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4" r:id="rId2"/>
    <p:sldId id="7770" r:id="rId3"/>
    <p:sldId id="7747" r:id="rId4"/>
    <p:sldId id="7763" r:id="rId5"/>
    <p:sldId id="7766" r:id="rId6"/>
    <p:sldId id="7767" r:id="rId7"/>
    <p:sldId id="77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6" d="100"/>
          <a:sy n="46" d="100"/>
        </p:scale>
        <p:origin x="2098" y="7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3CC6C-036D-48F4-87D5-10F66EDBD956}" type="datetimeFigureOut">
              <a:rPr lang="en-US" smtClean="0"/>
              <a:t>05-Oct-24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4517D-EF2F-4B2C-9E75-9B01BC7AB3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85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AEB15-B0D4-49CA-A138-10A793C6CC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318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AEB15-B0D4-49CA-A138-10A793C6CC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871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AEB15-B0D4-49CA-A138-10A793C6CC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398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AEB15-B0D4-49CA-A138-10A793C6CC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31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AEB15-B0D4-49CA-A138-10A793C6CC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417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AEB15-B0D4-49CA-A138-10A793C6CC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839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16CC95-3036-45E8-B0A5-4C85BB297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44C463-7247-4591-8BC0-1E6222EE3B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FD1B9E-B227-4133-A04C-3C99DE544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155F4C-141A-4C28-AEBB-385E9FB2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D7932F-B308-4E20-8623-C4832C4A4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36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762422-F21C-4955-81A8-EA68ED4C9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326D6EF-C448-4BEC-9B6B-F9089E3CD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632656-1EAD-40AA-B37E-24C7D4D2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F51E4C-EDB6-49A6-903D-13866C079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5B6164-3085-41AE-8F73-F3AD18407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12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27DB167-BE3D-4C88-A0B7-615BD6D3FC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B0EA80-7827-486D-8FC5-1012CA1C1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320F6D-AF70-48BA-8A37-0EC7A4EEE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9D5AAA-DF9B-425E-86E0-79BEB84E2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F76BC-EFB2-4014-B056-9762C9CF7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35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D279B0-23CC-4486-B72D-FD4F884F7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439849-BFF6-4D9D-AF47-5055758FC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B1018A-4851-4170-9016-18D28677C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E78C9D-2238-48F4-9515-7DECA9C27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8C024E-52F4-4803-871D-D18AFDE98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93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A1521E-798D-48D3-8ACA-F1CFCD7E8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039E3F-9AF4-4762-BA35-53AB5CB8E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768562-E625-46C9-B355-31EDDC3D3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8F7AE3F-8E6A-48EE-B511-A2038660A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81746E-5A29-482A-AC3E-1B1D8DEC3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2519610-83FA-4AAF-B805-38DDFD41E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568" y="9589169"/>
            <a:ext cx="5261809" cy="526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6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915FA3-F5D6-4D33-BB9A-F5EE11B91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A1A634-7928-4708-A003-7B82F9353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268C260-C4DD-4B56-B51D-98D5FED77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3F43680-E0AC-4B2D-B141-26F88001C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E030E8-43ED-4123-853C-34CD8CDF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770E82-4705-42E0-AC62-88496C604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470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327BD0-FD75-482D-BA27-2581B8505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A91085-E0BF-4DD8-A2BB-CEFB2944C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3F5494-1D34-4A5C-BA8B-ECBD99F71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7BCC6E-8397-45C2-B938-68E53581E0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6A1E601-4B85-4489-954E-C256B74116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7FCBDDD-CD72-42BE-8713-7296CDA45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F6D207E-3F95-43E9-B730-67B1C285F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17D35BA-531A-4E54-9E8C-EF79A7AB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97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FC2D45-26AB-4F0C-B951-13D4B120A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6778864-8769-4EC3-A23E-FEDBCC949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958D05D-21A3-458A-834E-B650BB3C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DBEC0DE-F2FB-4E36-93C8-83C445696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06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B2FB294-8278-4978-BBFF-CB1840D6D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3000751-53F7-4659-BB2B-2DA80D601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A3D095B-5F5E-4704-BE41-6F480E35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95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E7986C-F434-479E-82D4-3D1DF3AC6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7BF783-4BDB-4239-AE7A-F6BEE52E2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BEE9969-4219-43A3-BC43-A98DE5E1E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19378E-DE8C-4E31-8798-93926ADD2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DAD7AA-6A3E-46A3-A08B-0FA038BA1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43D6886-C688-4A31-B149-1F3D29FD5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57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396C97-5A29-427D-A8B8-2752B43D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8730AAE-F078-4219-B51B-CC51D2F808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785BC77-88ED-4496-AE30-27F31A68E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7753D2-70BD-4E97-BDEB-BA27F9B19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0A92A-FB55-4FB8-AEB7-F011D2F99037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11F47F7-0689-4E63-8F21-DF13A3918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A403E6-7E98-44D4-80BB-903B7F87D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72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C3880B0-4CE2-4CDC-86A3-EA0A71E82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680290-19F3-4092-A806-598FC5C21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910791-C06F-4BB6-81F7-8EDBFED95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0A92A-FB55-4FB8-AEB7-F011D2F99037}" type="datetimeFigureOut">
              <a:rPr lang="zh-CN" altLang="en-US" smtClean="0"/>
              <a:t>2024/10/5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042298-A8CC-45D1-9E2C-2D09E793F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BAC780-A67A-4E8B-B637-BE9FDA670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B9A9F-136E-42C4-8FDC-ECCDFC5B9F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50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22A899E-F732-49C7-974E-288A7F9C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142ADDD6-ACD4-4895-A9F3-9D106EDB5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B8">
            <a:extLst>
              <a:ext uri="{FF2B5EF4-FFF2-40B4-BE49-F238E27FC236}">
                <a16:creationId xmlns:a16="http://schemas.microsoft.com/office/drawing/2014/main" id="{1A83E212-C043-4658-A29C-A64BC7074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>
            <a:extLst>
              <a:ext uri="{FF2B5EF4-FFF2-40B4-BE49-F238E27FC236}">
                <a16:creationId xmlns:a16="http://schemas.microsoft.com/office/drawing/2014/main" id="{0846D8D6-ED81-4F56-8DAC-2E8FC85A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367" y="726017"/>
            <a:ext cx="8229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pic>
        <p:nvPicPr>
          <p:cNvPr id="4102" name="Picture 7" descr="BAR_EL~1">
            <a:extLst>
              <a:ext uri="{FF2B5EF4-FFF2-40B4-BE49-F238E27FC236}">
                <a16:creationId xmlns:a16="http://schemas.microsoft.com/office/drawing/2014/main" id="{143C850F-424F-4A0B-8457-74F3BD432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011084" y="1392767"/>
            <a:ext cx="3886200" cy="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1018265obiutmb6vk">
            <a:extLst>
              <a:ext uri="{FF2B5EF4-FFF2-40B4-BE49-F238E27FC236}">
                <a16:creationId xmlns:a16="http://schemas.microsoft.com/office/drawing/2014/main" id="{6A4267AB-C1E8-44F5-A40D-7F516E851D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3600451"/>
            <a:ext cx="762000" cy="28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5" descr="1018265obiutmb6vk">
            <a:extLst>
              <a:ext uri="{FF2B5EF4-FFF2-40B4-BE49-F238E27FC236}">
                <a16:creationId xmlns:a16="http://schemas.microsoft.com/office/drawing/2014/main" id="{E1AE52F6-FF60-424D-8C71-BA2B6E88D4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77433" y="5039784"/>
            <a:ext cx="76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Bauernbar">
            <a:extLst>
              <a:ext uri="{FF2B5EF4-FFF2-40B4-BE49-F238E27FC236}">
                <a16:creationId xmlns:a16="http://schemas.microsoft.com/office/drawing/2014/main" id="{05E9EBFE-5FE0-4BBC-AB00-23A7277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4" y="3581400"/>
            <a:ext cx="4495800" cy="1236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477B5F-D95F-4CBA-8D96-181E3CDCC1A3}"/>
              </a:ext>
            </a:extLst>
          </p:cNvPr>
          <p:cNvSpPr/>
          <p:nvPr/>
        </p:nvSpPr>
        <p:spPr>
          <a:xfrm>
            <a:off x="2096559" y="3241253"/>
            <a:ext cx="7715251" cy="2924175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4107" name="Hình ảnh 3">
            <a:extLst>
              <a:ext uri="{FF2B5EF4-FFF2-40B4-BE49-F238E27FC236}">
                <a16:creationId xmlns:a16="http://schemas.microsoft.com/office/drawing/2014/main" id="{3953716A-5B81-49EF-A8B8-5DCE40B01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84" y="524934"/>
            <a:ext cx="1310216" cy="134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2EC1933-48CA-4E8F-85C1-E9F521588E2F}"/>
              </a:ext>
            </a:extLst>
          </p:cNvPr>
          <p:cNvSpPr/>
          <p:nvPr/>
        </p:nvSpPr>
        <p:spPr>
          <a:xfrm>
            <a:off x="2404930" y="4952471"/>
            <a:ext cx="73821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6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66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95310AC2-39A1-4C93-AB2F-D3F7719E3264}"/>
              </a:ext>
            </a:extLst>
          </p:cNvPr>
          <p:cNvSpPr/>
          <p:nvPr/>
        </p:nvSpPr>
        <p:spPr>
          <a:xfrm>
            <a:off x="430889" y="411294"/>
            <a:ext cx="11342188" cy="6081957"/>
          </a:xfrm>
          <a:prstGeom prst="roundRect">
            <a:avLst>
              <a:gd name="adj" fmla="val 4073"/>
            </a:avLst>
          </a:prstGeom>
          <a:solidFill>
            <a:schemeClr val="bg1"/>
          </a:solidFill>
          <a:ln w="76200">
            <a:solidFill>
              <a:srgbClr val="FFC3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BD8E75F-D98F-47B8-9043-BDF4DFC35B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32"/>
          <a:stretch/>
        </p:blipFill>
        <p:spPr>
          <a:xfrm>
            <a:off x="519782" y="1256776"/>
            <a:ext cx="6708270" cy="3262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794FF2AA-0804-4CAF-803C-E14F764E7A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219213"/>
              </p:ext>
            </p:extLst>
          </p:nvPr>
        </p:nvGraphicFramePr>
        <p:xfrm>
          <a:off x="5338477" y="4519017"/>
          <a:ext cx="6187152" cy="1857820"/>
        </p:xfrm>
        <a:graphic>
          <a:graphicData uri="http://schemas.openxmlformats.org/drawingml/2006/table">
            <a:tbl>
              <a:tblPr firstRow="1" bandRow="1"/>
              <a:tblGrid>
                <a:gridCol w="2062384">
                  <a:extLst>
                    <a:ext uri="{9D8B030D-6E8A-4147-A177-3AD203B41FA5}">
                      <a16:colId xmlns:a16="http://schemas.microsoft.com/office/drawing/2014/main" val="2291636980"/>
                    </a:ext>
                  </a:extLst>
                </a:gridCol>
                <a:gridCol w="2062384">
                  <a:extLst>
                    <a:ext uri="{9D8B030D-6E8A-4147-A177-3AD203B41FA5}">
                      <a16:colId xmlns:a16="http://schemas.microsoft.com/office/drawing/2014/main" val="2495621826"/>
                    </a:ext>
                  </a:extLst>
                </a:gridCol>
                <a:gridCol w="2062384">
                  <a:extLst>
                    <a:ext uri="{9D8B030D-6E8A-4147-A177-3AD203B41FA5}">
                      <a16:colId xmlns:a16="http://schemas.microsoft.com/office/drawing/2014/main" val="2323058943"/>
                    </a:ext>
                  </a:extLst>
                </a:gridCol>
              </a:tblGrid>
              <a:tr h="37156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495564"/>
                  </a:ext>
                </a:extLst>
              </a:tr>
              <a:tr h="371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1800" b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2995240"/>
                  </a:ext>
                </a:extLst>
              </a:tr>
              <a:tr h="371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bác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nông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dân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gặt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lúa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321581"/>
                  </a:ext>
                </a:extLst>
              </a:tr>
              <a:tr h="371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trâu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gặm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cỏ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380126"/>
                  </a:ext>
                </a:extLst>
              </a:tr>
              <a:tr h="3715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(….)</a:t>
                      </a:r>
                    </a:p>
                  </a:txBody>
                  <a:tcPr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(….)</a:t>
                      </a:r>
                    </a:p>
                  </a:txBody>
                  <a:tcPr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(….)</a:t>
                      </a:r>
                    </a:p>
                  </a:txBody>
                  <a:tcPr>
                    <a:lnL w="12700" cmpd="sng">
                      <a:solidFill>
                        <a:srgbClr val="213054"/>
                      </a:solidFill>
                    </a:lnL>
                    <a:lnR w="12700" cmpd="sng">
                      <a:solidFill>
                        <a:srgbClr val="213054"/>
                      </a:solidFill>
                    </a:lnR>
                    <a:lnT w="12700" cmpd="sng">
                      <a:solidFill>
                        <a:srgbClr val="213054"/>
                      </a:solidFill>
                    </a:lnT>
                    <a:lnB w="12700" cmpd="sng">
                      <a:solidFill>
                        <a:srgbClr val="213054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965121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4357DD0F-6012-4B91-B44F-EB15C72B1848}"/>
              </a:ext>
            </a:extLst>
          </p:cNvPr>
          <p:cNvSpPr txBox="1"/>
          <p:nvPr/>
        </p:nvSpPr>
        <p:spPr>
          <a:xfrm>
            <a:off x="1235134" y="445029"/>
            <a:ext cx="9137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1: </a:t>
            </a:r>
            <a:r>
              <a:rPr lang="en-US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Dựa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vào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tranh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tìm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từ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ngữ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chỉ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sự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vật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hoạt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động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( </a:t>
            </a:r>
            <a:r>
              <a:rPr lang="en-US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theo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mẫu</a:t>
            </a:r>
            <a:r>
              <a:rPr lang="en-US" sz="32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 </a:t>
            </a:r>
            <a:endParaRPr lang="vi-VN" sz="3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760E2C5-5D15-405A-9FF3-884DDAE5382E}"/>
              </a:ext>
            </a:extLst>
          </p:cNvPr>
          <p:cNvCxnSpPr>
            <a:cxnSpLocks/>
          </p:cNvCxnSpPr>
          <p:nvPr/>
        </p:nvCxnSpPr>
        <p:spPr>
          <a:xfrm>
            <a:off x="6527651" y="941542"/>
            <a:ext cx="1406674" cy="0"/>
          </a:xfrm>
          <a:prstGeom prst="line">
            <a:avLst/>
          </a:prstGeom>
          <a:noFill/>
          <a:ln w="25400" cap="flat" cmpd="sng" algn="ctr">
            <a:solidFill>
              <a:srgbClr val="FC7D77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B97BC75-9C9C-4D28-8AE2-80F65CFF78D9}"/>
              </a:ext>
            </a:extLst>
          </p:cNvPr>
          <p:cNvCxnSpPr>
            <a:cxnSpLocks/>
          </p:cNvCxnSpPr>
          <p:nvPr/>
        </p:nvCxnSpPr>
        <p:spPr>
          <a:xfrm>
            <a:off x="8677275" y="941542"/>
            <a:ext cx="1200150" cy="11997"/>
          </a:xfrm>
          <a:prstGeom prst="line">
            <a:avLst/>
          </a:prstGeom>
          <a:noFill/>
          <a:ln w="25400" cap="flat" cmpd="sng" algn="ctr">
            <a:solidFill>
              <a:srgbClr val="FC7D77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E46FE8A-4E40-486A-9AC3-CE496DB7121B}"/>
              </a:ext>
            </a:extLst>
          </p:cNvPr>
          <p:cNvCxnSpPr>
            <a:cxnSpLocks/>
          </p:cNvCxnSpPr>
          <p:nvPr/>
        </p:nvCxnSpPr>
        <p:spPr>
          <a:xfrm flipV="1">
            <a:off x="3708251" y="1396347"/>
            <a:ext cx="1930549" cy="13036"/>
          </a:xfrm>
          <a:prstGeom prst="line">
            <a:avLst/>
          </a:prstGeom>
          <a:noFill/>
          <a:ln w="25400" cap="flat" cmpd="sng" algn="ctr">
            <a:solidFill>
              <a:srgbClr val="FC7D77">
                <a:lumMod val="7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5456063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95310AC2-39A1-4C93-AB2F-D3F7719E3264}"/>
              </a:ext>
            </a:extLst>
          </p:cNvPr>
          <p:cNvSpPr/>
          <p:nvPr/>
        </p:nvSpPr>
        <p:spPr>
          <a:xfrm>
            <a:off x="430889" y="411294"/>
            <a:ext cx="11342188" cy="6081957"/>
          </a:xfrm>
          <a:prstGeom prst="roundRect">
            <a:avLst>
              <a:gd name="adj" fmla="val 4073"/>
            </a:avLst>
          </a:prstGeom>
          <a:solidFill>
            <a:schemeClr val="bg1"/>
          </a:solidFill>
          <a:ln w="76200">
            <a:solidFill>
              <a:srgbClr val="FFC3A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E77FF08-B31F-457B-8454-7BBF39606D02}"/>
              </a:ext>
            </a:extLst>
          </p:cNvPr>
          <p:cNvGrpSpPr/>
          <p:nvPr/>
        </p:nvGrpSpPr>
        <p:grpSpPr>
          <a:xfrm>
            <a:off x="-15832" y="5588405"/>
            <a:ext cx="12219799" cy="1269592"/>
            <a:chOff x="-15831" y="5749200"/>
            <a:chExt cx="10672175" cy="1108800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B2913FD1-6782-477F-AA2F-DE9E95EC934E}"/>
                </a:ext>
              </a:extLst>
            </p:cNvPr>
            <p:cNvGrpSpPr/>
            <p:nvPr/>
          </p:nvGrpSpPr>
          <p:grpSpPr>
            <a:xfrm>
              <a:off x="-15831" y="5749493"/>
              <a:ext cx="8004131" cy="1108507"/>
              <a:chOff x="-883527" y="6643441"/>
              <a:chExt cx="10169247" cy="1408358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E44622B9-56C2-48DF-B43A-D3709D70A8CB}"/>
                  </a:ext>
                </a:extLst>
              </p:cNvPr>
              <p:cNvGrpSpPr/>
              <p:nvPr/>
            </p:nvGrpSpPr>
            <p:grpSpPr>
              <a:xfrm>
                <a:off x="-883527" y="6643441"/>
                <a:ext cx="6779498" cy="1408358"/>
                <a:chOff x="-6117" y="4325260"/>
                <a:chExt cx="11112036" cy="2532739"/>
              </a:xfrm>
            </p:grpSpPr>
            <p:pic>
              <p:nvPicPr>
                <p:cNvPr id="6" name="图片 5">
                  <a:extLst>
                    <a:ext uri="{FF2B5EF4-FFF2-40B4-BE49-F238E27FC236}">
                      <a16:creationId xmlns:a16="http://schemas.microsoft.com/office/drawing/2014/main" id="{E3EEC572-AE9A-44CE-967F-4933DC071D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117" y="4325261"/>
                  <a:ext cx="5556018" cy="2532738"/>
                </a:xfrm>
                <a:prstGeom prst="rect">
                  <a:avLst/>
                </a:prstGeom>
              </p:spPr>
            </p:pic>
            <p:pic>
              <p:nvPicPr>
                <p:cNvPr id="26" name="图片 25">
                  <a:extLst>
                    <a:ext uri="{FF2B5EF4-FFF2-40B4-BE49-F238E27FC236}">
                      <a16:creationId xmlns:a16="http://schemas.microsoft.com/office/drawing/2014/main" id="{C8B9A887-52A3-4381-8D2C-3A3D562B08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49901" y="4325260"/>
                  <a:ext cx="5556018" cy="2532738"/>
                </a:xfrm>
                <a:prstGeom prst="rect">
                  <a:avLst/>
                </a:prstGeom>
              </p:spPr>
            </p:pic>
          </p:grpSp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41217DD9-3107-46F4-BD73-87B718317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5971" y="6643441"/>
                <a:ext cx="3389749" cy="1408357"/>
              </a:xfrm>
              <a:prstGeom prst="rect">
                <a:avLst/>
              </a:prstGeom>
            </p:spPr>
          </p:pic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069E54-7FCE-4504-B61D-C3ADC5180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8300" y="5749200"/>
              <a:ext cx="2668044" cy="1108507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B8DED3D-ABC6-47A7-8671-16ACF73AA9D2}"/>
              </a:ext>
            </a:extLst>
          </p:cNvPr>
          <p:cNvSpPr txBox="1"/>
          <p:nvPr/>
        </p:nvSpPr>
        <p:spPr>
          <a:xfrm>
            <a:off x="628650" y="579924"/>
            <a:ext cx="111602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Dựa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38AE41-9048-41D1-AA5F-FFEC5C343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70380"/>
            <a:ext cx="7391339" cy="4934165"/>
          </a:xfrm>
          <a:prstGeom prst="rect">
            <a:avLst/>
          </a:prstGeom>
        </p:spPr>
      </p:pic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D513FD3F-73B0-4BEA-BC6D-1792B6C45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798643"/>
              </p:ext>
            </p:extLst>
          </p:nvPr>
        </p:nvGraphicFramePr>
        <p:xfrm>
          <a:off x="7423003" y="2262633"/>
          <a:ext cx="4784829" cy="303318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94943">
                  <a:extLst>
                    <a:ext uri="{9D8B030D-6E8A-4147-A177-3AD203B41FA5}">
                      <a16:colId xmlns:a16="http://schemas.microsoft.com/office/drawing/2014/main" val="2823378648"/>
                    </a:ext>
                  </a:extLst>
                </a:gridCol>
                <a:gridCol w="1594943">
                  <a:extLst>
                    <a:ext uri="{9D8B030D-6E8A-4147-A177-3AD203B41FA5}">
                      <a16:colId xmlns:a16="http://schemas.microsoft.com/office/drawing/2014/main" val="786084376"/>
                    </a:ext>
                  </a:extLst>
                </a:gridCol>
                <a:gridCol w="1594943">
                  <a:extLst>
                    <a:ext uri="{9D8B030D-6E8A-4147-A177-3AD203B41FA5}">
                      <a16:colId xmlns:a16="http://schemas.microsoft.com/office/drawing/2014/main" val="4286975239"/>
                    </a:ext>
                  </a:extLst>
                </a:gridCol>
              </a:tblGrid>
              <a:tr h="606637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ngữ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hoạt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683207"/>
                  </a:ext>
                </a:extLst>
              </a:tr>
              <a:tr h="60663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77445"/>
                  </a:ext>
                </a:extLst>
              </a:tr>
              <a:tr h="606637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Bác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nông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Gặt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lúa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977997"/>
                  </a:ext>
                </a:extLst>
              </a:tr>
              <a:tr h="606637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trâu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Gặm</a:t>
                      </a:r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cỏ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356397"/>
                  </a:ext>
                </a:extLst>
              </a:tr>
              <a:tr h="6066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(…)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(….)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(…)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511817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CFC55E16-3AEB-4A33-BD62-875DBE0848C7}"/>
              </a:ext>
            </a:extLst>
          </p:cNvPr>
          <p:cNvSpPr/>
          <p:nvPr/>
        </p:nvSpPr>
        <p:spPr>
          <a:xfrm>
            <a:off x="5355640" y="3344771"/>
            <a:ext cx="568910" cy="6531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CE8904-9731-4995-A5F3-EC388AC46249}"/>
              </a:ext>
            </a:extLst>
          </p:cNvPr>
          <p:cNvSpPr txBox="1"/>
          <p:nvPr/>
        </p:nvSpPr>
        <p:spPr>
          <a:xfrm>
            <a:off x="7620000" y="4105275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DA830D3-2BD2-4660-8BD2-622A4C72690D}"/>
              </a:ext>
            </a:extLst>
          </p:cNvPr>
          <p:cNvSpPr/>
          <p:nvPr/>
        </p:nvSpPr>
        <p:spPr>
          <a:xfrm>
            <a:off x="5124450" y="4694166"/>
            <a:ext cx="1400507" cy="10113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CD6D36F-0D9D-45BF-9268-D400317479AB}"/>
              </a:ext>
            </a:extLst>
          </p:cNvPr>
          <p:cNvSpPr txBox="1"/>
          <p:nvPr/>
        </p:nvSpPr>
        <p:spPr>
          <a:xfrm>
            <a:off x="9305925" y="3579170"/>
            <a:ext cx="1257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vịt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B44B31E-AF1B-4E72-8FF8-2ED963D5383F}"/>
              </a:ext>
            </a:extLst>
          </p:cNvPr>
          <p:cNvSpPr/>
          <p:nvPr/>
        </p:nvSpPr>
        <p:spPr>
          <a:xfrm>
            <a:off x="10791913" y="4744965"/>
            <a:ext cx="1292987" cy="440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107A5AF-324C-4AF6-857E-A45F056874B2}"/>
              </a:ext>
            </a:extLst>
          </p:cNvPr>
          <p:cNvSpPr/>
          <p:nvPr/>
        </p:nvSpPr>
        <p:spPr>
          <a:xfrm>
            <a:off x="5355640" y="2100315"/>
            <a:ext cx="1149869" cy="18976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581818B-24B9-4E8F-AF0B-EF8AA8D09A56}"/>
              </a:ext>
            </a:extLst>
          </p:cNvPr>
          <p:cNvSpPr/>
          <p:nvPr/>
        </p:nvSpPr>
        <p:spPr>
          <a:xfrm>
            <a:off x="7602156" y="4798307"/>
            <a:ext cx="1292987" cy="440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7DE4D44-CA3D-4C9F-A4BE-7CEDF785A505}"/>
              </a:ext>
            </a:extLst>
          </p:cNvPr>
          <p:cNvSpPr/>
          <p:nvPr/>
        </p:nvSpPr>
        <p:spPr>
          <a:xfrm>
            <a:off x="4850932" y="3738658"/>
            <a:ext cx="865414" cy="6531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256F46D8-1C0F-4017-A9B6-568095C278BA}"/>
              </a:ext>
            </a:extLst>
          </p:cNvPr>
          <p:cNvSpPr/>
          <p:nvPr/>
        </p:nvSpPr>
        <p:spPr>
          <a:xfrm>
            <a:off x="9169579" y="4782727"/>
            <a:ext cx="1376122" cy="4406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Chuồn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chuồn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5A304A5-498C-4989-BE3F-CB8DFE14B4C3}"/>
              </a:ext>
            </a:extLst>
          </p:cNvPr>
          <p:cNvSpPr/>
          <p:nvPr/>
        </p:nvSpPr>
        <p:spPr>
          <a:xfrm>
            <a:off x="4122700" y="5793553"/>
            <a:ext cx="865414" cy="6531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6730E45-84A3-43EF-BE32-C2C04A8FE011}"/>
              </a:ext>
            </a:extLst>
          </p:cNvPr>
          <p:cNvCxnSpPr/>
          <p:nvPr/>
        </p:nvCxnSpPr>
        <p:spPr>
          <a:xfrm>
            <a:off x="4488051" y="1069449"/>
            <a:ext cx="10001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C9E4C56-1DE3-4C76-A34A-997B00F1242C}"/>
              </a:ext>
            </a:extLst>
          </p:cNvPr>
          <p:cNvCxnSpPr/>
          <p:nvPr/>
        </p:nvCxnSpPr>
        <p:spPr>
          <a:xfrm>
            <a:off x="6240651" y="1069449"/>
            <a:ext cx="10001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D9C32D-BCED-4744-A497-465B3DF95E02}"/>
              </a:ext>
            </a:extLst>
          </p:cNvPr>
          <p:cNvCxnSpPr>
            <a:cxnSpLocks/>
          </p:cNvCxnSpPr>
          <p:nvPr/>
        </p:nvCxnSpPr>
        <p:spPr>
          <a:xfrm>
            <a:off x="7526526" y="1110198"/>
            <a:ext cx="16224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37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1" grpId="0" animBg="1"/>
      <p:bldP spid="11" grpId="1" animBg="1"/>
      <p:bldP spid="30" grpId="0" animBg="1"/>
      <p:bldP spid="30" grpId="1" animBg="1"/>
      <p:bldP spid="14" grpId="0" animBg="1"/>
      <p:bldP spid="36" grpId="0" animBg="1"/>
      <p:bldP spid="36" grpId="1" animBg="1"/>
      <p:bldP spid="38" grpId="0" animBg="1"/>
      <p:bldP spid="39" grpId="0" animBg="1"/>
      <p:bldP spid="39" grpId="1" animBg="1"/>
      <p:bldP spid="40" grpId="0" animBg="1"/>
      <p:bldP spid="41" grpId="0" animBg="1"/>
      <p:bldP spid="4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3E77FF08-B31F-457B-8454-7BBF39606D02}"/>
              </a:ext>
            </a:extLst>
          </p:cNvPr>
          <p:cNvGrpSpPr/>
          <p:nvPr/>
        </p:nvGrpSpPr>
        <p:grpSpPr>
          <a:xfrm>
            <a:off x="-15832" y="5588405"/>
            <a:ext cx="12219799" cy="1269592"/>
            <a:chOff x="-15831" y="5749200"/>
            <a:chExt cx="10672175" cy="1108800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B2913FD1-6782-477F-AA2F-DE9E95EC934E}"/>
                </a:ext>
              </a:extLst>
            </p:cNvPr>
            <p:cNvGrpSpPr/>
            <p:nvPr/>
          </p:nvGrpSpPr>
          <p:grpSpPr>
            <a:xfrm>
              <a:off x="-15831" y="5749493"/>
              <a:ext cx="8004131" cy="1108507"/>
              <a:chOff x="-883527" y="6643441"/>
              <a:chExt cx="10169247" cy="1408358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E44622B9-56C2-48DF-B43A-D3709D70A8CB}"/>
                  </a:ext>
                </a:extLst>
              </p:cNvPr>
              <p:cNvGrpSpPr/>
              <p:nvPr/>
            </p:nvGrpSpPr>
            <p:grpSpPr>
              <a:xfrm>
                <a:off x="-883527" y="6643441"/>
                <a:ext cx="6779498" cy="1408358"/>
                <a:chOff x="-6117" y="4325260"/>
                <a:chExt cx="11112036" cy="2532739"/>
              </a:xfrm>
            </p:grpSpPr>
            <p:pic>
              <p:nvPicPr>
                <p:cNvPr id="6" name="图片 5">
                  <a:extLst>
                    <a:ext uri="{FF2B5EF4-FFF2-40B4-BE49-F238E27FC236}">
                      <a16:creationId xmlns:a16="http://schemas.microsoft.com/office/drawing/2014/main" id="{E3EEC572-AE9A-44CE-967F-4933DC071D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117" y="4325261"/>
                  <a:ext cx="5556018" cy="2532738"/>
                </a:xfrm>
                <a:prstGeom prst="rect">
                  <a:avLst/>
                </a:prstGeom>
              </p:spPr>
            </p:pic>
            <p:pic>
              <p:nvPicPr>
                <p:cNvPr id="26" name="图片 25">
                  <a:extLst>
                    <a:ext uri="{FF2B5EF4-FFF2-40B4-BE49-F238E27FC236}">
                      <a16:creationId xmlns:a16="http://schemas.microsoft.com/office/drawing/2014/main" id="{C8B9A887-52A3-4381-8D2C-3A3D562B08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49901" y="4325260"/>
                  <a:ext cx="5556018" cy="2532738"/>
                </a:xfrm>
                <a:prstGeom prst="rect">
                  <a:avLst/>
                </a:prstGeom>
              </p:spPr>
            </p:pic>
          </p:grpSp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41217DD9-3107-46F4-BD73-87B718317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5971" y="6643441"/>
                <a:ext cx="3389749" cy="1408357"/>
              </a:xfrm>
              <a:prstGeom prst="rect">
                <a:avLst/>
              </a:prstGeom>
            </p:spPr>
          </p:pic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069E54-7FCE-4504-B61D-C3ADC5180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8300" y="5749200"/>
              <a:ext cx="2668044" cy="1108507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B8DED3D-ABC6-47A7-8671-16ACF73AA9D2}"/>
              </a:ext>
            </a:extLst>
          </p:cNvPr>
          <p:cNvSpPr txBox="1"/>
          <p:nvPr/>
        </p:nvSpPr>
        <p:spPr>
          <a:xfrm>
            <a:off x="1449238" y="579924"/>
            <a:ext cx="95925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Dựa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ở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1,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0" name="Picture 19" descr="A picture containing accessory, case&#10;&#10;Description automatically generated">
            <a:extLst>
              <a:ext uri="{FF2B5EF4-FFF2-40B4-BE49-F238E27FC236}">
                <a16:creationId xmlns:a16="http://schemas.microsoft.com/office/drawing/2014/main" id="{8C001BB3-1A5B-406F-9417-1FF2740925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9177" y="903089"/>
            <a:ext cx="8743949" cy="6858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3F2ECE6-29D8-4222-80D0-3EA5D540243E}"/>
              </a:ext>
            </a:extLst>
          </p:cNvPr>
          <p:cNvSpPr txBox="1"/>
          <p:nvPr/>
        </p:nvSpPr>
        <p:spPr>
          <a:xfrm rot="21272280">
            <a:off x="1025564" y="2950747"/>
            <a:ext cx="4343115" cy="8506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400" dirty="0">
                <a:solidFill>
                  <a:srgbClr val="0033CC"/>
                </a:solidFill>
                <a:effectLst>
                  <a:glow rad="127000">
                    <a:srgbClr val="0033CC">
                      <a:alpha val="3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400" dirty="0" err="1">
                <a:solidFill>
                  <a:srgbClr val="0033CC"/>
                </a:solidFill>
                <a:effectLst>
                  <a:glow rad="127000">
                    <a:srgbClr val="0033CC">
                      <a:alpha val="3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400" dirty="0">
                <a:solidFill>
                  <a:srgbClr val="0033CC"/>
                </a:solidFill>
                <a:effectLst>
                  <a:glow rad="127000">
                    <a:srgbClr val="0033CC">
                      <a:alpha val="3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effectLst>
                  <a:glow rad="127000">
                    <a:srgbClr val="0033CC">
                      <a:alpha val="3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giới</a:t>
            </a:r>
            <a:r>
              <a:rPr lang="en-US" sz="4400" dirty="0">
                <a:solidFill>
                  <a:srgbClr val="0033CC"/>
                </a:solidFill>
                <a:effectLst>
                  <a:glow rad="127000">
                    <a:srgbClr val="0033CC">
                      <a:alpha val="3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dirty="0" err="1">
                <a:solidFill>
                  <a:srgbClr val="0033CC"/>
                </a:solidFill>
                <a:effectLst>
                  <a:glow rad="127000">
                    <a:srgbClr val="0033CC">
                      <a:alpha val="3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thiệu</a:t>
            </a:r>
            <a:endParaRPr lang="en-US" sz="4400" dirty="0">
              <a:solidFill>
                <a:srgbClr val="0033CC"/>
              </a:solidFill>
              <a:effectLst>
                <a:glow rad="127000">
                  <a:srgbClr val="0033CC">
                    <a:alpha val="3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9AF07F-EACB-470C-B480-6AAC7E9B8ED3}"/>
              </a:ext>
            </a:extLst>
          </p:cNvPr>
          <p:cNvSpPr txBox="1"/>
          <p:nvPr/>
        </p:nvSpPr>
        <p:spPr>
          <a:xfrm rot="21244028">
            <a:off x="1491322" y="3806775"/>
            <a:ext cx="3860460" cy="18257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n-US" sz="32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32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32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nông</a:t>
            </a:r>
            <a:r>
              <a:rPr lang="en-US" sz="32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sz="32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2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2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2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en-US" sz="32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lúa</a:t>
            </a:r>
            <a:r>
              <a:rPr lang="en-US" sz="32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gạo</a:t>
            </a:r>
            <a:r>
              <a:rPr lang="en-US" sz="32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0" name="Picture 29" descr="A picture containing accessory, case&#10;&#10;Description automatically generated">
            <a:extLst>
              <a:ext uri="{FF2B5EF4-FFF2-40B4-BE49-F238E27FC236}">
                <a16:creationId xmlns:a16="http://schemas.microsoft.com/office/drawing/2014/main" id="{9A46C003-9600-45F0-9533-7AC6972CED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716" y="759861"/>
            <a:ext cx="8743949" cy="6858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DD3BF8C8-22C2-4838-BC3F-73CF3DE4FD64}"/>
              </a:ext>
            </a:extLst>
          </p:cNvPr>
          <p:cNvSpPr txBox="1"/>
          <p:nvPr/>
        </p:nvSpPr>
        <p:spPr>
          <a:xfrm rot="21272280">
            <a:off x="6824501" y="2734884"/>
            <a:ext cx="3824149" cy="13776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dirty="0">
                <a:solidFill>
                  <a:srgbClr val="0033CC"/>
                </a:solidFill>
                <a:effectLst>
                  <a:glow rad="127000">
                    <a:srgbClr val="0033CC">
                      <a:alpha val="3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600" dirty="0" err="1">
                <a:solidFill>
                  <a:srgbClr val="0033CC"/>
                </a:solidFill>
                <a:effectLst>
                  <a:glow rad="127000">
                    <a:srgbClr val="0033CC">
                      <a:alpha val="3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dirty="0">
                <a:solidFill>
                  <a:srgbClr val="0033CC"/>
                </a:solidFill>
                <a:effectLst>
                  <a:glow rad="127000">
                    <a:srgbClr val="0033CC">
                      <a:alpha val="3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effectLst>
                  <a:glow rad="127000">
                    <a:srgbClr val="0033CC">
                      <a:alpha val="3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dirty="0">
                <a:solidFill>
                  <a:srgbClr val="0033CC"/>
                </a:solidFill>
                <a:effectLst>
                  <a:glow rad="127000">
                    <a:srgbClr val="0033CC">
                      <a:alpha val="3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effectLst>
                  <a:glow rad="127000">
                    <a:srgbClr val="0033CC">
                      <a:alpha val="3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hoạt</a:t>
            </a:r>
            <a:r>
              <a:rPr lang="en-US" sz="3600" dirty="0">
                <a:solidFill>
                  <a:srgbClr val="0033CC"/>
                </a:solidFill>
                <a:effectLst>
                  <a:glow rad="127000">
                    <a:srgbClr val="0033CC">
                      <a:alpha val="3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effectLst>
                  <a:glow rad="127000">
                    <a:srgbClr val="0033CC">
                      <a:alpha val="30000"/>
                    </a:srgb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endParaRPr lang="en-US" sz="3600" dirty="0">
              <a:solidFill>
                <a:srgbClr val="0033CC"/>
              </a:solidFill>
              <a:effectLst>
                <a:glow rad="127000">
                  <a:srgbClr val="0033CC">
                    <a:alpha val="30000"/>
                  </a:srgb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DB50DF4-90AA-4AEE-A52B-E68E83CDFDE4}"/>
              </a:ext>
            </a:extLst>
          </p:cNvPr>
          <p:cNvSpPr txBox="1"/>
          <p:nvPr/>
        </p:nvSpPr>
        <p:spPr>
          <a:xfrm rot="21057631">
            <a:off x="6885031" y="4085262"/>
            <a:ext cx="4343115" cy="12348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en-US" sz="32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32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bác</a:t>
            </a:r>
            <a:r>
              <a:rPr lang="en-US" sz="32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nông</a:t>
            </a:r>
            <a:r>
              <a:rPr lang="en-US" sz="32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dân</a:t>
            </a:r>
            <a:r>
              <a:rPr lang="en-US" sz="32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lang="en-US" sz="32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gặt</a:t>
            </a:r>
            <a:r>
              <a:rPr lang="en-US" sz="32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lúa</a:t>
            </a:r>
            <a:r>
              <a:rPr lang="en-US" sz="3200" dirty="0">
                <a:solidFill>
                  <a:srgbClr val="0033C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955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2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FA5DE8E6-9734-4EEC-A406-5525F8082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7" y="4761713"/>
            <a:ext cx="1873445" cy="2096286"/>
          </a:xfrm>
          <a:prstGeom prst="rect">
            <a:avLst/>
          </a:prstGeom>
        </p:spPr>
      </p:pic>
      <p:pic>
        <p:nvPicPr>
          <p:cNvPr id="24" name="Picture 23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69BBBCAE-0178-4FEC-B7C5-79BC23E5B9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7" t="11398" r="29213" b="58280"/>
          <a:stretch/>
        </p:blipFill>
        <p:spPr>
          <a:xfrm>
            <a:off x="2743594" y="586191"/>
            <a:ext cx="674451" cy="457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CF9FCF8-7E6C-42C5-AE53-848C18905B10}"/>
              </a:ext>
            </a:extLst>
          </p:cNvPr>
          <p:cNvSpPr txBox="1"/>
          <p:nvPr/>
        </p:nvSpPr>
        <p:spPr>
          <a:xfrm>
            <a:off x="3513107" y="526600"/>
            <a:ext cx="77498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 trâu là người bạn của bác nông dân.</a:t>
            </a:r>
          </a:p>
        </p:txBody>
      </p:sp>
      <p:pic>
        <p:nvPicPr>
          <p:cNvPr id="30" name="Picture 29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F7C34FA1-7C92-49F4-AD5D-8AF2D260F9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7" t="11398" r="29213" b="58280"/>
          <a:stretch/>
        </p:blipFill>
        <p:spPr>
          <a:xfrm>
            <a:off x="2743594" y="1307815"/>
            <a:ext cx="674451" cy="457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CC91F9F-6890-4626-B3BE-656AB972AA91}"/>
              </a:ext>
            </a:extLst>
          </p:cNvPr>
          <p:cNvSpPr txBox="1"/>
          <p:nvPr/>
        </p:nvSpPr>
        <p:spPr>
          <a:xfrm>
            <a:off x="3638673" y="1153764"/>
            <a:ext cx="77498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200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Bạn nam đang ngồi trên lưng trâu.</a:t>
            </a:r>
            <a:endParaRPr lang="vi-VN" sz="3200" dirty="0">
              <a:solidFill>
                <a:srgbClr val="9900CC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7" name="Picture 36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79F664B7-8B5C-412B-9AB8-E16D4B70A8F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7" t="11398" r="29213" b="58280"/>
          <a:stretch/>
        </p:blipFill>
        <p:spPr>
          <a:xfrm>
            <a:off x="2708389" y="2070432"/>
            <a:ext cx="674451" cy="4572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45EB38A-F3D5-48FC-A078-43E1D83A0F02}"/>
              </a:ext>
            </a:extLst>
          </p:cNvPr>
          <p:cNvSpPr txBox="1"/>
          <p:nvPr/>
        </p:nvSpPr>
        <p:spPr>
          <a:xfrm>
            <a:off x="3477902" y="2010841"/>
            <a:ext cx="77498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Thả diều là trò chơi của tuổi thơ.</a:t>
            </a:r>
          </a:p>
        </p:txBody>
      </p:sp>
      <p:pic>
        <p:nvPicPr>
          <p:cNvPr id="39" name="Picture 38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7AD6D6A3-4C9A-456D-AAE5-28B317FE99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7" t="11398" r="29213" b="58280"/>
          <a:stretch/>
        </p:blipFill>
        <p:spPr>
          <a:xfrm>
            <a:off x="2659249" y="2856671"/>
            <a:ext cx="674451" cy="4572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4B82AD16-8096-4A93-BFBB-33CA9FD5A2DE}"/>
              </a:ext>
            </a:extLst>
          </p:cNvPr>
          <p:cNvSpPr txBox="1"/>
          <p:nvPr/>
        </p:nvSpPr>
        <p:spPr>
          <a:xfrm>
            <a:off x="3554328" y="2702620"/>
            <a:ext cx="77498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Phía</a:t>
            </a:r>
            <a:r>
              <a:rPr lang="en-US" sz="3200" dirty="0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xa</a:t>
            </a:r>
            <a:r>
              <a:rPr lang="en-US" sz="3200" dirty="0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3200" dirty="0" err="1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bạn</a:t>
            </a:r>
            <a:r>
              <a:rPr lang="en-US" sz="3200" dirty="0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nhỏ</a:t>
            </a:r>
            <a:r>
              <a:rPr lang="en-US" sz="3200" dirty="0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đang</a:t>
            </a:r>
            <a:r>
              <a:rPr lang="en-US" sz="3200" dirty="0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thả</a:t>
            </a:r>
            <a:r>
              <a:rPr lang="en-US" sz="3200" dirty="0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diều</a:t>
            </a:r>
            <a:r>
              <a:rPr lang="en-US" sz="3200" dirty="0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vi-VN" sz="3200" dirty="0">
              <a:solidFill>
                <a:srgbClr val="9900CC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1" name="Picture 40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D80BF032-A5FE-4A35-8146-F35C94F0E8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7" t="11398" r="29213" b="58280"/>
          <a:stretch/>
        </p:blipFill>
        <p:spPr>
          <a:xfrm>
            <a:off x="2578125" y="3629133"/>
            <a:ext cx="674451" cy="4572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ADBBF40-A8F7-4B04-B552-BAF7601E8381}"/>
              </a:ext>
            </a:extLst>
          </p:cNvPr>
          <p:cNvSpPr txBox="1"/>
          <p:nvPr/>
        </p:nvSpPr>
        <p:spPr>
          <a:xfrm>
            <a:off x="3473204" y="3475082"/>
            <a:ext cx="77498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Chuồn</a:t>
            </a:r>
            <a:r>
              <a:rPr lang="en-US" sz="3200" dirty="0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chuồn</a:t>
            </a:r>
            <a:r>
              <a:rPr lang="en-US" sz="3200" dirty="0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3200" dirty="0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loài</a:t>
            </a:r>
            <a:r>
              <a:rPr lang="en-US" sz="3200" dirty="0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vật</a:t>
            </a:r>
            <a:r>
              <a:rPr lang="en-US" sz="3200" dirty="0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nhỏ</a:t>
            </a:r>
            <a:r>
              <a:rPr lang="en-US" sz="3200" dirty="0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bé</a:t>
            </a:r>
            <a:r>
              <a:rPr lang="en-US" sz="3200" dirty="0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3" name="Picture 42" descr="A picture containing metalware&#10;&#10;Description automatically generated">
            <a:extLst>
              <a:ext uri="{FF2B5EF4-FFF2-40B4-BE49-F238E27FC236}">
                <a16:creationId xmlns:a16="http://schemas.microsoft.com/office/drawing/2014/main" id="{179DDCA9-F063-4840-97C2-8FE889C59A3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7" t="11398" r="29213" b="58280"/>
          <a:stretch/>
        </p:blipFill>
        <p:spPr>
          <a:xfrm>
            <a:off x="2578125" y="4359652"/>
            <a:ext cx="674451" cy="4572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E4FECA2-0218-4EC8-BED8-9FE49FDC007B}"/>
              </a:ext>
            </a:extLst>
          </p:cNvPr>
          <p:cNvSpPr txBox="1"/>
          <p:nvPr/>
        </p:nvSpPr>
        <p:spPr>
          <a:xfrm>
            <a:off x="3473204" y="4205601"/>
            <a:ext cx="77498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3200" dirty="0">
                <a:solidFill>
                  <a:srgbClr val="990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Đàn vịt đang bơi lội dưới con sông nhỏ.</a:t>
            </a:r>
          </a:p>
        </p:txBody>
      </p:sp>
    </p:spTree>
    <p:extLst>
      <p:ext uri="{BB962C8B-B14F-4D97-AF65-F5344CB8AC3E}">
        <p14:creationId xmlns:p14="http://schemas.microsoft.com/office/powerpoint/2010/main" val="416905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ò-chơi-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  <p:bldP spid="38" grpId="0"/>
      <p:bldP spid="40" grpId="0"/>
      <p:bldP spid="42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FA5DE8E6-9734-4EEC-A406-5525F8082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77" y="4761713"/>
            <a:ext cx="1873445" cy="209628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E1A15A6-58D3-4136-9CDF-38559A1090D3}"/>
              </a:ext>
            </a:extLst>
          </p:cNvPr>
          <p:cNvSpPr txBox="1"/>
          <p:nvPr/>
        </p:nvSpPr>
        <p:spPr>
          <a:xfrm>
            <a:off x="1449238" y="579924"/>
            <a:ext cx="95521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cột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cột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Chép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6" name="Rounded Rectangle 1">
            <a:extLst>
              <a:ext uri="{FF2B5EF4-FFF2-40B4-BE49-F238E27FC236}">
                <a16:creationId xmlns:a16="http://schemas.microsoft.com/office/drawing/2014/main" id="{986E748C-6630-45DB-81A9-8AE21E041A89}"/>
              </a:ext>
            </a:extLst>
          </p:cNvPr>
          <p:cNvSpPr/>
          <p:nvPr/>
        </p:nvSpPr>
        <p:spPr>
          <a:xfrm>
            <a:off x="2844348" y="1867424"/>
            <a:ext cx="2358024" cy="864096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sp>
        <p:nvSpPr>
          <p:cNvPr id="45" name="Rounded Rectangle 28">
            <a:extLst>
              <a:ext uri="{FF2B5EF4-FFF2-40B4-BE49-F238E27FC236}">
                <a16:creationId xmlns:a16="http://schemas.microsoft.com/office/drawing/2014/main" id="{F933A7FD-50C1-467E-8F10-EDF99F802DE4}"/>
              </a:ext>
            </a:extLst>
          </p:cNvPr>
          <p:cNvSpPr/>
          <p:nvPr/>
        </p:nvSpPr>
        <p:spPr>
          <a:xfrm>
            <a:off x="6769238" y="1847414"/>
            <a:ext cx="2358024" cy="864096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</a:p>
        </p:txBody>
      </p:sp>
      <p:sp>
        <p:nvSpPr>
          <p:cNvPr id="46" name="Rounded Rectangle 6">
            <a:extLst>
              <a:ext uri="{FF2B5EF4-FFF2-40B4-BE49-F238E27FC236}">
                <a16:creationId xmlns:a16="http://schemas.microsoft.com/office/drawing/2014/main" id="{5DAEE0F3-8E10-495E-8DFE-78982A34BD13}"/>
              </a:ext>
            </a:extLst>
          </p:cNvPr>
          <p:cNvSpPr/>
          <p:nvPr/>
        </p:nvSpPr>
        <p:spPr>
          <a:xfrm>
            <a:off x="6304723" y="3179281"/>
            <a:ext cx="3607186" cy="424174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ay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7" name="Rounded Rectangle 7">
            <a:extLst>
              <a:ext uri="{FF2B5EF4-FFF2-40B4-BE49-F238E27FC236}">
                <a16:creationId xmlns:a16="http://schemas.microsoft.com/office/drawing/2014/main" id="{EAEC696D-47AC-4707-8FF5-6FC62E4A26C4}"/>
              </a:ext>
            </a:extLst>
          </p:cNvPr>
          <p:cNvSpPr/>
          <p:nvPr/>
        </p:nvSpPr>
        <p:spPr>
          <a:xfrm>
            <a:off x="6328141" y="4119774"/>
            <a:ext cx="5311409" cy="424174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đua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hót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vòm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8" name="Rounded Rectangle 8">
            <a:extLst>
              <a:ext uri="{FF2B5EF4-FFF2-40B4-BE49-F238E27FC236}">
                <a16:creationId xmlns:a16="http://schemas.microsoft.com/office/drawing/2014/main" id="{A93C65A9-65A4-4DB7-A291-4C3953A2F395}"/>
              </a:ext>
            </a:extLst>
          </p:cNvPr>
          <p:cNvSpPr/>
          <p:nvPr/>
        </p:nvSpPr>
        <p:spPr>
          <a:xfrm>
            <a:off x="6304721" y="4913781"/>
            <a:ext cx="3780405" cy="424174"/>
          </a:xfrm>
          <a:prstGeom prst="roundRect">
            <a:avLst>
              <a:gd name="adj" fmla="val 50000"/>
            </a:avLst>
          </a:prstGeom>
          <a:solidFill>
            <a:srgbClr val="B7D5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bơi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hồ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2">
            <a:extLst>
              <a:ext uri="{FF2B5EF4-FFF2-40B4-BE49-F238E27FC236}">
                <a16:creationId xmlns:a16="http://schemas.microsoft.com/office/drawing/2014/main" id="{52C2977F-4B09-42A2-A001-A33190CD6C8C}"/>
              </a:ext>
            </a:extLst>
          </p:cNvPr>
          <p:cNvSpPr/>
          <p:nvPr/>
        </p:nvSpPr>
        <p:spPr>
          <a:xfrm>
            <a:off x="2647950" y="3139418"/>
            <a:ext cx="2130259" cy="42417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Chim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0" name="Rounded Rectangle 15">
            <a:extLst>
              <a:ext uri="{FF2B5EF4-FFF2-40B4-BE49-F238E27FC236}">
                <a16:creationId xmlns:a16="http://schemas.microsoft.com/office/drawing/2014/main" id="{40C03522-E68D-467A-9F93-E72293CDFC89}"/>
              </a:ext>
            </a:extLst>
          </p:cNvPr>
          <p:cNvSpPr/>
          <p:nvPr/>
        </p:nvSpPr>
        <p:spPr>
          <a:xfrm>
            <a:off x="2743200" y="4011640"/>
            <a:ext cx="2035009" cy="42417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Bầy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16">
            <a:extLst>
              <a:ext uri="{FF2B5EF4-FFF2-40B4-BE49-F238E27FC236}">
                <a16:creationId xmlns:a16="http://schemas.microsoft.com/office/drawing/2014/main" id="{57E090DA-F030-4454-BC1E-03C8EB9A5D31}"/>
              </a:ext>
            </a:extLst>
          </p:cNvPr>
          <p:cNvSpPr/>
          <p:nvPr/>
        </p:nvSpPr>
        <p:spPr>
          <a:xfrm>
            <a:off x="2860938" y="4883862"/>
            <a:ext cx="1917271" cy="424174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Đàn</a:t>
            </a:r>
            <a:r>
              <a:rPr lang="en-US" sz="3200" kern="0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933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.0713 L -3.95833E-6 0.06875 C -0.01432 0.05301 -0.01119 0.05301 -0.03099 0.04514 L -0.07799 0.03195 C -0.08593 0.03982 -0.09257 0.06088 -0.10026 0.03195 C -0.10182 0.0294 -0.10338 0.01621 -0.10494 0.00579 C -0.10664 0.01875 -0.10846 0.03727 -0.11015 0.04514 C -0.11158 0.05301 -0.11302 0.05024 -0.11445 0.05811 C -0.12109 0.09491 -0.11979 0.07662 -0.12278 0.13172 " pathEditMode="relative" rAng="0" ptsTypes="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46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7 0.00232 L -0.04727 0.00185 C -0.05247 -0.00717 -0.05742 -0.01759 -0.06263 -0.02662 C -0.06667 -0.03287 -0.0707 -0.03819 -0.07461 -0.04398 C -0.0763 -0.04583 -0.07787 -0.04699 -0.0793 -0.0493 C -0.08958 -0.0669 -0.0763 -0.04907 -0.08568 -0.06111 C -0.08685 -0.06435 -0.08802 -0.06782 -0.08932 -0.07083 C -0.09011 -0.07222 -0.09102 -0.07315 -0.0918 -0.07477 C -0.09271 -0.07639 -0.09349 -0.0787 -0.0944 -0.08032 C -0.09544 -0.08217 -0.09636 -0.08264 -0.09727 -0.08426 C -0.09831 -0.08565 -0.09922 -0.08819 -0.10026 -0.09004 C -0.10078 -0.09213 -0.10117 -0.09398 -0.10182 -0.09583 C -0.10274 -0.09884 -0.10521 -0.10602 -0.10573 -0.10741 C -0.10625 -0.10903 -0.1069 -0.10995 -0.10755 -0.11111 C -0.10794 -0.11319 -0.10833 -0.11597 -0.10872 -0.1169 C -0.11237 -0.12523 -0.10951 -0.11273 -0.11237 -0.12292 C -0.11302 -0.12477 -0.11354 -0.12847 -0.11419 -0.13032 C -0.11602 -0.13565 -0.11537 -0.12963 -0.11667 -0.13426 C -0.11992 -0.1456 -0.11784 -0.14398 -0.12044 -0.14398 " pathEditMode="relative" rAng="0" ptsTypes="AAAAAAAAAAAAAAAAAAA">
                                      <p:cBhvr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9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4 0.00093 L -0.04584 0.00116 C -0.0474 0.00093 -0.04883 0.0007 -0.05 0.0007 C -0.05248 0.00023 -0.05053 0.00047 -0.05326 -2.22222E-6 C -0.05365 -2.22222E-6 -0.05443 -2.22222E-6 -0.05508 -2.22222E-6 C -0.05573 -0.00023 -0.05612 -0.00023 -0.05678 -0.00046 C -0.05873 -0.00069 -0.06329 -0.00116 -0.06459 -0.00116 C -0.06524 -0.00116 -0.06602 -0.00116 -0.06667 -0.00139 C -0.07071 -0.00208 -0.06706 -0.00162 -0.07305 -0.00208 C -0.07435 -0.00208 -0.07553 -0.00231 -0.0767 -0.00231 C -0.07735 -0.00231 -0.07826 -0.00254 -0.07904 -0.00254 C -0.0793 -0.00254 -0.07969 -0.00278 -0.08034 -0.00278 C -0.08099 -0.00278 -0.08178 -0.00278 -0.08256 -0.00278 C -0.08282 -0.00301 -0.08282 -0.00301 -0.08347 -0.00324 C -0.08425 -0.00324 -0.08529 -0.00324 -0.08607 -0.00324 C -0.08737 -0.00347 -0.08868 -0.00347 -0.08972 -0.0037 C -0.09987 -0.00486 -0.08763 -0.00347 -0.09284 -0.00416 C -0.09441 -0.0044 -0.09584 -0.00463 -0.0974 -0.00486 C -0.09792 -0.00486 -0.0987 -0.00486 -0.09922 -0.00486 C -0.10261 -0.00486 -0.10586 -0.00486 -0.10925 -0.00486 C -0.1142 -0.00509 -0.10495 -0.00486 -0.11941 -0.00509 C -0.11993 -0.00509 -0.12019 -0.00532 -0.12045 -0.00532 C -0.12097 -0.00532 -0.12123 -0.00555 -0.12188 -0.00555 C -0.12214 -0.00578 -0.12253 -0.00555 -0.12253 -0.00555 " pathEditMode="relative" rAng="0" ptsTypes="AAAAAAAAAAAAAAAAAAAAAAAA">
                                      <p:cBhvr>
                                        <p:cTn id="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3E77FF08-B31F-457B-8454-7BBF39606D02}"/>
              </a:ext>
            </a:extLst>
          </p:cNvPr>
          <p:cNvGrpSpPr/>
          <p:nvPr/>
        </p:nvGrpSpPr>
        <p:grpSpPr>
          <a:xfrm>
            <a:off x="-15832" y="5588405"/>
            <a:ext cx="12219799" cy="1269592"/>
            <a:chOff x="-15831" y="5749200"/>
            <a:chExt cx="10672175" cy="1108800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B2913FD1-6782-477F-AA2F-DE9E95EC934E}"/>
                </a:ext>
              </a:extLst>
            </p:cNvPr>
            <p:cNvGrpSpPr/>
            <p:nvPr/>
          </p:nvGrpSpPr>
          <p:grpSpPr>
            <a:xfrm>
              <a:off x="-15831" y="5749493"/>
              <a:ext cx="8004131" cy="1108507"/>
              <a:chOff x="-883527" y="6643441"/>
              <a:chExt cx="10169247" cy="1408358"/>
            </a:xfrm>
          </p:grpSpPr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E44622B9-56C2-48DF-B43A-D3709D70A8CB}"/>
                  </a:ext>
                </a:extLst>
              </p:cNvPr>
              <p:cNvGrpSpPr/>
              <p:nvPr/>
            </p:nvGrpSpPr>
            <p:grpSpPr>
              <a:xfrm>
                <a:off x="-883527" y="6643441"/>
                <a:ext cx="6779498" cy="1408358"/>
                <a:chOff x="-6117" y="4325260"/>
                <a:chExt cx="11112036" cy="2532739"/>
              </a:xfrm>
            </p:grpSpPr>
            <p:pic>
              <p:nvPicPr>
                <p:cNvPr id="6" name="图片 5">
                  <a:extLst>
                    <a:ext uri="{FF2B5EF4-FFF2-40B4-BE49-F238E27FC236}">
                      <a16:creationId xmlns:a16="http://schemas.microsoft.com/office/drawing/2014/main" id="{E3EEC572-AE9A-44CE-967F-4933DC071D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6117" y="4325261"/>
                  <a:ext cx="5556018" cy="2532738"/>
                </a:xfrm>
                <a:prstGeom prst="rect">
                  <a:avLst/>
                </a:prstGeom>
              </p:spPr>
            </p:pic>
            <p:pic>
              <p:nvPicPr>
                <p:cNvPr id="26" name="图片 25">
                  <a:extLst>
                    <a:ext uri="{FF2B5EF4-FFF2-40B4-BE49-F238E27FC236}">
                      <a16:creationId xmlns:a16="http://schemas.microsoft.com/office/drawing/2014/main" id="{C8B9A887-52A3-4381-8D2C-3A3D562B08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49901" y="4325260"/>
                  <a:ext cx="5556018" cy="2532738"/>
                </a:xfrm>
                <a:prstGeom prst="rect">
                  <a:avLst/>
                </a:prstGeom>
              </p:spPr>
            </p:pic>
          </p:grpSp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41217DD9-3107-46F4-BD73-87B718317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5971" y="6643441"/>
                <a:ext cx="3389749" cy="1408357"/>
              </a:xfrm>
              <a:prstGeom prst="rect">
                <a:avLst/>
              </a:prstGeom>
            </p:spPr>
          </p:pic>
        </p:grpSp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069E54-7FCE-4504-B61D-C3ADC5180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8300" y="5749200"/>
              <a:ext cx="2668044" cy="1108507"/>
            </a:xfrm>
            <a:prstGeom prst="rect">
              <a:avLst/>
            </a:prstGeom>
          </p:spPr>
        </p:pic>
      </p:grpSp>
      <p:pic>
        <p:nvPicPr>
          <p:cNvPr id="46" name="Picture 45" descr="Text&#10;&#10;Description automatically generated">
            <a:extLst>
              <a:ext uri="{FF2B5EF4-FFF2-40B4-BE49-F238E27FC236}">
                <a16:creationId xmlns:a16="http://schemas.microsoft.com/office/drawing/2014/main" id="{A3626E8F-DDD3-49F1-99C3-B59A8CD062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87" y="-48638"/>
            <a:ext cx="6400800" cy="6400800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74EBFAC-E876-4B17-8670-58B7FA6A976D}"/>
              </a:ext>
            </a:extLst>
          </p:cNvPr>
          <p:cNvSpPr txBox="1"/>
          <p:nvPr/>
        </p:nvSpPr>
        <p:spPr>
          <a:xfrm>
            <a:off x="3428023" y="1584702"/>
            <a:ext cx="4705205" cy="2233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Chép</a:t>
            </a:r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lại</a:t>
            </a:r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vừa</a:t>
            </a:r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nối</a:t>
            </a:r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vào</a:t>
            </a:r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vở</a:t>
            </a:r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bài</a:t>
            </a:r>
            <a:r>
              <a:rPr lang="en-US" sz="4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tập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9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</p:bldLst>
      </p:timing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295</Words>
  <Application>Microsoft Office PowerPoint</Application>
  <PresentationFormat>Widescreen</PresentationFormat>
  <Paragraphs>61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等线</vt:lpstr>
      <vt:lpstr>等线 Light</vt:lpstr>
      <vt:lpstr>Arial</vt:lpstr>
      <vt:lpstr>Calibri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Huong Tran</cp:lastModifiedBy>
  <cp:revision>46</cp:revision>
  <dcterms:created xsi:type="dcterms:W3CDTF">2022-05-21T09:20:50Z</dcterms:created>
  <dcterms:modified xsi:type="dcterms:W3CDTF">2024-10-05T06:22:26Z</dcterms:modified>
</cp:coreProperties>
</file>