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4" r:id="rId2"/>
    <p:sldId id="283" r:id="rId3"/>
    <p:sldId id="259" r:id="rId4"/>
    <p:sldId id="260" r:id="rId5"/>
    <p:sldId id="288" r:id="rId6"/>
    <p:sldId id="258" r:id="rId7"/>
    <p:sldId id="293" r:id="rId8"/>
    <p:sldId id="265" r:id="rId9"/>
    <p:sldId id="266" r:id="rId10"/>
    <p:sldId id="286" r:id="rId11"/>
    <p:sldId id="267" r:id="rId12"/>
    <p:sldId id="264"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46" d="100"/>
          <a:sy n="46" d="100"/>
        </p:scale>
        <p:origin x="2098" y="6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89063-0ECD-405B-92F3-927DF1FB41F6}" type="datetimeFigureOut">
              <a:rPr lang="en-US" smtClean="0"/>
              <a:t>05-Oct-24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73DB2-D272-4215-9FD4-DDAF308D6AAF}" type="slidenum">
              <a:rPr lang="en-US" smtClean="0"/>
              <a:t>‹#›</a:t>
            </a:fld>
            <a:endParaRPr lang="en-US"/>
          </a:p>
        </p:txBody>
      </p:sp>
    </p:spTree>
    <p:extLst>
      <p:ext uri="{BB962C8B-B14F-4D97-AF65-F5344CB8AC3E}">
        <p14:creationId xmlns:p14="http://schemas.microsoft.com/office/powerpoint/2010/main" val="358845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43E86-6114-4060-A48B-F3D06F70B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25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1F3D-A7C3-48FB-9771-0A990BDEB1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4ED4D8-DFC2-4CC6-9253-D82E709C0E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54EE53-0FF6-425F-850E-AFA8458F3B9F}"/>
              </a:ext>
            </a:extLst>
          </p:cNvPr>
          <p:cNvSpPr>
            <a:spLocks noGrp="1"/>
          </p:cNvSpPr>
          <p:nvPr>
            <p:ph type="dt" sz="half" idx="10"/>
          </p:nvPr>
        </p:nvSpPr>
        <p:spPr/>
        <p:txBody>
          <a:bodyPr/>
          <a:lstStyle/>
          <a:p>
            <a:fld id="{85C7E95F-8D29-44F6-9A11-3FC753C0199D}" type="datetimeFigureOut">
              <a:rPr lang="en-US" smtClean="0"/>
              <a:t>05-Oct-24</a:t>
            </a:fld>
            <a:endParaRPr lang="en-US"/>
          </a:p>
        </p:txBody>
      </p:sp>
      <p:sp>
        <p:nvSpPr>
          <p:cNvPr id="5" name="Footer Placeholder 4">
            <a:extLst>
              <a:ext uri="{FF2B5EF4-FFF2-40B4-BE49-F238E27FC236}">
                <a16:creationId xmlns:a16="http://schemas.microsoft.com/office/drawing/2014/main" id="{A4BFA8D1-B728-4100-B8C2-027775235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D705B-B544-4ADC-8C74-61F03878247D}"/>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396135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B715-C689-4CB6-BE8A-67122D217C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B266F6-F869-4256-8A1C-61ECE23459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D6F47-D002-48FE-96F9-B22E4988BBAA}"/>
              </a:ext>
            </a:extLst>
          </p:cNvPr>
          <p:cNvSpPr>
            <a:spLocks noGrp="1"/>
          </p:cNvSpPr>
          <p:nvPr>
            <p:ph type="dt" sz="half" idx="10"/>
          </p:nvPr>
        </p:nvSpPr>
        <p:spPr/>
        <p:txBody>
          <a:bodyPr/>
          <a:lstStyle/>
          <a:p>
            <a:fld id="{85C7E95F-8D29-44F6-9A11-3FC753C0199D}" type="datetimeFigureOut">
              <a:rPr lang="en-US" smtClean="0"/>
              <a:t>05-Oct-24</a:t>
            </a:fld>
            <a:endParaRPr lang="en-US"/>
          </a:p>
        </p:txBody>
      </p:sp>
      <p:sp>
        <p:nvSpPr>
          <p:cNvPr id="5" name="Footer Placeholder 4">
            <a:extLst>
              <a:ext uri="{FF2B5EF4-FFF2-40B4-BE49-F238E27FC236}">
                <a16:creationId xmlns:a16="http://schemas.microsoft.com/office/drawing/2014/main" id="{AA083998-11CA-4CCC-9104-66E80AA6A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A683A-97EA-4C52-AC0F-85A70721D473}"/>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88350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5BD74B-4156-4731-9440-420ACFDD3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D4A735-0664-48A1-B490-A11DF767B9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C098D-AD81-4419-8AA5-E65613B8E80D}"/>
              </a:ext>
            </a:extLst>
          </p:cNvPr>
          <p:cNvSpPr>
            <a:spLocks noGrp="1"/>
          </p:cNvSpPr>
          <p:nvPr>
            <p:ph type="dt" sz="half" idx="10"/>
          </p:nvPr>
        </p:nvSpPr>
        <p:spPr/>
        <p:txBody>
          <a:bodyPr/>
          <a:lstStyle/>
          <a:p>
            <a:fld id="{85C7E95F-8D29-44F6-9A11-3FC753C0199D}" type="datetimeFigureOut">
              <a:rPr lang="en-US" smtClean="0"/>
              <a:t>05-Oct-24</a:t>
            </a:fld>
            <a:endParaRPr lang="en-US"/>
          </a:p>
        </p:txBody>
      </p:sp>
      <p:sp>
        <p:nvSpPr>
          <p:cNvPr id="5" name="Footer Placeholder 4">
            <a:extLst>
              <a:ext uri="{FF2B5EF4-FFF2-40B4-BE49-F238E27FC236}">
                <a16:creationId xmlns:a16="http://schemas.microsoft.com/office/drawing/2014/main" id="{A6295976-A016-462F-B21B-F36BEB68F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EC5BD-4552-48B0-AC3D-960A77582C6A}"/>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82472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5BA67-2AFB-49B2-BDD2-ACA514A93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EBCFA-C1D6-4C86-95A9-35ACC4F311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88829-27E0-4006-BC7D-8D16C27CC562}"/>
              </a:ext>
            </a:extLst>
          </p:cNvPr>
          <p:cNvSpPr>
            <a:spLocks noGrp="1"/>
          </p:cNvSpPr>
          <p:nvPr>
            <p:ph type="dt" sz="half" idx="10"/>
          </p:nvPr>
        </p:nvSpPr>
        <p:spPr/>
        <p:txBody>
          <a:bodyPr/>
          <a:lstStyle/>
          <a:p>
            <a:fld id="{85C7E95F-8D29-44F6-9A11-3FC753C0199D}" type="datetimeFigureOut">
              <a:rPr lang="en-US" smtClean="0"/>
              <a:t>05-Oct-24</a:t>
            </a:fld>
            <a:endParaRPr lang="en-US"/>
          </a:p>
        </p:txBody>
      </p:sp>
      <p:sp>
        <p:nvSpPr>
          <p:cNvPr id="5" name="Footer Placeholder 4">
            <a:extLst>
              <a:ext uri="{FF2B5EF4-FFF2-40B4-BE49-F238E27FC236}">
                <a16:creationId xmlns:a16="http://schemas.microsoft.com/office/drawing/2014/main" id="{DAB60AB1-8BF9-4C3F-BD5D-8D5ECC10A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CD42A-3C6A-43D4-958A-67C4A7A168D5}"/>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10936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85AB-6FF9-4259-A83B-AA2D4DE3A2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80764C-2E69-4751-ABA2-D1953C1DE4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C6681F-0CBC-498D-997D-49CB021DB456}"/>
              </a:ext>
            </a:extLst>
          </p:cNvPr>
          <p:cNvSpPr>
            <a:spLocks noGrp="1"/>
          </p:cNvSpPr>
          <p:nvPr>
            <p:ph type="dt" sz="half" idx="10"/>
          </p:nvPr>
        </p:nvSpPr>
        <p:spPr/>
        <p:txBody>
          <a:bodyPr/>
          <a:lstStyle/>
          <a:p>
            <a:fld id="{85C7E95F-8D29-44F6-9A11-3FC753C0199D}" type="datetimeFigureOut">
              <a:rPr lang="en-US" smtClean="0"/>
              <a:t>05-Oct-24</a:t>
            </a:fld>
            <a:endParaRPr lang="en-US"/>
          </a:p>
        </p:txBody>
      </p:sp>
      <p:sp>
        <p:nvSpPr>
          <p:cNvPr id="5" name="Footer Placeholder 4">
            <a:extLst>
              <a:ext uri="{FF2B5EF4-FFF2-40B4-BE49-F238E27FC236}">
                <a16:creationId xmlns:a16="http://schemas.microsoft.com/office/drawing/2014/main" id="{0DA12F67-8852-495B-853B-2AFC97A8C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71BC1-19C1-43C1-9E5A-E02C7195A146}"/>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127165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9813-28BA-49CC-9D69-60FFBACB4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4FEA95-182C-4170-A7D3-9E68E04DC7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FB73BA-CE13-4FB3-8869-A4EE497ADA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A9A7D8-A8C3-44D6-884C-64F720BFB787}"/>
              </a:ext>
            </a:extLst>
          </p:cNvPr>
          <p:cNvSpPr>
            <a:spLocks noGrp="1"/>
          </p:cNvSpPr>
          <p:nvPr>
            <p:ph type="dt" sz="half" idx="10"/>
          </p:nvPr>
        </p:nvSpPr>
        <p:spPr/>
        <p:txBody>
          <a:bodyPr/>
          <a:lstStyle/>
          <a:p>
            <a:fld id="{85C7E95F-8D29-44F6-9A11-3FC753C0199D}" type="datetimeFigureOut">
              <a:rPr lang="en-US" smtClean="0"/>
              <a:t>05-Oct-24</a:t>
            </a:fld>
            <a:endParaRPr lang="en-US"/>
          </a:p>
        </p:txBody>
      </p:sp>
      <p:sp>
        <p:nvSpPr>
          <p:cNvPr id="6" name="Footer Placeholder 5">
            <a:extLst>
              <a:ext uri="{FF2B5EF4-FFF2-40B4-BE49-F238E27FC236}">
                <a16:creationId xmlns:a16="http://schemas.microsoft.com/office/drawing/2014/main" id="{0D35AC3D-AC0E-453F-B448-32FBFE093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EFEE7-62E9-4606-B9AC-F61D97926471}"/>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324937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951F4-13A7-4A38-BD9A-E352AEA0B2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3FD97B-A27C-47C1-BDC9-16AB0227EE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672EF-A509-4F4C-ADF4-F2D42C1BBB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238A9D-287C-4BD5-82EC-AEE3EF585A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E48322-CD20-4C31-9F0B-26EDE8244F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4BC92B-205E-405F-8974-A94CBE91138F}"/>
              </a:ext>
            </a:extLst>
          </p:cNvPr>
          <p:cNvSpPr>
            <a:spLocks noGrp="1"/>
          </p:cNvSpPr>
          <p:nvPr>
            <p:ph type="dt" sz="half" idx="10"/>
          </p:nvPr>
        </p:nvSpPr>
        <p:spPr/>
        <p:txBody>
          <a:bodyPr/>
          <a:lstStyle/>
          <a:p>
            <a:fld id="{85C7E95F-8D29-44F6-9A11-3FC753C0199D}" type="datetimeFigureOut">
              <a:rPr lang="en-US" smtClean="0"/>
              <a:t>05-Oct-24</a:t>
            </a:fld>
            <a:endParaRPr lang="en-US"/>
          </a:p>
        </p:txBody>
      </p:sp>
      <p:sp>
        <p:nvSpPr>
          <p:cNvPr id="8" name="Footer Placeholder 7">
            <a:extLst>
              <a:ext uri="{FF2B5EF4-FFF2-40B4-BE49-F238E27FC236}">
                <a16:creationId xmlns:a16="http://schemas.microsoft.com/office/drawing/2014/main" id="{EDD490BD-3EE7-4B2B-927E-E67476EC64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CF40E-42EA-4DF7-BB4E-F8588DB99D49}"/>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393403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2879-C45B-4B11-965F-93E11C6E43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242231-0B78-4659-9DF9-F1538B5213E5}"/>
              </a:ext>
            </a:extLst>
          </p:cNvPr>
          <p:cNvSpPr>
            <a:spLocks noGrp="1"/>
          </p:cNvSpPr>
          <p:nvPr>
            <p:ph type="dt" sz="half" idx="10"/>
          </p:nvPr>
        </p:nvSpPr>
        <p:spPr/>
        <p:txBody>
          <a:bodyPr/>
          <a:lstStyle/>
          <a:p>
            <a:fld id="{85C7E95F-8D29-44F6-9A11-3FC753C0199D}" type="datetimeFigureOut">
              <a:rPr lang="en-US" smtClean="0"/>
              <a:t>05-Oct-24</a:t>
            </a:fld>
            <a:endParaRPr lang="en-US"/>
          </a:p>
        </p:txBody>
      </p:sp>
      <p:sp>
        <p:nvSpPr>
          <p:cNvPr id="4" name="Footer Placeholder 3">
            <a:extLst>
              <a:ext uri="{FF2B5EF4-FFF2-40B4-BE49-F238E27FC236}">
                <a16:creationId xmlns:a16="http://schemas.microsoft.com/office/drawing/2014/main" id="{51257342-136F-42ED-8BA3-5127650F2D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F497F1-8DD5-4C8D-9E56-09FBD12E7CA8}"/>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147899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DCF76E-9E0E-4D8A-876B-A30A5C502A67}"/>
              </a:ext>
            </a:extLst>
          </p:cNvPr>
          <p:cNvSpPr>
            <a:spLocks noGrp="1"/>
          </p:cNvSpPr>
          <p:nvPr>
            <p:ph type="dt" sz="half" idx="10"/>
          </p:nvPr>
        </p:nvSpPr>
        <p:spPr/>
        <p:txBody>
          <a:bodyPr/>
          <a:lstStyle/>
          <a:p>
            <a:fld id="{85C7E95F-8D29-44F6-9A11-3FC753C0199D}" type="datetimeFigureOut">
              <a:rPr lang="en-US" smtClean="0"/>
              <a:t>05-Oct-24</a:t>
            </a:fld>
            <a:endParaRPr lang="en-US"/>
          </a:p>
        </p:txBody>
      </p:sp>
      <p:sp>
        <p:nvSpPr>
          <p:cNvPr id="3" name="Footer Placeholder 2">
            <a:extLst>
              <a:ext uri="{FF2B5EF4-FFF2-40B4-BE49-F238E27FC236}">
                <a16:creationId xmlns:a16="http://schemas.microsoft.com/office/drawing/2014/main" id="{A4CF81E9-D846-4CC6-800E-4105FBCE06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715AC5-3068-4BB1-A1C3-43871ABF4604}"/>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215036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FD21-AEFB-456F-A1D7-0B052A0DA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BCDD1E-9041-460F-8033-50FCA3E361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4282A9-EBBB-4FA7-9371-2D6B8C728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0A2DC3-3E60-4238-B99A-443B2EE1FDDA}"/>
              </a:ext>
            </a:extLst>
          </p:cNvPr>
          <p:cNvSpPr>
            <a:spLocks noGrp="1"/>
          </p:cNvSpPr>
          <p:nvPr>
            <p:ph type="dt" sz="half" idx="10"/>
          </p:nvPr>
        </p:nvSpPr>
        <p:spPr/>
        <p:txBody>
          <a:bodyPr/>
          <a:lstStyle/>
          <a:p>
            <a:fld id="{85C7E95F-8D29-44F6-9A11-3FC753C0199D}" type="datetimeFigureOut">
              <a:rPr lang="en-US" smtClean="0"/>
              <a:t>05-Oct-24</a:t>
            </a:fld>
            <a:endParaRPr lang="en-US"/>
          </a:p>
        </p:txBody>
      </p:sp>
      <p:sp>
        <p:nvSpPr>
          <p:cNvPr id="6" name="Footer Placeholder 5">
            <a:extLst>
              <a:ext uri="{FF2B5EF4-FFF2-40B4-BE49-F238E27FC236}">
                <a16:creationId xmlns:a16="http://schemas.microsoft.com/office/drawing/2014/main" id="{7D4A6206-31B6-4514-854B-CF4B6F59EC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E9177-0FA4-45D9-AE32-D03636685E14}"/>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112709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FBBF-6208-42BF-B050-1E239A9EA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F00049-8F05-4FEC-B8A0-E31124997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052221-DAA0-46DA-9960-20918231D2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13A99-D2FB-4AC8-8384-84E1A3C70AFF}"/>
              </a:ext>
            </a:extLst>
          </p:cNvPr>
          <p:cNvSpPr>
            <a:spLocks noGrp="1"/>
          </p:cNvSpPr>
          <p:nvPr>
            <p:ph type="dt" sz="half" idx="10"/>
          </p:nvPr>
        </p:nvSpPr>
        <p:spPr/>
        <p:txBody>
          <a:bodyPr/>
          <a:lstStyle/>
          <a:p>
            <a:fld id="{85C7E95F-8D29-44F6-9A11-3FC753C0199D}" type="datetimeFigureOut">
              <a:rPr lang="en-US" smtClean="0"/>
              <a:t>05-Oct-24</a:t>
            </a:fld>
            <a:endParaRPr lang="en-US"/>
          </a:p>
        </p:txBody>
      </p:sp>
      <p:sp>
        <p:nvSpPr>
          <p:cNvPr id="6" name="Footer Placeholder 5">
            <a:extLst>
              <a:ext uri="{FF2B5EF4-FFF2-40B4-BE49-F238E27FC236}">
                <a16:creationId xmlns:a16="http://schemas.microsoft.com/office/drawing/2014/main" id="{043D7FF3-3304-4CE5-8140-C9CD8A28D0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957C3B-4E7A-413C-B37A-0FB338ADC389}"/>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79742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B48F59-1371-4449-A9A3-6CB2DA250A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095782-9359-428A-8CAB-4F2A6CFC32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C4EDF-DF7D-493A-95A9-AAF7C9654B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7E95F-8D29-44F6-9A11-3FC753C0199D}" type="datetimeFigureOut">
              <a:rPr lang="en-US" smtClean="0"/>
              <a:t>05-Oct-24</a:t>
            </a:fld>
            <a:endParaRPr lang="en-US"/>
          </a:p>
        </p:txBody>
      </p:sp>
      <p:sp>
        <p:nvSpPr>
          <p:cNvPr id="5" name="Footer Placeholder 4">
            <a:extLst>
              <a:ext uri="{FF2B5EF4-FFF2-40B4-BE49-F238E27FC236}">
                <a16:creationId xmlns:a16="http://schemas.microsoft.com/office/drawing/2014/main" id="{20646165-4FC5-46F0-B5F1-D1FC692F6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B38CF4-CFAD-4DE4-94C6-591965F713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99FC0-8477-4EF3-851F-BE60BFE90856}" type="slidenum">
              <a:rPr lang="en-US" smtClean="0"/>
              <a:t>‹#›</a:t>
            </a:fld>
            <a:endParaRPr lang="en-US"/>
          </a:p>
        </p:txBody>
      </p:sp>
    </p:spTree>
    <p:extLst>
      <p:ext uri="{BB962C8B-B14F-4D97-AF65-F5344CB8AC3E}">
        <p14:creationId xmlns:p14="http://schemas.microsoft.com/office/powerpoint/2010/main" val="235216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7.png"/><Relationship Id="rId7"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6.png"/><Relationship Id="rId4" Type="http://schemas.openxmlformats.org/officeDocument/2006/relationships/image" Target="../media/image28.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3.png"/><Relationship Id="rId7"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2.png"/><Relationship Id="rId10" Type="http://schemas.openxmlformats.org/officeDocument/2006/relationships/image" Target="../media/image35.svg"/><Relationship Id="rId4" Type="http://schemas.openxmlformats.org/officeDocument/2006/relationships/image" Target="../media/image21.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7.png"/><Relationship Id="rId4" Type="http://schemas.openxmlformats.org/officeDocument/2006/relationships/image" Target="../media/image32.emf"/></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6.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6.png"/><Relationship Id="rId4" Type="http://schemas.openxmlformats.org/officeDocument/2006/relationships/image" Target="../media/image28.png"/><Relationship Id="rId9"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7"/>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6784" y="3581400"/>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096559" y="3241253"/>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2404930" y="4952471"/>
            <a:ext cx="7382150" cy="1107996"/>
          </a:xfrm>
          <a:prstGeom prst="rect">
            <a:avLst/>
          </a:prstGeom>
          <a:noFill/>
        </p:spPr>
        <p:txBody>
          <a:bodyPr wrap="none" lIns="91440" tIns="45720" rIns="91440" bIns="45720">
            <a:spAutoFit/>
          </a:bodyPr>
          <a:lstStyle/>
          <a:p>
            <a:pPr algn="ctr">
              <a:defRPr/>
            </a:pPr>
            <a:r>
              <a:rPr lang="en-US"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A3184A-1A02-41FA-B269-D0BB8EBFD200}"/>
              </a:ext>
            </a:extLst>
          </p:cNvPr>
          <p:cNvGrpSpPr/>
          <p:nvPr/>
        </p:nvGrpSpPr>
        <p:grpSpPr>
          <a:xfrm>
            <a:off x="471265" y="564955"/>
            <a:ext cx="11249470" cy="4126315"/>
            <a:chOff x="838200" y="1027906"/>
            <a:chExt cx="7025640" cy="5085511"/>
          </a:xfrm>
        </p:grpSpPr>
        <p:sp>
          <p:nvSpPr>
            <p:cNvPr id="5" name="Rectangle: Rounded Corners 4">
              <a:extLst>
                <a:ext uri="{FF2B5EF4-FFF2-40B4-BE49-F238E27FC236}">
                  <a16:creationId xmlns:a16="http://schemas.microsoft.com/office/drawing/2014/main" id="{889D6629-7AE7-4C14-97DD-7F9D39313EA3}"/>
                </a:ext>
              </a:extLst>
            </p:cNvPr>
            <p:cNvSpPr/>
            <p:nvPr/>
          </p:nvSpPr>
          <p:spPr>
            <a:xfrm>
              <a:off x="838200" y="1027906"/>
              <a:ext cx="7025640" cy="5085511"/>
            </a:xfrm>
            <a:custGeom>
              <a:avLst/>
              <a:gdLst>
                <a:gd name="connsiteX0" fmla="*/ 0 w 7025640"/>
                <a:gd name="connsiteY0" fmla="*/ 847602 h 5085511"/>
                <a:gd name="connsiteX1" fmla="*/ 847602 w 7025640"/>
                <a:gd name="connsiteY1" fmla="*/ 0 h 5085511"/>
                <a:gd name="connsiteX2" fmla="*/ 6178038 w 7025640"/>
                <a:gd name="connsiteY2" fmla="*/ 0 h 5085511"/>
                <a:gd name="connsiteX3" fmla="*/ 7025640 w 7025640"/>
                <a:gd name="connsiteY3" fmla="*/ 847602 h 5085511"/>
                <a:gd name="connsiteX4" fmla="*/ 7025640 w 7025640"/>
                <a:gd name="connsiteY4" fmla="*/ 4237909 h 5085511"/>
                <a:gd name="connsiteX5" fmla="*/ 6178038 w 7025640"/>
                <a:gd name="connsiteY5" fmla="*/ 5085511 h 5085511"/>
                <a:gd name="connsiteX6" fmla="*/ 847602 w 7025640"/>
                <a:gd name="connsiteY6" fmla="*/ 5085511 h 5085511"/>
                <a:gd name="connsiteX7" fmla="*/ 0 w 7025640"/>
                <a:gd name="connsiteY7" fmla="*/ 4237909 h 5085511"/>
                <a:gd name="connsiteX8" fmla="*/ 0 w 7025640"/>
                <a:gd name="connsiteY8" fmla="*/ 847602 h 508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5640" h="5085511" fill="none" extrusionOk="0">
                  <a:moveTo>
                    <a:pt x="0" y="847602"/>
                  </a:moveTo>
                  <a:cubicBezTo>
                    <a:pt x="4454" y="400297"/>
                    <a:pt x="410631" y="67491"/>
                    <a:pt x="847602" y="0"/>
                  </a:cubicBezTo>
                  <a:cubicBezTo>
                    <a:pt x="2389984" y="99833"/>
                    <a:pt x="5233363" y="142688"/>
                    <a:pt x="6178038" y="0"/>
                  </a:cubicBezTo>
                  <a:cubicBezTo>
                    <a:pt x="6686486" y="63691"/>
                    <a:pt x="6966963" y="375048"/>
                    <a:pt x="7025640" y="847602"/>
                  </a:cubicBezTo>
                  <a:cubicBezTo>
                    <a:pt x="7158878" y="2089278"/>
                    <a:pt x="7092809" y="3872714"/>
                    <a:pt x="7025640" y="4237909"/>
                  </a:cubicBezTo>
                  <a:cubicBezTo>
                    <a:pt x="7091631" y="4771983"/>
                    <a:pt x="6667410" y="5159146"/>
                    <a:pt x="6178038" y="5085511"/>
                  </a:cubicBezTo>
                  <a:cubicBezTo>
                    <a:pt x="5215522" y="5224746"/>
                    <a:pt x="1627627" y="5130212"/>
                    <a:pt x="847602" y="5085511"/>
                  </a:cubicBezTo>
                  <a:cubicBezTo>
                    <a:pt x="388572" y="5046725"/>
                    <a:pt x="16701" y="4682573"/>
                    <a:pt x="0" y="4237909"/>
                  </a:cubicBezTo>
                  <a:cubicBezTo>
                    <a:pt x="-146685" y="2929909"/>
                    <a:pt x="-143143" y="2060619"/>
                    <a:pt x="0" y="847602"/>
                  </a:cubicBezTo>
                  <a:close/>
                </a:path>
                <a:path w="7025640" h="5085511" stroke="0" extrusionOk="0">
                  <a:moveTo>
                    <a:pt x="0" y="847602"/>
                  </a:moveTo>
                  <a:cubicBezTo>
                    <a:pt x="16152" y="350573"/>
                    <a:pt x="292361" y="-10484"/>
                    <a:pt x="847602" y="0"/>
                  </a:cubicBezTo>
                  <a:cubicBezTo>
                    <a:pt x="3154785" y="88457"/>
                    <a:pt x="4539838" y="-4206"/>
                    <a:pt x="6178038" y="0"/>
                  </a:cubicBezTo>
                  <a:cubicBezTo>
                    <a:pt x="6600170" y="41759"/>
                    <a:pt x="6999794" y="354870"/>
                    <a:pt x="7025640" y="847602"/>
                  </a:cubicBezTo>
                  <a:cubicBezTo>
                    <a:pt x="7194834" y="1897214"/>
                    <a:pt x="6963873" y="3055753"/>
                    <a:pt x="7025640" y="4237909"/>
                  </a:cubicBezTo>
                  <a:cubicBezTo>
                    <a:pt x="7070216" y="4718773"/>
                    <a:pt x="6700125" y="5137008"/>
                    <a:pt x="6178038" y="5085511"/>
                  </a:cubicBezTo>
                  <a:cubicBezTo>
                    <a:pt x="3760094" y="5171922"/>
                    <a:pt x="3375799" y="5081430"/>
                    <a:pt x="847602" y="5085511"/>
                  </a:cubicBezTo>
                  <a:cubicBezTo>
                    <a:pt x="317853" y="5039967"/>
                    <a:pt x="-7643" y="4707112"/>
                    <a:pt x="0" y="4237909"/>
                  </a:cubicBezTo>
                  <a:cubicBezTo>
                    <a:pt x="166589" y="3507282"/>
                    <a:pt x="-105072" y="2007881"/>
                    <a:pt x="0" y="847602"/>
                  </a:cubicBezTo>
                  <a:close/>
                </a:path>
              </a:pathLst>
            </a:custGeom>
            <a:ln w="38100">
              <a:solidFill>
                <a:schemeClr val="bg1">
                  <a:lumMod val="50000"/>
                </a:schemeClr>
              </a:solidFill>
              <a:extLst>
                <a:ext uri="{C807C97D-BFC1-408E-A445-0C87EB9F89A2}">
                  <ask:lineSketchStyleProps xmlns:ask="http://schemas.microsoft.com/office/drawing/2018/sketchyshapes" sd="135688309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CE86ADE-15E9-4B46-AE20-2E20666F82E1}"/>
                </a:ext>
              </a:extLst>
            </p:cNvPr>
            <p:cNvSpPr/>
            <p:nvPr/>
          </p:nvSpPr>
          <p:spPr>
            <a:xfrm>
              <a:off x="1031432" y="1166661"/>
              <a:ext cx="6665302" cy="4824678"/>
            </a:xfrm>
            <a:custGeom>
              <a:avLst/>
              <a:gdLst>
                <a:gd name="connsiteX0" fmla="*/ 0 w 6665302"/>
                <a:gd name="connsiteY0" fmla="*/ 804129 h 4824678"/>
                <a:gd name="connsiteX1" fmla="*/ 804129 w 6665302"/>
                <a:gd name="connsiteY1" fmla="*/ 0 h 4824678"/>
                <a:gd name="connsiteX2" fmla="*/ 5861173 w 6665302"/>
                <a:gd name="connsiteY2" fmla="*/ 0 h 4824678"/>
                <a:gd name="connsiteX3" fmla="*/ 6665302 w 6665302"/>
                <a:gd name="connsiteY3" fmla="*/ 804129 h 4824678"/>
                <a:gd name="connsiteX4" fmla="*/ 6665302 w 6665302"/>
                <a:gd name="connsiteY4" fmla="*/ 4020549 h 4824678"/>
                <a:gd name="connsiteX5" fmla="*/ 5861173 w 6665302"/>
                <a:gd name="connsiteY5" fmla="*/ 4824678 h 4824678"/>
                <a:gd name="connsiteX6" fmla="*/ 804129 w 6665302"/>
                <a:gd name="connsiteY6" fmla="*/ 4824678 h 4824678"/>
                <a:gd name="connsiteX7" fmla="*/ 0 w 6665302"/>
                <a:gd name="connsiteY7" fmla="*/ 4020549 h 4824678"/>
                <a:gd name="connsiteX8" fmla="*/ 0 w 6665302"/>
                <a:gd name="connsiteY8" fmla="*/ 804129 h 482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5302" h="4824678" fill="none" extrusionOk="0">
                  <a:moveTo>
                    <a:pt x="0" y="804129"/>
                  </a:moveTo>
                  <a:cubicBezTo>
                    <a:pt x="4687" y="381923"/>
                    <a:pt x="383657" y="51215"/>
                    <a:pt x="804129" y="0"/>
                  </a:cubicBezTo>
                  <a:cubicBezTo>
                    <a:pt x="2819461" y="99833"/>
                    <a:pt x="4521649" y="142688"/>
                    <a:pt x="5861173" y="0"/>
                  </a:cubicBezTo>
                  <a:cubicBezTo>
                    <a:pt x="6347994" y="67455"/>
                    <a:pt x="6582188" y="353738"/>
                    <a:pt x="6665302" y="804129"/>
                  </a:cubicBezTo>
                  <a:cubicBezTo>
                    <a:pt x="6798540" y="1526820"/>
                    <a:pt x="6732471" y="2870812"/>
                    <a:pt x="6665302" y="4020549"/>
                  </a:cubicBezTo>
                  <a:cubicBezTo>
                    <a:pt x="6695794" y="4495133"/>
                    <a:pt x="6323292" y="4887078"/>
                    <a:pt x="5861173" y="4824678"/>
                  </a:cubicBezTo>
                  <a:cubicBezTo>
                    <a:pt x="3996181" y="4963913"/>
                    <a:pt x="1424317" y="4869379"/>
                    <a:pt x="804129" y="4824678"/>
                  </a:cubicBezTo>
                  <a:cubicBezTo>
                    <a:pt x="363528" y="4809713"/>
                    <a:pt x="42566" y="4404879"/>
                    <a:pt x="0" y="4020549"/>
                  </a:cubicBezTo>
                  <a:cubicBezTo>
                    <a:pt x="-146685" y="3500793"/>
                    <a:pt x="-143143" y="2177254"/>
                    <a:pt x="0" y="804129"/>
                  </a:cubicBezTo>
                  <a:close/>
                </a:path>
                <a:path w="6665302" h="4824678" stroke="0" extrusionOk="0">
                  <a:moveTo>
                    <a:pt x="0" y="804129"/>
                  </a:moveTo>
                  <a:cubicBezTo>
                    <a:pt x="2882" y="354862"/>
                    <a:pt x="289098" y="-8534"/>
                    <a:pt x="804129" y="0"/>
                  </a:cubicBezTo>
                  <a:cubicBezTo>
                    <a:pt x="3311717" y="88457"/>
                    <a:pt x="5149436" y="-4206"/>
                    <a:pt x="5861173" y="0"/>
                  </a:cubicBezTo>
                  <a:cubicBezTo>
                    <a:pt x="6250620" y="49637"/>
                    <a:pt x="6658320" y="353372"/>
                    <a:pt x="6665302" y="804129"/>
                  </a:cubicBezTo>
                  <a:cubicBezTo>
                    <a:pt x="6834496" y="1316834"/>
                    <a:pt x="6603535" y="3187674"/>
                    <a:pt x="6665302" y="4020549"/>
                  </a:cubicBezTo>
                  <a:cubicBezTo>
                    <a:pt x="6721593" y="4480753"/>
                    <a:pt x="6330204" y="4848459"/>
                    <a:pt x="5861173" y="4824678"/>
                  </a:cubicBezTo>
                  <a:cubicBezTo>
                    <a:pt x="4556799" y="4911089"/>
                    <a:pt x="2682924" y="4820597"/>
                    <a:pt x="804129" y="4824678"/>
                  </a:cubicBezTo>
                  <a:cubicBezTo>
                    <a:pt x="329571" y="4802176"/>
                    <a:pt x="-47622" y="4471419"/>
                    <a:pt x="0" y="4020549"/>
                  </a:cubicBezTo>
                  <a:cubicBezTo>
                    <a:pt x="166589" y="2623359"/>
                    <a:pt x="-105072" y="2362010"/>
                    <a:pt x="0" y="804129"/>
                  </a:cubicBezTo>
                  <a:close/>
                </a:path>
              </a:pathLst>
            </a:custGeom>
            <a:ln w="38100">
              <a:solidFill>
                <a:schemeClr val="bg1">
                  <a:lumMod val="50000"/>
                </a:schemeClr>
              </a:solidFill>
              <a:prstDash val="dash"/>
              <a:extLst>
                <a:ext uri="{C807C97D-BFC1-408E-A445-0C87EB9F89A2}">
                  <ask:lineSketchStyleProps xmlns:ask="http://schemas.microsoft.com/office/drawing/2018/sketchyshapes" sd="135688309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7" name="Picture 6" descr="A close-up of a magnifying glass&#10;&#10;Description automatically generated">
            <a:extLst>
              <a:ext uri="{FF2B5EF4-FFF2-40B4-BE49-F238E27FC236}">
                <a16:creationId xmlns:a16="http://schemas.microsoft.com/office/drawing/2014/main" id="{8BEDB6F2-33BC-4AA8-9954-6DDD7F172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11399">
            <a:off x="9345855" y="3668870"/>
            <a:ext cx="3262597" cy="4954874"/>
          </a:xfrm>
          <a:prstGeom prst="rect">
            <a:avLst/>
          </a:prstGeom>
        </p:spPr>
      </p:pic>
      <p:pic>
        <p:nvPicPr>
          <p:cNvPr id="8" name="Picture 7" descr="A picture containing text, indoor&#10;&#10;Description automatically generated">
            <a:extLst>
              <a:ext uri="{FF2B5EF4-FFF2-40B4-BE49-F238E27FC236}">
                <a16:creationId xmlns:a16="http://schemas.microsoft.com/office/drawing/2014/main" id="{E930E69D-B040-4520-ADD4-62A54BB8AF9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13830" y="4545874"/>
            <a:ext cx="2183661" cy="1178290"/>
          </a:xfrm>
          <a:prstGeom prst="rect">
            <a:avLst/>
          </a:prstGeom>
        </p:spPr>
      </p:pic>
      <p:pic>
        <p:nvPicPr>
          <p:cNvPr id="9" name="Picture 8" descr="Shape, rectangle&#10;&#10;Description automatically generated">
            <a:extLst>
              <a:ext uri="{FF2B5EF4-FFF2-40B4-BE49-F238E27FC236}">
                <a16:creationId xmlns:a16="http://schemas.microsoft.com/office/drawing/2014/main" id="{CB65D3DB-BB9E-479E-812D-98763F41C674}"/>
              </a:ext>
            </a:extLst>
          </p:cNvPr>
          <p:cNvPicPr>
            <a:picLocks noChangeAspect="1"/>
          </p:cNvPicPr>
          <p:nvPr/>
        </p:nvPicPr>
        <p:blipFill>
          <a:blip r:embed="rId5">
            <a:grayscl/>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val="0"/>
              </a:ext>
            </a:extLst>
          </a:blip>
          <a:stretch>
            <a:fillRect/>
          </a:stretch>
        </p:blipFill>
        <p:spPr>
          <a:xfrm>
            <a:off x="3531712" y="102102"/>
            <a:ext cx="5128576" cy="754360"/>
          </a:xfrm>
          <a:prstGeom prst="rect">
            <a:avLst/>
          </a:prstGeom>
        </p:spPr>
      </p:pic>
      <p:sp>
        <p:nvSpPr>
          <p:cNvPr id="10" name="TextBox 9">
            <a:extLst>
              <a:ext uri="{FF2B5EF4-FFF2-40B4-BE49-F238E27FC236}">
                <a16:creationId xmlns:a16="http://schemas.microsoft.com/office/drawing/2014/main" id="{A0094CF6-CC81-4A73-89C9-82F9A3FE225E}"/>
              </a:ext>
            </a:extLst>
          </p:cNvPr>
          <p:cNvSpPr txBox="1"/>
          <p:nvPr/>
        </p:nvSpPr>
        <p:spPr>
          <a:xfrm>
            <a:off x="4829014" y="189729"/>
            <a:ext cx="221574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Giải</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nghĩa</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từ</a:t>
            </a:r>
          </a:p>
        </p:txBody>
      </p:sp>
      <p:pic>
        <p:nvPicPr>
          <p:cNvPr id="11" name="Picture 10" descr="A picture containing text, envelope, businesscard&#10;&#10;Description automatically generated">
            <a:extLst>
              <a:ext uri="{FF2B5EF4-FFF2-40B4-BE49-F238E27FC236}">
                <a16:creationId xmlns:a16="http://schemas.microsoft.com/office/drawing/2014/main" id="{9F4778B8-12F5-4107-A151-DBFB0F95C5D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467373">
            <a:off x="7575275" y="-83654"/>
            <a:ext cx="1521589" cy="844799"/>
          </a:xfrm>
          <a:prstGeom prst="rect">
            <a:avLst/>
          </a:prstGeom>
        </p:spPr>
      </p:pic>
      <p:grpSp>
        <p:nvGrpSpPr>
          <p:cNvPr id="2" name="Group 1">
            <a:extLst>
              <a:ext uri="{FF2B5EF4-FFF2-40B4-BE49-F238E27FC236}">
                <a16:creationId xmlns:a16="http://schemas.microsoft.com/office/drawing/2014/main" id="{7DE4AAAE-2225-49C9-A036-D40A379F8469}"/>
              </a:ext>
            </a:extLst>
          </p:cNvPr>
          <p:cNvGrpSpPr/>
          <p:nvPr/>
        </p:nvGrpSpPr>
        <p:grpSpPr>
          <a:xfrm>
            <a:off x="2166304" y="2478569"/>
            <a:ext cx="2612722" cy="618952"/>
            <a:chOff x="2166304" y="2478569"/>
            <a:chExt cx="2612722" cy="618952"/>
          </a:xfrm>
        </p:grpSpPr>
        <p:sp>
          <p:nvSpPr>
            <p:cNvPr id="14" name="TextBox 13">
              <a:extLst>
                <a:ext uri="{FF2B5EF4-FFF2-40B4-BE49-F238E27FC236}">
                  <a16:creationId xmlns:a16="http://schemas.microsoft.com/office/drawing/2014/main" id="{665A8BB9-DFCA-485E-9EA9-00C68E499970}"/>
                </a:ext>
              </a:extLst>
            </p:cNvPr>
            <p:cNvSpPr txBox="1"/>
            <p:nvPr/>
          </p:nvSpPr>
          <p:spPr>
            <a:xfrm>
              <a:off x="2770036" y="2507898"/>
              <a:ext cx="200899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Chập</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chờn</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descr="A picture containing plant, maple, clipart&#10;&#10;Description automatically generated">
              <a:extLst>
                <a:ext uri="{FF2B5EF4-FFF2-40B4-BE49-F238E27FC236}">
                  <a16:creationId xmlns:a16="http://schemas.microsoft.com/office/drawing/2014/main" id="{C303388C-3F57-45FA-922E-7B73D48C7D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6304" y="2478569"/>
              <a:ext cx="603732" cy="618952"/>
            </a:xfrm>
            <a:prstGeom prst="rect">
              <a:avLst/>
            </a:prstGeom>
          </p:spPr>
        </p:pic>
      </p:grpSp>
      <p:grpSp>
        <p:nvGrpSpPr>
          <p:cNvPr id="12" name="Group 11">
            <a:extLst>
              <a:ext uri="{FF2B5EF4-FFF2-40B4-BE49-F238E27FC236}">
                <a16:creationId xmlns:a16="http://schemas.microsoft.com/office/drawing/2014/main" id="{39099D9B-D692-478D-AE0C-D2609A1F7C53}"/>
              </a:ext>
            </a:extLst>
          </p:cNvPr>
          <p:cNvGrpSpPr/>
          <p:nvPr/>
        </p:nvGrpSpPr>
        <p:grpSpPr>
          <a:xfrm>
            <a:off x="4532056" y="2264265"/>
            <a:ext cx="5829603" cy="1041266"/>
            <a:chOff x="4532056" y="2264265"/>
            <a:chExt cx="5829603" cy="1041266"/>
          </a:xfrm>
        </p:grpSpPr>
        <p:sp>
          <p:nvSpPr>
            <p:cNvPr id="22" name="Rectangle: Rounded Corners 21">
              <a:extLst>
                <a:ext uri="{FF2B5EF4-FFF2-40B4-BE49-F238E27FC236}">
                  <a16:creationId xmlns:a16="http://schemas.microsoft.com/office/drawing/2014/main" id="{49B22468-FD17-4AE4-999B-F9449E73C0FE}"/>
                </a:ext>
              </a:extLst>
            </p:cNvPr>
            <p:cNvSpPr/>
            <p:nvPr/>
          </p:nvSpPr>
          <p:spPr>
            <a:xfrm>
              <a:off x="4829014" y="2264265"/>
              <a:ext cx="5532645" cy="1041266"/>
            </a:xfrm>
            <a:custGeom>
              <a:avLst/>
              <a:gdLst>
                <a:gd name="connsiteX0" fmla="*/ 0 w 5532645"/>
                <a:gd name="connsiteY0" fmla="*/ 173548 h 1041266"/>
                <a:gd name="connsiteX1" fmla="*/ 173548 w 5532645"/>
                <a:gd name="connsiteY1" fmla="*/ 0 h 1041266"/>
                <a:gd name="connsiteX2" fmla="*/ 666175 w 5532645"/>
                <a:gd name="connsiteY2" fmla="*/ 0 h 1041266"/>
                <a:gd name="connsiteX3" fmla="*/ 1314369 w 5532645"/>
                <a:gd name="connsiteY3" fmla="*/ 0 h 1041266"/>
                <a:gd name="connsiteX4" fmla="*/ 1962562 w 5532645"/>
                <a:gd name="connsiteY4" fmla="*/ 0 h 1041266"/>
                <a:gd name="connsiteX5" fmla="*/ 2455190 w 5532645"/>
                <a:gd name="connsiteY5" fmla="*/ 0 h 1041266"/>
                <a:gd name="connsiteX6" fmla="*/ 2999672 w 5532645"/>
                <a:gd name="connsiteY6" fmla="*/ 0 h 1041266"/>
                <a:gd name="connsiteX7" fmla="*/ 3699721 w 5532645"/>
                <a:gd name="connsiteY7" fmla="*/ 0 h 1041266"/>
                <a:gd name="connsiteX8" fmla="*/ 4399770 w 5532645"/>
                <a:gd name="connsiteY8" fmla="*/ 0 h 1041266"/>
                <a:gd name="connsiteX9" fmla="*/ 5359097 w 5532645"/>
                <a:gd name="connsiteY9" fmla="*/ 0 h 1041266"/>
                <a:gd name="connsiteX10" fmla="*/ 5532645 w 5532645"/>
                <a:gd name="connsiteY10" fmla="*/ 173548 h 1041266"/>
                <a:gd name="connsiteX11" fmla="*/ 5532645 w 5532645"/>
                <a:gd name="connsiteY11" fmla="*/ 867718 h 1041266"/>
                <a:gd name="connsiteX12" fmla="*/ 5359097 w 5532645"/>
                <a:gd name="connsiteY12" fmla="*/ 1041266 h 1041266"/>
                <a:gd name="connsiteX13" fmla="*/ 4607192 w 5532645"/>
                <a:gd name="connsiteY13" fmla="*/ 1041266 h 1041266"/>
                <a:gd name="connsiteX14" fmla="*/ 4114565 w 5532645"/>
                <a:gd name="connsiteY14" fmla="*/ 1041266 h 1041266"/>
                <a:gd name="connsiteX15" fmla="*/ 3466372 w 5532645"/>
                <a:gd name="connsiteY15" fmla="*/ 1041266 h 1041266"/>
                <a:gd name="connsiteX16" fmla="*/ 2818178 w 5532645"/>
                <a:gd name="connsiteY16" fmla="*/ 1041266 h 1041266"/>
                <a:gd name="connsiteX17" fmla="*/ 2118129 w 5532645"/>
                <a:gd name="connsiteY17" fmla="*/ 1041266 h 1041266"/>
                <a:gd name="connsiteX18" fmla="*/ 1521791 w 5532645"/>
                <a:gd name="connsiteY18" fmla="*/ 1041266 h 1041266"/>
                <a:gd name="connsiteX19" fmla="*/ 1029164 w 5532645"/>
                <a:gd name="connsiteY19" fmla="*/ 1041266 h 1041266"/>
                <a:gd name="connsiteX20" fmla="*/ 173548 w 5532645"/>
                <a:gd name="connsiteY20" fmla="*/ 1041266 h 1041266"/>
                <a:gd name="connsiteX21" fmla="*/ 0 w 5532645"/>
                <a:gd name="connsiteY21" fmla="*/ 867718 h 1041266"/>
                <a:gd name="connsiteX22" fmla="*/ 0 w 5532645"/>
                <a:gd name="connsiteY22" fmla="*/ 173548 h 104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32645" h="1041266" fill="none" extrusionOk="0">
                  <a:moveTo>
                    <a:pt x="0" y="173548"/>
                  </a:moveTo>
                  <a:cubicBezTo>
                    <a:pt x="8997" y="64928"/>
                    <a:pt x="69231" y="3277"/>
                    <a:pt x="173548" y="0"/>
                  </a:cubicBezTo>
                  <a:cubicBezTo>
                    <a:pt x="277641" y="10599"/>
                    <a:pt x="533868" y="-24098"/>
                    <a:pt x="666175" y="0"/>
                  </a:cubicBezTo>
                  <a:cubicBezTo>
                    <a:pt x="798482" y="24098"/>
                    <a:pt x="1078935" y="-27659"/>
                    <a:pt x="1314369" y="0"/>
                  </a:cubicBezTo>
                  <a:cubicBezTo>
                    <a:pt x="1549803" y="27659"/>
                    <a:pt x="1719416" y="11757"/>
                    <a:pt x="1962562" y="0"/>
                  </a:cubicBezTo>
                  <a:cubicBezTo>
                    <a:pt x="2205708" y="-11757"/>
                    <a:pt x="2228541" y="9931"/>
                    <a:pt x="2455190" y="0"/>
                  </a:cubicBezTo>
                  <a:cubicBezTo>
                    <a:pt x="2681839" y="-9931"/>
                    <a:pt x="2846466" y="12493"/>
                    <a:pt x="2999672" y="0"/>
                  </a:cubicBezTo>
                  <a:cubicBezTo>
                    <a:pt x="3152878" y="-12493"/>
                    <a:pt x="3454387" y="10508"/>
                    <a:pt x="3699721" y="0"/>
                  </a:cubicBezTo>
                  <a:cubicBezTo>
                    <a:pt x="3945055" y="-10508"/>
                    <a:pt x="4133833" y="-24001"/>
                    <a:pt x="4399770" y="0"/>
                  </a:cubicBezTo>
                  <a:cubicBezTo>
                    <a:pt x="4665707" y="24001"/>
                    <a:pt x="4960212" y="39139"/>
                    <a:pt x="5359097" y="0"/>
                  </a:cubicBezTo>
                  <a:cubicBezTo>
                    <a:pt x="5456530" y="-2759"/>
                    <a:pt x="5542193" y="77266"/>
                    <a:pt x="5532645" y="173548"/>
                  </a:cubicBezTo>
                  <a:cubicBezTo>
                    <a:pt x="5533254" y="367119"/>
                    <a:pt x="5556131" y="612950"/>
                    <a:pt x="5532645" y="867718"/>
                  </a:cubicBezTo>
                  <a:cubicBezTo>
                    <a:pt x="5516591" y="952956"/>
                    <a:pt x="5456522" y="1020774"/>
                    <a:pt x="5359097" y="1041266"/>
                  </a:cubicBezTo>
                  <a:cubicBezTo>
                    <a:pt x="5170925" y="1071337"/>
                    <a:pt x="4884542" y="1056429"/>
                    <a:pt x="4607192" y="1041266"/>
                  </a:cubicBezTo>
                  <a:cubicBezTo>
                    <a:pt x="4329843" y="1026103"/>
                    <a:pt x="4296560" y="1034624"/>
                    <a:pt x="4114565" y="1041266"/>
                  </a:cubicBezTo>
                  <a:cubicBezTo>
                    <a:pt x="3932570" y="1047908"/>
                    <a:pt x="3680589" y="1018816"/>
                    <a:pt x="3466372" y="1041266"/>
                  </a:cubicBezTo>
                  <a:cubicBezTo>
                    <a:pt x="3252155" y="1063716"/>
                    <a:pt x="3051015" y="1054610"/>
                    <a:pt x="2818178" y="1041266"/>
                  </a:cubicBezTo>
                  <a:cubicBezTo>
                    <a:pt x="2585341" y="1027922"/>
                    <a:pt x="2311984" y="1029639"/>
                    <a:pt x="2118129" y="1041266"/>
                  </a:cubicBezTo>
                  <a:cubicBezTo>
                    <a:pt x="1924274" y="1052893"/>
                    <a:pt x="1682894" y="1049583"/>
                    <a:pt x="1521791" y="1041266"/>
                  </a:cubicBezTo>
                  <a:cubicBezTo>
                    <a:pt x="1360688" y="1032949"/>
                    <a:pt x="1211063" y="1048202"/>
                    <a:pt x="1029164" y="1041266"/>
                  </a:cubicBezTo>
                  <a:cubicBezTo>
                    <a:pt x="847265" y="1034330"/>
                    <a:pt x="382798" y="1081685"/>
                    <a:pt x="173548" y="1041266"/>
                  </a:cubicBezTo>
                  <a:cubicBezTo>
                    <a:pt x="84222" y="1043111"/>
                    <a:pt x="2896" y="940466"/>
                    <a:pt x="0" y="867718"/>
                  </a:cubicBezTo>
                  <a:cubicBezTo>
                    <a:pt x="-6593" y="699541"/>
                    <a:pt x="13251" y="417473"/>
                    <a:pt x="0" y="173548"/>
                  </a:cubicBezTo>
                  <a:close/>
                </a:path>
                <a:path w="5532645" h="1041266" stroke="0" extrusionOk="0">
                  <a:moveTo>
                    <a:pt x="0" y="173548"/>
                  </a:moveTo>
                  <a:cubicBezTo>
                    <a:pt x="-7060" y="77670"/>
                    <a:pt x="79871" y="1055"/>
                    <a:pt x="173548" y="0"/>
                  </a:cubicBezTo>
                  <a:cubicBezTo>
                    <a:pt x="392084" y="17167"/>
                    <a:pt x="544346" y="-29452"/>
                    <a:pt x="821742" y="0"/>
                  </a:cubicBezTo>
                  <a:cubicBezTo>
                    <a:pt x="1099138" y="29452"/>
                    <a:pt x="1282013" y="22305"/>
                    <a:pt x="1521791" y="0"/>
                  </a:cubicBezTo>
                  <a:cubicBezTo>
                    <a:pt x="1761569" y="-22305"/>
                    <a:pt x="1997051" y="-2206"/>
                    <a:pt x="2118129" y="0"/>
                  </a:cubicBezTo>
                  <a:cubicBezTo>
                    <a:pt x="2239207" y="2206"/>
                    <a:pt x="2486001" y="-15243"/>
                    <a:pt x="2818178" y="0"/>
                  </a:cubicBezTo>
                  <a:cubicBezTo>
                    <a:pt x="3150355" y="15243"/>
                    <a:pt x="3168274" y="-17394"/>
                    <a:pt x="3310805" y="0"/>
                  </a:cubicBezTo>
                  <a:cubicBezTo>
                    <a:pt x="3453336" y="17394"/>
                    <a:pt x="3610187" y="26098"/>
                    <a:pt x="3855288" y="0"/>
                  </a:cubicBezTo>
                  <a:cubicBezTo>
                    <a:pt x="4100389" y="-26098"/>
                    <a:pt x="4218926" y="8052"/>
                    <a:pt x="4555337" y="0"/>
                  </a:cubicBezTo>
                  <a:cubicBezTo>
                    <a:pt x="4891748" y="-8052"/>
                    <a:pt x="5133735" y="9414"/>
                    <a:pt x="5359097" y="0"/>
                  </a:cubicBezTo>
                  <a:cubicBezTo>
                    <a:pt x="5444854" y="498"/>
                    <a:pt x="5546152" y="84363"/>
                    <a:pt x="5532645" y="173548"/>
                  </a:cubicBezTo>
                  <a:cubicBezTo>
                    <a:pt x="5552175" y="517792"/>
                    <a:pt x="5555740" y="693954"/>
                    <a:pt x="5532645" y="867718"/>
                  </a:cubicBezTo>
                  <a:cubicBezTo>
                    <a:pt x="5533843" y="981538"/>
                    <a:pt x="5457560" y="1052915"/>
                    <a:pt x="5359097" y="1041266"/>
                  </a:cubicBezTo>
                  <a:cubicBezTo>
                    <a:pt x="5172256" y="1028367"/>
                    <a:pt x="4814762" y="1039211"/>
                    <a:pt x="4607192" y="1041266"/>
                  </a:cubicBezTo>
                  <a:cubicBezTo>
                    <a:pt x="4399623" y="1043321"/>
                    <a:pt x="4009879" y="1045278"/>
                    <a:pt x="3855288" y="1041266"/>
                  </a:cubicBezTo>
                  <a:cubicBezTo>
                    <a:pt x="3700697" y="1037254"/>
                    <a:pt x="3378020" y="1054071"/>
                    <a:pt x="3103383" y="1041266"/>
                  </a:cubicBezTo>
                  <a:cubicBezTo>
                    <a:pt x="2828746" y="1028461"/>
                    <a:pt x="2637103" y="1064034"/>
                    <a:pt x="2351479" y="1041266"/>
                  </a:cubicBezTo>
                  <a:cubicBezTo>
                    <a:pt x="2065855" y="1018498"/>
                    <a:pt x="2042742" y="1017890"/>
                    <a:pt x="1806996" y="1041266"/>
                  </a:cubicBezTo>
                  <a:cubicBezTo>
                    <a:pt x="1571250" y="1064642"/>
                    <a:pt x="1354215" y="1019073"/>
                    <a:pt x="1210658" y="1041266"/>
                  </a:cubicBezTo>
                  <a:cubicBezTo>
                    <a:pt x="1067101" y="1063459"/>
                    <a:pt x="515861" y="1058032"/>
                    <a:pt x="173548" y="1041266"/>
                  </a:cubicBezTo>
                  <a:cubicBezTo>
                    <a:pt x="63512" y="1045273"/>
                    <a:pt x="8561" y="942429"/>
                    <a:pt x="0" y="867718"/>
                  </a:cubicBezTo>
                  <a:cubicBezTo>
                    <a:pt x="17201" y="590419"/>
                    <a:pt x="-31915" y="420740"/>
                    <a:pt x="0" y="173548"/>
                  </a:cubicBezTo>
                  <a:close/>
                </a:path>
              </a:pathLst>
            </a:custGeom>
            <a:solidFill>
              <a:srgbClr val="FDF0B9"/>
            </a:solidFill>
            <a:ln>
              <a:solidFill>
                <a:srgbClr val="F9D234"/>
              </a:solidFill>
              <a:prstDash val="dash"/>
              <a:extLst>
                <a:ext uri="{C807C97D-BFC1-408E-A445-0C87EB9F89A2}">
                  <ask:lineSketchStyleProps xmlns:ask="http://schemas.microsoft.com/office/drawing/2018/sketchyshapes" sd="289589603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5DB52E37-4BB3-4490-81FF-051B0A664769}"/>
                </a:ext>
              </a:extLst>
            </p:cNvPr>
            <p:cNvGrpSpPr/>
            <p:nvPr/>
          </p:nvGrpSpPr>
          <p:grpSpPr>
            <a:xfrm>
              <a:off x="4532056" y="2378734"/>
              <a:ext cx="5785195" cy="844029"/>
              <a:chOff x="4582044" y="2649487"/>
              <a:chExt cx="5785195" cy="844029"/>
            </a:xfrm>
          </p:grpSpPr>
          <p:pic>
            <p:nvPicPr>
              <p:cNvPr id="20" name="Picture 19" descr="Background pattern&#10;&#10;Description automatically generated with medium confidence">
                <a:extLst>
                  <a:ext uri="{FF2B5EF4-FFF2-40B4-BE49-F238E27FC236}">
                    <a16:creationId xmlns:a16="http://schemas.microsoft.com/office/drawing/2014/main" id="{0008D002-87F5-446E-8EE1-87B0192B4E6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394965">
                <a:off x="4582044" y="2649487"/>
                <a:ext cx="493939" cy="844029"/>
              </a:xfrm>
              <a:prstGeom prst="rect">
                <a:avLst/>
              </a:prstGeom>
            </p:spPr>
          </p:pic>
          <p:sp>
            <p:nvSpPr>
              <p:cNvPr id="21" name="TextBox 20">
                <a:extLst>
                  <a:ext uri="{FF2B5EF4-FFF2-40B4-BE49-F238E27FC236}">
                    <a16:creationId xmlns:a16="http://schemas.microsoft.com/office/drawing/2014/main" id="{123C7678-9250-4C5D-9ACE-B74213D91016}"/>
                  </a:ext>
                </a:extLst>
              </p:cNvPr>
              <p:cNvSpPr txBox="1"/>
              <p:nvPr/>
            </p:nvSpPr>
            <p:spPr>
              <a:xfrm>
                <a:off x="5046711" y="2742646"/>
                <a:ext cx="5320528" cy="5539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Ở </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trạng</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thái</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nửa</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ngủ</a:t>
                </a:r>
                <a:r>
                  <a:rPr lang="en-US" sz="3000" dirty="0">
                    <a:solidFill>
                      <a:prstClr val="black"/>
                    </a:solidFill>
                    <a:latin typeface="Calibri" panose="020F0502020204030204"/>
                  </a:rPr>
                  <a:t>, </a:t>
                </a:r>
                <a:r>
                  <a:rPr lang="en-US" sz="3000" dirty="0" err="1">
                    <a:solidFill>
                      <a:prstClr val="black"/>
                    </a:solidFill>
                    <a:latin typeface="Calibri" panose="020F0502020204030204"/>
                  </a:rPr>
                  <a:t>nửa</a:t>
                </a:r>
                <a:r>
                  <a:rPr lang="en-US" sz="3000" dirty="0">
                    <a:solidFill>
                      <a:prstClr val="black"/>
                    </a:solidFill>
                    <a:latin typeface="Calibri" panose="020F0502020204030204"/>
                  </a:rPr>
                  <a:t> </a:t>
                </a:r>
                <a:r>
                  <a:rPr lang="en-US" sz="3000" dirty="0" err="1">
                    <a:solidFill>
                      <a:prstClr val="black"/>
                    </a:solidFill>
                    <a:latin typeface="Calibri" panose="020F0502020204030204"/>
                  </a:rPr>
                  <a:t>thức</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84219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58000" r="-9000" b="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6B2EBB6-4C94-42EC-B415-9839E17508C4}"/>
              </a:ext>
            </a:extLst>
          </p:cNvPr>
          <p:cNvSpPr/>
          <p:nvPr/>
        </p:nvSpPr>
        <p:spPr>
          <a:xfrm>
            <a:off x="754915" y="-13064"/>
            <a:ext cx="10320126" cy="5486015"/>
          </a:xfrm>
          <a:custGeom>
            <a:avLst/>
            <a:gdLst>
              <a:gd name="connsiteX0" fmla="*/ 249334 w 10320126"/>
              <a:gd name="connsiteY0" fmla="*/ 0 h 5486015"/>
              <a:gd name="connsiteX1" fmla="*/ 135 w 10320126"/>
              <a:gd name="connsiteY1" fmla="*/ 458338 h 5486015"/>
              <a:gd name="connsiteX2" fmla="*/ 278652 w 10320126"/>
              <a:gd name="connsiteY2" fmla="*/ 1205262 h 5486015"/>
              <a:gd name="connsiteX3" fmla="*/ 190700 w 10320126"/>
              <a:gd name="connsiteY3" fmla="*/ 2087989 h 5486015"/>
              <a:gd name="connsiteX4" fmla="*/ 351946 w 10320126"/>
              <a:gd name="connsiteY4" fmla="*/ 3174422 h 5486015"/>
              <a:gd name="connsiteX5" fmla="*/ 835688 w 10320126"/>
              <a:gd name="connsiteY5" fmla="*/ 3581835 h 5486015"/>
              <a:gd name="connsiteX6" fmla="*/ 1143523 w 10320126"/>
              <a:gd name="connsiteY6" fmla="*/ 4260855 h 5486015"/>
              <a:gd name="connsiteX7" fmla="*/ 1759193 w 10320126"/>
              <a:gd name="connsiteY7" fmla="*/ 4956851 h 5486015"/>
              <a:gd name="connsiteX8" fmla="*/ 2594746 w 10320126"/>
              <a:gd name="connsiteY8" fmla="*/ 5245436 h 5486015"/>
              <a:gd name="connsiteX9" fmla="*/ 3899380 w 10320126"/>
              <a:gd name="connsiteY9" fmla="*/ 5483093 h 5486015"/>
              <a:gd name="connsiteX10" fmla="*/ 5262650 w 10320126"/>
              <a:gd name="connsiteY10" fmla="*/ 5381240 h 5486015"/>
              <a:gd name="connsiteX11" fmla="*/ 6054225 w 10320126"/>
              <a:gd name="connsiteY11" fmla="*/ 5432166 h 5486015"/>
              <a:gd name="connsiteX12" fmla="*/ 7534765 w 10320126"/>
              <a:gd name="connsiteY12" fmla="*/ 5211484 h 5486015"/>
              <a:gd name="connsiteX13" fmla="*/ 8985987 w 10320126"/>
              <a:gd name="connsiteY13" fmla="*/ 4481537 h 5486015"/>
              <a:gd name="connsiteX14" fmla="*/ 10012104 w 10320126"/>
              <a:gd name="connsiteY14" fmla="*/ 3412079 h 5486015"/>
              <a:gd name="connsiteX15" fmla="*/ 10319939 w 10320126"/>
              <a:gd name="connsiteY15" fmla="*/ 2257744 h 5486015"/>
              <a:gd name="connsiteX16" fmla="*/ 9982787 w 10320126"/>
              <a:gd name="connsiteY16" fmla="*/ 831800 h 5486015"/>
              <a:gd name="connsiteX17" fmla="*/ 9850858 w 10320126"/>
              <a:gd name="connsiteY17" fmla="*/ 186731 h 548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0126" h="5486015" extrusionOk="0">
                <a:moveTo>
                  <a:pt x="249334" y="0"/>
                </a:moveTo>
                <a:cubicBezTo>
                  <a:pt x="90679" y="127835"/>
                  <a:pt x="21245" y="244355"/>
                  <a:pt x="135" y="458338"/>
                </a:cubicBezTo>
                <a:cubicBezTo>
                  <a:pt x="45419" y="623605"/>
                  <a:pt x="231592" y="951249"/>
                  <a:pt x="278652" y="1205262"/>
                </a:cubicBezTo>
                <a:cubicBezTo>
                  <a:pt x="280662" y="1481288"/>
                  <a:pt x="171548" y="1756582"/>
                  <a:pt x="190700" y="2087989"/>
                </a:cubicBezTo>
                <a:cubicBezTo>
                  <a:pt x="217034" y="2411048"/>
                  <a:pt x="242418" y="2876789"/>
                  <a:pt x="351946" y="3174422"/>
                </a:cubicBezTo>
                <a:cubicBezTo>
                  <a:pt x="439744" y="3452929"/>
                  <a:pt x="665307" y="3423206"/>
                  <a:pt x="835688" y="3581835"/>
                </a:cubicBezTo>
                <a:cubicBezTo>
                  <a:pt x="997590" y="3791222"/>
                  <a:pt x="971431" y="4040216"/>
                  <a:pt x="1143523" y="4260855"/>
                </a:cubicBezTo>
                <a:cubicBezTo>
                  <a:pt x="1281305" y="4459461"/>
                  <a:pt x="1463235" y="4801346"/>
                  <a:pt x="1759193" y="4956851"/>
                </a:cubicBezTo>
                <a:cubicBezTo>
                  <a:pt x="1992247" y="5167386"/>
                  <a:pt x="2249705" y="5131073"/>
                  <a:pt x="2594746" y="5245436"/>
                </a:cubicBezTo>
                <a:cubicBezTo>
                  <a:pt x="2894016" y="5306268"/>
                  <a:pt x="3429783" y="5444864"/>
                  <a:pt x="3899380" y="5483093"/>
                </a:cubicBezTo>
                <a:cubicBezTo>
                  <a:pt x="4321833" y="5502192"/>
                  <a:pt x="4935505" y="5346300"/>
                  <a:pt x="5262650" y="5381240"/>
                </a:cubicBezTo>
                <a:cubicBezTo>
                  <a:pt x="5624481" y="5355632"/>
                  <a:pt x="5675770" y="5444755"/>
                  <a:pt x="6054225" y="5432166"/>
                </a:cubicBezTo>
                <a:cubicBezTo>
                  <a:pt x="6425984" y="5385336"/>
                  <a:pt x="7001805" y="5395703"/>
                  <a:pt x="7534765" y="5211484"/>
                </a:cubicBezTo>
                <a:cubicBezTo>
                  <a:pt x="8087280" y="5122567"/>
                  <a:pt x="8627479" y="4831951"/>
                  <a:pt x="8985987" y="4481537"/>
                </a:cubicBezTo>
                <a:cubicBezTo>
                  <a:pt x="9375484" y="4202268"/>
                  <a:pt x="9796477" y="3723098"/>
                  <a:pt x="10012104" y="3412079"/>
                </a:cubicBezTo>
                <a:cubicBezTo>
                  <a:pt x="10224450" y="3089084"/>
                  <a:pt x="10387651" y="2716811"/>
                  <a:pt x="10319939" y="2257744"/>
                </a:cubicBezTo>
                <a:cubicBezTo>
                  <a:pt x="10337164" y="1863218"/>
                  <a:pt x="10107400" y="1197749"/>
                  <a:pt x="9982787" y="831800"/>
                </a:cubicBezTo>
                <a:cubicBezTo>
                  <a:pt x="9900093" y="482800"/>
                  <a:pt x="9882327" y="351145"/>
                  <a:pt x="9850858" y="186731"/>
                </a:cubicBezTo>
              </a:path>
            </a:pathLst>
          </a:custGeom>
          <a:noFill/>
          <a:ln w="38100">
            <a:solidFill>
              <a:schemeClr val="accent2">
                <a:lumMod val="75000"/>
              </a:schemeClr>
            </a:solidFill>
            <a:prstDash val="dash"/>
            <a:extLst>
              <a:ext uri="{C807C97D-BFC1-408E-A445-0C87EB9F89A2}">
                <ask:lineSketchStyleProps xmlns:ask="http://schemas.microsoft.com/office/drawing/2018/sketchyshapes" sd="3852914085">
                  <a:custGeom>
                    <a:avLst/>
                    <a:gdLst>
                      <a:gd name="connsiteX0" fmla="*/ 222189 w 9196538"/>
                      <a:gd name="connsiteY0" fmla="*/ 0 h 4221551"/>
                      <a:gd name="connsiteX1" fmla="*/ 121 w 9196538"/>
                      <a:gd name="connsiteY1" fmla="*/ 352697 h 4221551"/>
                      <a:gd name="connsiteX2" fmla="*/ 248315 w 9196538"/>
                      <a:gd name="connsiteY2" fmla="*/ 927463 h 4221551"/>
                      <a:gd name="connsiteX3" fmla="*/ 169938 w 9196538"/>
                      <a:gd name="connsiteY3" fmla="*/ 1606732 h 4221551"/>
                      <a:gd name="connsiteX4" fmla="*/ 313629 w 9196538"/>
                      <a:gd name="connsiteY4" fmla="*/ 2442754 h 4221551"/>
                      <a:gd name="connsiteX5" fmla="*/ 744704 w 9196538"/>
                      <a:gd name="connsiteY5" fmla="*/ 2756263 h 4221551"/>
                      <a:gd name="connsiteX6" fmla="*/ 1019024 w 9196538"/>
                      <a:gd name="connsiteY6" fmla="*/ 3278777 h 4221551"/>
                      <a:gd name="connsiteX7" fmla="*/ 1567664 w 9196538"/>
                      <a:gd name="connsiteY7" fmla="*/ 3814354 h 4221551"/>
                      <a:gd name="connsiteX8" fmla="*/ 2312247 w 9196538"/>
                      <a:gd name="connsiteY8" fmla="*/ 4036423 h 4221551"/>
                      <a:gd name="connsiteX9" fmla="*/ 3474841 w 9196538"/>
                      <a:gd name="connsiteY9" fmla="*/ 4219303 h 4221551"/>
                      <a:gd name="connsiteX10" fmla="*/ 4689687 w 9196538"/>
                      <a:gd name="connsiteY10" fmla="*/ 4140926 h 4221551"/>
                      <a:gd name="connsiteX11" fmla="*/ 5395081 w 9196538"/>
                      <a:gd name="connsiteY11" fmla="*/ 4180114 h 4221551"/>
                      <a:gd name="connsiteX12" fmla="*/ 6714429 w 9196538"/>
                      <a:gd name="connsiteY12" fmla="*/ 4010297 h 4221551"/>
                      <a:gd name="connsiteX13" fmla="*/ 8007652 w 9196538"/>
                      <a:gd name="connsiteY13" fmla="*/ 3448594 h 4221551"/>
                      <a:gd name="connsiteX14" fmla="*/ 8922052 w 9196538"/>
                      <a:gd name="connsiteY14" fmla="*/ 2625634 h 4221551"/>
                      <a:gd name="connsiteX15" fmla="*/ 9196372 w 9196538"/>
                      <a:gd name="connsiteY15" fmla="*/ 1737360 h 4221551"/>
                      <a:gd name="connsiteX16" fmla="*/ 8895927 w 9196538"/>
                      <a:gd name="connsiteY16" fmla="*/ 640080 h 4221551"/>
                      <a:gd name="connsiteX17" fmla="*/ 8778361 w 9196538"/>
                      <a:gd name="connsiteY17" fmla="*/ 143692 h 422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96538" h="4221551">
                        <a:moveTo>
                          <a:pt x="222189" y="0"/>
                        </a:moveTo>
                        <a:cubicBezTo>
                          <a:pt x="108978" y="99060"/>
                          <a:pt x="-4233" y="198120"/>
                          <a:pt x="121" y="352697"/>
                        </a:cubicBezTo>
                        <a:cubicBezTo>
                          <a:pt x="4475" y="507274"/>
                          <a:pt x="220012" y="718457"/>
                          <a:pt x="248315" y="927463"/>
                        </a:cubicBezTo>
                        <a:cubicBezTo>
                          <a:pt x="276618" y="1136469"/>
                          <a:pt x="159052" y="1354184"/>
                          <a:pt x="169938" y="1606732"/>
                        </a:cubicBezTo>
                        <a:cubicBezTo>
                          <a:pt x="180824" y="1859280"/>
                          <a:pt x="217835" y="2251166"/>
                          <a:pt x="313629" y="2442754"/>
                        </a:cubicBezTo>
                        <a:cubicBezTo>
                          <a:pt x="409423" y="2634342"/>
                          <a:pt x="627138" y="2616926"/>
                          <a:pt x="744704" y="2756263"/>
                        </a:cubicBezTo>
                        <a:cubicBezTo>
                          <a:pt x="862270" y="2895600"/>
                          <a:pt x="881864" y="3102429"/>
                          <a:pt x="1019024" y="3278777"/>
                        </a:cubicBezTo>
                        <a:cubicBezTo>
                          <a:pt x="1156184" y="3455126"/>
                          <a:pt x="1352127" y="3688080"/>
                          <a:pt x="1567664" y="3814354"/>
                        </a:cubicBezTo>
                        <a:cubicBezTo>
                          <a:pt x="1783201" y="3940628"/>
                          <a:pt x="1994384" y="3968932"/>
                          <a:pt x="2312247" y="4036423"/>
                        </a:cubicBezTo>
                        <a:cubicBezTo>
                          <a:pt x="2630110" y="4103914"/>
                          <a:pt x="3078601" y="4201886"/>
                          <a:pt x="3474841" y="4219303"/>
                        </a:cubicBezTo>
                        <a:cubicBezTo>
                          <a:pt x="3871081" y="4236720"/>
                          <a:pt x="4369647" y="4147458"/>
                          <a:pt x="4689687" y="4140926"/>
                        </a:cubicBezTo>
                        <a:cubicBezTo>
                          <a:pt x="5009727" y="4134394"/>
                          <a:pt x="5057624" y="4201886"/>
                          <a:pt x="5395081" y="4180114"/>
                        </a:cubicBezTo>
                        <a:cubicBezTo>
                          <a:pt x="5732538" y="4158343"/>
                          <a:pt x="6279001" y="4132217"/>
                          <a:pt x="6714429" y="4010297"/>
                        </a:cubicBezTo>
                        <a:cubicBezTo>
                          <a:pt x="7149857" y="3888377"/>
                          <a:pt x="7639715" y="3679371"/>
                          <a:pt x="8007652" y="3448594"/>
                        </a:cubicBezTo>
                        <a:cubicBezTo>
                          <a:pt x="8375589" y="3217817"/>
                          <a:pt x="8723932" y="2910840"/>
                          <a:pt x="8922052" y="2625634"/>
                        </a:cubicBezTo>
                        <a:cubicBezTo>
                          <a:pt x="9120172" y="2340428"/>
                          <a:pt x="9200726" y="2068286"/>
                          <a:pt x="9196372" y="1737360"/>
                        </a:cubicBezTo>
                        <a:cubicBezTo>
                          <a:pt x="9192018" y="1406434"/>
                          <a:pt x="8965595" y="905691"/>
                          <a:pt x="8895927" y="640080"/>
                        </a:cubicBezTo>
                        <a:cubicBezTo>
                          <a:pt x="8826259" y="374469"/>
                          <a:pt x="8806664" y="261258"/>
                          <a:pt x="8778361" y="143692"/>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582E6A67-9F5C-4461-8260-3EE6D4F66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1557" y="3429000"/>
            <a:ext cx="869387" cy="891305"/>
          </a:xfrm>
          <a:prstGeom prst="rect">
            <a:avLst/>
          </a:prstGeom>
        </p:spPr>
      </p:pic>
      <p:pic>
        <p:nvPicPr>
          <p:cNvPr id="13" name="Picture 12">
            <a:extLst>
              <a:ext uri="{FF2B5EF4-FFF2-40B4-BE49-F238E27FC236}">
                <a16:creationId xmlns:a16="http://schemas.microsoft.com/office/drawing/2014/main" id="{7FE47E81-86CF-4632-B9F8-7CAFDB3E8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8837" y="5613738"/>
            <a:ext cx="604380" cy="662579"/>
          </a:xfrm>
          <a:prstGeom prst="rect">
            <a:avLst/>
          </a:prstGeom>
        </p:spPr>
      </p:pic>
      <p:pic>
        <p:nvPicPr>
          <p:cNvPr id="15" name="Picture 14">
            <a:extLst>
              <a:ext uri="{FF2B5EF4-FFF2-40B4-BE49-F238E27FC236}">
                <a16:creationId xmlns:a16="http://schemas.microsoft.com/office/drawing/2014/main" id="{3B9683D9-C957-4DC0-BB36-D5E5DFAB16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0955" y="4519014"/>
            <a:ext cx="830602" cy="576807"/>
          </a:xfrm>
          <a:prstGeom prst="rect">
            <a:avLst/>
          </a:prstGeom>
        </p:spPr>
      </p:pic>
      <p:pic>
        <p:nvPicPr>
          <p:cNvPr id="16" name="Picture 15">
            <a:extLst>
              <a:ext uri="{FF2B5EF4-FFF2-40B4-BE49-F238E27FC236}">
                <a16:creationId xmlns:a16="http://schemas.microsoft.com/office/drawing/2014/main" id="{9D97D1D5-25E7-4078-B329-BA06FF5F0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579" y="3077227"/>
            <a:ext cx="1041040" cy="1141288"/>
          </a:xfrm>
          <a:prstGeom prst="rect">
            <a:avLst/>
          </a:prstGeom>
        </p:spPr>
      </p:pic>
      <p:pic>
        <p:nvPicPr>
          <p:cNvPr id="17" name="Picture 16">
            <a:extLst>
              <a:ext uri="{FF2B5EF4-FFF2-40B4-BE49-F238E27FC236}">
                <a16:creationId xmlns:a16="http://schemas.microsoft.com/office/drawing/2014/main" id="{665CB0B9-EB5B-459E-A57D-E14BAADA72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743" y="4468573"/>
            <a:ext cx="533400" cy="584764"/>
          </a:xfrm>
          <a:prstGeom prst="rect">
            <a:avLst/>
          </a:prstGeom>
        </p:spPr>
      </p:pic>
      <p:pic>
        <p:nvPicPr>
          <p:cNvPr id="19" name="Picture 18">
            <a:extLst>
              <a:ext uri="{FF2B5EF4-FFF2-40B4-BE49-F238E27FC236}">
                <a16:creationId xmlns:a16="http://schemas.microsoft.com/office/drawing/2014/main" id="{46BEB89E-52A0-4F2D-93E0-ECBFAFCC43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798" y="4933026"/>
            <a:ext cx="552322" cy="383557"/>
          </a:xfrm>
          <a:prstGeom prst="rect">
            <a:avLst/>
          </a:prstGeom>
        </p:spPr>
      </p:pic>
      <p:pic>
        <p:nvPicPr>
          <p:cNvPr id="20" name="Picture 19">
            <a:extLst>
              <a:ext uri="{FF2B5EF4-FFF2-40B4-BE49-F238E27FC236}">
                <a16:creationId xmlns:a16="http://schemas.microsoft.com/office/drawing/2014/main" id="{62B17B3A-8F3C-4658-B0E2-AD8B66C2E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26" y="5806861"/>
            <a:ext cx="478221" cy="524272"/>
          </a:xfrm>
          <a:prstGeom prst="rect">
            <a:avLst/>
          </a:prstGeom>
        </p:spPr>
      </p:pic>
      <p:pic>
        <p:nvPicPr>
          <p:cNvPr id="21" name="Picture 20">
            <a:extLst>
              <a:ext uri="{FF2B5EF4-FFF2-40B4-BE49-F238E27FC236}">
                <a16:creationId xmlns:a16="http://schemas.microsoft.com/office/drawing/2014/main" id="{A44F3A31-9A4D-41C0-B525-0BDCD7636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617" y="5316583"/>
            <a:ext cx="478222" cy="490278"/>
          </a:xfrm>
          <a:prstGeom prst="rect">
            <a:avLst/>
          </a:prstGeom>
        </p:spPr>
      </p:pic>
      <p:pic>
        <p:nvPicPr>
          <p:cNvPr id="22" name="Picture 21">
            <a:extLst>
              <a:ext uri="{FF2B5EF4-FFF2-40B4-BE49-F238E27FC236}">
                <a16:creationId xmlns:a16="http://schemas.microsoft.com/office/drawing/2014/main" id="{7CBBB355-03C3-45A4-9E52-1155C21FD4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75041" y="4800560"/>
            <a:ext cx="362045" cy="396908"/>
          </a:xfrm>
          <a:prstGeom prst="rect">
            <a:avLst/>
          </a:prstGeom>
        </p:spPr>
      </p:pic>
      <p:pic>
        <p:nvPicPr>
          <p:cNvPr id="5" name="Picture 4" descr="A group of people in clothing&#10;&#10;Description automatically generated with low confidence">
            <a:extLst>
              <a:ext uri="{FF2B5EF4-FFF2-40B4-BE49-F238E27FC236}">
                <a16:creationId xmlns:a16="http://schemas.microsoft.com/office/drawing/2014/main" id="{EF00D440-FFF7-4427-AB4B-02E9FAB728BC}"/>
              </a:ext>
            </a:extLst>
          </p:cNvPr>
          <p:cNvPicPr>
            <a:picLocks noChangeAspect="1"/>
          </p:cNvPicPr>
          <p:nvPr/>
        </p:nvPicPr>
        <p:blipFill rotWithShape="1">
          <a:blip r:embed="rId6">
            <a:extLst>
              <a:ext uri="{28A0092B-C50C-407E-A947-70E740481C1C}">
                <a14:useLocalDpi xmlns:a14="http://schemas.microsoft.com/office/drawing/2010/main" val="0"/>
              </a:ext>
            </a:extLst>
          </a:blip>
          <a:srcRect b="51664"/>
          <a:stretch/>
        </p:blipFill>
        <p:spPr>
          <a:xfrm>
            <a:off x="1392630" y="4497809"/>
            <a:ext cx="8417423" cy="3048408"/>
          </a:xfrm>
          <a:prstGeom prst="rect">
            <a:avLst/>
          </a:prstGeom>
        </p:spPr>
      </p:pic>
      <p:grpSp>
        <p:nvGrpSpPr>
          <p:cNvPr id="2" name="Group 1">
            <a:extLst>
              <a:ext uri="{FF2B5EF4-FFF2-40B4-BE49-F238E27FC236}">
                <a16:creationId xmlns:a16="http://schemas.microsoft.com/office/drawing/2014/main" id="{118EF589-00BF-4E44-9E6A-77CAE1C8064A}"/>
              </a:ext>
            </a:extLst>
          </p:cNvPr>
          <p:cNvGrpSpPr/>
          <p:nvPr/>
        </p:nvGrpSpPr>
        <p:grpSpPr>
          <a:xfrm>
            <a:off x="2017876" y="1504221"/>
            <a:ext cx="8781494" cy="3428805"/>
            <a:chOff x="2017876" y="1504221"/>
            <a:chExt cx="7887308" cy="3066293"/>
          </a:xfrm>
        </p:grpSpPr>
        <p:sp>
          <p:nvSpPr>
            <p:cNvPr id="32" name="Rectangle: Rounded Corners 31">
              <a:extLst>
                <a:ext uri="{FF2B5EF4-FFF2-40B4-BE49-F238E27FC236}">
                  <a16:creationId xmlns:a16="http://schemas.microsoft.com/office/drawing/2014/main" id="{E6DFD86C-CB3F-434C-BD1E-D1F5A4361E5E}"/>
                </a:ext>
              </a:extLst>
            </p:cNvPr>
            <p:cNvSpPr/>
            <p:nvPr/>
          </p:nvSpPr>
          <p:spPr>
            <a:xfrm>
              <a:off x="2017876" y="1504221"/>
              <a:ext cx="7887308" cy="3066293"/>
            </a:xfrm>
            <a:custGeom>
              <a:avLst/>
              <a:gdLst>
                <a:gd name="connsiteX0" fmla="*/ 0 w 7887308"/>
                <a:gd name="connsiteY0" fmla="*/ 511059 h 3066293"/>
                <a:gd name="connsiteX1" fmla="*/ 511059 w 7887308"/>
                <a:gd name="connsiteY1" fmla="*/ 0 h 3066293"/>
                <a:gd name="connsiteX2" fmla="*/ 7376249 w 7887308"/>
                <a:gd name="connsiteY2" fmla="*/ 0 h 3066293"/>
                <a:gd name="connsiteX3" fmla="*/ 7887308 w 7887308"/>
                <a:gd name="connsiteY3" fmla="*/ 511059 h 3066293"/>
                <a:gd name="connsiteX4" fmla="*/ 7887308 w 7887308"/>
                <a:gd name="connsiteY4" fmla="*/ 2555234 h 3066293"/>
                <a:gd name="connsiteX5" fmla="*/ 7376249 w 7887308"/>
                <a:gd name="connsiteY5" fmla="*/ 3066293 h 3066293"/>
                <a:gd name="connsiteX6" fmla="*/ 511059 w 7887308"/>
                <a:gd name="connsiteY6" fmla="*/ 3066293 h 3066293"/>
                <a:gd name="connsiteX7" fmla="*/ 0 w 7887308"/>
                <a:gd name="connsiteY7" fmla="*/ 2555234 h 3066293"/>
                <a:gd name="connsiteX8" fmla="*/ 0 w 7887308"/>
                <a:gd name="connsiteY8" fmla="*/ 511059 h 306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7308" h="3066293" fill="none" extrusionOk="0">
                  <a:moveTo>
                    <a:pt x="0" y="511059"/>
                  </a:moveTo>
                  <a:cubicBezTo>
                    <a:pt x="-34875" y="190618"/>
                    <a:pt x="221071" y="-14229"/>
                    <a:pt x="511059" y="0"/>
                  </a:cubicBezTo>
                  <a:cubicBezTo>
                    <a:pt x="2312783" y="69548"/>
                    <a:pt x="6381080" y="-89466"/>
                    <a:pt x="7376249" y="0"/>
                  </a:cubicBezTo>
                  <a:cubicBezTo>
                    <a:pt x="7676515" y="-21068"/>
                    <a:pt x="7875235" y="244101"/>
                    <a:pt x="7887308" y="511059"/>
                  </a:cubicBezTo>
                  <a:cubicBezTo>
                    <a:pt x="7724470" y="793351"/>
                    <a:pt x="7755686" y="1589473"/>
                    <a:pt x="7887308" y="2555234"/>
                  </a:cubicBezTo>
                  <a:cubicBezTo>
                    <a:pt x="7856568" y="2815348"/>
                    <a:pt x="7659080" y="3043127"/>
                    <a:pt x="7376249" y="3066293"/>
                  </a:cubicBezTo>
                  <a:cubicBezTo>
                    <a:pt x="5773042" y="3092694"/>
                    <a:pt x="1762315" y="3231799"/>
                    <a:pt x="511059" y="3066293"/>
                  </a:cubicBezTo>
                  <a:cubicBezTo>
                    <a:pt x="236840" y="3040200"/>
                    <a:pt x="-34124" y="2868763"/>
                    <a:pt x="0" y="2555234"/>
                  </a:cubicBezTo>
                  <a:cubicBezTo>
                    <a:pt x="-161712" y="2155748"/>
                    <a:pt x="44400" y="1514518"/>
                    <a:pt x="0" y="511059"/>
                  </a:cubicBezTo>
                  <a:close/>
                </a:path>
                <a:path w="7887308" h="3066293" stroke="0" extrusionOk="0">
                  <a:moveTo>
                    <a:pt x="0" y="511059"/>
                  </a:moveTo>
                  <a:cubicBezTo>
                    <a:pt x="2593" y="259054"/>
                    <a:pt x="202125" y="-23834"/>
                    <a:pt x="511059" y="0"/>
                  </a:cubicBezTo>
                  <a:cubicBezTo>
                    <a:pt x="2433456" y="-147293"/>
                    <a:pt x="5416075" y="-156833"/>
                    <a:pt x="7376249" y="0"/>
                  </a:cubicBezTo>
                  <a:cubicBezTo>
                    <a:pt x="7683102" y="-40333"/>
                    <a:pt x="7936387" y="203000"/>
                    <a:pt x="7887308" y="511059"/>
                  </a:cubicBezTo>
                  <a:cubicBezTo>
                    <a:pt x="7937683" y="964734"/>
                    <a:pt x="7857566" y="1727568"/>
                    <a:pt x="7887308" y="2555234"/>
                  </a:cubicBezTo>
                  <a:cubicBezTo>
                    <a:pt x="7882527" y="2802754"/>
                    <a:pt x="7665025" y="3054997"/>
                    <a:pt x="7376249" y="3066293"/>
                  </a:cubicBezTo>
                  <a:cubicBezTo>
                    <a:pt x="5663285" y="3227041"/>
                    <a:pt x="3500328" y="3149516"/>
                    <a:pt x="511059" y="3066293"/>
                  </a:cubicBezTo>
                  <a:cubicBezTo>
                    <a:pt x="271147" y="3074294"/>
                    <a:pt x="-3712" y="2832619"/>
                    <a:pt x="0" y="2555234"/>
                  </a:cubicBezTo>
                  <a:cubicBezTo>
                    <a:pt x="-94258" y="2216616"/>
                    <a:pt x="-145521" y="1003260"/>
                    <a:pt x="0" y="511059"/>
                  </a:cubicBezTo>
                  <a:close/>
                </a:path>
              </a:pathLst>
            </a:custGeom>
            <a:solidFill>
              <a:srgbClr val="F7ECB5"/>
            </a:solidFill>
            <a:ln>
              <a:solidFill>
                <a:srgbClr val="FFFFFF"/>
              </a:solidFill>
              <a:extLst>
                <a:ext uri="{C807C97D-BFC1-408E-A445-0C87EB9F89A2}">
                  <ask:lineSketchStyleProps xmlns:ask="http://schemas.microsoft.com/office/drawing/2018/sketchyshapes" sd="406222046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661A31E6-D3C8-474D-992C-EFD665E324E8}"/>
                </a:ext>
              </a:extLst>
            </p:cNvPr>
            <p:cNvPicPr>
              <a:picLocks noChangeAspect="1"/>
            </p:cNvPicPr>
            <p:nvPr/>
          </p:nvPicPr>
          <p:blipFill>
            <a:blip r:embed="rId7"/>
            <a:stretch>
              <a:fillRect/>
            </a:stretch>
          </p:blipFill>
          <p:spPr>
            <a:xfrm>
              <a:off x="2468657" y="1775086"/>
              <a:ext cx="408954" cy="723204"/>
            </a:xfrm>
            <a:prstGeom prst="rect">
              <a:avLst/>
            </a:prstGeom>
          </p:spPr>
        </p:pic>
        <p:pic>
          <p:nvPicPr>
            <p:cNvPr id="39" name="Picture 38">
              <a:extLst>
                <a:ext uri="{FF2B5EF4-FFF2-40B4-BE49-F238E27FC236}">
                  <a16:creationId xmlns:a16="http://schemas.microsoft.com/office/drawing/2014/main" id="{DEB7CACD-1378-4CDC-B79A-8B6577C53C55}"/>
                </a:ext>
              </a:extLst>
            </p:cNvPr>
            <p:cNvPicPr>
              <a:picLocks noChangeAspect="1"/>
            </p:cNvPicPr>
            <p:nvPr/>
          </p:nvPicPr>
          <p:blipFill>
            <a:blip r:embed="rId8"/>
            <a:stretch>
              <a:fillRect/>
            </a:stretch>
          </p:blipFill>
          <p:spPr>
            <a:xfrm rot="1509629">
              <a:off x="2392114" y="2701499"/>
              <a:ext cx="562040" cy="698417"/>
            </a:xfrm>
            <a:prstGeom prst="rect">
              <a:avLst/>
            </a:prstGeom>
          </p:spPr>
        </p:pic>
        <p:pic>
          <p:nvPicPr>
            <p:cNvPr id="41" name="Graphic 40">
              <a:extLst>
                <a:ext uri="{FF2B5EF4-FFF2-40B4-BE49-F238E27FC236}">
                  <a16:creationId xmlns:a16="http://schemas.microsoft.com/office/drawing/2014/main" id="{F2864099-7084-467B-8B4B-9EC8213D53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11580" y="3644663"/>
              <a:ext cx="430288" cy="655677"/>
            </a:xfrm>
            <a:prstGeom prst="rect">
              <a:avLst/>
            </a:prstGeom>
          </p:spPr>
        </p:pic>
      </p:grpSp>
      <p:sp>
        <p:nvSpPr>
          <p:cNvPr id="14" name="TextBox 13">
            <a:extLst>
              <a:ext uri="{FF2B5EF4-FFF2-40B4-BE49-F238E27FC236}">
                <a16:creationId xmlns:a16="http://schemas.microsoft.com/office/drawing/2014/main" id="{D9B98DD9-37E8-4877-8F7F-80B0F4434C90}"/>
              </a:ext>
            </a:extLst>
          </p:cNvPr>
          <p:cNvSpPr txBox="1"/>
          <p:nvPr/>
        </p:nvSpPr>
        <p:spPr>
          <a:xfrm>
            <a:off x="2860948" y="1586098"/>
            <a:ext cx="7820634" cy="3894721"/>
          </a:xfrm>
          <a:prstGeom prst="rect">
            <a:avLst/>
          </a:prstGeom>
          <a:noFill/>
        </p:spPr>
        <p:txBody>
          <a:bodyPr wrap="square" rtlCol="0">
            <a:spAutoFit/>
          </a:bodyPr>
          <a:lstStyle/>
          <a:p>
            <a:pPr lvl="0">
              <a:lnSpc>
                <a:spcPct val="150000"/>
              </a:lnSpc>
            </a:pP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Bạn</a:t>
            </a:r>
            <a:r>
              <a:rPr lang="en-US" sz="2400" b="1" dirty="0">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nhỏ</a:t>
            </a:r>
            <a:r>
              <a:rPr lang="en-US" sz="2400" b="1" dirty="0">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thích</a:t>
            </a:r>
            <a:r>
              <a:rPr lang="en-US" sz="2400" b="1" dirty="0">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nhất</a:t>
            </a:r>
            <a:r>
              <a:rPr lang="en-US" sz="2400" b="1" dirty="0">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điều</a:t>
            </a:r>
            <a:r>
              <a:rPr lang="en-US" sz="2400" b="1" dirty="0">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khi</a:t>
            </a:r>
            <a:r>
              <a:rPr lang="en-US" sz="2400" b="1" dirty="0">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nghỉ</a:t>
            </a:r>
            <a:r>
              <a:rPr lang="en-US" sz="2400" b="1" dirty="0">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hè</a:t>
            </a:r>
            <a:r>
              <a:rPr lang="en-US" sz="2400" b="1" dirty="0">
                <a:solidFill>
                  <a:srgbClr val="4472C4">
                    <a:lumMod val="75000"/>
                  </a:srgbClr>
                </a:solidFill>
                <a:latin typeface="Arial-Rounded" panose="020B0500000000000000" pitchFamily="34" charset="0"/>
                <a:ea typeface="Arial-Rounded" panose="020B0500000000000000" pitchFamily="34" charset="0"/>
                <a:cs typeface="Arial-Rounded" panose="020B0500000000000000" pitchFamily="34" charset="0"/>
              </a:rPr>
              <a:t>?</a:t>
            </a:r>
          </a:p>
          <a:p>
            <a:pPr lvl="0">
              <a:lnSpc>
                <a:spcPct val="150000"/>
              </a:lnSpc>
            </a:pP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lnSpc>
                <a:spcPct val="15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vi-VN" sz="2400" b="1" dirty="0">
                <a:latin typeface="Arial-Rounded" panose="020B0500000000000000" pitchFamily="34" charset="0"/>
                <a:ea typeface="Arial-Rounded" panose="020B0500000000000000" pitchFamily="34" charset="0"/>
                <a:cs typeface="Arial-Rounded" panose="020B0500000000000000" pitchFamily="34" charset="0"/>
              </a:rPr>
              <a:t>Những câu thơ sau giúp em hiểu điều gì về bạn nhỏ?</a:t>
            </a:r>
            <a:br>
              <a:rPr lang="vi-VN" sz="2400" b="1" dirty="0">
                <a:latin typeface="Arial-Rounded" panose="020B0500000000000000" pitchFamily="34" charset="0"/>
                <a:ea typeface="Arial-Rounded" panose="020B0500000000000000" pitchFamily="34" charset="0"/>
                <a:cs typeface="Arial-Rounded" panose="020B0500000000000000" pitchFamily="34" charset="0"/>
              </a:rPr>
            </a:b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a:p>
            <a:pPr lvl="0">
              <a:lnSpc>
                <a:spcPct val="150000"/>
              </a:lnSpc>
            </a:pPr>
            <a:r>
              <a:rPr lang="en-US" sz="24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Kể những việc làm nói lên tình yêu thương của bà dành cho con</a:t>
            </a:r>
            <a:r>
              <a:rPr lang="en-US" sz="24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cháu.</a:t>
            </a:r>
            <a:br>
              <a:rPr lang="vi-VN" sz="24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br>
            <a:endParaRPr kumimoji="0" lang="en-US" sz="2400" b="0"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Picture 32">
            <a:extLst>
              <a:ext uri="{FF2B5EF4-FFF2-40B4-BE49-F238E27FC236}">
                <a16:creationId xmlns:a16="http://schemas.microsoft.com/office/drawing/2014/main" id="{5535A8F5-3734-4BC4-B5EE-A0FB73691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444" y="1161971"/>
            <a:ext cx="958833" cy="1051165"/>
          </a:xfrm>
          <a:prstGeom prst="rect">
            <a:avLst/>
          </a:prstGeom>
          <a:noFill/>
        </p:spPr>
      </p:pic>
      <p:sp>
        <p:nvSpPr>
          <p:cNvPr id="42" name="TextBox 41">
            <a:extLst>
              <a:ext uri="{FF2B5EF4-FFF2-40B4-BE49-F238E27FC236}">
                <a16:creationId xmlns:a16="http://schemas.microsoft.com/office/drawing/2014/main" id="{91D76E7E-2430-4ABA-BE83-EDC354C9D982}"/>
              </a:ext>
            </a:extLst>
          </p:cNvPr>
          <p:cNvSpPr txBox="1"/>
          <p:nvPr/>
        </p:nvSpPr>
        <p:spPr>
          <a:xfrm>
            <a:off x="3879159" y="252499"/>
            <a:ext cx="593089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D55C7F"/>
                </a:solidFill>
                <a:effectLst/>
                <a:uLnTx/>
                <a:uFillTx/>
                <a:latin typeface="SVN-Bear" panose="02040603050506020204" pitchFamily="18" charset="0"/>
                <a:ea typeface="+mn-ea"/>
                <a:cs typeface="+mn-cs"/>
              </a:rPr>
              <a:t>CÙNG TÌM HIỂU</a:t>
            </a:r>
          </a:p>
        </p:txBody>
      </p:sp>
    </p:spTree>
    <p:extLst>
      <p:ext uri="{BB962C8B-B14F-4D97-AF65-F5344CB8AC3E}">
        <p14:creationId xmlns:p14="http://schemas.microsoft.com/office/powerpoint/2010/main" val="127158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1)">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49" presetClass="path" presetSubtype="0" accel="50000" decel="50000" fill="hold" nodeType="afterEffect">
                                  <p:stCondLst>
                                    <p:cond delay="0"/>
                                  </p:stCondLst>
                                  <p:childTnLst>
                                    <p:animMotion origin="layout" path="M 3.54167E-6 -4.81481E-6 L 0.60729 0.36482 " pathEditMode="relative" rAng="0" ptsTypes="AA">
                                      <p:cBhvr>
                                        <p:cTn id="14" dur="2000" fill="hold"/>
                                        <p:tgtEl>
                                          <p:spTgt spid="33"/>
                                        </p:tgtEl>
                                        <p:attrNameLst>
                                          <p:attrName>ppt_x</p:attrName>
                                          <p:attrName>ppt_y</p:attrName>
                                        </p:attrNameLst>
                                      </p:cBhvr>
                                      <p:rCtr x="30365" y="18241"/>
                                    </p:animMotion>
                                  </p:childTnLst>
                                </p:cTn>
                              </p:par>
                              <p:par>
                                <p:cTn id="15" presetID="22" presetClass="entr" presetSubtype="8" fill="hold" grpId="0"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childTnLst>
                          </p:cTn>
                        </p:par>
                        <p:par>
                          <p:cTn id="18" fill="hold">
                            <p:stCondLst>
                              <p:cond delay="3200"/>
                            </p:stCondLst>
                            <p:childTnLst>
                              <p:par>
                                <p:cTn id="19" presetID="10" presetClass="exit" presetSubtype="0" fill="hold" nodeType="after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childTnLst>
                          </p:cTn>
                        </p:par>
                        <p:par>
                          <p:cTn id="22" fill="hold">
                            <p:stCondLst>
                              <p:cond delay="3700"/>
                            </p:stCondLst>
                            <p:childTnLst>
                              <p:par>
                                <p:cTn id="23" presetID="26" presetClass="emph" presetSubtype="0" repeatCount="indefinite" fill="hold" nodeType="afterEffect">
                                  <p:stCondLst>
                                    <p:cond delay="0"/>
                                  </p:stCondLst>
                                  <p:childTnLst>
                                    <p:animEffect transition="out" filter="fade">
                                      <p:cBhvr>
                                        <p:cTn id="24" dur="500" tmFilter="0, 0; .2, .5; .8, .5; 1, 0"/>
                                        <p:tgtEl>
                                          <p:spTgt spid="22"/>
                                        </p:tgtEl>
                                      </p:cBhvr>
                                    </p:animEffect>
                                    <p:animScale>
                                      <p:cBhvr>
                                        <p:cTn id="25" dur="250" autoRev="1" fill="hold"/>
                                        <p:tgtEl>
                                          <p:spTgt spid="22"/>
                                        </p:tgtEl>
                                      </p:cBhvr>
                                      <p:by x="105000" y="105000"/>
                                    </p:animScale>
                                  </p:childTnLst>
                                </p:cTn>
                              </p:par>
                            </p:childTnLst>
                          </p:cTn>
                        </p:par>
                        <p:par>
                          <p:cTn id="26" fill="hold">
                            <p:stCondLst>
                              <p:cond delay="4200"/>
                            </p:stCondLst>
                            <p:childTnLst>
                              <p:par>
                                <p:cTn id="27" presetID="26" presetClass="emph" presetSubtype="0" repeatCount="indefinite" fill="hold" nodeType="afterEffect">
                                  <p:stCondLst>
                                    <p:cond delay="0"/>
                                  </p:stCondLst>
                                  <p:childTnLst>
                                    <p:animEffect transition="out" filter="fade">
                                      <p:cBhvr>
                                        <p:cTn id="28" dur="500" tmFilter="0, 0; .2, .5; .8, .5; 1, 0"/>
                                        <p:tgtEl>
                                          <p:spTgt spid="13"/>
                                        </p:tgtEl>
                                      </p:cBhvr>
                                    </p:animEffect>
                                    <p:animScale>
                                      <p:cBhvr>
                                        <p:cTn id="29" dur="250" autoRev="1" fill="hold"/>
                                        <p:tgtEl>
                                          <p:spTgt spid="13"/>
                                        </p:tgtEl>
                                      </p:cBhvr>
                                      <p:by x="105000" y="105000"/>
                                    </p:animScale>
                                  </p:childTnLst>
                                </p:cTn>
                              </p:par>
                            </p:childTnLst>
                          </p:cTn>
                        </p:par>
                        <p:par>
                          <p:cTn id="30" fill="hold">
                            <p:stCondLst>
                              <p:cond delay="4700"/>
                            </p:stCondLst>
                            <p:childTnLst>
                              <p:par>
                                <p:cTn id="31" presetID="26" presetClass="emph" presetSubtype="0" repeatCount="indefinite" fill="hold" nodeType="afterEffect">
                                  <p:stCondLst>
                                    <p:cond delay="0"/>
                                  </p:stCondLst>
                                  <p:childTnLst>
                                    <p:animEffect transition="out" filter="fade">
                                      <p:cBhvr>
                                        <p:cTn id="32" dur="500" tmFilter="0, 0; .2, .5; .8, .5; 1, 0"/>
                                        <p:tgtEl>
                                          <p:spTgt spid="15"/>
                                        </p:tgtEl>
                                      </p:cBhvr>
                                    </p:animEffect>
                                    <p:animScale>
                                      <p:cBhvr>
                                        <p:cTn id="33" dur="250" autoRev="1" fill="hold"/>
                                        <p:tgtEl>
                                          <p:spTgt spid="15"/>
                                        </p:tgtEl>
                                      </p:cBhvr>
                                      <p:by x="105000" y="105000"/>
                                    </p:animScale>
                                  </p:childTnLst>
                                </p:cTn>
                              </p:par>
                            </p:childTnLst>
                          </p:cTn>
                        </p:par>
                        <p:par>
                          <p:cTn id="34" fill="hold">
                            <p:stCondLst>
                              <p:cond delay="5200"/>
                            </p:stCondLst>
                            <p:childTnLst>
                              <p:par>
                                <p:cTn id="35" presetID="26" presetClass="emph" presetSubtype="0" repeatCount="indefinite" fill="hold" nodeType="afterEffect">
                                  <p:stCondLst>
                                    <p:cond delay="0"/>
                                  </p:stCondLst>
                                  <p:childTnLst>
                                    <p:animEffect transition="out" filter="fade">
                                      <p:cBhvr>
                                        <p:cTn id="36" dur="500" tmFilter="0, 0; .2, .5; .8, .5; 1, 0"/>
                                        <p:tgtEl>
                                          <p:spTgt spid="20"/>
                                        </p:tgtEl>
                                      </p:cBhvr>
                                    </p:animEffect>
                                    <p:animScale>
                                      <p:cBhvr>
                                        <p:cTn id="37" dur="250" autoRev="1" fill="hold"/>
                                        <p:tgtEl>
                                          <p:spTgt spid="20"/>
                                        </p:tgtEl>
                                      </p:cBhvr>
                                      <p:by x="105000" y="105000"/>
                                    </p:animScale>
                                  </p:childTnLst>
                                </p:cTn>
                              </p:par>
                            </p:childTnLst>
                          </p:cTn>
                        </p:par>
                        <p:par>
                          <p:cTn id="38" fill="hold">
                            <p:stCondLst>
                              <p:cond delay="5700"/>
                            </p:stCondLst>
                            <p:childTnLst>
                              <p:par>
                                <p:cTn id="39" presetID="26" presetClass="emph" presetSubtype="0" repeatCount="indefinite" fill="hold" nodeType="afterEffect">
                                  <p:stCondLst>
                                    <p:cond delay="0"/>
                                  </p:stCondLst>
                                  <p:childTnLst>
                                    <p:animEffect transition="out" filter="fade">
                                      <p:cBhvr>
                                        <p:cTn id="40" dur="500" tmFilter="0, 0; .2, .5; .8, .5; 1, 0"/>
                                        <p:tgtEl>
                                          <p:spTgt spid="16"/>
                                        </p:tgtEl>
                                      </p:cBhvr>
                                    </p:animEffect>
                                    <p:animScale>
                                      <p:cBhvr>
                                        <p:cTn id="41" dur="250" autoRev="1" fill="hold"/>
                                        <p:tgtEl>
                                          <p:spTgt spid="16"/>
                                        </p:tgtEl>
                                      </p:cBhvr>
                                      <p:by x="105000" y="105000"/>
                                    </p:animScale>
                                  </p:childTnLst>
                                </p:cTn>
                              </p:par>
                            </p:childTnLst>
                          </p:cTn>
                        </p:par>
                        <p:par>
                          <p:cTn id="42" fill="hold">
                            <p:stCondLst>
                              <p:cond delay="6200"/>
                            </p:stCondLst>
                            <p:childTnLst>
                              <p:par>
                                <p:cTn id="43" presetID="26" presetClass="emph" presetSubtype="0" repeatCount="indefinite" fill="hold" nodeType="afterEffect">
                                  <p:stCondLst>
                                    <p:cond delay="0"/>
                                  </p:stCondLst>
                                  <p:childTnLst>
                                    <p:animEffect transition="out" filter="fade">
                                      <p:cBhvr>
                                        <p:cTn id="44" dur="500" tmFilter="0, 0; .2, .5; .8, .5; 1, 0"/>
                                        <p:tgtEl>
                                          <p:spTgt spid="19"/>
                                        </p:tgtEl>
                                      </p:cBhvr>
                                    </p:animEffect>
                                    <p:animScale>
                                      <p:cBhvr>
                                        <p:cTn id="45" dur="250" autoRev="1" fill="hold"/>
                                        <p:tgtEl>
                                          <p:spTgt spid="19"/>
                                        </p:tgtEl>
                                      </p:cBhvr>
                                      <p:by x="105000" y="105000"/>
                                    </p:animScale>
                                  </p:childTnLst>
                                </p:cTn>
                              </p:par>
                            </p:childTnLst>
                          </p:cTn>
                        </p:par>
                        <p:par>
                          <p:cTn id="46" fill="hold">
                            <p:stCondLst>
                              <p:cond delay="6700"/>
                            </p:stCondLst>
                            <p:childTnLst>
                              <p:par>
                                <p:cTn id="47" presetID="26" presetClass="emph" presetSubtype="0" repeatCount="indefinite" fill="hold" nodeType="afterEffect">
                                  <p:stCondLst>
                                    <p:cond delay="0"/>
                                  </p:stCondLst>
                                  <p:childTnLst>
                                    <p:animEffect transition="out" filter="fade">
                                      <p:cBhvr>
                                        <p:cTn id="48" dur="500" tmFilter="0, 0; .2, .5; .8, .5; 1, 0"/>
                                        <p:tgtEl>
                                          <p:spTgt spid="17"/>
                                        </p:tgtEl>
                                      </p:cBhvr>
                                    </p:animEffect>
                                    <p:animScale>
                                      <p:cBhvr>
                                        <p:cTn id="49" dur="250" autoRev="1" fill="hold"/>
                                        <p:tgtEl>
                                          <p:spTgt spid="17"/>
                                        </p:tgtEl>
                                      </p:cBhvr>
                                      <p:by x="105000" y="105000"/>
                                    </p:animScale>
                                  </p:childTnLst>
                                </p:cTn>
                              </p:par>
                            </p:childTnLst>
                          </p:cTn>
                        </p:par>
                        <p:par>
                          <p:cTn id="50" fill="hold">
                            <p:stCondLst>
                              <p:cond delay="7200"/>
                            </p:stCondLst>
                            <p:childTnLst>
                              <p:par>
                                <p:cTn id="51" presetID="26" presetClass="emph" presetSubtype="0" repeatCount="indefinite" fill="hold" nodeType="after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par>
                          <p:cTn id="54" fill="hold">
                            <p:stCondLst>
                              <p:cond delay="7700"/>
                            </p:stCondLst>
                            <p:childTnLst>
                              <p:par>
                                <p:cTn id="55" presetID="26" presetClass="emph" presetSubtype="0" repeatCount="indefinite" fill="hold" nodeType="afterEffect">
                                  <p:stCondLst>
                                    <p:cond delay="0"/>
                                  </p:stCondLst>
                                  <p:childTnLst>
                                    <p:animEffect transition="out" filter="fade">
                                      <p:cBhvr>
                                        <p:cTn id="56" dur="500" tmFilter="0, 0; .2, .5; .8, .5; 1, 0"/>
                                        <p:tgtEl>
                                          <p:spTgt spid="21"/>
                                        </p:tgtEl>
                                      </p:cBhvr>
                                    </p:animEffect>
                                    <p:animScale>
                                      <p:cBhvr>
                                        <p:cTn id="5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7D7431-2788-4D4B-8DCB-947D65AA6E68}"/>
              </a:ext>
            </a:extLst>
          </p:cNvPr>
          <p:cNvGrpSpPr/>
          <p:nvPr/>
        </p:nvGrpSpPr>
        <p:grpSpPr>
          <a:xfrm>
            <a:off x="267287" y="742869"/>
            <a:ext cx="11577710" cy="5805351"/>
            <a:chOff x="838200" y="1027906"/>
            <a:chExt cx="7025640" cy="5085511"/>
          </a:xfrm>
        </p:grpSpPr>
        <p:sp>
          <p:nvSpPr>
            <p:cNvPr id="15" name="Rectangle: Rounded Corners 14">
              <a:extLst>
                <a:ext uri="{FF2B5EF4-FFF2-40B4-BE49-F238E27FC236}">
                  <a16:creationId xmlns:a16="http://schemas.microsoft.com/office/drawing/2014/main" id="{51274C34-4EDD-4114-818B-61442B064779}"/>
                </a:ext>
              </a:extLst>
            </p:cNvPr>
            <p:cNvSpPr/>
            <p:nvPr/>
          </p:nvSpPr>
          <p:spPr>
            <a:xfrm>
              <a:off x="838200" y="1027906"/>
              <a:ext cx="7025640" cy="5085511"/>
            </a:xfrm>
            <a:custGeom>
              <a:avLst/>
              <a:gdLst>
                <a:gd name="connsiteX0" fmla="*/ 0 w 7025640"/>
                <a:gd name="connsiteY0" fmla="*/ 847602 h 5085511"/>
                <a:gd name="connsiteX1" fmla="*/ 847602 w 7025640"/>
                <a:gd name="connsiteY1" fmla="*/ 0 h 5085511"/>
                <a:gd name="connsiteX2" fmla="*/ 6178038 w 7025640"/>
                <a:gd name="connsiteY2" fmla="*/ 0 h 5085511"/>
                <a:gd name="connsiteX3" fmla="*/ 7025640 w 7025640"/>
                <a:gd name="connsiteY3" fmla="*/ 847602 h 5085511"/>
                <a:gd name="connsiteX4" fmla="*/ 7025640 w 7025640"/>
                <a:gd name="connsiteY4" fmla="*/ 4237909 h 5085511"/>
                <a:gd name="connsiteX5" fmla="*/ 6178038 w 7025640"/>
                <a:gd name="connsiteY5" fmla="*/ 5085511 h 5085511"/>
                <a:gd name="connsiteX6" fmla="*/ 847602 w 7025640"/>
                <a:gd name="connsiteY6" fmla="*/ 5085511 h 5085511"/>
                <a:gd name="connsiteX7" fmla="*/ 0 w 7025640"/>
                <a:gd name="connsiteY7" fmla="*/ 4237909 h 5085511"/>
                <a:gd name="connsiteX8" fmla="*/ 0 w 7025640"/>
                <a:gd name="connsiteY8" fmla="*/ 847602 h 508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5640" h="5085511" fill="none" extrusionOk="0">
                  <a:moveTo>
                    <a:pt x="0" y="847602"/>
                  </a:moveTo>
                  <a:cubicBezTo>
                    <a:pt x="4454" y="400297"/>
                    <a:pt x="410631" y="67491"/>
                    <a:pt x="847602" y="0"/>
                  </a:cubicBezTo>
                  <a:cubicBezTo>
                    <a:pt x="2389984" y="99833"/>
                    <a:pt x="5233363" y="142688"/>
                    <a:pt x="6178038" y="0"/>
                  </a:cubicBezTo>
                  <a:cubicBezTo>
                    <a:pt x="6686486" y="63691"/>
                    <a:pt x="6966963" y="375048"/>
                    <a:pt x="7025640" y="847602"/>
                  </a:cubicBezTo>
                  <a:cubicBezTo>
                    <a:pt x="7158878" y="2089278"/>
                    <a:pt x="7092809" y="3872714"/>
                    <a:pt x="7025640" y="4237909"/>
                  </a:cubicBezTo>
                  <a:cubicBezTo>
                    <a:pt x="7091631" y="4771983"/>
                    <a:pt x="6667410" y="5159146"/>
                    <a:pt x="6178038" y="5085511"/>
                  </a:cubicBezTo>
                  <a:cubicBezTo>
                    <a:pt x="5215522" y="5224746"/>
                    <a:pt x="1627627" y="5130212"/>
                    <a:pt x="847602" y="5085511"/>
                  </a:cubicBezTo>
                  <a:cubicBezTo>
                    <a:pt x="388572" y="5046725"/>
                    <a:pt x="16701" y="4682573"/>
                    <a:pt x="0" y="4237909"/>
                  </a:cubicBezTo>
                  <a:cubicBezTo>
                    <a:pt x="-146685" y="2929909"/>
                    <a:pt x="-143143" y="2060619"/>
                    <a:pt x="0" y="847602"/>
                  </a:cubicBezTo>
                  <a:close/>
                </a:path>
                <a:path w="7025640" h="5085511" stroke="0" extrusionOk="0">
                  <a:moveTo>
                    <a:pt x="0" y="847602"/>
                  </a:moveTo>
                  <a:cubicBezTo>
                    <a:pt x="16152" y="350573"/>
                    <a:pt x="292361" y="-10484"/>
                    <a:pt x="847602" y="0"/>
                  </a:cubicBezTo>
                  <a:cubicBezTo>
                    <a:pt x="3154785" y="88457"/>
                    <a:pt x="4539838" y="-4206"/>
                    <a:pt x="6178038" y="0"/>
                  </a:cubicBezTo>
                  <a:cubicBezTo>
                    <a:pt x="6600170" y="41759"/>
                    <a:pt x="6999794" y="354870"/>
                    <a:pt x="7025640" y="847602"/>
                  </a:cubicBezTo>
                  <a:cubicBezTo>
                    <a:pt x="7194834" y="1897214"/>
                    <a:pt x="6963873" y="3055753"/>
                    <a:pt x="7025640" y="4237909"/>
                  </a:cubicBezTo>
                  <a:cubicBezTo>
                    <a:pt x="7070216" y="4718773"/>
                    <a:pt x="6700125" y="5137008"/>
                    <a:pt x="6178038" y="5085511"/>
                  </a:cubicBezTo>
                  <a:cubicBezTo>
                    <a:pt x="3760094" y="5171922"/>
                    <a:pt x="3375799" y="5081430"/>
                    <a:pt x="847602" y="5085511"/>
                  </a:cubicBezTo>
                  <a:cubicBezTo>
                    <a:pt x="317853" y="5039967"/>
                    <a:pt x="-7643" y="4707112"/>
                    <a:pt x="0" y="4237909"/>
                  </a:cubicBezTo>
                  <a:cubicBezTo>
                    <a:pt x="166589" y="3507282"/>
                    <a:pt x="-105072" y="2007881"/>
                    <a:pt x="0" y="847602"/>
                  </a:cubicBezTo>
                  <a:close/>
                </a:path>
              </a:pathLst>
            </a:custGeom>
            <a:ln w="38100">
              <a:noFill/>
              <a:extLst>
                <a:ext uri="{C807C97D-BFC1-408E-A445-0C87EB9F89A2}">
                  <ask:lineSketchStyleProps xmlns:ask="http://schemas.microsoft.com/office/drawing/2018/sketchyshapes" sd="135688309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A03BE51E-E4B0-40A6-8B8B-713E14C421DD}"/>
                </a:ext>
              </a:extLst>
            </p:cNvPr>
            <p:cNvSpPr/>
            <p:nvPr/>
          </p:nvSpPr>
          <p:spPr>
            <a:xfrm>
              <a:off x="1031432" y="1166661"/>
              <a:ext cx="6665302" cy="4824678"/>
            </a:xfrm>
            <a:custGeom>
              <a:avLst/>
              <a:gdLst>
                <a:gd name="connsiteX0" fmla="*/ 0 w 6665302"/>
                <a:gd name="connsiteY0" fmla="*/ 804129 h 4824678"/>
                <a:gd name="connsiteX1" fmla="*/ 804129 w 6665302"/>
                <a:gd name="connsiteY1" fmla="*/ 0 h 4824678"/>
                <a:gd name="connsiteX2" fmla="*/ 5861173 w 6665302"/>
                <a:gd name="connsiteY2" fmla="*/ 0 h 4824678"/>
                <a:gd name="connsiteX3" fmla="*/ 6665302 w 6665302"/>
                <a:gd name="connsiteY3" fmla="*/ 804129 h 4824678"/>
                <a:gd name="connsiteX4" fmla="*/ 6665302 w 6665302"/>
                <a:gd name="connsiteY4" fmla="*/ 4020549 h 4824678"/>
                <a:gd name="connsiteX5" fmla="*/ 5861173 w 6665302"/>
                <a:gd name="connsiteY5" fmla="*/ 4824678 h 4824678"/>
                <a:gd name="connsiteX6" fmla="*/ 804129 w 6665302"/>
                <a:gd name="connsiteY6" fmla="*/ 4824678 h 4824678"/>
                <a:gd name="connsiteX7" fmla="*/ 0 w 6665302"/>
                <a:gd name="connsiteY7" fmla="*/ 4020549 h 4824678"/>
                <a:gd name="connsiteX8" fmla="*/ 0 w 6665302"/>
                <a:gd name="connsiteY8" fmla="*/ 804129 h 482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5302" h="4824678" fill="none" extrusionOk="0">
                  <a:moveTo>
                    <a:pt x="0" y="804129"/>
                  </a:moveTo>
                  <a:cubicBezTo>
                    <a:pt x="4687" y="381923"/>
                    <a:pt x="383657" y="51215"/>
                    <a:pt x="804129" y="0"/>
                  </a:cubicBezTo>
                  <a:cubicBezTo>
                    <a:pt x="2819461" y="99833"/>
                    <a:pt x="4521649" y="142688"/>
                    <a:pt x="5861173" y="0"/>
                  </a:cubicBezTo>
                  <a:cubicBezTo>
                    <a:pt x="6347994" y="67455"/>
                    <a:pt x="6582188" y="353738"/>
                    <a:pt x="6665302" y="804129"/>
                  </a:cubicBezTo>
                  <a:cubicBezTo>
                    <a:pt x="6798540" y="1526820"/>
                    <a:pt x="6732471" y="2870812"/>
                    <a:pt x="6665302" y="4020549"/>
                  </a:cubicBezTo>
                  <a:cubicBezTo>
                    <a:pt x="6695794" y="4495133"/>
                    <a:pt x="6323292" y="4887078"/>
                    <a:pt x="5861173" y="4824678"/>
                  </a:cubicBezTo>
                  <a:cubicBezTo>
                    <a:pt x="3996181" y="4963913"/>
                    <a:pt x="1424317" y="4869379"/>
                    <a:pt x="804129" y="4824678"/>
                  </a:cubicBezTo>
                  <a:cubicBezTo>
                    <a:pt x="363528" y="4809713"/>
                    <a:pt x="42566" y="4404879"/>
                    <a:pt x="0" y="4020549"/>
                  </a:cubicBezTo>
                  <a:cubicBezTo>
                    <a:pt x="-146685" y="3500793"/>
                    <a:pt x="-143143" y="2177254"/>
                    <a:pt x="0" y="804129"/>
                  </a:cubicBezTo>
                  <a:close/>
                </a:path>
                <a:path w="6665302" h="4824678" stroke="0" extrusionOk="0">
                  <a:moveTo>
                    <a:pt x="0" y="804129"/>
                  </a:moveTo>
                  <a:cubicBezTo>
                    <a:pt x="2882" y="354862"/>
                    <a:pt x="289098" y="-8534"/>
                    <a:pt x="804129" y="0"/>
                  </a:cubicBezTo>
                  <a:cubicBezTo>
                    <a:pt x="3311717" y="88457"/>
                    <a:pt x="5149436" y="-4206"/>
                    <a:pt x="5861173" y="0"/>
                  </a:cubicBezTo>
                  <a:cubicBezTo>
                    <a:pt x="6250620" y="49637"/>
                    <a:pt x="6658320" y="353372"/>
                    <a:pt x="6665302" y="804129"/>
                  </a:cubicBezTo>
                  <a:cubicBezTo>
                    <a:pt x="6834496" y="1316834"/>
                    <a:pt x="6603535" y="3187674"/>
                    <a:pt x="6665302" y="4020549"/>
                  </a:cubicBezTo>
                  <a:cubicBezTo>
                    <a:pt x="6721593" y="4480753"/>
                    <a:pt x="6330204" y="4848459"/>
                    <a:pt x="5861173" y="4824678"/>
                  </a:cubicBezTo>
                  <a:cubicBezTo>
                    <a:pt x="4556799" y="4911089"/>
                    <a:pt x="2682924" y="4820597"/>
                    <a:pt x="804129" y="4824678"/>
                  </a:cubicBezTo>
                  <a:cubicBezTo>
                    <a:pt x="329571" y="4802176"/>
                    <a:pt x="-47622" y="4471419"/>
                    <a:pt x="0" y="4020549"/>
                  </a:cubicBezTo>
                  <a:cubicBezTo>
                    <a:pt x="166589" y="2623359"/>
                    <a:pt x="-105072" y="2362010"/>
                    <a:pt x="0" y="804129"/>
                  </a:cubicBezTo>
                  <a:close/>
                </a:path>
              </a:pathLst>
            </a:custGeom>
            <a:ln w="38100">
              <a:noFill/>
              <a:prstDash val="dash"/>
              <a:extLst>
                <a:ext uri="{C807C97D-BFC1-408E-A445-0C87EB9F89A2}">
                  <ask:lineSketchStyleProps xmlns:ask="http://schemas.microsoft.com/office/drawing/2018/sketchyshapes" sd="135688309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267E7278-0B5E-4313-B856-6A825F2FD4A0}"/>
              </a:ext>
            </a:extLst>
          </p:cNvPr>
          <p:cNvGrpSpPr/>
          <p:nvPr/>
        </p:nvGrpSpPr>
        <p:grpSpPr>
          <a:xfrm>
            <a:off x="2319088" y="13442"/>
            <a:ext cx="7609072" cy="1694624"/>
            <a:chOff x="2180136" y="1048864"/>
            <a:chExt cx="7609072" cy="1694624"/>
          </a:xfrm>
        </p:grpSpPr>
        <p:sp>
          <p:nvSpPr>
            <p:cNvPr id="11" name="Rectangle: Rounded Corners 10">
              <a:extLst>
                <a:ext uri="{FF2B5EF4-FFF2-40B4-BE49-F238E27FC236}">
                  <a16:creationId xmlns:a16="http://schemas.microsoft.com/office/drawing/2014/main" id="{52DA12BB-95F9-4614-876D-A088D43EA6DC}"/>
                </a:ext>
              </a:extLst>
            </p:cNvPr>
            <p:cNvSpPr/>
            <p:nvPr/>
          </p:nvSpPr>
          <p:spPr>
            <a:xfrm>
              <a:off x="2770094" y="1224186"/>
              <a:ext cx="6858000" cy="1034669"/>
            </a:xfrm>
            <a:custGeom>
              <a:avLst/>
              <a:gdLst>
                <a:gd name="connsiteX0" fmla="*/ 0 w 6858000"/>
                <a:gd name="connsiteY0" fmla="*/ 172448 h 1034669"/>
                <a:gd name="connsiteX1" fmla="*/ 172448 w 6858000"/>
                <a:gd name="connsiteY1" fmla="*/ 0 h 1034669"/>
                <a:gd name="connsiteX2" fmla="*/ 764548 w 6858000"/>
                <a:gd name="connsiteY2" fmla="*/ 0 h 1034669"/>
                <a:gd name="connsiteX3" fmla="*/ 1486911 w 6858000"/>
                <a:gd name="connsiteY3" fmla="*/ 0 h 1034669"/>
                <a:gd name="connsiteX4" fmla="*/ 1948749 w 6858000"/>
                <a:gd name="connsiteY4" fmla="*/ 0 h 1034669"/>
                <a:gd name="connsiteX5" fmla="*/ 2540849 w 6858000"/>
                <a:gd name="connsiteY5" fmla="*/ 0 h 1034669"/>
                <a:gd name="connsiteX6" fmla="*/ 3067819 w 6858000"/>
                <a:gd name="connsiteY6" fmla="*/ 0 h 1034669"/>
                <a:gd name="connsiteX7" fmla="*/ 3790181 w 6858000"/>
                <a:gd name="connsiteY7" fmla="*/ 0 h 1034669"/>
                <a:gd name="connsiteX8" fmla="*/ 4252020 w 6858000"/>
                <a:gd name="connsiteY8" fmla="*/ 0 h 1034669"/>
                <a:gd name="connsiteX9" fmla="*/ 4844120 w 6858000"/>
                <a:gd name="connsiteY9" fmla="*/ 0 h 1034669"/>
                <a:gd name="connsiteX10" fmla="*/ 5566482 w 6858000"/>
                <a:gd name="connsiteY10" fmla="*/ 0 h 1034669"/>
                <a:gd name="connsiteX11" fmla="*/ 6028321 w 6858000"/>
                <a:gd name="connsiteY11" fmla="*/ 0 h 1034669"/>
                <a:gd name="connsiteX12" fmla="*/ 6685552 w 6858000"/>
                <a:gd name="connsiteY12" fmla="*/ 0 h 1034669"/>
                <a:gd name="connsiteX13" fmla="*/ 6858000 w 6858000"/>
                <a:gd name="connsiteY13" fmla="*/ 172448 h 1034669"/>
                <a:gd name="connsiteX14" fmla="*/ 6858000 w 6858000"/>
                <a:gd name="connsiteY14" fmla="*/ 510437 h 1034669"/>
                <a:gd name="connsiteX15" fmla="*/ 6858000 w 6858000"/>
                <a:gd name="connsiteY15" fmla="*/ 862221 h 1034669"/>
                <a:gd name="connsiteX16" fmla="*/ 6685552 w 6858000"/>
                <a:gd name="connsiteY16" fmla="*/ 1034669 h 1034669"/>
                <a:gd name="connsiteX17" fmla="*/ 5963190 w 6858000"/>
                <a:gd name="connsiteY17" fmla="*/ 1034669 h 1034669"/>
                <a:gd name="connsiteX18" fmla="*/ 5436220 w 6858000"/>
                <a:gd name="connsiteY18" fmla="*/ 1034669 h 1034669"/>
                <a:gd name="connsiteX19" fmla="*/ 5039513 w 6858000"/>
                <a:gd name="connsiteY19" fmla="*/ 1034669 h 1034669"/>
                <a:gd name="connsiteX20" fmla="*/ 4577675 w 6858000"/>
                <a:gd name="connsiteY20" fmla="*/ 1034669 h 1034669"/>
                <a:gd name="connsiteX21" fmla="*/ 3855312 w 6858000"/>
                <a:gd name="connsiteY21" fmla="*/ 1034669 h 1034669"/>
                <a:gd name="connsiteX22" fmla="*/ 3393474 w 6858000"/>
                <a:gd name="connsiteY22" fmla="*/ 1034669 h 1034669"/>
                <a:gd name="connsiteX23" fmla="*/ 2736243 w 6858000"/>
                <a:gd name="connsiteY23" fmla="*/ 1034669 h 1034669"/>
                <a:gd name="connsiteX24" fmla="*/ 2339535 w 6858000"/>
                <a:gd name="connsiteY24" fmla="*/ 1034669 h 1034669"/>
                <a:gd name="connsiteX25" fmla="*/ 1747435 w 6858000"/>
                <a:gd name="connsiteY25" fmla="*/ 1034669 h 1034669"/>
                <a:gd name="connsiteX26" fmla="*/ 1025073 w 6858000"/>
                <a:gd name="connsiteY26" fmla="*/ 1034669 h 1034669"/>
                <a:gd name="connsiteX27" fmla="*/ 172448 w 6858000"/>
                <a:gd name="connsiteY27" fmla="*/ 1034669 h 1034669"/>
                <a:gd name="connsiteX28" fmla="*/ 0 w 6858000"/>
                <a:gd name="connsiteY28" fmla="*/ 862221 h 1034669"/>
                <a:gd name="connsiteX29" fmla="*/ 0 w 6858000"/>
                <a:gd name="connsiteY29" fmla="*/ 531130 h 1034669"/>
                <a:gd name="connsiteX30" fmla="*/ 0 w 6858000"/>
                <a:gd name="connsiteY30" fmla="*/ 172448 h 103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58000" h="1034669" fill="none" extrusionOk="0">
                  <a:moveTo>
                    <a:pt x="0" y="172448"/>
                  </a:moveTo>
                  <a:cubicBezTo>
                    <a:pt x="26343" y="67925"/>
                    <a:pt x="88174" y="-16185"/>
                    <a:pt x="172448" y="0"/>
                  </a:cubicBezTo>
                  <a:cubicBezTo>
                    <a:pt x="378380" y="-44591"/>
                    <a:pt x="500253" y="26770"/>
                    <a:pt x="764548" y="0"/>
                  </a:cubicBezTo>
                  <a:cubicBezTo>
                    <a:pt x="1028843" y="-26770"/>
                    <a:pt x="1300024" y="27841"/>
                    <a:pt x="1486911" y="0"/>
                  </a:cubicBezTo>
                  <a:cubicBezTo>
                    <a:pt x="1673798" y="-27841"/>
                    <a:pt x="1783999" y="15437"/>
                    <a:pt x="1948749" y="0"/>
                  </a:cubicBezTo>
                  <a:cubicBezTo>
                    <a:pt x="2113499" y="-15437"/>
                    <a:pt x="2257705" y="50202"/>
                    <a:pt x="2540849" y="0"/>
                  </a:cubicBezTo>
                  <a:cubicBezTo>
                    <a:pt x="2823993" y="-50202"/>
                    <a:pt x="2914001" y="18416"/>
                    <a:pt x="3067819" y="0"/>
                  </a:cubicBezTo>
                  <a:cubicBezTo>
                    <a:pt x="3221637" y="-18416"/>
                    <a:pt x="3482595" y="62892"/>
                    <a:pt x="3790181" y="0"/>
                  </a:cubicBezTo>
                  <a:cubicBezTo>
                    <a:pt x="4097767" y="-62892"/>
                    <a:pt x="4136144" y="37879"/>
                    <a:pt x="4252020" y="0"/>
                  </a:cubicBezTo>
                  <a:cubicBezTo>
                    <a:pt x="4367896" y="-37879"/>
                    <a:pt x="4589221" y="12168"/>
                    <a:pt x="4844120" y="0"/>
                  </a:cubicBezTo>
                  <a:cubicBezTo>
                    <a:pt x="5099019" y="-12168"/>
                    <a:pt x="5348458" y="83542"/>
                    <a:pt x="5566482" y="0"/>
                  </a:cubicBezTo>
                  <a:cubicBezTo>
                    <a:pt x="5784506" y="-83542"/>
                    <a:pt x="5865082" y="22411"/>
                    <a:pt x="6028321" y="0"/>
                  </a:cubicBezTo>
                  <a:cubicBezTo>
                    <a:pt x="6191560" y="-22411"/>
                    <a:pt x="6521610" y="70129"/>
                    <a:pt x="6685552" y="0"/>
                  </a:cubicBezTo>
                  <a:cubicBezTo>
                    <a:pt x="6782315" y="-1425"/>
                    <a:pt x="6855718" y="82621"/>
                    <a:pt x="6858000" y="172448"/>
                  </a:cubicBezTo>
                  <a:cubicBezTo>
                    <a:pt x="6882345" y="255105"/>
                    <a:pt x="6852996" y="385206"/>
                    <a:pt x="6858000" y="510437"/>
                  </a:cubicBezTo>
                  <a:cubicBezTo>
                    <a:pt x="6863004" y="635668"/>
                    <a:pt x="6828826" y="735822"/>
                    <a:pt x="6858000" y="862221"/>
                  </a:cubicBezTo>
                  <a:cubicBezTo>
                    <a:pt x="6878225" y="964070"/>
                    <a:pt x="6779046" y="1026913"/>
                    <a:pt x="6685552" y="1034669"/>
                  </a:cubicBezTo>
                  <a:cubicBezTo>
                    <a:pt x="6514873" y="1075808"/>
                    <a:pt x="6229752" y="1032543"/>
                    <a:pt x="5963190" y="1034669"/>
                  </a:cubicBezTo>
                  <a:cubicBezTo>
                    <a:pt x="5696628" y="1036795"/>
                    <a:pt x="5562905" y="1003633"/>
                    <a:pt x="5436220" y="1034669"/>
                  </a:cubicBezTo>
                  <a:cubicBezTo>
                    <a:pt x="5309535" y="1065705"/>
                    <a:pt x="5191234" y="1029667"/>
                    <a:pt x="5039513" y="1034669"/>
                  </a:cubicBezTo>
                  <a:cubicBezTo>
                    <a:pt x="4887792" y="1039671"/>
                    <a:pt x="4729602" y="1005601"/>
                    <a:pt x="4577675" y="1034669"/>
                  </a:cubicBezTo>
                  <a:cubicBezTo>
                    <a:pt x="4425748" y="1063737"/>
                    <a:pt x="4200946" y="1009482"/>
                    <a:pt x="3855312" y="1034669"/>
                  </a:cubicBezTo>
                  <a:cubicBezTo>
                    <a:pt x="3509678" y="1059856"/>
                    <a:pt x="3559362" y="998809"/>
                    <a:pt x="3393474" y="1034669"/>
                  </a:cubicBezTo>
                  <a:cubicBezTo>
                    <a:pt x="3227586" y="1070529"/>
                    <a:pt x="2996495" y="1013170"/>
                    <a:pt x="2736243" y="1034669"/>
                  </a:cubicBezTo>
                  <a:cubicBezTo>
                    <a:pt x="2475991" y="1056168"/>
                    <a:pt x="2510696" y="1005611"/>
                    <a:pt x="2339535" y="1034669"/>
                  </a:cubicBezTo>
                  <a:cubicBezTo>
                    <a:pt x="2168374" y="1063727"/>
                    <a:pt x="1941337" y="1026907"/>
                    <a:pt x="1747435" y="1034669"/>
                  </a:cubicBezTo>
                  <a:cubicBezTo>
                    <a:pt x="1553533" y="1042431"/>
                    <a:pt x="1277049" y="981296"/>
                    <a:pt x="1025073" y="1034669"/>
                  </a:cubicBezTo>
                  <a:cubicBezTo>
                    <a:pt x="773097" y="1088042"/>
                    <a:pt x="399812" y="980092"/>
                    <a:pt x="172448" y="1034669"/>
                  </a:cubicBezTo>
                  <a:cubicBezTo>
                    <a:pt x="70923" y="1037558"/>
                    <a:pt x="5949" y="959754"/>
                    <a:pt x="0" y="862221"/>
                  </a:cubicBezTo>
                  <a:cubicBezTo>
                    <a:pt x="-19966" y="746563"/>
                    <a:pt x="19831" y="624604"/>
                    <a:pt x="0" y="531130"/>
                  </a:cubicBezTo>
                  <a:cubicBezTo>
                    <a:pt x="-19831" y="437656"/>
                    <a:pt x="15237" y="301429"/>
                    <a:pt x="0" y="172448"/>
                  </a:cubicBezTo>
                  <a:close/>
                </a:path>
                <a:path w="6858000" h="1034669" stroke="0" extrusionOk="0">
                  <a:moveTo>
                    <a:pt x="0" y="172448"/>
                  </a:moveTo>
                  <a:cubicBezTo>
                    <a:pt x="12689" y="87287"/>
                    <a:pt x="75185" y="761"/>
                    <a:pt x="172448" y="0"/>
                  </a:cubicBezTo>
                  <a:cubicBezTo>
                    <a:pt x="338173" y="-19608"/>
                    <a:pt x="434174" y="30761"/>
                    <a:pt x="634286" y="0"/>
                  </a:cubicBezTo>
                  <a:cubicBezTo>
                    <a:pt x="834398" y="-30761"/>
                    <a:pt x="956333" y="42965"/>
                    <a:pt x="1096125" y="0"/>
                  </a:cubicBezTo>
                  <a:cubicBezTo>
                    <a:pt x="1235917" y="-42965"/>
                    <a:pt x="1599783" y="68766"/>
                    <a:pt x="1818487" y="0"/>
                  </a:cubicBezTo>
                  <a:cubicBezTo>
                    <a:pt x="2037191" y="-68766"/>
                    <a:pt x="2092858" y="34026"/>
                    <a:pt x="2345456" y="0"/>
                  </a:cubicBezTo>
                  <a:cubicBezTo>
                    <a:pt x="2598054" y="-34026"/>
                    <a:pt x="2609279" y="50861"/>
                    <a:pt x="2872426" y="0"/>
                  </a:cubicBezTo>
                  <a:cubicBezTo>
                    <a:pt x="3135573" y="-50861"/>
                    <a:pt x="3173920" y="59963"/>
                    <a:pt x="3464526" y="0"/>
                  </a:cubicBezTo>
                  <a:cubicBezTo>
                    <a:pt x="3755132" y="-59963"/>
                    <a:pt x="3841512" y="62399"/>
                    <a:pt x="4056626" y="0"/>
                  </a:cubicBezTo>
                  <a:cubicBezTo>
                    <a:pt x="4271740" y="-62399"/>
                    <a:pt x="4490218" y="65328"/>
                    <a:pt x="4648727" y="0"/>
                  </a:cubicBezTo>
                  <a:cubicBezTo>
                    <a:pt x="4807236" y="-65328"/>
                    <a:pt x="4890961" y="34441"/>
                    <a:pt x="5110565" y="0"/>
                  </a:cubicBezTo>
                  <a:cubicBezTo>
                    <a:pt x="5330169" y="-34441"/>
                    <a:pt x="5570964" y="20364"/>
                    <a:pt x="5702665" y="0"/>
                  </a:cubicBezTo>
                  <a:cubicBezTo>
                    <a:pt x="5834366" y="-20364"/>
                    <a:pt x="6315583" y="90539"/>
                    <a:pt x="6685552" y="0"/>
                  </a:cubicBezTo>
                  <a:cubicBezTo>
                    <a:pt x="6775684" y="27523"/>
                    <a:pt x="6871344" y="72246"/>
                    <a:pt x="6858000" y="172448"/>
                  </a:cubicBezTo>
                  <a:cubicBezTo>
                    <a:pt x="6885803" y="298369"/>
                    <a:pt x="6835042" y="361211"/>
                    <a:pt x="6858000" y="517335"/>
                  </a:cubicBezTo>
                  <a:cubicBezTo>
                    <a:pt x="6880958" y="673459"/>
                    <a:pt x="6846243" y="783672"/>
                    <a:pt x="6858000" y="862221"/>
                  </a:cubicBezTo>
                  <a:cubicBezTo>
                    <a:pt x="6857038" y="963692"/>
                    <a:pt x="6770160" y="1036791"/>
                    <a:pt x="6685552" y="1034669"/>
                  </a:cubicBezTo>
                  <a:cubicBezTo>
                    <a:pt x="6525054" y="1066011"/>
                    <a:pt x="6398387" y="1002885"/>
                    <a:pt x="6223714" y="1034669"/>
                  </a:cubicBezTo>
                  <a:cubicBezTo>
                    <a:pt x="6049041" y="1066453"/>
                    <a:pt x="5768858" y="1020532"/>
                    <a:pt x="5631613" y="1034669"/>
                  </a:cubicBezTo>
                  <a:cubicBezTo>
                    <a:pt x="5494368" y="1048806"/>
                    <a:pt x="5191220" y="1025738"/>
                    <a:pt x="4974382" y="1034669"/>
                  </a:cubicBezTo>
                  <a:cubicBezTo>
                    <a:pt x="4757544" y="1043600"/>
                    <a:pt x="4536402" y="997576"/>
                    <a:pt x="4382282" y="1034669"/>
                  </a:cubicBezTo>
                  <a:cubicBezTo>
                    <a:pt x="4228162" y="1071762"/>
                    <a:pt x="3878315" y="1025946"/>
                    <a:pt x="3725050" y="1034669"/>
                  </a:cubicBezTo>
                  <a:cubicBezTo>
                    <a:pt x="3571785" y="1043392"/>
                    <a:pt x="3362599" y="988784"/>
                    <a:pt x="3198081" y="1034669"/>
                  </a:cubicBezTo>
                  <a:cubicBezTo>
                    <a:pt x="3033563" y="1080554"/>
                    <a:pt x="2919848" y="1004621"/>
                    <a:pt x="2801374" y="1034669"/>
                  </a:cubicBezTo>
                  <a:cubicBezTo>
                    <a:pt x="2682900" y="1064717"/>
                    <a:pt x="2532806" y="980580"/>
                    <a:pt x="2274404" y="1034669"/>
                  </a:cubicBezTo>
                  <a:cubicBezTo>
                    <a:pt x="2016002" y="1088758"/>
                    <a:pt x="1782691" y="954809"/>
                    <a:pt x="1552042" y="1034669"/>
                  </a:cubicBezTo>
                  <a:cubicBezTo>
                    <a:pt x="1321393" y="1114529"/>
                    <a:pt x="1157406" y="967169"/>
                    <a:pt x="894810" y="1034669"/>
                  </a:cubicBezTo>
                  <a:cubicBezTo>
                    <a:pt x="632214" y="1102169"/>
                    <a:pt x="407635" y="979895"/>
                    <a:pt x="172448" y="1034669"/>
                  </a:cubicBezTo>
                  <a:cubicBezTo>
                    <a:pt x="98899" y="1024291"/>
                    <a:pt x="-103" y="965413"/>
                    <a:pt x="0" y="862221"/>
                  </a:cubicBezTo>
                  <a:cubicBezTo>
                    <a:pt x="-30771" y="744561"/>
                    <a:pt x="15815" y="607177"/>
                    <a:pt x="0" y="531130"/>
                  </a:cubicBezTo>
                  <a:cubicBezTo>
                    <a:pt x="-15815" y="455083"/>
                    <a:pt x="24308" y="254273"/>
                    <a:pt x="0" y="172448"/>
                  </a:cubicBezTo>
                  <a:close/>
                </a:path>
              </a:pathLst>
            </a:custGeom>
            <a:solidFill>
              <a:schemeClr val="bg1"/>
            </a:solidFill>
            <a:ln w="28575">
              <a:solidFill>
                <a:srgbClr val="75D2DB"/>
              </a:solidFill>
              <a:prstDash val="dashDot"/>
              <a:extLst>
                <a:ext uri="{C807C97D-BFC1-408E-A445-0C87EB9F89A2}">
                  <ask:lineSketchStyleProps xmlns:ask="http://schemas.microsoft.com/office/drawing/2018/sketchyshapes" sd="39381211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91BF375-CA2B-459C-A0B6-BF73896B0C1A}"/>
                </a:ext>
              </a:extLst>
            </p:cNvPr>
            <p:cNvSpPr txBox="1"/>
            <p:nvPr/>
          </p:nvSpPr>
          <p:spPr>
            <a:xfrm>
              <a:off x="3118597" y="1204605"/>
              <a:ext cx="6670611"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Khi nghỉ hè, bạn nhỏ thích nhất được theo mẹ về quê.</a:t>
              </a:r>
              <a:br>
                <a:rPr lang="vi-VN" sz="3200" b="0" i="0" dirty="0">
                  <a:solidFill>
                    <a:srgbClr val="000000"/>
                  </a:solidFill>
                  <a:effectLst/>
                  <a:latin typeface="OpenSans"/>
                </a:rPr>
              </a:br>
              <a:endParaRPr kumimoji="0" lang="en-US" sz="3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70260C9-F5C5-44F6-B38A-1BE7DE07AC8B}"/>
                </a:ext>
              </a:extLst>
            </p:cNvPr>
            <p:cNvPicPr>
              <a:picLocks noChangeAspect="1"/>
            </p:cNvPicPr>
            <p:nvPr/>
          </p:nvPicPr>
          <p:blipFill>
            <a:blip r:embed="rId4"/>
            <a:stretch>
              <a:fillRect/>
            </a:stretch>
          </p:blipFill>
          <p:spPr>
            <a:xfrm>
              <a:off x="2180136" y="1048864"/>
              <a:ext cx="767540" cy="1357336"/>
            </a:xfrm>
            <a:prstGeom prst="rect">
              <a:avLst/>
            </a:prstGeom>
          </p:spPr>
        </p:pic>
      </p:grpSp>
      <p:cxnSp>
        <p:nvCxnSpPr>
          <p:cNvPr id="22" name="Straight Connector 21">
            <a:extLst>
              <a:ext uri="{FF2B5EF4-FFF2-40B4-BE49-F238E27FC236}">
                <a16:creationId xmlns:a16="http://schemas.microsoft.com/office/drawing/2014/main" id="{CAF1FAD6-6D36-43CD-84FE-4BB5F5AF515E}"/>
              </a:ext>
            </a:extLst>
          </p:cNvPr>
          <p:cNvCxnSpPr>
            <a:cxnSpLocks/>
          </p:cNvCxnSpPr>
          <p:nvPr/>
        </p:nvCxnSpPr>
        <p:spPr>
          <a:xfrm>
            <a:off x="5008467" y="3199116"/>
            <a:ext cx="3587004" cy="0"/>
          </a:xfrm>
          <a:prstGeom prst="line">
            <a:avLst/>
          </a:prstGeom>
          <a:ln w="38100"/>
        </p:spPr>
        <p:style>
          <a:lnRef idx="3">
            <a:schemeClr val="accent2"/>
          </a:lnRef>
          <a:fillRef idx="0">
            <a:schemeClr val="accent2"/>
          </a:fillRef>
          <a:effectRef idx="2">
            <a:schemeClr val="accent2"/>
          </a:effectRef>
          <a:fontRef idx="minor">
            <a:schemeClr val="tx1"/>
          </a:fontRef>
        </p:style>
      </p:cxnSp>
      <p:pic>
        <p:nvPicPr>
          <p:cNvPr id="1026" name="Picture 2" descr="cute bird PNG image with transparent background | TOPpng">
            <a:extLst>
              <a:ext uri="{FF2B5EF4-FFF2-40B4-BE49-F238E27FC236}">
                <a16:creationId xmlns:a16="http://schemas.microsoft.com/office/drawing/2014/main" id="{38A8247F-0D44-4392-8568-037EDC0DDA8B}"/>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6636" b="92782" l="3214" r="99524">
                        <a14:foregroundMark x1="12976" y1="41560" x2="8452" y2="52736"/>
                        <a14:foregroundMark x1="8452" y1="52736" x2="4643" y2="52969"/>
                        <a14:foregroundMark x1="7857" y1="43306" x2="6429" y2="38184"/>
                        <a14:foregroundMark x1="87381" y1="68219" x2="93452" y2="63912"/>
                        <a14:foregroundMark x1="90000" y1="73690" x2="99167" y2="72759"/>
                        <a14:foregroundMark x1="99167" y1="72759" x2="99524" y2="72759"/>
                        <a14:foregroundMark x1="3571" y1="21769" x2="4762" y2="19558"/>
                        <a14:foregroundMark x1="19048" y1="6868" x2="22024" y2="6868"/>
                        <a14:foregroundMark x1="23214" y1="16647" x2="24524" y2="16065"/>
                        <a14:foregroundMark x1="14405" y1="18859" x2="15833" y2="17462"/>
                        <a14:foregroundMark x1="15833" y1="17462" x2="16190" y2="14901"/>
                        <a14:foregroundMark x1="16786" y1="14086" x2="16429" y2="7218"/>
                        <a14:foregroundMark x1="34524" y1="6636" x2="35714" y2="7218"/>
                        <a14:foregroundMark x1="9048" y1="37485" x2="3214" y2="36321"/>
                        <a14:foregroundMark x1="41905" y1="87893" x2="43095" y2="92782"/>
                        <a14:foregroundMark x1="21905" y1="49243" x2="30119" y2="362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98619" y="712967"/>
            <a:ext cx="1243390" cy="12716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F116221-1DE9-43F3-817A-D2A6ABC72497}"/>
              </a:ext>
            </a:extLst>
          </p:cNvPr>
          <p:cNvSpPr txBox="1"/>
          <p:nvPr/>
        </p:nvSpPr>
        <p:spPr>
          <a:xfrm>
            <a:off x="4825176" y="2135311"/>
            <a:ext cx="5800725" cy="2062103"/>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 hè em thích nhất</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 theo mẹ về quê</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em cũng mừng ghê</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 thấy em vào ngõ</a:t>
            </a:r>
            <a:endParaRPr lang="en-US" sz="3200" dirty="0"/>
          </a:p>
        </p:txBody>
      </p:sp>
    </p:spTree>
    <p:extLst>
      <p:ext uri="{BB962C8B-B14F-4D97-AF65-F5344CB8AC3E}">
        <p14:creationId xmlns:p14="http://schemas.microsoft.com/office/powerpoint/2010/main" val="33946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A553757-54C6-41C2-B273-8BB45BF14FBD}"/>
              </a:ext>
            </a:extLst>
          </p:cNvPr>
          <p:cNvSpPr/>
          <p:nvPr/>
        </p:nvSpPr>
        <p:spPr>
          <a:xfrm>
            <a:off x="281354" y="742869"/>
            <a:ext cx="11760591" cy="6347248"/>
          </a:xfrm>
          <a:custGeom>
            <a:avLst/>
            <a:gdLst>
              <a:gd name="connsiteX0" fmla="*/ 0 w 11760591"/>
              <a:gd name="connsiteY0" fmla="*/ 1057896 h 6347248"/>
              <a:gd name="connsiteX1" fmla="*/ 1057896 w 11760591"/>
              <a:gd name="connsiteY1" fmla="*/ 0 h 6347248"/>
              <a:gd name="connsiteX2" fmla="*/ 10702695 w 11760591"/>
              <a:gd name="connsiteY2" fmla="*/ 0 h 6347248"/>
              <a:gd name="connsiteX3" fmla="*/ 11760591 w 11760591"/>
              <a:gd name="connsiteY3" fmla="*/ 1057896 h 6347248"/>
              <a:gd name="connsiteX4" fmla="*/ 11760591 w 11760591"/>
              <a:gd name="connsiteY4" fmla="*/ 5289352 h 6347248"/>
              <a:gd name="connsiteX5" fmla="*/ 10702695 w 11760591"/>
              <a:gd name="connsiteY5" fmla="*/ 6347248 h 6347248"/>
              <a:gd name="connsiteX6" fmla="*/ 1057896 w 11760591"/>
              <a:gd name="connsiteY6" fmla="*/ 6347248 h 6347248"/>
              <a:gd name="connsiteX7" fmla="*/ 0 w 11760591"/>
              <a:gd name="connsiteY7" fmla="*/ 5289352 h 6347248"/>
              <a:gd name="connsiteX8" fmla="*/ 0 w 11760591"/>
              <a:gd name="connsiteY8" fmla="*/ 1057896 h 634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0591" h="6347248" fill="none" extrusionOk="0">
                <a:moveTo>
                  <a:pt x="0" y="1057896"/>
                </a:moveTo>
                <a:cubicBezTo>
                  <a:pt x="19698" y="565692"/>
                  <a:pt x="476600" y="6423"/>
                  <a:pt x="1057896" y="0"/>
                </a:cubicBezTo>
                <a:cubicBezTo>
                  <a:pt x="3020346" y="99833"/>
                  <a:pt x="8984777" y="142688"/>
                  <a:pt x="10702695" y="0"/>
                </a:cubicBezTo>
                <a:cubicBezTo>
                  <a:pt x="11320150" y="52424"/>
                  <a:pt x="11713165" y="470051"/>
                  <a:pt x="11760591" y="1057896"/>
                </a:cubicBezTo>
                <a:cubicBezTo>
                  <a:pt x="11893829" y="1887308"/>
                  <a:pt x="11827760" y="4099912"/>
                  <a:pt x="11760591" y="5289352"/>
                </a:cubicBezTo>
                <a:cubicBezTo>
                  <a:pt x="11787994" y="5901001"/>
                  <a:pt x="11297071" y="6382297"/>
                  <a:pt x="10702695" y="6347248"/>
                </a:cubicBezTo>
                <a:cubicBezTo>
                  <a:pt x="9608816" y="6486483"/>
                  <a:pt x="2422483" y="6391949"/>
                  <a:pt x="1057896" y="6347248"/>
                </a:cubicBezTo>
                <a:cubicBezTo>
                  <a:pt x="486949" y="6290433"/>
                  <a:pt x="47224" y="5807292"/>
                  <a:pt x="0" y="5289352"/>
                </a:cubicBezTo>
                <a:cubicBezTo>
                  <a:pt x="-146685" y="3328303"/>
                  <a:pt x="-143143" y="2027026"/>
                  <a:pt x="0" y="1057896"/>
                </a:cubicBezTo>
                <a:close/>
              </a:path>
              <a:path w="11760591" h="6347248" stroke="0" extrusionOk="0">
                <a:moveTo>
                  <a:pt x="0" y="1057896"/>
                </a:moveTo>
                <a:cubicBezTo>
                  <a:pt x="21664" y="434859"/>
                  <a:pt x="460523" y="-1578"/>
                  <a:pt x="1057896" y="0"/>
                </a:cubicBezTo>
                <a:cubicBezTo>
                  <a:pt x="4910746" y="88457"/>
                  <a:pt x="7579713" y="-4206"/>
                  <a:pt x="10702695" y="0"/>
                </a:cubicBezTo>
                <a:cubicBezTo>
                  <a:pt x="11273878" y="11875"/>
                  <a:pt x="11741036" y="455013"/>
                  <a:pt x="11760591" y="1057896"/>
                </a:cubicBezTo>
                <a:cubicBezTo>
                  <a:pt x="11929785" y="2256294"/>
                  <a:pt x="11698824" y="4677118"/>
                  <a:pt x="11760591" y="5289352"/>
                </a:cubicBezTo>
                <a:cubicBezTo>
                  <a:pt x="11852849" y="5899992"/>
                  <a:pt x="11323485" y="6382104"/>
                  <a:pt x="10702695" y="6347248"/>
                </a:cubicBezTo>
                <a:cubicBezTo>
                  <a:pt x="6658057" y="6433659"/>
                  <a:pt x="2370216" y="6343167"/>
                  <a:pt x="1057896" y="6347248"/>
                </a:cubicBezTo>
                <a:cubicBezTo>
                  <a:pt x="436932" y="6320125"/>
                  <a:pt x="-87270" y="5886003"/>
                  <a:pt x="0" y="5289352"/>
                </a:cubicBezTo>
                <a:cubicBezTo>
                  <a:pt x="166589" y="3650090"/>
                  <a:pt x="-105072" y="2196477"/>
                  <a:pt x="0" y="1057896"/>
                </a:cubicBezTo>
                <a:close/>
              </a:path>
            </a:pathLst>
          </a:custGeom>
          <a:ln w="38100">
            <a:noFill/>
            <a:extLst>
              <a:ext uri="{C807C97D-BFC1-408E-A445-0C87EB9F89A2}">
                <ask:lineSketchStyleProps xmlns:ask="http://schemas.microsoft.com/office/drawing/2018/sketchyshapes" sd="135688309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50351874-1D73-48F1-A87F-A47547860B63}"/>
              </a:ext>
            </a:extLst>
          </p:cNvPr>
          <p:cNvGrpSpPr/>
          <p:nvPr/>
        </p:nvGrpSpPr>
        <p:grpSpPr>
          <a:xfrm>
            <a:off x="1709971" y="175344"/>
            <a:ext cx="7379989" cy="1538883"/>
            <a:chOff x="2548171" y="115395"/>
            <a:chExt cx="7379989" cy="1538883"/>
          </a:xfrm>
        </p:grpSpPr>
        <p:grpSp>
          <p:nvGrpSpPr>
            <p:cNvPr id="9" name="Group 8">
              <a:extLst>
                <a:ext uri="{FF2B5EF4-FFF2-40B4-BE49-F238E27FC236}">
                  <a16:creationId xmlns:a16="http://schemas.microsoft.com/office/drawing/2014/main" id="{6A1679AA-7D9B-40C9-BCD9-6143EA2A6960}"/>
                </a:ext>
              </a:extLst>
            </p:cNvPr>
            <p:cNvGrpSpPr/>
            <p:nvPr/>
          </p:nvGrpSpPr>
          <p:grpSpPr>
            <a:xfrm>
              <a:off x="2909046" y="115395"/>
              <a:ext cx="7019114" cy="1538883"/>
              <a:chOff x="2770094" y="1204605"/>
              <a:chExt cx="7019114" cy="1538883"/>
            </a:xfrm>
          </p:grpSpPr>
          <p:sp>
            <p:nvSpPr>
              <p:cNvPr id="10" name="Rectangle: Rounded Corners 9">
                <a:extLst>
                  <a:ext uri="{FF2B5EF4-FFF2-40B4-BE49-F238E27FC236}">
                    <a16:creationId xmlns:a16="http://schemas.microsoft.com/office/drawing/2014/main" id="{063D3521-78CF-44A2-95DA-92934FADCCF2}"/>
                  </a:ext>
                </a:extLst>
              </p:cNvPr>
              <p:cNvSpPr/>
              <p:nvPr/>
            </p:nvSpPr>
            <p:spPr>
              <a:xfrm>
                <a:off x="2770094" y="1251073"/>
                <a:ext cx="6858000" cy="940635"/>
              </a:xfrm>
              <a:custGeom>
                <a:avLst/>
                <a:gdLst>
                  <a:gd name="connsiteX0" fmla="*/ 0 w 6858000"/>
                  <a:gd name="connsiteY0" fmla="*/ 156776 h 940635"/>
                  <a:gd name="connsiteX1" fmla="*/ 156776 w 6858000"/>
                  <a:gd name="connsiteY1" fmla="*/ 0 h 940635"/>
                  <a:gd name="connsiteX2" fmla="*/ 751726 w 6858000"/>
                  <a:gd name="connsiteY2" fmla="*/ 0 h 940635"/>
                  <a:gd name="connsiteX3" fmla="*/ 1477565 w 6858000"/>
                  <a:gd name="connsiteY3" fmla="*/ 0 h 940635"/>
                  <a:gd name="connsiteX4" fmla="*/ 1941625 w 6858000"/>
                  <a:gd name="connsiteY4" fmla="*/ 0 h 940635"/>
                  <a:gd name="connsiteX5" fmla="*/ 2536575 w 6858000"/>
                  <a:gd name="connsiteY5" fmla="*/ 0 h 940635"/>
                  <a:gd name="connsiteX6" fmla="*/ 3066081 w 6858000"/>
                  <a:gd name="connsiteY6" fmla="*/ 0 h 940635"/>
                  <a:gd name="connsiteX7" fmla="*/ 3791919 w 6858000"/>
                  <a:gd name="connsiteY7" fmla="*/ 0 h 940635"/>
                  <a:gd name="connsiteX8" fmla="*/ 4255980 w 6858000"/>
                  <a:gd name="connsiteY8" fmla="*/ 0 h 940635"/>
                  <a:gd name="connsiteX9" fmla="*/ 4850930 w 6858000"/>
                  <a:gd name="connsiteY9" fmla="*/ 0 h 940635"/>
                  <a:gd name="connsiteX10" fmla="*/ 5576769 w 6858000"/>
                  <a:gd name="connsiteY10" fmla="*/ 0 h 940635"/>
                  <a:gd name="connsiteX11" fmla="*/ 6040830 w 6858000"/>
                  <a:gd name="connsiteY11" fmla="*/ 0 h 940635"/>
                  <a:gd name="connsiteX12" fmla="*/ 6701224 w 6858000"/>
                  <a:gd name="connsiteY12" fmla="*/ 0 h 940635"/>
                  <a:gd name="connsiteX13" fmla="*/ 6858000 w 6858000"/>
                  <a:gd name="connsiteY13" fmla="*/ 156776 h 940635"/>
                  <a:gd name="connsiteX14" fmla="*/ 6858000 w 6858000"/>
                  <a:gd name="connsiteY14" fmla="*/ 464047 h 940635"/>
                  <a:gd name="connsiteX15" fmla="*/ 6858000 w 6858000"/>
                  <a:gd name="connsiteY15" fmla="*/ 783859 h 940635"/>
                  <a:gd name="connsiteX16" fmla="*/ 6701224 w 6858000"/>
                  <a:gd name="connsiteY16" fmla="*/ 940635 h 940635"/>
                  <a:gd name="connsiteX17" fmla="*/ 5975385 w 6858000"/>
                  <a:gd name="connsiteY17" fmla="*/ 940635 h 940635"/>
                  <a:gd name="connsiteX18" fmla="*/ 5445880 w 6858000"/>
                  <a:gd name="connsiteY18" fmla="*/ 940635 h 940635"/>
                  <a:gd name="connsiteX19" fmla="*/ 5047264 w 6858000"/>
                  <a:gd name="connsiteY19" fmla="*/ 940635 h 940635"/>
                  <a:gd name="connsiteX20" fmla="*/ 4583203 w 6858000"/>
                  <a:gd name="connsiteY20" fmla="*/ 940635 h 940635"/>
                  <a:gd name="connsiteX21" fmla="*/ 3857364 w 6858000"/>
                  <a:gd name="connsiteY21" fmla="*/ 940635 h 940635"/>
                  <a:gd name="connsiteX22" fmla="*/ 3393303 w 6858000"/>
                  <a:gd name="connsiteY22" fmla="*/ 940635 h 940635"/>
                  <a:gd name="connsiteX23" fmla="*/ 2732909 w 6858000"/>
                  <a:gd name="connsiteY23" fmla="*/ 940635 h 940635"/>
                  <a:gd name="connsiteX24" fmla="*/ 2334292 w 6858000"/>
                  <a:gd name="connsiteY24" fmla="*/ 940635 h 940635"/>
                  <a:gd name="connsiteX25" fmla="*/ 1739343 w 6858000"/>
                  <a:gd name="connsiteY25" fmla="*/ 940635 h 940635"/>
                  <a:gd name="connsiteX26" fmla="*/ 1013504 w 6858000"/>
                  <a:gd name="connsiteY26" fmla="*/ 940635 h 940635"/>
                  <a:gd name="connsiteX27" fmla="*/ 156776 w 6858000"/>
                  <a:gd name="connsiteY27" fmla="*/ 940635 h 940635"/>
                  <a:gd name="connsiteX28" fmla="*/ 0 w 6858000"/>
                  <a:gd name="connsiteY28" fmla="*/ 783859 h 940635"/>
                  <a:gd name="connsiteX29" fmla="*/ 0 w 6858000"/>
                  <a:gd name="connsiteY29" fmla="*/ 482859 h 940635"/>
                  <a:gd name="connsiteX30" fmla="*/ 0 w 6858000"/>
                  <a:gd name="connsiteY30" fmla="*/ 156776 h 94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58000" h="940635" fill="none" extrusionOk="0">
                    <a:moveTo>
                      <a:pt x="0" y="156776"/>
                    </a:moveTo>
                    <a:cubicBezTo>
                      <a:pt x="20611" y="62928"/>
                      <a:pt x="76371" y="-9121"/>
                      <a:pt x="156776" y="0"/>
                    </a:cubicBezTo>
                    <a:cubicBezTo>
                      <a:pt x="300597" y="-10577"/>
                      <a:pt x="484163" y="9490"/>
                      <a:pt x="751726" y="0"/>
                    </a:cubicBezTo>
                    <a:cubicBezTo>
                      <a:pt x="1019289" y="-9490"/>
                      <a:pt x="1304663" y="67692"/>
                      <a:pt x="1477565" y="0"/>
                    </a:cubicBezTo>
                    <a:cubicBezTo>
                      <a:pt x="1650467" y="-67692"/>
                      <a:pt x="1739888" y="15120"/>
                      <a:pt x="1941625" y="0"/>
                    </a:cubicBezTo>
                    <a:cubicBezTo>
                      <a:pt x="2143362" y="-15120"/>
                      <a:pt x="2274863" y="56292"/>
                      <a:pt x="2536575" y="0"/>
                    </a:cubicBezTo>
                    <a:cubicBezTo>
                      <a:pt x="2798287" y="-56292"/>
                      <a:pt x="2890695" y="21830"/>
                      <a:pt x="3066081" y="0"/>
                    </a:cubicBezTo>
                    <a:cubicBezTo>
                      <a:pt x="3241467" y="-21830"/>
                      <a:pt x="3513694" y="39194"/>
                      <a:pt x="3791919" y="0"/>
                    </a:cubicBezTo>
                    <a:cubicBezTo>
                      <a:pt x="4070144" y="-39194"/>
                      <a:pt x="4027769" y="26030"/>
                      <a:pt x="4255980" y="0"/>
                    </a:cubicBezTo>
                    <a:cubicBezTo>
                      <a:pt x="4484191" y="-26030"/>
                      <a:pt x="4722970" y="33948"/>
                      <a:pt x="4850930" y="0"/>
                    </a:cubicBezTo>
                    <a:cubicBezTo>
                      <a:pt x="4978890" y="-33948"/>
                      <a:pt x="5285932" y="84713"/>
                      <a:pt x="5576769" y="0"/>
                    </a:cubicBezTo>
                    <a:cubicBezTo>
                      <a:pt x="5867606" y="-84713"/>
                      <a:pt x="5937871" y="29149"/>
                      <a:pt x="6040830" y="0"/>
                    </a:cubicBezTo>
                    <a:cubicBezTo>
                      <a:pt x="6143789" y="-29149"/>
                      <a:pt x="6551096" y="16772"/>
                      <a:pt x="6701224" y="0"/>
                    </a:cubicBezTo>
                    <a:cubicBezTo>
                      <a:pt x="6800665" y="-12032"/>
                      <a:pt x="6851636" y="85288"/>
                      <a:pt x="6858000" y="156776"/>
                    </a:cubicBezTo>
                    <a:cubicBezTo>
                      <a:pt x="6878855" y="231019"/>
                      <a:pt x="6833749" y="347176"/>
                      <a:pt x="6858000" y="464047"/>
                    </a:cubicBezTo>
                    <a:cubicBezTo>
                      <a:pt x="6882251" y="580918"/>
                      <a:pt x="6825487" y="705006"/>
                      <a:pt x="6858000" y="783859"/>
                    </a:cubicBezTo>
                    <a:cubicBezTo>
                      <a:pt x="6881840" y="878235"/>
                      <a:pt x="6782273" y="916039"/>
                      <a:pt x="6701224" y="940635"/>
                    </a:cubicBezTo>
                    <a:cubicBezTo>
                      <a:pt x="6458428" y="956315"/>
                      <a:pt x="6312039" y="876253"/>
                      <a:pt x="5975385" y="940635"/>
                    </a:cubicBezTo>
                    <a:cubicBezTo>
                      <a:pt x="5638731" y="1005017"/>
                      <a:pt x="5651723" y="934105"/>
                      <a:pt x="5445880" y="940635"/>
                    </a:cubicBezTo>
                    <a:cubicBezTo>
                      <a:pt x="5240038" y="947165"/>
                      <a:pt x="5221465" y="936598"/>
                      <a:pt x="5047264" y="940635"/>
                    </a:cubicBezTo>
                    <a:cubicBezTo>
                      <a:pt x="4873063" y="944672"/>
                      <a:pt x="4754216" y="887685"/>
                      <a:pt x="4583203" y="940635"/>
                    </a:cubicBezTo>
                    <a:cubicBezTo>
                      <a:pt x="4412190" y="993585"/>
                      <a:pt x="4188981" y="887711"/>
                      <a:pt x="3857364" y="940635"/>
                    </a:cubicBezTo>
                    <a:cubicBezTo>
                      <a:pt x="3525747" y="993559"/>
                      <a:pt x="3507194" y="928451"/>
                      <a:pt x="3393303" y="940635"/>
                    </a:cubicBezTo>
                    <a:cubicBezTo>
                      <a:pt x="3279412" y="952819"/>
                      <a:pt x="3053942" y="908226"/>
                      <a:pt x="2732909" y="940635"/>
                    </a:cubicBezTo>
                    <a:cubicBezTo>
                      <a:pt x="2411876" y="973044"/>
                      <a:pt x="2453841" y="930073"/>
                      <a:pt x="2334292" y="940635"/>
                    </a:cubicBezTo>
                    <a:cubicBezTo>
                      <a:pt x="2214743" y="951197"/>
                      <a:pt x="1905270" y="931824"/>
                      <a:pt x="1739343" y="940635"/>
                    </a:cubicBezTo>
                    <a:cubicBezTo>
                      <a:pt x="1573416" y="949446"/>
                      <a:pt x="1372470" y="861650"/>
                      <a:pt x="1013504" y="940635"/>
                    </a:cubicBezTo>
                    <a:cubicBezTo>
                      <a:pt x="654538" y="1019620"/>
                      <a:pt x="391017" y="885081"/>
                      <a:pt x="156776" y="940635"/>
                    </a:cubicBezTo>
                    <a:cubicBezTo>
                      <a:pt x="67476" y="941883"/>
                      <a:pt x="11076" y="874713"/>
                      <a:pt x="0" y="783859"/>
                    </a:cubicBezTo>
                    <a:cubicBezTo>
                      <a:pt x="-29108" y="671817"/>
                      <a:pt x="33722" y="594444"/>
                      <a:pt x="0" y="482859"/>
                    </a:cubicBezTo>
                    <a:cubicBezTo>
                      <a:pt x="-33722" y="371274"/>
                      <a:pt x="35118" y="253424"/>
                      <a:pt x="0" y="156776"/>
                    </a:cubicBezTo>
                    <a:close/>
                  </a:path>
                  <a:path w="6858000" h="940635" stroke="0" extrusionOk="0">
                    <a:moveTo>
                      <a:pt x="0" y="156776"/>
                    </a:moveTo>
                    <a:cubicBezTo>
                      <a:pt x="7846" y="76423"/>
                      <a:pt x="50705" y="7330"/>
                      <a:pt x="156776" y="0"/>
                    </a:cubicBezTo>
                    <a:cubicBezTo>
                      <a:pt x="360549" y="-55373"/>
                      <a:pt x="453689" y="7384"/>
                      <a:pt x="620837" y="0"/>
                    </a:cubicBezTo>
                    <a:cubicBezTo>
                      <a:pt x="787985" y="-7384"/>
                      <a:pt x="885723" y="13968"/>
                      <a:pt x="1084898" y="0"/>
                    </a:cubicBezTo>
                    <a:cubicBezTo>
                      <a:pt x="1284073" y="-13968"/>
                      <a:pt x="1467059" y="12669"/>
                      <a:pt x="1810736" y="0"/>
                    </a:cubicBezTo>
                    <a:cubicBezTo>
                      <a:pt x="2154413" y="-12669"/>
                      <a:pt x="2230892" y="3961"/>
                      <a:pt x="2340242" y="0"/>
                    </a:cubicBezTo>
                    <a:cubicBezTo>
                      <a:pt x="2449592" y="-3961"/>
                      <a:pt x="2661873" y="19282"/>
                      <a:pt x="2869747" y="0"/>
                    </a:cubicBezTo>
                    <a:cubicBezTo>
                      <a:pt x="3077621" y="-19282"/>
                      <a:pt x="3288737" y="22187"/>
                      <a:pt x="3464697" y="0"/>
                    </a:cubicBezTo>
                    <a:cubicBezTo>
                      <a:pt x="3640657" y="-22187"/>
                      <a:pt x="3767070" y="16451"/>
                      <a:pt x="4059647" y="0"/>
                    </a:cubicBezTo>
                    <a:cubicBezTo>
                      <a:pt x="4352224" y="-16451"/>
                      <a:pt x="4404027" y="67041"/>
                      <a:pt x="4654597" y="0"/>
                    </a:cubicBezTo>
                    <a:cubicBezTo>
                      <a:pt x="4905167" y="-67041"/>
                      <a:pt x="4999213" y="43476"/>
                      <a:pt x="5118657" y="0"/>
                    </a:cubicBezTo>
                    <a:cubicBezTo>
                      <a:pt x="5238101" y="-43476"/>
                      <a:pt x="5564084" y="31248"/>
                      <a:pt x="5713607" y="0"/>
                    </a:cubicBezTo>
                    <a:cubicBezTo>
                      <a:pt x="5863130" y="-31248"/>
                      <a:pt x="6417142" y="101984"/>
                      <a:pt x="6701224" y="0"/>
                    </a:cubicBezTo>
                    <a:cubicBezTo>
                      <a:pt x="6786233" y="8495"/>
                      <a:pt x="6871979" y="64992"/>
                      <a:pt x="6858000" y="156776"/>
                    </a:cubicBezTo>
                    <a:cubicBezTo>
                      <a:pt x="6891679" y="220406"/>
                      <a:pt x="6834275" y="352997"/>
                      <a:pt x="6858000" y="470318"/>
                    </a:cubicBezTo>
                    <a:cubicBezTo>
                      <a:pt x="6881725" y="587639"/>
                      <a:pt x="6830520" y="672928"/>
                      <a:pt x="6858000" y="783859"/>
                    </a:cubicBezTo>
                    <a:cubicBezTo>
                      <a:pt x="6856145" y="882461"/>
                      <a:pt x="6773155" y="943559"/>
                      <a:pt x="6701224" y="940635"/>
                    </a:cubicBezTo>
                    <a:cubicBezTo>
                      <a:pt x="6575470" y="942704"/>
                      <a:pt x="6370991" y="910526"/>
                      <a:pt x="6237163" y="940635"/>
                    </a:cubicBezTo>
                    <a:cubicBezTo>
                      <a:pt x="6103335" y="970744"/>
                      <a:pt x="5836169" y="894772"/>
                      <a:pt x="5642213" y="940635"/>
                    </a:cubicBezTo>
                    <a:cubicBezTo>
                      <a:pt x="5448257" y="986498"/>
                      <a:pt x="5134380" y="931519"/>
                      <a:pt x="4981819" y="940635"/>
                    </a:cubicBezTo>
                    <a:cubicBezTo>
                      <a:pt x="4829258" y="949751"/>
                      <a:pt x="4676440" y="879668"/>
                      <a:pt x="4386869" y="940635"/>
                    </a:cubicBezTo>
                    <a:cubicBezTo>
                      <a:pt x="4097298" y="1001602"/>
                      <a:pt x="3993764" y="909051"/>
                      <a:pt x="3726475" y="940635"/>
                    </a:cubicBezTo>
                    <a:cubicBezTo>
                      <a:pt x="3459186" y="972219"/>
                      <a:pt x="3419223" y="937785"/>
                      <a:pt x="3196970" y="940635"/>
                    </a:cubicBezTo>
                    <a:cubicBezTo>
                      <a:pt x="2974717" y="943485"/>
                      <a:pt x="2937023" y="896652"/>
                      <a:pt x="2798353" y="940635"/>
                    </a:cubicBezTo>
                    <a:cubicBezTo>
                      <a:pt x="2659683" y="984618"/>
                      <a:pt x="2421533" y="896199"/>
                      <a:pt x="2268848" y="940635"/>
                    </a:cubicBezTo>
                    <a:cubicBezTo>
                      <a:pt x="2116164" y="985071"/>
                      <a:pt x="1824276" y="870781"/>
                      <a:pt x="1543009" y="940635"/>
                    </a:cubicBezTo>
                    <a:cubicBezTo>
                      <a:pt x="1261742" y="1010489"/>
                      <a:pt x="1152219" y="880928"/>
                      <a:pt x="882615" y="940635"/>
                    </a:cubicBezTo>
                    <a:cubicBezTo>
                      <a:pt x="613011" y="1000342"/>
                      <a:pt x="403475" y="923661"/>
                      <a:pt x="156776" y="940635"/>
                    </a:cubicBezTo>
                    <a:cubicBezTo>
                      <a:pt x="86003" y="933070"/>
                      <a:pt x="-107" y="878683"/>
                      <a:pt x="0" y="783859"/>
                    </a:cubicBezTo>
                    <a:cubicBezTo>
                      <a:pt x="-30022" y="719794"/>
                      <a:pt x="30287" y="624490"/>
                      <a:pt x="0" y="482859"/>
                    </a:cubicBezTo>
                    <a:cubicBezTo>
                      <a:pt x="-30287" y="341228"/>
                      <a:pt x="12254" y="310401"/>
                      <a:pt x="0" y="156776"/>
                    </a:cubicBezTo>
                    <a:close/>
                  </a:path>
                </a:pathLst>
              </a:custGeom>
              <a:solidFill>
                <a:schemeClr val="bg1"/>
              </a:solidFill>
              <a:ln w="28575">
                <a:solidFill>
                  <a:srgbClr val="EE6C58"/>
                </a:solidFill>
                <a:prstDash val="dashDot"/>
                <a:extLst>
                  <a:ext uri="{C807C97D-BFC1-408E-A445-0C87EB9F89A2}">
                    <ask:lineSketchStyleProps xmlns:ask="http://schemas.microsoft.com/office/drawing/2018/sketchyshapes" sd="39381211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E007E16-8115-4334-86BC-5F16671AB638}"/>
                  </a:ext>
                </a:extLst>
              </p:cNvPr>
              <p:cNvSpPr txBox="1"/>
              <p:nvPr/>
            </p:nvSpPr>
            <p:spPr>
              <a:xfrm>
                <a:off x="3297575" y="1204605"/>
                <a:ext cx="6491633" cy="153888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dirty="0">
                    <a:latin typeface="Arial-Rounded" panose="020B0500000000000000" pitchFamily="34" charset="0"/>
                    <a:ea typeface="Arial-Rounded" panose="020B0500000000000000" pitchFamily="34" charset="0"/>
                    <a:cs typeface="Arial-Rounded" panose="020B0500000000000000" pitchFamily="34" charset="0"/>
                  </a:rPr>
                  <a:t>Những câu thơ sau giúp em hiểu điều gì về bạn nhỏ?</a:t>
                </a:r>
                <a:br>
                  <a:rPr lang="vi-VN" sz="3200" dirty="0">
                    <a:latin typeface="Arial-Rounded" panose="020B0500000000000000" pitchFamily="34" charset="0"/>
                    <a:ea typeface="Arial-Rounded" panose="020B0500000000000000" pitchFamily="34" charset="0"/>
                    <a:cs typeface="Arial-Rounded" panose="020B0500000000000000" pitchFamily="34" charset="0"/>
                  </a:rPr>
                </a:br>
                <a:endParaRPr kumimoji="0" lang="en-US" sz="3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id="{8A2F7126-57FC-49AD-B163-B24AC95D46AE}"/>
                </a:ext>
              </a:extLst>
            </p:cNvPr>
            <p:cNvPicPr>
              <a:picLocks noChangeAspect="1"/>
            </p:cNvPicPr>
            <p:nvPr/>
          </p:nvPicPr>
          <p:blipFill>
            <a:blip r:embed="rId3"/>
            <a:stretch>
              <a:fillRect/>
            </a:stretch>
          </p:blipFill>
          <p:spPr>
            <a:xfrm rot="1509629">
              <a:off x="2548171" y="226317"/>
              <a:ext cx="730125" cy="907287"/>
            </a:xfrm>
            <a:prstGeom prst="rect">
              <a:avLst/>
            </a:prstGeom>
          </p:spPr>
        </p:pic>
      </p:grpSp>
      <p:pic>
        <p:nvPicPr>
          <p:cNvPr id="4403" name="Picture 4402">
            <a:extLst>
              <a:ext uri="{FF2B5EF4-FFF2-40B4-BE49-F238E27FC236}">
                <a16:creationId xmlns:a16="http://schemas.microsoft.com/office/drawing/2014/main" id="{590CD31A-9E23-47D3-ACB9-796E20A31F58}"/>
              </a:ext>
            </a:extLst>
          </p:cNvPr>
          <p:cNvPicPr>
            <a:picLocks noChangeAspect="1"/>
          </p:cNvPicPr>
          <p:nvPr/>
        </p:nvPicPr>
        <p:blipFill>
          <a:blip r:embed="rId4"/>
          <a:stretch>
            <a:fillRect/>
          </a:stretch>
        </p:blipFill>
        <p:spPr>
          <a:xfrm>
            <a:off x="8519162" y="3916493"/>
            <a:ext cx="1734995" cy="2110450"/>
          </a:xfrm>
          <a:prstGeom prst="rect">
            <a:avLst/>
          </a:prstGeom>
        </p:spPr>
      </p:pic>
      <p:pic>
        <p:nvPicPr>
          <p:cNvPr id="16" name="Picture 15" descr="A picture containing text, night sky&#10;&#10;Description automatically generated">
            <a:extLst>
              <a:ext uri="{FF2B5EF4-FFF2-40B4-BE49-F238E27FC236}">
                <a16:creationId xmlns:a16="http://schemas.microsoft.com/office/drawing/2014/main" id="{D874165C-815B-4803-8256-915A4DF9CD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35" y="3494231"/>
            <a:ext cx="12192000" cy="4350004"/>
          </a:xfrm>
          <a:prstGeom prst="rect">
            <a:avLst/>
          </a:prstGeom>
        </p:spPr>
      </p:pic>
      <p:pic>
        <p:nvPicPr>
          <p:cNvPr id="7" name="Picture 6">
            <a:extLst>
              <a:ext uri="{FF2B5EF4-FFF2-40B4-BE49-F238E27FC236}">
                <a16:creationId xmlns:a16="http://schemas.microsoft.com/office/drawing/2014/main" id="{5309CBEB-8415-4351-A943-D3A4BAB96DBF}"/>
              </a:ext>
            </a:extLst>
          </p:cNvPr>
          <p:cNvPicPr>
            <a:picLocks noChangeAspect="1"/>
          </p:cNvPicPr>
          <p:nvPr/>
        </p:nvPicPr>
        <p:blipFill>
          <a:blip r:embed="rId6"/>
          <a:stretch>
            <a:fillRect/>
          </a:stretch>
        </p:blipFill>
        <p:spPr>
          <a:xfrm>
            <a:off x="2241840" y="1598358"/>
            <a:ext cx="9925050" cy="1752600"/>
          </a:xfrm>
          <a:prstGeom prst="rect">
            <a:avLst/>
          </a:prstGeom>
        </p:spPr>
      </p:pic>
      <p:sp>
        <p:nvSpPr>
          <p:cNvPr id="8" name="TextBox 7">
            <a:extLst>
              <a:ext uri="{FF2B5EF4-FFF2-40B4-BE49-F238E27FC236}">
                <a16:creationId xmlns:a16="http://schemas.microsoft.com/office/drawing/2014/main" id="{07434CB9-A884-4C3E-8E6C-F572901197D5}"/>
              </a:ext>
            </a:extLst>
          </p:cNvPr>
          <p:cNvSpPr txBox="1"/>
          <p:nvPr/>
        </p:nvSpPr>
        <p:spPr>
          <a:xfrm>
            <a:off x="1937843" y="3494231"/>
            <a:ext cx="6581319" cy="1815882"/>
          </a:xfrm>
          <a:prstGeom prst="rect">
            <a:avLst/>
          </a:prstGeom>
          <a:noFill/>
        </p:spPr>
        <p:txBody>
          <a:bodyPr wrap="square" rtlCol="0">
            <a:spAutoFit/>
          </a:bodyPr>
          <a:lstStyle/>
          <a:p>
            <a:pPr algn="ctr"/>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câu thơ trên là lời của bạn nhỏ kể về bà của mình. Qua những câu thơ này, em cảm thấy bạn nhỏ rất quan tâm đến bà, bạn rất yêu bà của mình.</a:t>
            </a:r>
          </a:p>
        </p:txBody>
      </p:sp>
    </p:spTree>
    <p:extLst>
      <p:ext uri="{BB962C8B-B14F-4D97-AF65-F5344CB8AC3E}">
        <p14:creationId xmlns:p14="http://schemas.microsoft.com/office/powerpoint/2010/main" val="20562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03"/>
                                        </p:tgtEl>
                                        <p:attrNameLst>
                                          <p:attrName>style.visibility</p:attrName>
                                        </p:attrNameLst>
                                      </p:cBhvr>
                                      <p:to>
                                        <p:strVal val="visible"/>
                                      </p:to>
                                    </p:set>
                                    <p:animEffect transition="in" filter="fade">
                                      <p:cBhvr>
                                        <p:cTn id="11" dur="500"/>
                                        <p:tgtEl>
                                          <p:spTgt spid="440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2037DC6-02DD-4E26-9741-73C90C0EF2F6}"/>
              </a:ext>
            </a:extLst>
          </p:cNvPr>
          <p:cNvGrpSpPr/>
          <p:nvPr/>
        </p:nvGrpSpPr>
        <p:grpSpPr>
          <a:xfrm>
            <a:off x="2043317" y="107676"/>
            <a:ext cx="8538958" cy="1077218"/>
            <a:chOff x="2662442" y="602169"/>
            <a:chExt cx="7532525" cy="1077218"/>
          </a:xfrm>
        </p:grpSpPr>
        <p:grpSp>
          <p:nvGrpSpPr>
            <p:cNvPr id="10" name="Group 9">
              <a:extLst>
                <a:ext uri="{FF2B5EF4-FFF2-40B4-BE49-F238E27FC236}">
                  <a16:creationId xmlns:a16="http://schemas.microsoft.com/office/drawing/2014/main" id="{592A7FD5-546B-42FD-B1B3-063175C81B76}"/>
                </a:ext>
              </a:extLst>
            </p:cNvPr>
            <p:cNvGrpSpPr/>
            <p:nvPr/>
          </p:nvGrpSpPr>
          <p:grpSpPr>
            <a:xfrm>
              <a:off x="2909046" y="602169"/>
              <a:ext cx="7285921" cy="1077218"/>
              <a:chOff x="2770094" y="1184124"/>
              <a:chExt cx="7285921" cy="1077218"/>
            </a:xfrm>
          </p:grpSpPr>
          <p:sp>
            <p:nvSpPr>
              <p:cNvPr id="11" name="Rectangle: Rounded Corners 10">
                <a:extLst>
                  <a:ext uri="{FF2B5EF4-FFF2-40B4-BE49-F238E27FC236}">
                    <a16:creationId xmlns:a16="http://schemas.microsoft.com/office/drawing/2014/main" id="{EF5B6D38-E2E1-4C66-9CA7-37E80FF8FFD2}"/>
                  </a:ext>
                </a:extLst>
              </p:cNvPr>
              <p:cNvSpPr/>
              <p:nvPr/>
            </p:nvSpPr>
            <p:spPr>
              <a:xfrm>
                <a:off x="2770094" y="1251073"/>
                <a:ext cx="6858000" cy="940635"/>
              </a:xfrm>
              <a:custGeom>
                <a:avLst/>
                <a:gdLst>
                  <a:gd name="connsiteX0" fmla="*/ 0 w 6858000"/>
                  <a:gd name="connsiteY0" fmla="*/ 156776 h 940635"/>
                  <a:gd name="connsiteX1" fmla="*/ 156776 w 6858000"/>
                  <a:gd name="connsiteY1" fmla="*/ 0 h 940635"/>
                  <a:gd name="connsiteX2" fmla="*/ 751726 w 6858000"/>
                  <a:gd name="connsiteY2" fmla="*/ 0 h 940635"/>
                  <a:gd name="connsiteX3" fmla="*/ 1477565 w 6858000"/>
                  <a:gd name="connsiteY3" fmla="*/ 0 h 940635"/>
                  <a:gd name="connsiteX4" fmla="*/ 1941625 w 6858000"/>
                  <a:gd name="connsiteY4" fmla="*/ 0 h 940635"/>
                  <a:gd name="connsiteX5" fmla="*/ 2536575 w 6858000"/>
                  <a:gd name="connsiteY5" fmla="*/ 0 h 940635"/>
                  <a:gd name="connsiteX6" fmla="*/ 3066081 w 6858000"/>
                  <a:gd name="connsiteY6" fmla="*/ 0 h 940635"/>
                  <a:gd name="connsiteX7" fmla="*/ 3791919 w 6858000"/>
                  <a:gd name="connsiteY7" fmla="*/ 0 h 940635"/>
                  <a:gd name="connsiteX8" fmla="*/ 4255980 w 6858000"/>
                  <a:gd name="connsiteY8" fmla="*/ 0 h 940635"/>
                  <a:gd name="connsiteX9" fmla="*/ 4850930 w 6858000"/>
                  <a:gd name="connsiteY9" fmla="*/ 0 h 940635"/>
                  <a:gd name="connsiteX10" fmla="*/ 5576769 w 6858000"/>
                  <a:gd name="connsiteY10" fmla="*/ 0 h 940635"/>
                  <a:gd name="connsiteX11" fmla="*/ 6040830 w 6858000"/>
                  <a:gd name="connsiteY11" fmla="*/ 0 h 940635"/>
                  <a:gd name="connsiteX12" fmla="*/ 6701224 w 6858000"/>
                  <a:gd name="connsiteY12" fmla="*/ 0 h 940635"/>
                  <a:gd name="connsiteX13" fmla="*/ 6858000 w 6858000"/>
                  <a:gd name="connsiteY13" fmla="*/ 156776 h 940635"/>
                  <a:gd name="connsiteX14" fmla="*/ 6858000 w 6858000"/>
                  <a:gd name="connsiteY14" fmla="*/ 464047 h 940635"/>
                  <a:gd name="connsiteX15" fmla="*/ 6858000 w 6858000"/>
                  <a:gd name="connsiteY15" fmla="*/ 783859 h 940635"/>
                  <a:gd name="connsiteX16" fmla="*/ 6701224 w 6858000"/>
                  <a:gd name="connsiteY16" fmla="*/ 940635 h 940635"/>
                  <a:gd name="connsiteX17" fmla="*/ 5975385 w 6858000"/>
                  <a:gd name="connsiteY17" fmla="*/ 940635 h 940635"/>
                  <a:gd name="connsiteX18" fmla="*/ 5445880 w 6858000"/>
                  <a:gd name="connsiteY18" fmla="*/ 940635 h 940635"/>
                  <a:gd name="connsiteX19" fmla="*/ 5047264 w 6858000"/>
                  <a:gd name="connsiteY19" fmla="*/ 940635 h 940635"/>
                  <a:gd name="connsiteX20" fmla="*/ 4583203 w 6858000"/>
                  <a:gd name="connsiteY20" fmla="*/ 940635 h 940635"/>
                  <a:gd name="connsiteX21" fmla="*/ 3857364 w 6858000"/>
                  <a:gd name="connsiteY21" fmla="*/ 940635 h 940635"/>
                  <a:gd name="connsiteX22" fmla="*/ 3393303 w 6858000"/>
                  <a:gd name="connsiteY22" fmla="*/ 940635 h 940635"/>
                  <a:gd name="connsiteX23" fmla="*/ 2732909 w 6858000"/>
                  <a:gd name="connsiteY23" fmla="*/ 940635 h 940635"/>
                  <a:gd name="connsiteX24" fmla="*/ 2334292 w 6858000"/>
                  <a:gd name="connsiteY24" fmla="*/ 940635 h 940635"/>
                  <a:gd name="connsiteX25" fmla="*/ 1739343 w 6858000"/>
                  <a:gd name="connsiteY25" fmla="*/ 940635 h 940635"/>
                  <a:gd name="connsiteX26" fmla="*/ 1013504 w 6858000"/>
                  <a:gd name="connsiteY26" fmla="*/ 940635 h 940635"/>
                  <a:gd name="connsiteX27" fmla="*/ 156776 w 6858000"/>
                  <a:gd name="connsiteY27" fmla="*/ 940635 h 940635"/>
                  <a:gd name="connsiteX28" fmla="*/ 0 w 6858000"/>
                  <a:gd name="connsiteY28" fmla="*/ 783859 h 940635"/>
                  <a:gd name="connsiteX29" fmla="*/ 0 w 6858000"/>
                  <a:gd name="connsiteY29" fmla="*/ 482859 h 940635"/>
                  <a:gd name="connsiteX30" fmla="*/ 0 w 6858000"/>
                  <a:gd name="connsiteY30" fmla="*/ 156776 h 94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58000" h="940635" fill="none" extrusionOk="0">
                    <a:moveTo>
                      <a:pt x="0" y="156776"/>
                    </a:moveTo>
                    <a:cubicBezTo>
                      <a:pt x="20611" y="62928"/>
                      <a:pt x="76371" y="-9121"/>
                      <a:pt x="156776" y="0"/>
                    </a:cubicBezTo>
                    <a:cubicBezTo>
                      <a:pt x="300597" y="-10577"/>
                      <a:pt x="484163" y="9490"/>
                      <a:pt x="751726" y="0"/>
                    </a:cubicBezTo>
                    <a:cubicBezTo>
                      <a:pt x="1019289" y="-9490"/>
                      <a:pt x="1304663" y="67692"/>
                      <a:pt x="1477565" y="0"/>
                    </a:cubicBezTo>
                    <a:cubicBezTo>
                      <a:pt x="1650467" y="-67692"/>
                      <a:pt x="1739888" y="15120"/>
                      <a:pt x="1941625" y="0"/>
                    </a:cubicBezTo>
                    <a:cubicBezTo>
                      <a:pt x="2143362" y="-15120"/>
                      <a:pt x="2274863" y="56292"/>
                      <a:pt x="2536575" y="0"/>
                    </a:cubicBezTo>
                    <a:cubicBezTo>
                      <a:pt x="2798287" y="-56292"/>
                      <a:pt x="2890695" y="21830"/>
                      <a:pt x="3066081" y="0"/>
                    </a:cubicBezTo>
                    <a:cubicBezTo>
                      <a:pt x="3241467" y="-21830"/>
                      <a:pt x="3513694" y="39194"/>
                      <a:pt x="3791919" y="0"/>
                    </a:cubicBezTo>
                    <a:cubicBezTo>
                      <a:pt x="4070144" y="-39194"/>
                      <a:pt x="4027769" y="26030"/>
                      <a:pt x="4255980" y="0"/>
                    </a:cubicBezTo>
                    <a:cubicBezTo>
                      <a:pt x="4484191" y="-26030"/>
                      <a:pt x="4722970" y="33948"/>
                      <a:pt x="4850930" y="0"/>
                    </a:cubicBezTo>
                    <a:cubicBezTo>
                      <a:pt x="4978890" y="-33948"/>
                      <a:pt x="5285932" y="84713"/>
                      <a:pt x="5576769" y="0"/>
                    </a:cubicBezTo>
                    <a:cubicBezTo>
                      <a:pt x="5867606" y="-84713"/>
                      <a:pt x="5937871" y="29149"/>
                      <a:pt x="6040830" y="0"/>
                    </a:cubicBezTo>
                    <a:cubicBezTo>
                      <a:pt x="6143789" y="-29149"/>
                      <a:pt x="6551096" y="16772"/>
                      <a:pt x="6701224" y="0"/>
                    </a:cubicBezTo>
                    <a:cubicBezTo>
                      <a:pt x="6800665" y="-12032"/>
                      <a:pt x="6851636" y="85288"/>
                      <a:pt x="6858000" y="156776"/>
                    </a:cubicBezTo>
                    <a:cubicBezTo>
                      <a:pt x="6878855" y="231019"/>
                      <a:pt x="6833749" y="347176"/>
                      <a:pt x="6858000" y="464047"/>
                    </a:cubicBezTo>
                    <a:cubicBezTo>
                      <a:pt x="6882251" y="580918"/>
                      <a:pt x="6825487" y="705006"/>
                      <a:pt x="6858000" y="783859"/>
                    </a:cubicBezTo>
                    <a:cubicBezTo>
                      <a:pt x="6881840" y="878235"/>
                      <a:pt x="6782273" y="916039"/>
                      <a:pt x="6701224" y="940635"/>
                    </a:cubicBezTo>
                    <a:cubicBezTo>
                      <a:pt x="6458428" y="956315"/>
                      <a:pt x="6312039" y="876253"/>
                      <a:pt x="5975385" y="940635"/>
                    </a:cubicBezTo>
                    <a:cubicBezTo>
                      <a:pt x="5638731" y="1005017"/>
                      <a:pt x="5651723" y="934105"/>
                      <a:pt x="5445880" y="940635"/>
                    </a:cubicBezTo>
                    <a:cubicBezTo>
                      <a:pt x="5240038" y="947165"/>
                      <a:pt x="5221465" y="936598"/>
                      <a:pt x="5047264" y="940635"/>
                    </a:cubicBezTo>
                    <a:cubicBezTo>
                      <a:pt x="4873063" y="944672"/>
                      <a:pt x="4754216" y="887685"/>
                      <a:pt x="4583203" y="940635"/>
                    </a:cubicBezTo>
                    <a:cubicBezTo>
                      <a:pt x="4412190" y="993585"/>
                      <a:pt x="4188981" y="887711"/>
                      <a:pt x="3857364" y="940635"/>
                    </a:cubicBezTo>
                    <a:cubicBezTo>
                      <a:pt x="3525747" y="993559"/>
                      <a:pt x="3507194" y="928451"/>
                      <a:pt x="3393303" y="940635"/>
                    </a:cubicBezTo>
                    <a:cubicBezTo>
                      <a:pt x="3279412" y="952819"/>
                      <a:pt x="3053942" y="908226"/>
                      <a:pt x="2732909" y="940635"/>
                    </a:cubicBezTo>
                    <a:cubicBezTo>
                      <a:pt x="2411876" y="973044"/>
                      <a:pt x="2453841" y="930073"/>
                      <a:pt x="2334292" y="940635"/>
                    </a:cubicBezTo>
                    <a:cubicBezTo>
                      <a:pt x="2214743" y="951197"/>
                      <a:pt x="1905270" y="931824"/>
                      <a:pt x="1739343" y="940635"/>
                    </a:cubicBezTo>
                    <a:cubicBezTo>
                      <a:pt x="1573416" y="949446"/>
                      <a:pt x="1372470" y="861650"/>
                      <a:pt x="1013504" y="940635"/>
                    </a:cubicBezTo>
                    <a:cubicBezTo>
                      <a:pt x="654538" y="1019620"/>
                      <a:pt x="391017" y="885081"/>
                      <a:pt x="156776" y="940635"/>
                    </a:cubicBezTo>
                    <a:cubicBezTo>
                      <a:pt x="67476" y="941883"/>
                      <a:pt x="11076" y="874713"/>
                      <a:pt x="0" y="783859"/>
                    </a:cubicBezTo>
                    <a:cubicBezTo>
                      <a:pt x="-29108" y="671817"/>
                      <a:pt x="33722" y="594444"/>
                      <a:pt x="0" y="482859"/>
                    </a:cubicBezTo>
                    <a:cubicBezTo>
                      <a:pt x="-33722" y="371274"/>
                      <a:pt x="35118" y="253424"/>
                      <a:pt x="0" y="156776"/>
                    </a:cubicBezTo>
                    <a:close/>
                  </a:path>
                  <a:path w="6858000" h="940635" stroke="0" extrusionOk="0">
                    <a:moveTo>
                      <a:pt x="0" y="156776"/>
                    </a:moveTo>
                    <a:cubicBezTo>
                      <a:pt x="7846" y="76423"/>
                      <a:pt x="50705" y="7330"/>
                      <a:pt x="156776" y="0"/>
                    </a:cubicBezTo>
                    <a:cubicBezTo>
                      <a:pt x="360549" y="-55373"/>
                      <a:pt x="453689" y="7384"/>
                      <a:pt x="620837" y="0"/>
                    </a:cubicBezTo>
                    <a:cubicBezTo>
                      <a:pt x="787985" y="-7384"/>
                      <a:pt x="885723" y="13968"/>
                      <a:pt x="1084898" y="0"/>
                    </a:cubicBezTo>
                    <a:cubicBezTo>
                      <a:pt x="1284073" y="-13968"/>
                      <a:pt x="1467059" y="12669"/>
                      <a:pt x="1810736" y="0"/>
                    </a:cubicBezTo>
                    <a:cubicBezTo>
                      <a:pt x="2154413" y="-12669"/>
                      <a:pt x="2230892" y="3961"/>
                      <a:pt x="2340242" y="0"/>
                    </a:cubicBezTo>
                    <a:cubicBezTo>
                      <a:pt x="2449592" y="-3961"/>
                      <a:pt x="2661873" y="19282"/>
                      <a:pt x="2869747" y="0"/>
                    </a:cubicBezTo>
                    <a:cubicBezTo>
                      <a:pt x="3077621" y="-19282"/>
                      <a:pt x="3288737" y="22187"/>
                      <a:pt x="3464697" y="0"/>
                    </a:cubicBezTo>
                    <a:cubicBezTo>
                      <a:pt x="3640657" y="-22187"/>
                      <a:pt x="3767070" y="16451"/>
                      <a:pt x="4059647" y="0"/>
                    </a:cubicBezTo>
                    <a:cubicBezTo>
                      <a:pt x="4352224" y="-16451"/>
                      <a:pt x="4404027" y="67041"/>
                      <a:pt x="4654597" y="0"/>
                    </a:cubicBezTo>
                    <a:cubicBezTo>
                      <a:pt x="4905167" y="-67041"/>
                      <a:pt x="4999213" y="43476"/>
                      <a:pt x="5118657" y="0"/>
                    </a:cubicBezTo>
                    <a:cubicBezTo>
                      <a:pt x="5238101" y="-43476"/>
                      <a:pt x="5564084" y="31248"/>
                      <a:pt x="5713607" y="0"/>
                    </a:cubicBezTo>
                    <a:cubicBezTo>
                      <a:pt x="5863130" y="-31248"/>
                      <a:pt x="6417142" y="101984"/>
                      <a:pt x="6701224" y="0"/>
                    </a:cubicBezTo>
                    <a:cubicBezTo>
                      <a:pt x="6786233" y="8495"/>
                      <a:pt x="6871979" y="64992"/>
                      <a:pt x="6858000" y="156776"/>
                    </a:cubicBezTo>
                    <a:cubicBezTo>
                      <a:pt x="6891679" y="220406"/>
                      <a:pt x="6834275" y="352997"/>
                      <a:pt x="6858000" y="470318"/>
                    </a:cubicBezTo>
                    <a:cubicBezTo>
                      <a:pt x="6881725" y="587639"/>
                      <a:pt x="6830520" y="672928"/>
                      <a:pt x="6858000" y="783859"/>
                    </a:cubicBezTo>
                    <a:cubicBezTo>
                      <a:pt x="6856145" y="882461"/>
                      <a:pt x="6773155" y="943559"/>
                      <a:pt x="6701224" y="940635"/>
                    </a:cubicBezTo>
                    <a:cubicBezTo>
                      <a:pt x="6575470" y="942704"/>
                      <a:pt x="6370991" y="910526"/>
                      <a:pt x="6237163" y="940635"/>
                    </a:cubicBezTo>
                    <a:cubicBezTo>
                      <a:pt x="6103335" y="970744"/>
                      <a:pt x="5836169" y="894772"/>
                      <a:pt x="5642213" y="940635"/>
                    </a:cubicBezTo>
                    <a:cubicBezTo>
                      <a:pt x="5448257" y="986498"/>
                      <a:pt x="5134380" y="931519"/>
                      <a:pt x="4981819" y="940635"/>
                    </a:cubicBezTo>
                    <a:cubicBezTo>
                      <a:pt x="4829258" y="949751"/>
                      <a:pt x="4676440" y="879668"/>
                      <a:pt x="4386869" y="940635"/>
                    </a:cubicBezTo>
                    <a:cubicBezTo>
                      <a:pt x="4097298" y="1001602"/>
                      <a:pt x="3993764" y="909051"/>
                      <a:pt x="3726475" y="940635"/>
                    </a:cubicBezTo>
                    <a:cubicBezTo>
                      <a:pt x="3459186" y="972219"/>
                      <a:pt x="3419223" y="937785"/>
                      <a:pt x="3196970" y="940635"/>
                    </a:cubicBezTo>
                    <a:cubicBezTo>
                      <a:pt x="2974717" y="943485"/>
                      <a:pt x="2937023" y="896652"/>
                      <a:pt x="2798353" y="940635"/>
                    </a:cubicBezTo>
                    <a:cubicBezTo>
                      <a:pt x="2659683" y="984618"/>
                      <a:pt x="2421533" y="896199"/>
                      <a:pt x="2268848" y="940635"/>
                    </a:cubicBezTo>
                    <a:cubicBezTo>
                      <a:pt x="2116164" y="985071"/>
                      <a:pt x="1824276" y="870781"/>
                      <a:pt x="1543009" y="940635"/>
                    </a:cubicBezTo>
                    <a:cubicBezTo>
                      <a:pt x="1261742" y="1010489"/>
                      <a:pt x="1152219" y="880928"/>
                      <a:pt x="882615" y="940635"/>
                    </a:cubicBezTo>
                    <a:cubicBezTo>
                      <a:pt x="613011" y="1000342"/>
                      <a:pt x="403475" y="923661"/>
                      <a:pt x="156776" y="940635"/>
                    </a:cubicBezTo>
                    <a:cubicBezTo>
                      <a:pt x="86003" y="933070"/>
                      <a:pt x="-107" y="878683"/>
                      <a:pt x="0" y="783859"/>
                    </a:cubicBezTo>
                    <a:cubicBezTo>
                      <a:pt x="-30022" y="719794"/>
                      <a:pt x="30287" y="624490"/>
                      <a:pt x="0" y="482859"/>
                    </a:cubicBezTo>
                    <a:cubicBezTo>
                      <a:pt x="-30287" y="341228"/>
                      <a:pt x="12254" y="310401"/>
                      <a:pt x="0" y="156776"/>
                    </a:cubicBezTo>
                    <a:close/>
                  </a:path>
                </a:pathLst>
              </a:custGeom>
              <a:solidFill>
                <a:schemeClr val="bg1"/>
              </a:solidFill>
              <a:ln w="28575">
                <a:solidFill>
                  <a:srgbClr val="C12786"/>
                </a:solidFill>
                <a:prstDash val="dashDot"/>
                <a:extLst>
                  <a:ext uri="{C807C97D-BFC1-408E-A445-0C87EB9F89A2}">
                    <ask:lineSketchStyleProps xmlns:ask="http://schemas.microsoft.com/office/drawing/2018/sketchyshapes" sd="39381211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FFD8B24-1C2B-4EBE-9787-C9D29AE589E0}"/>
                  </a:ext>
                </a:extLst>
              </p:cNvPr>
              <p:cNvSpPr txBox="1"/>
              <p:nvPr/>
            </p:nvSpPr>
            <p:spPr>
              <a:xfrm>
                <a:off x="2987520" y="1184124"/>
                <a:ext cx="7068495" cy="107721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Kể những việc làm nói lên tình yêu thương của bà dành cho</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con</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cháu.</a:t>
                </a:r>
                <a:endParaRPr kumimoji="0" lang="en-US" sz="3000" b="0" i="0" u="none" strike="noStrike" kern="1200" cap="none" spc="0" normalizeH="0" baseline="0" noProof="0" dirty="0">
                  <a:ln>
                    <a:noFill/>
                  </a:ln>
                  <a:solidFill>
                    <a:srgbClr val="C5358E"/>
                  </a:solidFill>
                  <a:effectLst/>
                  <a:uLnTx/>
                  <a:uFillTx/>
                  <a:latin typeface="Calibri" panose="020F0502020204030204"/>
                  <a:ea typeface="+mn-ea"/>
                  <a:cs typeface="+mn-cs"/>
                </a:endParaRPr>
              </a:p>
            </p:txBody>
          </p:sp>
        </p:grpSp>
        <p:grpSp>
          <p:nvGrpSpPr>
            <p:cNvPr id="16" name="Graphic 14">
              <a:extLst>
                <a:ext uri="{FF2B5EF4-FFF2-40B4-BE49-F238E27FC236}">
                  <a16:creationId xmlns:a16="http://schemas.microsoft.com/office/drawing/2014/main" id="{DBC290B8-6093-4309-939B-8D402C38A4DE}"/>
                </a:ext>
              </a:extLst>
            </p:cNvPr>
            <p:cNvGrpSpPr/>
            <p:nvPr/>
          </p:nvGrpSpPr>
          <p:grpSpPr>
            <a:xfrm>
              <a:off x="2662442" y="802947"/>
              <a:ext cx="427921" cy="653544"/>
              <a:chOff x="2662442" y="309760"/>
              <a:chExt cx="427921" cy="653544"/>
            </a:xfrm>
          </p:grpSpPr>
          <p:sp>
            <p:nvSpPr>
              <p:cNvPr id="17" name="Freeform: Shape 16">
                <a:extLst>
                  <a:ext uri="{FF2B5EF4-FFF2-40B4-BE49-F238E27FC236}">
                    <a16:creationId xmlns:a16="http://schemas.microsoft.com/office/drawing/2014/main" id="{76E68534-3293-4CF6-B3EA-578B9CDA3BF9}"/>
                  </a:ext>
                </a:extLst>
              </p:cNvPr>
              <p:cNvSpPr/>
              <p:nvPr/>
            </p:nvSpPr>
            <p:spPr>
              <a:xfrm>
                <a:off x="2791743" y="905234"/>
                <a:ext cx="12902" cy="49362"/>
              </a:xfrm>
              <a:custGeom>
                <a:avLst/>
                <a:gdLst>
                  <a:gd name="connsiteX0" fmla="*/ 2573 w 12902"/>
                  <a:gd name="connsiteY0" fmla="*/ 49311 h 49362"/>
                  <a:gd name="connsiteX1" fmla="*/ 12 w 12902"/>
                  <a:gd name="connsiteY1" fmla="*/ 46852 h 49362"/>
                  <a:gd name="connsiteX2" fmla="*/ 7849 w 12902"/>
                  <a:gd name="connsiteY2" fmla="*/ 1928 h 49362"/>
                  <a:gd name="connsiteX3" fmla="*/ 10974 w 12902"/>
                  <a:gd name="connsiteY3" fmla="*/ 84 h 49362"/>
                  <a:gd name="connsiteX4" fmla="*/ 12818 w 12902"/>
                  <a:gd name="connsiteY4" fmla="*/ 3209 h 49362"/>
                  <a:gd name="connsiteX5" fmla="*/ 5134 w 12902"/>
                  <a:gd name="connsiteY5" fmla="*/ 46699 h 49362"/>
                  <a:gd name="connsiteX6" fmla="*/ 2676 w 12902"/>
                  <a:gd name="connsiteY6" fmla="*/ 49362 h 49362"/>
                  <a:gd name="connsiteX7" fmla="*/ 2573 w 12902"/>
                  <a:gd name="connsiteY7" fmla="*/ 49311 h 4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2" h="49362">
                    <a:moveTo>
                      <a:pt x="2573" y="49311"/>
                    </a:moveTo>
                    <a:cubicBezTo>
                      <a:pt x="1190" y="49311"/>
                      <a:pt x="63" y="48235"/>
                      <a:pt x="12" y="46852"/>
                    </a:cubicBezTo>
                    <a:cubicBezTo>
                      <a:pt x="-347" y="35173"/>
                      <a:pt x="7542" y="3311"/>
                      <a:pt x="7849" y="1928"/>
                    </a:cubicBezTo>
                    <a:cubicBezTo>
                      <a:pt x="8208" y="545"/>
                      <a:pt x="9540" y="-274"/>
                      <a:pt x="10974" y="84"/>
                    </a:cubicBezTo>
                    <a:cubicBezTo>
                      <a:pt x="12357" y="443"/>
                      <a:pt x="13177" y="1826"/>
                      <a:pt x="12818" y="3209"/>
                    </a:cubicBezTo>
                    <a:cubicBezTo>
                      <a:pt x="12716" y="3516"/>
                      <a:pt x="4776" y="35737"/>
                      <a:pt x="5134" y="46699"/>
                    </a:cubicBezTo>
                    <a:cubicBezTo>
                      <a:pt x="5186" y="48133"/>
                      <a:pt x="4059" y="49311"/>
                      <a:pt x="2676" y="49362"/>
                    </a:cubicBezTo>
                    <a:cubicBezTo>
                      <a:pt x="2624" y="49311"/>
                      <a:pt x="2624" y="49311"/>
                      <a:pt x="2573" y="49311"/>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aphic 14">
                <a:extLst>
                  <a:ext uri="{FF2B5EF4-FFF2-40B4-BE49-F238E27FC236}">
                    <a16:creationId xmlns:a16="http://schemas.microsoft.com/office/drawing/2014/main" id="{5F56FF9F-EA60-407A-A06F-FD65D28DDBCD}"/>
                  </a:ext>
                </a:extLst>
              </p:cNvPr>
              <p:cNvGrpSpPr/>
              <p:nvPr/>
            </p:nvGrpSpPr>
            <p:grpSpPr>
              <a:xfrm>
                <a:off x="2771478" y="909608"/>
                <a:ext cx="209309" cy="53696"/>
                <a:chOff x="2771478" y="909608"/>
                <a:chExt cx="209309" cy="53696"/>
              </a:xfrm>
              <a:solidFill>
                <a:srgbClr val="434040"/>
              </a:solidFill>
            </p:grpSpPr>
            <p:sp>
              <p:nvSpPr>
                <p:cNvPr id="19" name="Freeform: Shape 18">
                  <a:extLst>
                    <a:ext uri="{FF2B5EF4-FFF2-40B4-BE49-F238E27FC236}">
                      <a16:creationId xmlns:a16="http://schemas.microsoft.com/office/drawing/2014/main" id="{086AA6E3-196D-4EB2-8847-55DB92D04085}"/>
                    </a:ext>
                  </a:extLst>
                </p:cNvPr>
                <p:cNvSpPr/>
                <p:nvPr/>
              </p:nvSpPr>
              <p:spPr>
                <a:xfrm>
                  <a:off x="2948080" y="909608"/>
                  <a:ext cx="12434" cy="49393"/>
                </a:xfrm>
                <a:custGeom>
                  <a:avLst/>
                  <a:gdLst>
                    <a:gd name="connsiteX0" fmla="*/ 9848 w 12434"/>
                    <a:gd name="connsiteY0" fmla="*/ 49394 h 49393"/>
                    <a:gd name="connsiteX1" fmla="*/ 9746 w 12434"/>
                    <a:gd name="connsiteY1" fmla="*/ 49394 h 49393"/>
                    <a:gd name="connsiteX2" fmla="*/ 7287 w 12434"/>
                    <a:gd name="connsiteY2" fmla="*/ 46730 h 49393"/>
                    <a:gd name="connsiteX3" fmla="*/ 64 w 12434"/>
                    <a:gd name="connsiteY3" fmla="*/ 3138 h 49393"/>
                    <a:gd name="connsiteX4" fmla="*/ 1960 w 12434"/>
                    <a:gd name="connsiteY4" fmla="*/ 64 h 49393"/>
                    <a:gd name="connsiteX5" fmla="*/ 5033 w 12434"/>
                    <a:gd name="connsiteY5" fmla="*/ 1960 h 49393"/>
                    <a:gd name="connsiteX6" fmla="*/ 12410 w 12434"/>
                    <a:gd name="connsiteY6" fmla="*/ 46935 h 49393"/>
                    <a:gd name="connsiteX7" fmla="*/ 9848 w 12434"/>
                    <a:gd name="connsiteY7" fmla="*/ 49394 h 4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4" h="49393">
                      <a:moveTo>
                        <a:pt x="9848" y="49394"/>
                      </a:moveTo>
                      <a:cubicBezTo>
                        <a:pt x="9797" y="49394"/>
                        <a:pt x="9797" y="49394"/>
                        <a:pt x="9746" y="49394"/>
                      </a:cubicBezTo>
                      <a:cubicBezTo>
                        <a:pt x="8312" y="49343"/>
                        <a:pt x="7236" y="48113"/>
                        <a:pt x="7287" y="46730"/>
                      </a:cubicBezTo>
                      <a:cubicBezTo>
                        <a:pt x="7748" y="35768"/>
                        <a:pt x="116" y="3445"/>
                        <a:pt x="64" y="3138"/>
                      </a:cubicBezTo>
                      <a:cubicBezTo>
                        <a:pt x="-243" y="1755"/>
                        <a:pt x="577" y="372"/>
                        <a:pt x="1960" y="64"/>
                      </a:cubicBezTo>
                      <a:cubicBezTo>
                        <a:pt x="3292" y="-243"/>
                        <a:pt x="4726" y="577"/>
                        <a:pt x="5033" y="1960"/>
                      </a:cubicBezTo>
                      <a:cubicBezTo>
                        <a:pt x="5341" y="3292"/>
                        <a:pt x="12922" y="35256"/>
                        <a:pt x="12410" y="46935"/>
                      </a:cubicBezTo>
                      <a:cubicBezTo>
                        <a:pt x="12358" y="48318"/>
                        <a:pt x="11231" y="49394"/>
                        <a:pt x="9848" y="49394"/>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A54DCE3D-F3C6-4D98-A518-9937FE81849C}"/>
                    </a:ext>
                  </a:extLst>
                </p:cNvPr>
                <p:cNvSpPr/>
                <p:nvPr/>
              </p:nvSpPr>
              <p:spPr>
                <a:xfrm>
                  <a:off x="2771478" y="944557"/>
                  <a:ext cx="26499" cy="14240"/>
                </a:xfrm>
                <a:custGeom>
                  <a:avLst/>
                  <a:gdLst>
                    <a:gd name="connsiteX0" fmla="*/ 11467 w 26499"/>
                    <a:gd name="connsiteY0" fmla="*/ 0 h 14240"/>
                    <a:gd name="connsiteX1" fmla="*/ 146 w 26499"/>
                    <a:gd name="connsiteY1" fmla="*/ 6403 h 14240"/>
                    <a:gd name="connsiteX2" fmla="*/ 1017 w 26499"/>
                    <a:gd name="connsiteY2" fmla="*/ 10296 h 14240"/>
                    <a:gd name="connsiteX3" fmla="*/ 14130 w 26499"/>
                    <a:gd name="connsiteY3" fmla="*/ 14240 h 14240"/>
                    <a:gd name="connsiteX4" fmla="*/ 26322 w 26499"/>
                    <a:gd name="connsiteY4" fmla="*/ 9118 h 14240"/>
                    <a:gd name="connsiteX5" fmla="*/ 25502 w 26499"/>
                    <a:gd name="connsiteY5" fmla="*/ 4969 h 14240"/>
                    <a:gd name="connsiteX6" fmla="*/ 11467 w 26499"/>
                    <a:gd name="connsiteY6" fmla="*/ 0 h 1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9" h="14240">
                      <a:moveTo>
                        <a:pt x="11467" y="0"/>
                      </a:moveTo>
                      <a:cubicBezTo>
                        <a:pt x="5268" y="0"/>
                        <a:pt x="1170" y="2305"/>
                        <a:pt x="146" y="6403"/>
                      </a:cubicBezTo>
                      <a:cubicBezTo>
                        <a:pt x="-213" y="7735"/>
                        <a:pt x="95" y="9118"/>
                        <a:pt x="1017" y="10296"/>
                      </a:cubicBezTo>
                      <a:cubicBezTo>
                        <a:pt x="3936" y="14036"/>
                        <a:pt x="12491" y="14240"/>
                        <a:pt x="14130" y="14240"/>
                      </a:cubicBezTo>
                      <a:cubicBezTo>
                        <a:pt x="18126" y="14240"/>
                        <a:pt x="25041" y="13575"/>
                        <a:pt x="26322" y="9118"/>
                      </a:cubicBezTo>
                      <a:cubicBezTo>
                        <a:pt x="26731" y="7735"/>
                        <a:pt x="26424" y="6249"/>
                        <a:pt x="25502" y="4969"/>
                      </a:cubicBezTo>
                      <a:cubicBezTo>
                        <a:pt x="23095" y="1690"/>
                        <a:pt x="16589" y="0"/>
                        <a:pt x="11467" y="0"/>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E9CE668-9A24-4201-9B2B-D810A6E735D6}"/>
                    </a:ext>
                  </a:extLst>
                </p:cNvPr>
                <p:cNvSpPr/>
                <p:nvPr/>
              </p:nvSpPr>
              <p:spPr>
                <a:xfrm>
                  <a:off x="2954268" y="949167"/>
                  <a:ext cx="26519" cy="14138"/>
                </a:xfrm>
                <a:custGeom>
                  <a:avLst/>
                  <a:gdLst>
                    <a:gd name="connsiteX0" fmla="*/ 26404 w 26519"/>
                    <a:gd name="connsiteY0" fmla="*/ 6506 h 14138"/>
                    <a:gd name="connsiteX1" fmla="*/ 14878 w 26519"/>
                    <a:gd name="connsiteY1" fmla="*/ 0 h 14138"/>
                    <a:gd name="connsiteX2" fmla="*/ 1048 w 26519"/>
                    <a:gd name="connsiteY2" fmla="*/ 4815 h 14138"/>
                    <a:gd name="connsiteX3" fmla="*/ 177 w 26519"/>
                    <a:gd name="connsiteY3" fmla="*/ 8913 h 14138"/>
                    <a:gd name="connsiteX4" fmla="*/ 12676 w 26519"/>
                    <a:gd name="connsiteY4" fmla="*/ 14138 h 14138"/>
                    <a:gd name="connsiteX5" fmla="*/ 25482 w 26519"/>
                    <a:gd name="connsiteY5" fmla="*/ 10296 h 14138"/>
                    <a:gd name="connsiteX6" fmla="*/ 26404 w 26519"/>
                    <a:gd name="connsiteY6" fmla="*/ 6506 h 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9" h="14138">
                      <a:moveTo>
                        <a:pt x="26404" y="6506"/>
                      </a:moveTo>
                      <a:cubicBezTo>
                        <a:pt x="25431" y="2356"/>
                        <a:pt x="21230" y="0"/>
                        <a:pt x="14878" y="0"/>
                      </a:cubicBezTo>
                      <a:cubicBezTo>
                        <a:pt x="9807" y="0"/>
                        <a:pt x="3404" y="1639"/>
                        <a:pt x="1048" y="4815"/>
                      </a:cubicBezTo>
                      <a:cubicBezTo>
                        <a:pt x="74" y="6096"/>
                        <a:pt x="-233" y="7530"/>
                        <a:pt x="177" y="8913"/>
                      </a:cubicBezTo>
                      <a:cubicBezTo>
                        <a:pt x="1509" y="13626"/>
                        <a:pt x="9346" y="14138"/>
                        <a:pt x="12676" y="14138"/>
                      </a:cubicBezTo>
                      <a:cubicBezTo>
                        <a:pt x="14981" y="14138"/>
                        <a:pt x="22716" y="13882"/>
                        <a:pt x="25482" y="10296"/>
                      </a:cubicBezTo>
                      <a:cubicBezTo>
                        <a:pt x="26404" y="9220"/>
                        <a:pt x="26711" y="7837"/>
                        <a:pt x="26404" y="6506"/>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raphic 14">
                <a:extLst>
                  <a:ext uri="{FF2B5EF4-FFF2-40B4-BE49-F238E27FC236}">
                    <a16:creationId xmlns:a16="http://schemas.microsoft.com/office/drawing/2014/main" id="{D38929B3-9E82-4A01-9A05-AD3C7587291C}"/>
                  </a:ext>
                </a:extLst>
              </p:cNvPr>
              <p:cNvGrpSpPr/>
              <p:nvPr/>
            </p:nvGrpSpPr>
            <p:grpSpPr>
              <a:xfrm>
                <a:off x="2662442" y="309760"/>
                <a:ext cx="427921" cy="612916"/>
                <a:chOff x="2662442" y="309760"/>
                <a:chExt cx="427921" cy="612916"/>
              </a:xfrm>
            </p:grpSpPr>
            <p:sp>
              <p:nvSpPr>
                <p:cNvPr id="23" name="Freeform: Shape 22">
                  <a:extLst>
                    <a:ext uri="{FF2B5EF4-FFF2-40B4-BE49-F238E27FC236}">
                      <a16:creationId xmlns:a16="http://schemas.microsoft.com/office/drawing/2014/main" id="{1F6EF31C-0F50-4BFC-9611-683A3D665ABA}"/>
                    </a:ext>
                  </a:extLst>
                </p:cNvPr>
                <p:cNvSpPr/>
                <p:nvPr/>
              </p:nvSpPr>
              <p:spPr>
                <a:xfrm>
                  <a:off x="2662442" y="688873"/>
                  <a:ext cx="377086" cy="233803"/>
                </a:xfrm>
                <a:custGeom>
                  <a:avLst/>
                  <a:gdLst>
                    <a:gd name="connsiteX0" fmla="*/ 377087 w 377086"/>
                    <a:gd name="connsiteY0" fmla="*/ 170702 h 233803"/>
                    <a:gd name="connsiteX1" fmla="*/ 222951 w 377086"/>
                    <a:gd name="connsiteY1" fmla="*/ 233760 h 233803"/>
                    <a:gd name="connsiteX2" fmla="*/ 13032 w 377086"/>
                    <a:gd name="connsiteY2" fmla="*/ 26863 h 233803"/>
                    <a:gd name="connsiteX3" fmla="*/ 169421 w 377086"/>
                    <a:gd name="connsiteY3" fmla="*/ 35520 h 233803"/>
                    <a:gd name="connsiteX4" fmla="*/ 169216 w 377086"/>
                    <a:gd name="connsiteY4" fmla="*/ 36800 h 233803"/>
                    <a:gd name="connsiteX5" fmla="*/ 165272 w 377086"/>
                    <a:gd name="connsiteY5" fmla="*/ 83569 h 233803"/>
                    <a:gd name="connsiteX6" fmla="*/ 218290 w 377086"/>
                    <a:gd name="connsiteY6" fmla="*/ 80905 h 233803"/>
                    <a:gd name="connsiteX7" fmla="*/ 222951 w 377086"/>
                    <a:gd name="connsiteY7" fmla="*/ 140582 h 233803"/>
                    <a:gd name="connsiteX8" fmla="*/ 290517 w 377086"/>
                    <a:gd name="connsiteY8" fmla="*/ 121577 h 233803"/>
                    <a:gd name="connsiteX9" fmla="*/ 301889 w 377086"/>
                    <a:gd name="connsiteY9" fmla="*/ 187657 h 233803"/>
                    <a:gd name="connsiteX10" fmla="*/ 376830 w 377086"/>
                    <a:gd name="connsiteY10" fmla="*/ 170446 h 233803"/>
                    <a:gd name="connsiteX11" fmla="*/ 377087 w 377086"/>
                    <a:gd name="connsiteY11" fmla="*/ 170702 h 23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7086" h="233803">
                      <a:moveTo>
                        <a:pt x="377087" y="170702"/>
                      </a:moveTo>
                      <a:cubicBezTo>
                        <a:pt x="343790" y="207533"/>
                        <a:pt x="293180" y="232377"/>
                        <a:pt x="222951" y="233760"/>
                      </a:cubicBezTo>
                      <a:cubicBezTo>
                        <a:pt x="70711" y="236782"/>
                        <a:pt x="-38807" y="84132"/>
                        <a:pt x="13032" y="26863"/>
                      </a:cubicBezTo>
                      <a:cubicBezTo>
                        <a:pt x="67177" y="-33019"/>
                        <a:pt x="89357" y="24302"/>
                        <a:pt x="169421" y="35520"/>
                      </a:cubicBezTo>
                      <a:lnTo>
                        <a:pt x="169216" y="36800"/>
                      </a:lnTo>
                      <a:cubicBezTo>
                        <a:pt x="169216" y="36800"/>
                        <a:pt x="148675" y="61644"/>
                        <a:pt x="165272" y="83569"/>
                      </a:cubicBezTo>
                      <a:cubicBezTo>
                        <a:pt x="182535" y="106364"/>
                        <a:pt x="218290" y="80905"/>
                        <a:pt x="218290" y="80905"/>
                      </a:cubicBezTo>
                      <a:cubicBezTo>
                        <a:pt x="218290" y="80905"/>
                        <a:pt x="202205" y="123114"/>
                        <a:pt x="222951" y="140582"/>
                      </a:cubicBezTo>
                      <a:cubicBezTo>
                        <a:pt x="253840" y="166655"/>
                        <a:pt x="288468" y="124087"/>
                        <a:pt x="290517" y="121577"/>
                      </a:cubicBezTo>
                      <a:cubicBezTo>
                        <a:pt x="289082" y="125009"/>
                        <a:pt x="269361" y="173417"/>
                        <a:pt x="301889" y="187657"/>
                      </a:cubicBezTo>
                      <a:cubicBezTo>
                        <a:pt x="342663" y="205586"/>
                        <a:pt x="376830" y="170446"/>
                        <a:pt x="376830" y="170446"/>
                      </a:cubicBezTo>
                      <a:lnTo>
                        <a:pt x="377087" y="170702"/>
                      </a:lnTo>
                      <a:close/>
                    </a:path>
                  </a:pathLst>
                </a:custGeom>
                <a:solidFill>
                  <a:srgbClr val="83087D"/>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7D039FCC-A5C4-4EF6-B5A0-12D5F696A0F1}"/>
                    </a:ext>
                  </a:extLst>
                </p:cNvPr>
                <p:cNvSpPr/>
                <p:nvPr/>
              </p:nvSpPr>
              <p:spPr>
                <a:xfrm>
                  <a:off x="2821238" y="718553"/>
                  <a:ext cx="253943" cy="163072"/>
                </a:xfrm>
                <a:custGeom>
                  <a:avLst/>
                  <a:gdLst>
                    <a:gd name="connsiteX0" fmla="*/ 64821 w 253943"/>
                    <a:gd name="connsiteY0" fmla="*/ 820 h 163072"/>
                    <a:gd name="connsiteX1" fmla="*/ 86694 w 253943"/>
                    <a:gd name="connsiteY1" fmla="*/ 45897 h 163072"/>
                    <a:gd name="connsiteX2" fmla="*/ 137048 w 253943"/>
                    <a:gd name="connsiteY2" fmla="*/ 23461 h 163072"/>
                    <a:gd name="connsiteX3" fmla="*/ 159024 w 253943"/>
                    <a:gd name="connsiteY3" fmla="*/ 75095 h 163072"/>
                    <a:gd name="connsiteX4" fmla="*/ 202770 w 253943"/>
                    <a:gd name="connsiteY4" fmla="*/ 40621 h 163072"/>
                    <a:gd name="connsiteX5" fmla="*/ 253943 w 253943"/>
                    <a:gd name="connsiteY5" fmla="*/ 82984 h 163072"/>
                    <a:gd name="connsiteX6" fmla="*/ 218291 w 253943"/>
                    <a:gd name="connsiteY6" fmla="*/ 141022 h 163072"/>
                    <a:gd name="connsiteX7" fmla="*/ 218035 w 253943"/>
                    <a:gd name="connsiteY7" fmla="*/ 140766 h 163072"/>
                    <a:gd name="connsiteX8" fmla="*/ 143093 w 253943"/>
                    <a:gd name="connsiteY8" fmla="*/ 157977 h 163072"/>
                    <a:gd name="connsiteX9" fmla="*/ 131721 w 253943"/>
                    <a:gd name="connsiteY9" fmla="*/ 91897 h 163072"/>
                    <a:gd name="connsiteX10" fmla="*/ 64155 w 253943"/>
                    <a:gd name="connsiteY10" fmla="*/ 110902 h 163072"/>
                    <a:gd name="connsiteX11" fmla="*/ 59494 w 253943"/>
                    <a:gd name="connsiteY11" fmla="*/ 51225 h 163072"/>
                    <a:gd name="connsiteX12" fmla="*/ 6476 w 253943"/>
                    <a:gd name="connsiteY12" fmla="*/ 53888 h 163072"/>
                    <a:gd name="connsiteX13" fmla="*/ 10421 w 253943"/>
                    <a:gd name="connsiteY13" fmla="*/ 7120 h 163072"/>
                    <a:gd name="connsiteX14" fmla="*/ 10626 w 253943"/>
                    <a:gd name="connsiteY14" fmla="*/ 5840 h 163072"/>
                    <a:gd name="connsiteX15" fmla="*/ 22356 w 253943"/>
                    <a:gd name="connsiteY15" fmla="*/ 7120 h 163072"/>
                    <a:gd name="connsiteX16" fmla="*/ 64412 w 253943"/>
                    <a:gd name="connsiteY16" fmla="*/ 0 h 163072"/>
                    <a:gd name="connsiteX17" fmla="*/ 64821 w 253943"/>
                    <a:gd name="connsiteY17" fmla="*/ 820 h 16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3943" h="163072">
                      <a:moveTo>
                        <a:pt x="64821" y="820"/>
                      </a:moveTo>
                      <a:cubicBezTo>
                        <a:pt x="64821" y="820"/>
                        <a:pt x="57394" y="34013"/>
                        <a:pt x="86694" y="45897"/>
                      </a:cubicBezTo>
                      <a:cubicBezTo>
                        <a:pt x="110411" y="55528"/>
                        <a:pt x="135358" y="25510"/>
                        <a:pt x="137048" y="23461"/>
                      </a:cubicBezTo>
                      <a:cubicBezTo>
                        <a:pt x="136536" y="25612"/>
                        <a:pt x="126547" y="68231"/>
                        <a:pt x="159024" y="75095"/>
                      </a:cubicBezTo>
                      <a:cubicBezTo>
                        <a:pt x="190168" y="81703"/>
                        <a:pt x="202770" y="40621"/>
                        <a:pt x="202770" y="40621"/>
                      </a:cubicBezTo>
                      <a:cubicBezTo>
                        <a:pt x="202770" y="40621"/>
                        <a:pt x="207995" y="105779"/>
                        <a:pt x="253943" y="82984"/>
                      </a:cubicBezTo>
                      <a:cubicBezTo>
                        <a:pt x="245645" y="104140"/>
                        <a:pt x="233863" y="123861"/>
                        <a:pt x="218291" y="141022"/>
                      </a:cubicBezTo>
                      <a:lnTo>
                        <a:pt x="218035" y="140766"/>
                      </a:lnTo>
                      <a:cubicBezTo>
                        <a:pt x="218035" y="140766"/>
                        <a:pt x="183868" y="175906"/>
                        <a:pt x="143093" y="157977"/>
                      </a:cubicBezTo>
                      <a:cubicBezTo>
                        <a:pt x="110565" y="143737"/>
                        <a:pt x="130287" y="95329"/>
                        <a:pt x="131721" y="91897"/>
                      </a:cubicBezTo>
                      <a:cubicBezTo>
                        <a:pt x="129672" y="94407"/>
                        <a:pt x="95044" y="136975"/>
                        <a:pt x="64155" y="110902"/>
                      </a:cubicBezTo>
                      <a:cubicBezTo>
                        <a:pt x="43409" y="93434"/>
                        <a:pt x="59494" y="51225"/>
                        <a:pt x="59494" y="51225"/>
                      </a:cubicBezTo>
                      <a:cubicBezTo>
                        <a:pt x="59494" y="51225"/>
                        <a:pt x="23739" y="76683"/>
                        <a:pt x="6476" y="53888"/>
                      </a:cubicBezTo>
                      <a:cubicBezTo>
                        <a:pt x="-10120" y="31964"/>
                        <a:pt x="10421" y="7120"/>
                        <a:pt x="10421" y="7120"/>
                      </a:cubicBezTo>
                      <a:lnTo>
                        <a:pt x="10626" y="5840"/>
                      </a:lnTo>
                      <a:cubicBezTo>
                        <a:pt x="14416" y="6403"/>
                        <a:pt x="18309" y="6813"/>
                        <a:pt x="22356" y="7120"/>
                      </a:cubicBezTo>
                      <a:cubicBezTo>
                        <a:pt x="39158" y="8401"/>
                        <a:pt x="53091" y="5583"/>
                        <a:pt x="64412" y="0"/>
                      </a:cubicBezTo>
                      <a:lnTo>
                        <a:pt x="64821" y="820"/>
                      </a:lnTo>
                      <a:close/>
                    </a:path>
                  </a:pathLst>
                </a:custGeom>
                <a:solidFill>
                  <a:srgbClr val="A02294"/>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664FA24-F53A-4F9A-943E-47382D0796AF}"/>
                    </a:ext>
                  </a:extLst>
                </p:cNvPr>
                <p:cNvSpPr/>
                <p:nvPr/>
              </p:nvSpPr>
              <p:spPr>
                <a:xfrm>
                  <a:off x="2885219" y="670709"/>
                  <a:ext cx="205145" cy="135665"/>
                </a:xfrm>
                <a:custGeom>
                  <a:avLst/>
                  <a:gdLst>
                    <a:gd name="connsiteX0" fmla="*/ 200207 w 205145"/>
                    <a:gd name="connsiteY0" fmla="*/ 0 h 135665"/>
                    <a:gd name="connsiteX1" fmla="*/ 204459 w 205145"/>
                    <a:gd name="connsiteY1" fmla="*/ 29403 h 135665"/>
                    <a:gd name="connsiteX2" fmla="*/ 189962 w 205145"/>
                    <a:gd name="connsiteY2" fmla="*/ 130828 h 135665"/>
                    <a:gd name="connsiteX3" fmla="*/ 138789 w 205145"/>
                    <a:gd name="connsiteY3" fmla="*/ 88465 h 135665"/>
                    <a:gd name="connsiteX4" fmla="*/ 95043 w 205145"/>
                    <a:gd name="connsiteY4" fmla="*/ 122939 h 135665"/>
                    <a:gd name="connsiteX5" fmla="*/ 73068 w 205145"/>
                    <a:gd name="connsiteY5" fmla="*/ 71305 h 135665"/>
                    <a:gd name="connsiteX6" fmla="*/ 22714 w 205145"/>
                    <a:gd name="connsiteY6" fmla="*/ 93741 h 135665"/>
                    <a:gd name="connsiteX7" fmla="*/ 841 w 205145"/>
                    <a:gd name="connsiteY7" fmla="*/ 48664 h 135665"/>
                    <a:gd name="connsiteX8" fmla="*/ 431 w 205145"/>
                    <a:gd name="connsiteY8" fmla="*/ 47844 h 135665"/>
                    <a:gd name="connsiteX9" fmla="*/ 31012 w 205145"/>
                    <a:gd name="connsiteY9" fmla="*/ 16546 h 135665"/>
                    <a:gd name="connsiteX10" fmla="*/ 52578 w 205145"/>
                    <a:gd name="connsiteY10" fmla="*/ 42670 h 135665"/>
                    <a:gd name="connsiteX11" fmla="*/ 78446 w 205145"/>
                    <a:gd name="connsiteY11" fmla="*/ 7530 h 135665"/>
                    <a:gd name="connsiteX12" fmla="*/ 111589 w 205145"/>
                    <a:gd name="connsiteY12" fmla="*/ 44002 h 135665"/>
                    <a:gd name="connsiteX13" fmla="*/ 138123 w 205145"/>
                    <a:gd name="connsiteY13" fmla="*/ 6198 h 135665"/>
                    <a:gd name="connsiteX14" fmla="*/ 173314 w 205145"/>
                    <a:gd name="connsiteY14" fmla="*/ 42004 h 135665"/>
                    <a:gd name="connsiteX15" fmla="*/ 199183 w 205145"/>
                    <a:gd name="connsiteY15" fmla="*/ 256 h 135665"/>
                    <a:gd name="connsiteX16" fmla="*/ 200207 w 205145"/>
                    <a:gd name="connsiteY16" fmla="*/ 0 h 13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145" h="135665">
                      <a:moveTo>
                        <a:pt x="200207" y="0"/>
                      </a:moveTo>
                      <a:cubicBezTo>
                        <a:pt x="202205" y="9272"/>
                        <a:pt x="203691" y="19056"/>
                        <a:pt x="204459" y="29403"/>
                      </a:cubicBezTo>
                      <a:cubicBezTo>
                        <a:pt x="207020" y="63775"/>
                        <a:pt x="202461" y="98915"/>
                        <a:pt x="189962" y="130828"/>
                      </a:cubicBezTo>
                      <a:cubicBezTo>
                        <a:pt x="144014" y="153623"/>
                        <a:pt x="138789" y="88465"/>
                        <a:pt x="138789" y="88465"/>
                      </a:cubicBezTo>
                      <a:cubicBezTo>
                        <a:pt x="138789" y="88465"/>
                        <a:pt x="126188" y="129547"/>
                        <a:pt x="95043" y="122939"/>
                      </a:cubicBezTo>
                      <a:cubicBezTo>
                        <a:pt x="62567" y="116075"/>
                        <a:pt x="72555" y="73456"/>
                        <a:pt x="73068" y="71305"/>
                      </a:cubicBezTo>
                      <a:cubicBezTo>
                        <a:pt x="71377" y="73354"/>
                        <a:pt x="46431" y="103372"/>
                        <a:pt x="22714" y="93741"/>
                      </a:cubicBezTo>
                      <a:cubicBezTo>
                        <a:pt x="-6587" y="81857"/>
                        <a:pt x="841" y="48664"/>
                        <a:pt x="841" y="48664"/>
                      </a:cubicBezTo>
                      <a:lnTo>
                        <a:pt x="431" y="47844"/>
                      </a:lnTo>
                      <a:cubicBezTo>
                        <a:pt x="14620" y="40877"/>
                        <a:pt x="24660" y="29608"/>
                        <a:pt x="31012" y="16546"/>
                      </a:cubicBezTo>
                      <a:cubicBezTo>
                        <a:pt x="32344" y="21258"/>
                        <a:pt x="38645" y="40365"/>
                        <a:pt x="52578" y="42670"/>
                      </a:cubicBezTo>
                      <a:cubicBezTo>
                        <a:pt x="68509" y="45334"/>
                        <a:pt x="78446" y="7530"/>
                        <a:pt x="78446" y="7530"/>
                      </a:cubicBezTo>
                      <a:cubicBezTo>
                        <a:pt x="78446" y="7530"/>
                        <a:pt x="88384" y="44668"/>
                        <a:pt x="111589" y="44002"/>
                      </a:cubicBezTo>
                      <a:cubicBezTo>
                        <a:pt x="133718" y="43387"/>
                        <a:pt x="138123" y="6198"/>
                        <a:pt x="138123" y="6198"/>
                      </a:cubicBezTo>
                      <a:cubicBezTo>
                        <a:pt x="138123" y="6198"/>
                        <a:pt x="150724" y="43336"/>
                        <a:pt x="173314" y="42004"/>
                      </a:cubicBezTo>
                      <a:cubicBezTo>
                        <a:pt x="196570" y="40672"/>
                        <a:pt x="199183" y="256"/>
                        <a:pt x="199183" y="256"/>
                      </a:cubicBezTo>
                      <a:lnTo>
                        <a:pt x="200207" y="0"/>
                      </a:lnTo>
                      <a:close/>
                    </a:path>
                  </a:pathLst>
                </a:custGeom>
                <a:solidFill>
                  <a:srgbClr val="C12786"/>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8A3A65D-9ECD-486A-B50A-9CC52EBA5886}"/>
                    </a:ext>
                  </a:extLst>
                </p:cNvPr>
                <p:cNvSpPr/>
                <p:nvPr/>
              </p:nvSpPr>
              <p:spPr>
                <a:xfrm>
                  <a:off x="2916231" y="597970"/>
                  <a:ext cx="169195" cy="116750"/>
                </a:xfrm>
                <a:custGeom>
                  <a:avLst/>
                  <a:gdLst>
                    <a:gd name="connsiteX0" fmla="*/ 146298 w 169195"/>
                    <a:gd name="connsiteY0" fmla="*/ 13523 h 116750"/>
                    <a:gd name="connsiteX1" fmla="*/ 169195 w 169195"/>
                    <a:gd name="connsiteY1" fmla="*/ 72739 h 116750"/>
                    <a:gd name="connsiteX2" fmla="*/ 168171 w 169195"/>
                    <a:gd name="connsiteY2" fmla="*/ 72995 h 116750"/>
                    <a:gd name="connsiteX3" fmla="*/ 142302 w 169195"/>
                    <a:gd name="connsiteY3" fmla="*/ 114744 h 116750"/>
                    <a:gd name="connsiteX4" fmla="*/ 107111 w 169195"/>
                    <a:gd name="connsiteY4" fmla="*/ 78937 h 116750"/>
                    <a:gd name="connsiteX5" fmla="*/ 80577 w 169195"/>
                    <a:gd name="connsiteY5" fmla="*/ 116741 h 116750"/>
                    <a:gd name="connsiteX6" fmla="*/ 47434 w 169195"/>
                    <a:gd name="connsiteY6" fmla="*/ 80269 h 116750"/>
                    <a:gd name="connsiteX7" fmla="*/ 21566 w 169195"/>
                    <a:gd name="connsiteY7" fmla="*/ 115409 h 116750"/>
                    <a:gd name="connsiteX8" fmla="*/ 0 w 169195"/>
                    <a:gd name="connsiteY8" fmla="*/ 89285 h 116750"/>
                    <a:gd name="connsiteX9" fmla="*/ 5276 w 169195"/>
                    <a:gd name="connsiteY9" fmla="*/ 26586 h 116750"/>
                    <a:gd name="connsiteX10" fmla="*/ 34167 w 169195"/>
                    <a:gd name="connsiteY10" fmla="*/ 41134 h 116750"/>
                    <a:gd name="connsiteX11" fmla="*/ 54042 w 169195"/>
                    <a:gd name="connsiteY11" fmla="*/ 8657 h 116750"/>
                    <a:gd name="connsiteX12" fmla="*/ 88568 w 169195"/>
                    <a:gd name="connsiteY12" fmla="*/ 34526 h 116750"/>
                    <a:gd name="connsiteX13" fmla="*/ 104499 w 169195"/>
                    <a:gd name="connsiteY13" fmla="*/ 0 h 116750"/>
                    <a:gd name="connsiteX14" fmla="*/ 145581 w 169195"/>
                    <a:gd name="connsiteY14" fmla="*/ 13933 h 116750"/>
                    <a:gd name="connsiteX15" fmla="*/ 146298 w 169195"/>
                    <a:gd name="connsiteY15" fmla="*/ 13523 h 11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195" h="116750">
                      <a:moveTo>
                        <a:pt x="146298" y="13523"/>
                      </a:moveTo>
                      <a:cubicBezTo>
                        <a:pt x="155877" y="30018"/>
                        <a:pt x="164227" y="49688"/>
                        <a:pt x="169195" y="72739"/>
                      </a:cubicBezTo>
                      <a:lnTo>
                        <a:pt x="168171" y="72995"/>
                      </a:lnTo>
                      <a:cubicBezTo>
                        <a:pt x="168171" y="72995"/>
                        <a:pt x="165558" y="113412"/>
                        <a:pt x="142302" y="114744"/>
                      </a:cubicBezTo>
                      <a:cubicBezTo>
                        <a:pt x="119712" y="116075"/>
                        <a:pt x="107111" y="78937"/>
                        <a:pt x="107111" y="78937"/>
                      </a:cubicBezTo>
                      <a:cubicBezTo>
                        <a:pt x="107111" y="78937"/>
                        <a:pt x="102706" y="116127"/>
                        <a:pt x="80577" y="116741"/>
                      </a:cubicBezTo>
                      <a:cubicBezTo>
                        <a:pt x="57372" y="117407"/>
                        <a:pt x="47434" y="80269"/>
                        <a:pt x="47434" y="80269"/>
                      </a:cubicBezTo>
                      <a:cubicBezTo>
                        <a:pt x="47434" y="80269"/>
                        <a:pt x="37497" y="118073"/>
                        <a:pt x="21566" y="115409"/>
                      </a:cubicBezTo>
                      <a:cubicBezTo>
                        <a:pt x="7632" y="113104"/>
                        <a:pt x="1332" y="93997"/>
                        <a:pt x="0" y="89285"/>
                      </a:cubicBezTo>
                      <a:cubicBezTo>
                        <a:pt x="9784" y="69410"/>
                        <a:pt x="11013" y="45488"/>
                        <a:pt x="5276" y="26586"/>
                      </a:cubicBezTo>
                      <a:cubicBezTo>
                        <a:pt x="7325" y="29096"/>
                        <a:pt x="20080" y="43644"/>
                        <a:pt x="34167" y="41134"/>
                      </a:cubicBezTo>
                      <a:cubicBezTo>
                        <a:pt x="52762" y="37804"/>
                        <a:pt x="54042" y="8657"/>
                        <a:pt x="54042" y="8657"/>
                      </a:cubicBezTo>
                      <a:cubicBezTo>
                        <a:pt x="54042" y="8657"/>
                        <a:pt x="68641" y="39802"/>
                        <a:pt x="88568" y="34526"/>
                      </a:cubicBezTo>
                      <a:cubicBezTo>
                        <a:pt x="108443" y="29198"/>
                        <a:pt x="104499" y="0"/>
                        <a:pt x="104499" y="0"/>
                      </a:cubicBezTo>
                      <a:cubicBezTo>
                        <a:pt x="104499" y="0"/>
                        <a:pt x="130982" y="29864"/>
                        <a:pt x="145581" y="13933"/>
                      </a:cubicBezTo>
                      <a:lnTo>
                        <a:pt x="146298" y="13523"/>
                      </a:lnTo>
                      <a:close/>
                    </a:path>
                  </a:pathLst>
                </a:custGeom>
                <a:solidFill>
                  <a:srgbClr val="D05E9A"/>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B5839C11-825F-44FC-9AB4-1726F188551E}"/>
                    </a:ext>
                  </a:extLst>
                </p:cNvPr>
                <p:cNvSpPr/>
                <p:nvPr/>
              </p:nvSpPr>
              <p:spPr>
                <a:xfrm>
                  <a:off x="2807742" y="517393"/>
                  <a:ext cx="254786" cy="121999"/>
                </a:xfrm>
                <a:custGeom>
                  <a:avLst/>
                  <a:gdLst>
                    <a:gd name="connsiteX0" fmla="*/ 254787 w 254786"/>
                    <a:gd name="connsiteY0" fmla="*/ 94100 h 121999"/>
                    <a:gd name="connsiteX1" fmla="*/ 254070 w 254786"/>
                    <a:gd name="connsiteY1" fmla="*/ 94510 h 121999"/>
                    <a:gd name="connsiteX2" fmla="*/ 212988 w 254786"/>
                    <a:gd name="connsiteY2" fmla="*/ 80577 h 121999"/>
                    <a:gd name="connsiteX3" fmla="*/ 197057 w 254786"/>
                    <a:gd name="connsiteY3" fmla="*/ 115102 h 121999"/>
                    <a:gd name="connsiteX4" fmla="*/ 162531 w 254786"/>
                    <a:gd name="connsiteY4" fmla="*/ 89234 h 121999"/>
                    <a:gd name="connsiteX5" fmla="*/ 142656 w 254786"/>
                    <a:gd name="connsiteY5" fmla="*/ 121710 h 121999"/>
                    <a:gd name="connsiteX6" fmla="*/ 113765 w 254786"/>
                    <a:gd name="connsiteY6" fmla="*/ 107162 h 121999"/>
                    <a:gd name="connsiteX7" fmla="*/ 107516 w 254786"/>
                    <a:gd name="connsiteY7" fmla="*/ 92871 h 121999"/>
                    <a:gd name="connsiteX8" fmla="*/ 46 w 254786"/>
                    <a:gd name="connsiteY8" fmla="*/ 28174 h 121999"/>
                    <a:gd name="connsiteX9" fmla="*/ 19716 w 254786"/>
                    <a:gd name="connsiteY9" fmla="*/ 0 h 121999"/>
                    <a:gd name="connsiteX10" fmla="*/ 20639 w 254786"/>
                    <a:gd name="connsiteY10" fmla="*/ 1690 h 121999"/>
                    <a:gd name="connsiteX11" fmla="*/ 42512 w 254786"/>
                    <a:gd name="connsiteY11" fmla="*/ 36165 h 121999"/>
                    <a:gd name="connsiteX12" fmla="*/ 77652 w 254786"/>
                    <a:gd name="connsiteY12" fmla="*/ 8964 h 121999"/>
                    <a:gd name="connsiteX13" fmla="*/ 104852 w 254786"/>
                    <a:gd name="connsiteY13" fmla="*/ 43439 h 121999"/>
                    <a:gd name="connsiteX14" fmla="*/ 136663 w 254786"/>
                    <a:gd name="connsiteY14" fmla="*/ 12960 h 121999"/>
                    <a:gd name="connsiteX15" fmla="*/ 165810 w 254786"/>
                    <a:gd name="connsiteY15" fmla="*/ 49227 h 121999"/>
                    <a:gd name="connsiteX16" fmla="*/ 194034 w 254786"/>
                    <a:gd name="connsiteY16" fmla="*/ 28174 h 121999"/>
                    <a:gd name="connsiteX17" fmla="*/ 254787 w 254786"/>
                    <a:gd name="connsiteY17" fmla="*/ 94100 h 12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786" h="121999">
                      <a:moveTo>
                        <a:pt x="254787" y="94100"/>
                      </a:moveTo>
                      <a:lnTo>
                        <a:pt x="254070" y="94510"/>
                      </a:lnTo>
                      <a:cubicBezTo>
                        <a:pt x="239471" y="110441"/>
                        <a:pt x="212988" y="80577"/>
                        <a:pt x="212988" y="80577"/>
                      </a:cubicBezTo>
                      <a:cubicBezTo>
                        <a:pt x="212988" y="80577"/>
                        <a:pt x="216932" y="109775"/>
                        <a:pt x="197057" y="115102"/>
                      </a:cubicBezTo>
                      <a:cubicBezTo>
                        <a:pt x="177130" y="120378"/>
                        <a:pt x="162531" y="89234"/>
                        <a:pt x="162531" y="89234"/>
                      </a:cubicBezTo>
                      <a:cubicBezTo>
                        <a:pt x="162531" y="89234"/>
                        <a:pt x="161251" y="118380"/>
                        <a:pt x="142656" y="121710"/>
                      </a:cubicBezTo>
                      <a:cubicBezTo>
                        <a:pt x="128569" y="124220"/>
                        <a:pt x="115814" y="109672"/>
                        <a:pt x="113765" y="107162"/>
                      </a:cubicBezTo>
                      <a:cubicBezTo>
                        <a:pt x="112228" y="101937"/>
                        <a:pt x="110128" y="97122"/>
                        <a:pt x="107516" y="92871"/>
                      </a:cubicBezTo>
                      <a:cubicBezTo>
                        <a:pt x="74681" y="39136"/>
                        <a:pt x="2044" y="63006"/>
                        <a:pt x="46" y="28174"/>
                      </a:cubicBezTo>
                      <a:cubicBezTo>
                        <a:pt x="-722" y="14343"/>
                        <a:pt x="8191" y="6198"/>
                        <a:pt x="19716" y="0"/>
                      </a:cubicBezTo>
                      <a:lnTo>
                        <a:pt x="20639" y="1690"/>
                      </a:lnTo>
                      <a:cubicBezTo>
                        <a:pt x="20639" y="1690"/>
                        <a:pt x="21458" y="30889"/>
                        <a:pt x="42512" y="36165"/>
                      </a:cubicBezTo>
                      <a:cubicBezTo>
                        <a:pt x="63565" y="41390"/>
                        <a:pt x="77652" y="8964"/>
                        <a:pt x="77652" y="8964"/>
                      </a:cubicBezTo>
                      <a:cubicBezTo>
                        <a:pt x="77652" y="8964"/>
                        <a:pt x="83543" y="42158"/>
                        <a:pt x="104852" y="43439"/>
                      </a:cubicBezTo>
                      <a:cubicBezTo>
                        <a:pt x="126162" y="44719"/>
                        <a:pt x="136663" y="12960"/>
                        <a:pt x="136663" y="12960"/>
                      </a:cubicBezTo>
                      <a:cubicBezTo>
                        <a:pt x="136663" y="12960"/>
                        <a:pt x="146498" y="48049"/>
                        <a:pt x="165810" y="49227"/>
                      </a:cubicBezTo>
                      <a:cubicBezTo>
                        <a:pt x="185121" y="50354"/>
                        <a:pt x="194034" y="28174"/>
                        <a:pt x="194034" y="28174"/>
                      </a:cubicBezTo>
                      <a:cubicBezTo>
                        <a:pt x="194034" y="28174"/>
                        <a:pt x="228867" y="49278"/>
                        <a:pt x="254787" y="94100"/>
                      </a:cubicBezTo>
                      <a:close/>
                    </a:path>
                  </a:pathLst>
                </a:custGeom>
                <a:solidFill>
                  <a:srgbClr val="DB7FB3"/>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4BC235E3-E87F-45E6-9DA4-657398E80D47}"/>
                    </a:ext>
                  </a:extLst>
                </p:cNvPr>
                <p:cNvSpPr/>
                <p:nvPr/>
              </p:nvSpPr>
              <p:spPr>
                <a:xfrm>
                  <a:off x="2827458" y="434768"/>
                  <a:ext cx="218811" cy="131894"/>
                </a:xfrm>
                <a:custGeom>
                  <a:avLst/>
                  <a:gdLst>
                    <a:gd name="connsiteX0" fmla="*/ 217552 w 218811"/>
                    <a:gd name="connsiteY0" fmla="*/ 0 h 131894"/>
                    <a:gd name="connsiteX1" fmla="*/ 174318 w 218811"/>
                    <a:gd name="connsiteY1" fmla="*/ 110799 h 131894"/>
                    <a:gd name="connsiteX2" fmla="*/ 146093 w 218811"/>
                    <a:gd name="connsiteY2" fmla="*/ 131853 h 131894"/>
                    <a:gd name="connsiteX3" fmla="*/ 116946 w 218811"/>
                    <a:gd name="connsiteY3" fmla="*/ 95585 h 131894"/>
                    <a:gd name="connsiteX4" fmla="*/ 85136 w 218811"/>
                    <a:gd name="connsiteY4" fmla="*/ 126064 h 131894"/>
                    <a:gd name="connsiteX5" fmla="*/ 57935 w 218811"/>
                    <a:gd name="connsiteY5" fmla="*/ 91590 h 131894"/>
                    <a:gd name="connsiteX6" fmla="*/ 22795 w 218811"/>
                    <a:gd name="connsiteY6" fmla="*/ 118790 h 131894"/>
                    <a:gd name="connsiteX7" fmla="*/ 922 w 218811"/>
                    <a:gd name="connsiteY7" fmla="*/ 84316 h 131894"/>
                    <a:gd name="connsiteX8" fmla="*/ 0 w 218811"/>
                    <a:gd name="connsiteY8" fmla="*/ 82626 h 131894"/>
                    <a:gd name="connsiteX9" fmla="*/ 46205 w 218811"/>
                    <a:gd name="connsiteY9" fmla="*/ 42926 h 131894"/>
                    <a:gd name="connsiteX10" fmla="*/ 72534 w 218811"/>
                    <a:gd name="connsiteY10" fmla="*/ 59062 h 131894"/>
                    <a:gd name="connsiteX11" fmla="*/ 95073 w 218811"/>
                    <a:gd name="connsiteY11" fmla="*/ 27918 h 131894"/>
                    <a:gd name="connsiteX12" fmla="*/ 124271 w 218811"/>
                    <a:gd name="connsiteY12" fmla="*/ 51122 h 131894"/>
                    <a:gd name="connsiteX13" fmla="*/ 149474 w 218811"/>
                    <a:gd name="connsiteY13" fmla="*/ 15982 h 131894"/>
                    <a:gd name="connsiteX14" fmla="*/ 185280 w 218811"/>
                    <a:gd name="connsiteY14" fmla="*/ 43182 h 131894"/>
                    <a:gd name="connsiteX15" fmla="*/ 217142 w 218811"/>
                    <a:gd name="connsiteY15" fmla="*/ 51 h 131894"/>
                    <a:gd name="connsiteX16" fmla="*/ 217552 w 218811"/>
                    <a:gd name="connsiteY16" fmla="*/ 0 h 13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811" h="131894">
                      <a:moveTo>
                        <a:pt x="217552" y="0"/>
                      </a:moveTo>
                      <a:cubicBezTo>
                        <a:pt x="227592" y="66131"/>
                        <a:pt x="174318" y="110799"/>
                        <a:pt x="174318" y="110799"/>
                      </a:cubicBezTo>
                      <a:cubicBezTo>
                        <a:pt x="174318" y="110799"/>
                        <a:pt x="165405" y="132980"/>
                        <a:pt x="146093" y="131853"/>
                      </a:cubicBezTo>
                      <a:cubicBezTo>
                        <a:pt x="126781" y="130674"/>
                        <a:pt x="116946" y="95585"/>
                        <a:pt x="116946" y="95585"/>
                      </a:cubicBezTo>
                      <a:cubicBezTo>
                        <a:pt x="116946" y="95585"/>
                        <a:pt x="106445" y="127345"/>
                        <a:pt x="85136" y="126064"/>
                      </a:cubicBezTo>
                      <a:cubicBezTo>
                        <a:pt x="63826" y="124784"/>
                        <a:pt x="57935" y="91590"/>
                        <a:pt x="57935" y="91590"/>
                      </a:cubicBezTo>
                      <a:cubicBezTo>
                        <a:pt x="57935" y="91590"/>
                        <a:pt x="43848" y="124015"/>
                        <a:pt x="22795" y="118790"/>
                      </a:cubicBezTo>
                      <a:cubicBezTo>
                        <a:pt x="1742" y="113514"/>
                        <a:pt x="922" y="84316"/>
                        <a:pt x="922" y="84316"/>
                      </a:cubicBezTo>
                      <a:lnTo>
                        <a:pt x="0" y="82626"/>
                      </a:lnTo>
                      <a:cubicBezTo>
                        <a:pt x="21463" y="71049"/>
                        <a:pt x="51993" y="66080"/>
                        <a:pt x="46205" y="42926"/>
                      </a:cubicBezTo>
                      <a:cubicBezTo>
                        <a:pt x="50149" y="50815"/>
                        <a:pt x="58396" y="62187"/>
                        <a:pt x="72534" y="59062"/>
                      </a:cubicBezTo>
                      <a:cubicBezTo>
                        <a:pt x="93741" y="54452"/>
                        <a:pt x="95073" y="27918"/>
                        <a:pt x="95073" y="27918"/>
                      </a:cubicBezTo>
                      <a:cubicBezTo>
                        <a:pt x="95073" y="27918"/>
                        <a:pt x="104345" y="55118"/>
                        <a:pt x="124271" y="51122"/>
                      </a:cubicBezTo>
                      <a:cubicBezTo>
                        <a:pt x="144146" y="47127"/>
                        <a:pt x="149474" y="15982"/>
                        <a:pt x="149474" y="15982"/>
                      </a:cubicBezTo>
                      <a:cubicBezTo>
                        <a:pt x="149474" y="15982"/>
                        <a:pt x="163766" y="44668"/>
                        <a:pt x="185280" y="43182"/>
                      </a:cubicBezTo>
                      <a:cubicBezTo>
                        <a:pt x="213812" y="41185"/>
                        <a:pt x="217142" y="51"/>
                        <a:pt x="217142" y="51"/>
                      </a:cubicBezTo>
                      <a:lnTo>
                        <a:pt x="217552" y="0"/>
                      </a:lnTo>
                      <a:close/>
                    </a:path>
                  </a:pathLst>
                </a:custGeom>
                <a:solidFill>
                  <a:srgbClr val="E5A1CF"/>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C3D7F686-1C2D-445F-B12D-9FD2759A6042}"/>
                    </a:ext>
                  </a:extLst>
                </p:cNvPr>
                <p:cNvSpPr/>
                <p:nvPr/>
              </p:nvSpPr>
              <p:spPr>
                <a:xfrm>
                  <a:off x="2717778" y="309760"/>
                  <a:ext cx="327231" cy="184600"/>
                </a:xfrm>
                <a:custGeom>
                  <a:avLst/>
                  <a:gdLst>
                    <a:gd name="connsiteX0" fmla="*/ 327232 w 327231"/>
                    <a:gd name="connsiteY0" fmla="*/ 125008 h 184600"/>
                    <a:gd name="connsiteX1" fmla="*/ 326822 w 327231"/>
                    <a:gd name="connsiteY1" fmla="*/ 125059 h 184600"/>
                    <a:gd name="connsiteX2" fmla="*/ 294960 w 327231"/>
                    <a:gd name="connsiteY2" fmla="*/ 168190 h 184600"/>
                    <a:gd name="connsiteX3" fmla="*/ 259154 w 327231"/>
                    <a:gd name="connsiteY3" fmla="*/ 140990 h 184600"/>
                    <a:gd name="connsiteX4" fmla="*/ 233951 w 327231"/>
                    <a:gd name="connsiteY4" fmla="*/ 176130 h 184600"/>
                    <a:gd name="connsiteX5" fmla="*/ 204753 w 327231"/>
                    <a:gd name="connsiteY5" fmla="*/ 152925 h 184600"/>
                    <a:gd name="connsiteX6" fmla="*/ 182214 w 327231"/>
                    <a:gd name="connsiteY6" fmla="*/ 184070 h 184600"/>
                    <a:gd name="connsiteX7" fmla="*/ 155885 w 327231"/>
                    <a:gd name="connsiteY7" fmla="*/ 167934 h 184600"/>
                    <a:gd name="connsiteX8" fmla="*/ 155680 w 327231"/>
                    <a:gd name="connsiteY8" fmla="*/ 167166 h 184600"/>
                    <a:gd name="connsiteX9" fmla="*/ 469 w 327231"/>
                    <a:gd name="connsiteY9" fmla="*/ 100522 h 184600"/>
                    <a:gd name="connsiteX10" fmla="*/ 139749 w 327231"/>
                    <a:gd name="connsiteY10" fmla="*/ 19 h 184600"/>
                    <a:gd name="connsiteX11" fmla="*/ 323800 w 327231"/>
                    <a:gd name="connsiteY11" fmla="*/ 109487 h 184600"/>
                    <a:gd name="connsiteX12" fmla="*/ 327232 w 327231"/>
                    <a:gd name="connsiteY12" fmla="*/ 125008 h 18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231" h="184600">
                      <a:moveTo>
                        <a:pt x="327232" y="125008"/>
                      </a:moveTo>
                      <a:lnTo>
                        <a:pt x="326822" y="125059"/>
                      </a:lnTo>
                      <a:cubicBezTo>
                        <a:pt x="326822" y="125059"/>
                        <a:pt x="323492" y="166192"/>
                        <a:pt x="294960" y="168190"/>
                      </a:cubicBezTo>
                      <a:cubicBezTo>
                        <a:pt x="273446" y="169676"/>
                        <a:pt x="259154" y="140990"/>
                        <a:pt x="259154" y="140990"/>
                      </a:cubicBezTo>
                      <a:cubicBezTo>
                        <a:pt x="259154" y="140990"/>
                        <a:pt x="253827" y="172135"/>
                        <a:pt x="233951" y="176130"/>
                      </a:cubicBezTo>
                      <a:cubicBezTo>
                        <a:pt x="214025" y="180126"/>
                        <a:pt x="204753" y="152925"/>
                        <a:pt x="204753" y="152925"/>
                      </a:cubicBezTo>
                      <a:cubicBezTo>
                        <a:pt x="204753" y="152925"/>
                        <a:pt x="203421" y="179460"/>
                        <a:pt x="182214" y="184070"/>
                      </a:cubicBezTo>
                      <a:cubicBezTo>
                        <a:pt x="168076" y="187195"/>
                        <a:pt x="159829" y="175823"/>
                        <a:pt x="155885" y="167934"/>
                      </a:cubicBezTo>
                      <a:cubicBezTo>
                        <a:pt x="155834" y="167678"/>
                        <a:pt x="155731" y="167422"/>
                        <a:pt x="155680" y="167166"/>
                      </a:cubicBezTo>
                      <a:cubicBezTo>
                        <a:pt x="137751" y="103493"/>
                        <a:pt x="7435" y="164195"/>
                        <a:pt x="469" y="100522"/>
                      </a:cubicBezTo>
                      <a:cubicBezTo>
                        <a:pt x="-7164" y="30447"/>
                        <a:pt x="80072" y="1044"/>
                        <a:pt x="139749" y="19"/>
                      </a:cubicBezTo>
                      <a:cubicBezTo>
                        <a:pt x="199477" y="-954"/>
                        <a:pt x="301927" y="34852"/>
                        <a:pt x="323800" y="109487"/>
                      </a:cubicBezTo>
                      <a:cubicBezTo>
                        <a:pt x="325388" y="114763"/>
                        <a:pt x="326514" y="119936"/>
                        <a:pt x="327232" y="125008"/>
                      </a:cubicBezTo>
                      <a:close/>
                    </a:path>
                  </a:pathLst>
                </a:custGeom>
                <a:solidFill>
                  <a:srgbClr val="B997C1"/>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0" name="Freeform: Shape 29">
                <a:extLst>
                  <a:ext uri="{FF2B5EF4-FFF2-40B4-BE49-F238E27FC236}">
                    <a16:creationId xmlns:a16="http://schemas.microsoft.com/office/drawing/2014/main" id="{149FEE40-8E7F-4195-ABBD-447EA1B76D1A}"/>
                  </a:ext>
                </a:extLst>
              </p:cNvPr>
              <p:cNvSpPr/>
              <p:nvPr/>
            </p:nvSpPr>
            <p:spPr>
              <a:xfrm>
                <a:off x="2801417" y="356981"/>
                <a:ext cx="26485" cy="21599"/>
              </a:xfrm>
              <a:custGeom>
                <a:avLst/>
                <a:gdLst>
                  <a:gd name="connsiteX0" fmla="*/ 2786 w 26485"/>
                  <a:gd name="connsiteY0" fmla="*/ 1052 h 21599"/>
                  <a:gd name="connsiteX1" fmla="*/ 3144 w 26485"/>
                  <a:gd name="connsiteY1" fmla="*/ 2947 h 21599"/>
                  <a:gd name="connsiteX2" fmla="*/ 4425 w 26485"/>
                  <a:gd name="connsiteY2" fmla="*/ 7865 h 21599"/>
                  <a:gd name="connsiteX3" fmla="*/ 5654 w 26485"/>
                  <a:gd name="connsiteY3" fmla="*/ 10887 h 21599"/>
                  <a:gd name="connsiteX4" fmla="*/ 7498 w 26485"/>
                  <a:gd name="connsiteY4" fmla="*/ 13755 h 21599"/>
                  <a:gd name="connsiteX5" fmla="*/ 9957 w 26485"/>
                  <a:gd name="connsiteY5" fmla="*/ 15804 h 21599"/>
                  <a:gd name="connsiteX6" fmla="*/ 13082 w 26485"/>
                  <a:gd name="connsiteY6" fmla="*/ 16419 h 21599"/>
                  <a:gd name="connsiteX7" fmla="*/ 16514 w 26485"/>
                  <a:gd name="connsiteY7" fmla="*/ 15958 h 21599"/>
                  <a:gd name="connsiteX8" fmla="*/ 19126 w 26485"/>
                  <a:gd name="connsiteY8" fmla="*/ 14165 h 21599"/>
                  <a:gd name="connsiteX9" fmla="*/ 22200 w 26485"/>
                  <a:gd name="connsiteY9" fmla="*/ 8479 h 21599"/>
                  <a:gd name="connsiteX10" fmla="*/ 23276 w 26485"/>
                  <a:gd name="connsiteY10" fmla="*/ 3562 h 21599"/>
                  <a:gd name="connsiteX11" fmla="*/ 23532 w 26485"/>
                  <a:gd name="connsiteY11" fmla="*/ 1666 h 21599"/>
                  <a:gd name="connsiteX12" fmla="*/ 23532 w 26485"/>
                  <a:gd name="connsiteY12" fmla="*/ 1564 h 21599"/>
                  <a:gd name="connsiteX13" fmla="*/ 25068 w 26485"/>
                  <a:gd name="connsiteY13" fmla="*/ 386 h 21599"/>
                  <a:gd name="connsiteX14" fmla="*/ 26247 w 26485"/>
                  <a:gd name="connsiteY14" fmla="*/ 1513 h 21599"/>
                  <a:gd name="connsiteX15" fmla="*/ 26451 w 26485"/>
                  <a:gd name="connsiteY15" fmla="*/ 3715 h 21599"/>
                  <a:gd name="connsiteX16" fmla="*/ 26144 w 26485"/>
                  <a:gd name="connsiteY16" fmla="*/ 9453 h 21599"/>
                  <a:gd name="connsiteX17" fmla="*/ 22763 w 26485"/>
                  <a:gd name="connsiteY17" fmla="*/ 17392 h 21599"/>
                  <a:gd name="connsiteX18" fmla="*/ 18460 w 26485"/>
                  <a:gd name="connsiteY18" fmla="*/ 20568 h 21599"/>
                  <a:gd name="connsiteX19" fmla="*/ 13235 w 26485"/>
                  <a:gd name="connsiteY19" fmla="*/ 21593 h 21599"/>
                  <a:gd name="connsiteX20" fmla="*/ 3810 w 26485"/>
                  <a:gd name="connsiteY20" fmla="*/ 16829 h 21599"/>
                  <a:gd name="connsiteX21" fmla="*/ 1607 w 26485"/>
                  <a:gd name="connsiteY21" fmla="*/ 12782 h 21599"/>
                  <a:gd name="connsiteX22" fmla="*/ 532 w 26485"/>
                  <a:gd name="connsiteY22" fmla="*/ 8992 h 21599"/>
                  <a:gd name="connsiteX23" fmla="*/ 122 w 26485"/>
                  <a:gd name="connsiteY23" fmla="*/ 1154 h 21599"/>
                  <a:gd name="connsiteX24" fmla="*/ 1659 w 26485"/>
                  <a:gd name="connsiteY24" fmla="*/ 27 h 21599"/>
                  <a:gd name="connsiteX25" fmla="*/ 2786 w 26485"/>
                  <a:gd name="connsiteY25" fmla="*/ 1052 h 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485" h="21599">
                    <a:moveTo>
                      <a:pt x="2786" y="1052"/>
                    </a:moveTo>
                    <a:cubicBezTo>
                      <a:pt x="2786" y="1052"/>
                      <a:pt x="2888" y="1769"/>
                      <a:pt x="3144" y="2947"/>
                    </a:cubicBezTo>
                    <a:cubicBezTo>
                      <a:pt x="3349" y="4176"/>
                      <a:pt x="3810" y="5918"/>
                      <a:pt x="4425" y="7865"/>
                    </a:cubicBezTo>
                    <a:cubicBezTo>
                      <a:pt x="4732" y="8838"/>
                      <a:pt x="5142" y="9862"/>
                      <a:pt x="5654" y="10887"/>
                    </a:cubicBezTo>
                    <a:cubicBezTo>
                      <a:pt x="6166" y="11860"/>
                      <a:pt x="6781" y="12885"/>
                      <a:pt x="7498" y="13755"/>
                    </a:cubicBezTo>
                    <a:cubicBezTo>
                      <a:pt x="8164" y="14678"/>
                      <a:pt x="9086" y="15292"/>
                      <a:pt x="9957" y="15804"/>
                    </a:cubicBezTo>
                    <a:cubicBezTo>
                      <a:pt x="10879" y="16214"/>
                      <a:pt x="12057" y="16470"/>
                      <a:pt x="13082" y="16419"/>
                    </a:cubicBezTo>
                    <a:cubicBezTo>
                      <a:pt x="14823" y="16470"/>
                      <a:pt x="15489" y="16317"/>
                      <a:pt x="16514" y="15958"/>
                    </a:cubicBezTo>
                    <a:cubicBezTo>
                      <a:pt x="17538" y="15651"/>
                      <a:pt x="18358" y="14934"/>
                      <a:pt x="19126" y="14165"/>
                    </a:cubicBezTo>
                    <a:cubicBezTo>
                      <a:pt x="20612" y="12629"/>
                      <a:pt x="21636" y="10426"/>
                      <a:pt x="22200" y="8479"/>
                    </a:cubicBezTo>
                    <a:cubicBezTo>
                      <a:pt x="22763" y="6533"/>
                      <a:pt x="23122" y="4791"/>
                      <a:pt x="23276" y="3562"/>
                    </a:cubicBezTo>
                    <a:cubicBezTo>
                      <a:pt x="23429" y="2332"/>
                      <a:pt x="23532" y="1666"/>
                      <a:pt x="23532" y="1666"/>
                    </a:cubicBezTo>
                    <a:lnTo>
                      <a:pt x="23532" y="1564"/>
                    </a:lnTo>
                    <a:cubicBezTo>
                      <a:pt x="23634" y="847"/>
                      <a:pt x="24300" y="283"/>
                      <a:pt x="25068" y="386"/>
                    </a:cubicBezTo>
                    <a:cubicBezTo>
                      <a:pt x="25683" y="488"/>
                      <a:pt x="26144" y="949"/>
                      <a:pt x="26247" y="1513"/>
                    </a:cubicBezTo>
                    <a:cubicBezTo>
                      <a:pt x="26247" y="1513"/>
                      <a:pt x="26400" y="2332"/>
                      <a:pt x="26451" y="3715"/>
                    </a:cubicBezTo>
                    <a:cubicBezTo>
                      <a:pt x="26503" y="5099"/>
                      <a:pt x="26554" y="7045"/>
                      <a:pt x="26144" y="9453"/>
                    </a:cubicBezTo>
                    <a:cubicBezTo>
                      <a:pt x="25683" y="11809"/>
                      <a:pt x="24966" y="14729"/>
                      <a:pt x="22763" y="17392"/>
                    </a:cubicBezTo>
                    <a:cubicBezTo>
                      <a:pt x="21688" y="18673"/>
                      <a:pt x="20202" y="19902"/>
                      <a:pt x="18460" y="20568"/>
                    </a:cubicBezTo>
                    <a:cubicBezTo>
                      <a:pt x="16821" y="21388"/>
                      <a:pt x="14465" y="21644"/>
                      <a:pt x="13235" y="21593"/>
                    </a:cubicBezTo>
                    <a:cubicBezTo>
                      <a:pt x="9394" y="21695"/>
                      <a:pt x="5705" y="19544"/>
                      <a:pt x="3810" y="16829"/>
                    </a:cubicBezTo>
                    <a:cubicBezTo>
                      <a:pt x="2734" y="15548"/>
                      <a:pt x="2120" y="14114"/>
                      <a:pt x="1607" y="12782"/>
                    </a:cubicBezTo>
                    <a:cubicBezTo>
                      <a:pt x="1095" y="11450"/>
                      <a:pt x="788" y="10170"/>
                      <a:pt x="532" y="8992"/>
                    </a:cubicBezTo>
                    <a:cubicBezTo>
                      <a:pt x="-339" y="4279"/>
                      <a:pt x="122" y="1154"/>
                      <a:pt x="122" y="1154"/>
                    </a:cubicBezTo>
                    <a:cubicBezTo>
                      <a:pt x="224" y="386"/>
                      <a:pt x="942" y="-126"/>
                      <a:pt x="1659" y="27"/>
                    </a:cubicBezTo>
                    <a:cubicBezTo>
                      <a:pt x="2222" y="27"/>
                      <a:pt x="2683" y="540"/>
                      <a:pt x="2786" y="1052"/>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469256A-012E-432C-AA9F-3001ABE5B39A}"/>
                  </a:ext>
                </a:extLst>
              </p:cNvPr>
              <p:cNvSpPr/>
              <p:nvPr/>
            </p:nvSpPr>
            <p:spPr>
              <a:xfrm>
                <a:off x="2881539" y="357364"/>
                <a:ext cx="25365" cy="23156"/>
              </a:xfrm>
              <a:custGeom>
                <a:avLst/>
                <a:gdLst>
                  <a:gd name="connsiteX0" fmla="*/ 2728 w 25365"/>
                  <a:gd name="connsiteY0" fmla="*/ 2667 h 23156"/>
                  <a:gd name="connsiteX1" fmla="*/ 3086 w 25365"/>
                  <a:gd name="connsiteY1" fmla="*/ 4613 h 23156"/>
                  <a:gd name="connsiteX2" fmla="*/ 4418 w 25365"/>
                  <a:gd name="connsiteY2" fmla="*/ 9633 h 23156"/>
                  <a:gd name="connsiteX3" fmla="*/ 5699 w 25365"/>
                  <a:gd name="connsiteY3" fmla="*/ 12707 h 23156"/>
                  <a:gd name="connsiteX4" fmla="*/ 7645 w 25365"/>
                  <a:gd name="connsiteY4" fmla="*/ 15576 h 23156"/>
                  <a:gd name="connsiteX5" fmla="*/ 10258 w 25365"/>
                  <a:gd name="connsiteY5" fmla="*/ 17471 h 23156"/>
                  <a:gd name="connsiteX6" fmla="*/ 11846 w 25365"/>
                  <a:gd name="connsiteY6" fmla="*/ 17881 h 23156"/>
                  <a:gd name="connsiteX7" fmla="*/ 12460 w 25365"/>
                  <a:gd name="connsiteY7" fmla="*/ 17983 h 23156"/>
                  <a:gd name="connsiteX8" fmla="*/ 13587 w 25365"/>
                  <a:gd name="connsiteY8" fmla="*/ 17983 h 23156"/>
                  <a:gd name="connsiteX9" fmla="*/ 15278 w 25365"/>
                  <a:gd name="connsiteY9" fmla="*/ 17778 h 23156"/>
                  <a:gd name="connsiteX10" fmla="*/ 16661 w 25365"/>
                  <a:gd name="connsiteY10" fmla="*/ 17215 h 23156"/>
                  <a:gd name="connsiteX11" fmla="*/ 18915 w 25365"/>
                  <a:gd name="connsiteY11" fmla="*/ 14961 h 23156"/>
                  <a:gd name="connsiteX12" fmla="*/ 21220 w 25365"/>
                  <a:gd name="connsiteY12" fmla="*/ 8558 h 23156"/>
                  <a:gd name="connsiteX13" fmla="*/ 21835 w 25365"/>
                  <a:gd name="connsiteY13" fmla="*/ 3333 h 23156"/>
                  <a:gd name="connsiteX14" fmla="*/ 21937 w 25365"/>
                  <a:gd name="connsiteY14" fmla="*/ 1335 h 23156"/>
                  <a:gd name="connsiteX15" fmla="*/ 21937 w 25365"/>
                  <a:gd name="connsiteY15" fmla="*/ 1284 h 23156"/>
                  <a:gd name="connsiteX16" fmla="*/ 23371 w 25365"/>
                  <a:gd name="connsiteY16" fmla="*/ 3 h 23156"/>
                  <a:gd name="connsiteX17" fmla="*/ 24652 w 25365"/>
                  <a:gd name="connsiteY17" fmla="*/ 1028 h 23156"/>
                  <a:gd name="connsiteX18" fmla="*/ 25062 w 25365"/>
                  <a:gd name="connsiteY18" fmla="*/ 3230 h 23156"/>
                  <a:gd name="connsiteX19" fmla="*/ 25318 w 25365"/>
                  <a:gd name="connsiteY19" fmla="*/ 9019 h 23156"/>
                  <a:gd name="connsiteX20" fmla="*/ 23115 w 25365"/>
                  <a:gd name="connsiteY20" fmla="*/ 17420 h 23156"/>
                  <a:gd name="connsiteX21" fmla="*/ 19376 w 25365"/>
                  <a:gd name="connsiteY21" fmla="*/ 21415 h 23156"/>
                  <a:gd name="connsiteX22" fmla="*/ 16610 w 25365"/>
                  <a:gd name="connsiteY22" fmla="*/ 22645 h 23156"/>
                  <a:gd name="connsiteX23" fmla="*/ 13843 w 25365"/>
                  <a:gd name="connsiteY23" fmla="*/ 23106 h 23156"/>
                  <a:gd name="connsiteX24" fmla="*/ 12717 w 25365"/>
                  <a:gd name="connsiteY24" fmla="*/ 23157 h 23156"/>
                  <a:gd name="connsiteX25" fmla="*/ 11077 w 25365"/>
                  <a:gd name="connsiteY25" fmla="*/ 22952 h 23156"/>
                  <a:gd name="connsiteX26" fmla="*/ 8362 w 25365"/>
                  <a:gd name="connsiteY26" fmla="*/ 22081 h 23156"/>
                  <a:gd name="connsiteX27" fmla="*/ 4060 w 25365"/>
                  <a:gd name="connsiteY27" fmla="*/ 18700 h 23156"/>
                  <a:gd name="connsiteX28" fmla="*/ 576 w 25365"/>
                  <a:gd name="connsiteY28" fmla="*/ 10709 h 23156"/>
                  <a:gd name="connsiteX29" fmla="*/ 115 w 25365"/>
                  <a:gd name="connsiteY29" fmla="*/ 2667 h 23156"/>
                  <a:gd name="connsiteX30" fmla="*/ 1652 w 25365"/>
                  <a:gd name="connsiteY30" fmla="*/ 1540 h 23156"/>
                  <a:gd name="connsiteX31" fmla="*/ 2728 w 25365"/>
                  <a:gd name="connsiteY31" fmla="*/ 2667 h 2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365" h="23156">
                    <a:moveTo>
                      <a:pt x="2728" y="2667"/>
                    </a:moveTo>
                    <a:cubicBezTo>
                      <a:pt x="2728" y="2667"/>
                      <a:pt x="2881" y="3384"/>
                      <a:pt x="3086" y="4613"/>
                    </a:cubicBezTo>
                    <a:cubicBezTo>
                      <a:pt x="3291" y="5894"/>
                      <a:pt x="3752" y="7636"/>
                      <a:pt x="4418" y="9633"/>
                    </a:cubicBezTo>
                    <a:cubicBezTo>
                      <a:pt x="4777" y="10658"/>
                      <a:pt x="5135" y="11682"/>
                      <a:pt x="5699" y="12707"/>
                    </a:cubicBezTo>
                    <a:cubicBezTo>
                      <a:pt x="6211" y="13731"/>
                      <a:pt x="6928" y="14705"/>
                      <a:pt x="7645" y="15576"/>
                    </a:cubicBezTo>
                    <a:cubicBezTo>
                      <a:pt x="8414" y="16395"/>
                      <a:pt x="9284" y="17112"/>
                      <a:pt x="10258" y="17471"/>
                    </a:cubicBezTo>
                    <a:cubicBezTo>
                      <a:pt x="10770" y="17676"/>
                      <a:pt x="11282" y="17829"/>
                      <a:pt x="11846" y="17881"/>
                    </a:cubicBezTo>
                    <a:cubicBezTo>
                      <a:pt x="12051" y="17881"/>
                      <a:pt x="12614" y="18034"/>
                      <a:pt x="12460" y="17983"/>
                    </a:cubicBezTo>
                    <a:lnTo>
                      <a:pt x="13587" y="17983"/>
                    </a:lnTo>
                    <a:cubicBezTo>
                      <a:pt x="14458" y="18034"/>
                      <a:pt x="14919" y="17881"/>
                      <a:pt x="15278" y="17778"/>
                    </a:cubicBezTo>
                    <a:cubicBezTo>
                      <a:pt x="15739" y="17778"/>
                      <a:pt x="16200" y="17420"/>
                      <a:pt x="16661" y="17215"/>
                    </a:cubicBezTo>
                    <a:cubicBezTo>
                      <a:pt x="17532" y="16703"/>
                      <a:pt x="18300" y="15934"/>
                      <a:pt x="18915" y="14961"/>
                    </a:cubicBezTo>
                    <a:cubicBezTo>
                      <a:pt x="20144" y="13014"/>
                      <a:pt x="20861" y="10607"/>
                      <a:pt x="21220" y="8558"/>
                    </a:cubicBezTo>
                    <a:cubicBezTo>
                      <a:pt x="21578" y="6458"/>
                      <a:pt x="21783" y="4613"/>
                      <a:pt x="21835" y="3333"/>
                    </a:cubicBezTo>
                    <a:cubicBezTo>
                      <a:pt x="21886" y="2052"/>
                      <a:pt x="21937" y="1335"/>
                      <a:pt x="21937" y="1335"/>
                    </a:cubicBezTo>
                    <a:lnTo>
                      <a:pt x="21937" y="1284"/>
                    </a:lnTo>
                    <a:cubicBezTo>
                      <a:pt x="21988" y="515"/>
                      <a:pt x="22603" y="-48"/>
                      <a:pt x="23371" y="3"/>
                    </a:cubicBezTo>
                    <a:cubicBezTo>
                      <a:pt x="23986" y="54"/>
                      <a:pt x="24498" y="464"/>
                      <a:pt x="24652" y="1028"/>
                    </a:cubicBezTo>
                    <a:cubicBezTo>
                      <a:pt x="24652" y="1028"/>
                      <a:pt x="24857" y="1847"/>
                      <a:pt x="25062" y="3230"/>
                    </a:cubicBezTo>
                    <a:cubicBezTo>
                      <a:pt x="25215" y="4613"/>
                      <a:pt x="25472" y="6611"/>
                      <a:pt x="25318" y="9019"/>
                    </a:cubicBezTo>
                    <a:cubicBezTo>
                      <a:pt x="25113" y="11426"/>
                      <a:pt x="24806" y="14397"/>
                      <a:pt x="23115" y="17420"/>
                    </a:cubicBezTo>
                    <a:cubicBezTo>
                      <a:pt x="22296" y="18905"/>
                      <a:pt x="21015" y="20391"/>
                      <a:pt x="19376" y="21415"/>
                    </a:cubicBezTo>
                    <a:cubicBezTo>
                      <a:pt x="18505" y="21876"/>
                      <a:pt x="17685" y="22440"/>
                      <a:pt x="16610" y="22645"/>
                    </a:cubicBezTo>
                    <a:cubicBezTo>
                      <a:pt x="15534" y="22952"/>
                      <a:pt x="14509" y="23106"/>
                      <a:pt x="13843" y="23106"/>
                    </a:cubicBezTo>
                    <a:lnTo>
                      <a:pt x="12717" y="23157"/>
                    </a:lnTo>
                    <a:cubicBezTo>
                      <a:pt x="11846" y="23157"/>
                      <a:pt x="11641" y="23003"/>
                      <a:pt x="11077" y="22952"/>
                    </a:cubicBezTo>
                    <a:cubicBezTo>
                      <a:pt x="10104" y="22849"/>
                      <a:pt x="9233" y="22491"/>
                      <a:pt x="8362" y="22081"/>
                    </a:cubicBezTo>
                    <a:cubicBezTo>
                      <a:pt x="6570" y="21313"/>
                      <a:pt x="5135" y="20032"/>
                      <a:pt x="4060" y="18700"/>
                    </a:cubicBezTo>
                    <a:cubicBezTo>
                      <a:pt x="1857" y="15985"/>
                      <a:pt x="1140" y="13066"/>
                      <a:pt x="576" y="10709"/>
                    </a:cubicBezTo>
                    <a:cubicBezTo>
                      <a:pt x="-346" y="5894"/>
                      <a:pt x="115" y="2667"/>
                      <a:pt x="115" y="2667"/>
                    </a:cubicBezTo>
                    <a:cubicBezTo>
                      <a:pt x="218" y="1899"/>
                      <a:pt x="935" y="1386"/>
                      <a:pt x="1652" y="1540"/>
                    </a:cubicBezTo>
                    <a:cubicBezTo>
                      <a:pt x="2215" y="1642"/>
                      <a:pt x="2625" y="2103"/>
                      <a:pt x="2728" y="2667"/>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C00FA8EF-862B-4ADF-9FD3-D81774823807}"/>
                  </a:ext>
                </a:extLst>
              </p:cNvPr>
              <p:cNvSpPr/>
              <p:nvPr/>
            </p:nvSpPr>
            <p:spPr>
              <a:xfrm>
                <a:off x="2832611" y="395888"/>
                <a:ext cx="41435" cy="43636"/>
              </a:xfrm>
              <a:custGeom>
                <a:avLst/>
                <a:gdLst>
                  <a:gd name="connsiteX0" fmla="*/ 41360 w 41435"/>
                  <a:gd name="connsiteY0" fmla="*/ 973 h 43636"/>
                  <a:gd name="connsiteX1" fmla="*/ 36903 w 41435"/>
                  <a:gd name="connsiteY1" fmla="*/ 37292 h 43636"/>
                  <a:gd name="connsiteX2" fmla="*/ 6066 w 41435"/>
                  <a:gd name="connsiteY2" fmla="*/ 37292 h 43636"/>
                  <a:gd name="connsiteX3" fmla="*/ 585 w 41435"/>
                  <a:gd name="connsiteY3" fmla="*/ 0 h 43636"/>
                  <a:gd name="connsiteX4" fmla="*/ 41360 w 41435"/>
                  <a:gd name="connsiteY4" fmla="*/ 973 h 43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5" h="43636">
                    <a:moveTo>
                      <a:pt x="41360" y="973"/>
                    </a:moveTo>
                    <a:cubicBezTo>
                      <a:pt x="41360" y="973"/>
                      <a:pt x="42384" y="28327"/>
                      <a:pt x="36903" y="37292"/>
                    </a:cubicBezTo>
                    <a:cubicBezTo>
                      <a:pt x="31422" y="46256"/>
                      <a:pt x="14006" y="45231"/>
                      <a:pt x="6066" y="37292"/>
                    </a:cubicBezTo>
                    <a:cubicBezTo>
                      <a:pt x="-2642" y="28583"/>
                      <a:pt x="585" y="0"/>
                      <a:pt x="585" y="0"/>
                    </a:cubicBezTo>
                    <a:cubicBezTo>
                      <a:pt x="585" y="0"/>
                      <a:pt x="31883" y="4303"/>
                      <a:pt x="41360" y="973"/>
                    </a:cubicBezTo>
                    <a:close/>
                  </a:path>
                </a:pathLst>
              </a:custGeom>
              <a:solidFill>
                <a:srgbClr val="E9A8C1"/>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7BCCFFE-532F-4976-99C0-193889D065CB}"/>
                  </a:ext>
                </a:extLst>
              </p:cNvPr>
              <p:cNvSpPr/>
              <p:nvPr/>
            </p:nvSpPr>
            <p:spPr>
              <a:xfrm>
                <a:off x="2850971" y="395276"/>
                <a:ext cx="5186" cy="26990"/>
              </a:xfrm>
              <a:custGeom>
                <a:avLst/>
                <a:gdLst>
                  <a:gd name="connsiteX0" fmla="*/ 4457 w 5186"/>
                  <a:gd name="connsiteY0" fmla="*/ 1125 h 26990"/>
                  <a:gd name="connsiteX1" fmla="*/ 4969 w 5186"/>
                  <a:gd name="connsiteY1" fmla="*/ 5018 h 26990"/>
                  <a:gd name="connsiteX2" fmla="*/ 5122 w 5186"/>
                  <a:gd name="connsiteY2" fmla="*/ 13572 h 26990"/>
                  <a:gd name="connsiteX3" fmla="*/ 4764 w 5186"/>
                  <a:gd name="connsiteY3" fmla="*/ 18131 h 26990"/>
                  <a:gd name="connsiteX4" fmla="*/ 4252 w 5186"/>
                  <a:gd name="connsiteY4" fmla="*/ 22127 h 26990"/>
                  <a:gd name="connsiteX5" fmla="*/ 3432 w 5186"/>
                  <a:gd name="connsiteY5" fmla="*/ 25969 h 26990"/>
                  <a:gd name="connsiteX6" fmla="*/ 1742 w 5186"/>
                  <a:gd name="connsiteY6" fmla="*/ 26942 h 26990"/>
                  <a:gd name="connsiteX7" fmla="*/ 717 w 5186"/>
                  <a:gd name="connsiteY7" fmla="*/ 25866 h 26990"/>
                  <a:gd name="connsiteX8" fmla="*/ 205 w 5186"/>
                  <a:gd name="connsiteY8" fmla="*/ 21973 h 26990"/>
                  <a:gd name="connsiteX9" fmla="*/ 0 w 5186"/>
                  <a:gd name="connsiteY9" fmla="*/ 17978 h 26990"/>
                  <a:gd name="connsiteX10" fmla="*/ 0 w 5186"/>
                  <a:gd name="connsiteY10" fmla="*/ 13419 h 26990"/>
                  <a:gd name="connsiteX11" fmla="*/ 871 w 5186"/>
                  <a:gd name="connsiteY11" fmla="*/ 4864 h 26990"/>
                  <a:gd name="connsiteX12" fmla="*/ 1742 w 5186"/>
                  <a:gd name="connsiteY12" fmla="*/ 1022 h 26990"/>
                  <a:gd name="connsiteX13" fmla="*/ 3432 w 5186"/>
                  <a:gd name="connsiteY13" fmla="*/ 49 h 26990"/>
                  <a:gd name="connsiteX14" fmla="*/ 4457 w 5186"/>
                  <a:gd name="connsiteY14" fmla="*/ 1125 h 2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6" h="26990">
                    <a:moveTo>
                      <a:pt x="4457" y="1125"/>
                    </a:moveTo>
                    <a:cubicBezTo>
                      <a:pt x="4457" y="1125"/>
                      <a:pt x="4815" y="2713"/>
                      <a:pt x="4969" y="5018"/>
                    </a:cubicBezTo>
                    <a:cubicBezTo>
                      <a:pt x="5225" y="7374"/>
                      <a:pt x="5225" y="10448"/>
                      <a:pt x="5122" y="13572"/>
                    </a:cubicBezTo>
                    <a:cubicBezTo>
                      <a:pt x="5020" y="15109"/>
                      <a:pt x="4918" y="16697"/>
                      <a:pt x="4764" y="18131"/>
                    </a:cubicBezTo>
                    <a:cubicBezTo>
                      <a:pt x="4661" y="19566"/>
                      <a:pt x="4405" y="20949"/>
                      <a:pt x="4252" y="22127"/>
                    </a:cubicBezTo>
                    <a:cubicBezTo>
                      <a:pt x="3842" y="24432"/>
                      <a:pt x="3432" y="25969"/>
                      <a:pt x="3432" y="25969"/>
                    </a:cubicBezTo>
                    <a:cubicBezTo>
                      <a:pt x="3227" y="26686"/>
                      <a:pt x="2459" y="27147"/>
                      <a:pt x="1742" y="26942"/>
                    </a:cubicBezTo>
                    <a:cubicBezTo>
                      <a:pt x="1229" y="26788"/>
                      <a:pt x="871" y="26378"/>
                      <a:pt x="717" y="25866"/>
                    </a:cubicBezTo>
                    <a:cubicBezTo>
                      <a:pt x="717" y="25866"/>
                      <a:pt x="410" y="24278"/>
                      <a:pt x="205" y="21973"/>
                    </a:cubicBezTo>
                    <a:cubicBezTo>
                      <a:pt x="154" y="20795"/>
                      <a:pt x="0" y="19412"/>
                      <a:pt x="0" y="17978"/>
                    </a:cubicBezTo>
                    <a:cubicBezTo>
                      <a:pt x="0" y="16492"/>
                      <a:pt x="0" y="14955"/>
                      <a:pt x="0" y="13419"/>
                    </a:cubicBezTo>
                    <a:cubicBezTo>
                      <a:pt x="205" y="10294"/>
                      <a:pt x="410" y="7220"/>
                      <a:pt x="871" y="4864"/>
                    </a:cubicBezTo>
                    <a:cubicBezTo>
                      <a:pt x="1229" y="2559"/>
                      <a:pt x="1742" y="1022"/>
                      <a:pt x="1742" y="1022"/>
                    </a:cubicBezTo>
                    <a:cubicBezTo>
                      <a:pt x="1947" y="305"/>
                      <a:pt x="2715" y="-156"/>
                      <a:pt x="3432" y="49"/>
                    </a:cubicBezTo>
                    <a:cubicBezTo>
                      <a:pt x="3996" y="254"/>
                      <a:pt x="4354" y="664"/>
                      <a:pt x="4457" y="1125"/>
                    </a:cubicBezTo>
                    <a:close/>
                  </a:path>
                </a:pathLst>
              </a:custGeom>
              <a:solidFill>
                <a:srgbClr val="E279A4"/>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4" name="Graphic 14">
                <a:extLst>
                  <a:ext uri="{FF2B5EF4-FFF2-40B4-BE49-F238E27FC236}">
                    <a16:creationId xmlns:a16="http://schemas.microsoft.com/office/drawing/2014/main" id="{95FC5E84-8FC5-4286-BC4E-15FE435517CC}"/>
                  </a:ext>
                </a:extLst>
              </p:cNvPr>
              <p:cNvGrpSpPr/>
              <p:nvPr/>
            </p:nvGrpSpPr>
            <p:grpSpPr>
              <a:xfrm>
                <a:off x="2782474" y="368097"/>
                <a:ext cx="137739" cy="37574"/>
                <a:chOff x="2782474" y="368097"/>
                <a:chExt cx="137739" cy="37574"/>
              </a:xfrm>
              <a:solidFill>
                <a:srgbClr val="434040"/>
              </a:solidFill>
            </p:grpSpPr>
            <p:sp>
              <p:nvSpPr>
                <p:cNvPr id="35" name="Freeform: Shape 34">
                  <a:extLst>
                    <a:ext uri="{FF2B5EF4-FFF2-40B4-BE49-F238E27FC236}">
                      <a16:creationId xmlns:a16="http://schemas.microsoft.com/office/drawing/2014/main" id="{40B57C22-B22D-40C7-943A-4C891B434008}"/>
                    </a:ext>
                  </a:extLst>
                </p:cNvPr>
                <p:cNvSpPr/>
                <p:nvPr/>
              </p:nvSpPr>
              <p:spPr>
                <a:xfrm>
                  <a:off x="2782474" y="368097"/>
                  <a:ext cx="12122" cy="31888"/>
                </a:xfrm>
                <a:custGeom>
                  <a:avLst/>
                  <a:gdLst>
                    <a:gd name="connsiteX0" fmla="*/ 2571 w 12122"/>
                    <a:gd name="connsiteY0" fmla="*/ 31889 h 31888"/>
                    <a:gd name="connsiteX1" fmla="*/ 675 w 12122"/>
                    <a:gd name="connsiteY1" fmla="*/ 31069 h 31888"/>
                    <a:gd name="connsiteX2" fmla="*/ 829 w 12122"/>
                    <a:gd name="connsiteY2" fmla="*/ 27432 h 31888"/>
                    <a:gd name="connsiteX3" fmla="*/ 3339 w 12122"/>
                    <a:gd name="connsiteY3" fmla="*/ 4125 h 31888"/>
                    <a:gd name="connsiteX4" fmla="*/ 3800 w 12122"/>
                    <a:gd name="connsiteY4" fmla="*/ 539 h 31888"/>
                    <a:gd name="connsiteX5" fmla="*/ 7386 w 12122"/>
                    <a:gd name="connsiteY5" fmla="*/ 1000 h 31888"/>
                    <a:gd name="connsiteX6" fmla="*/ 4261 w 12122"/>
                    <a:gd name="connsiteY6" fmla="*/ 31274 h 31888"/>
                    <a:gd name="connsiteX7" fmla="*/ 2571 w 12122"/>
                    <a:gd name="connsiteY7" fmla="*/ 31889 h 3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2" h="31888">
                      <a:moveTo>
                        <a:pt x="2571" y="31889"/>
                      </a:moveTo>
                      <a:cubicBezTo>
                        <a:pt x="1854" y="31889"/>
                        <a:pt x="1188" y="31582"/>
                        <a:pt x="675" y="31069"/>
                      </a:cubicBezTo>
                      <a:cubicBezTo>
                        <a:pt x="-298" y="30045"/>
                        <a:pt x="-195" y="28406"/>
                        <a:pt x="829" y="27432"/>
                      </a:cubicBezTo>
                      <a:cubicBezTo>
                        <a:pt x="12764" y="16573"/>
                        <a:pt x="3749" y="4637"/>
                        <a:pt x="3339" y="4125"/>
                      </a:cubicBezTo>
                      <a:cubicBezTo>
                        <a:pt x="2468" y="2998"/>
                        <a:pt x="2673" y="1410"/>
                        <a:pt x="3800" y="539"/>
                      </a:cubicBezTo>
                      <a:cubicBezTo>
                        <a:pt x="4927" y="-331"/>
                        <a:pt x="6515" y="-127"/>
                        <a:pt x="7386" y="1000"/>
                      </a:cubicBezTo>
                      <a:cubicBezTo>
                        <a:pt x="11740" y="6533"/>
                        <a:pt x="16658" y="20005"/>
                        <a:pt x="4261" y="31274"/>
                      </a:cubicBezTo>
                      <a:cubicBezTo>
                        <a:pt x="3800" y="31684"/>
                        <a:pt x="3185" y="31889"/>
                        <a:pt x="2571" y="31889"/>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A4924D6-7751-4E2C-A64A-FD48414AE934}"/>
                    </a:ext>
                  </a:extLst>
                </p:cNvPr>
                <p:cNvSpPr/>
                <p:nvPr/>
              </p:nvSpPr>
              <p:spPr>
                <a:xfrm>
                  <a:off x="2789304" y="380887"/>
                  <a:ext cx="122958" cy="18842"/>
                </a:xfrm>
                <a:custGeom>
                  <a:avLst/>
                  <a:gdLst>
                    <a:gd name="connsiteX0" fmla="*/ 78059 w 122958"/>
                    <a:gd name="connsiteY0" fmla="*/ 18843 h 18842"/>
                    <a:gd name="connsiteX1" fmla="*/ 1682 w 122958"/>
                    <a:gd name="connsiteY1" fmla="*/ 4961 h 18842"/>
                    <a:gd name="connsiteX2" fmla="*/ 146 w 122958"/>
                    <a:gd name="connsiteY2" fmla="*/ 1682 h 18842"/>
                    <a:gd name="connsiteX3" fmla="*/ 3424 w 122958"/>
                    <a:gd name="connsiteY3" fmla="*/ 146 h 18842"/>
                    <a:gd name="connsiteX4" fmla="*/ 119448 w 122958"/>
                    <a:gd name="connsiteY4" fmla="*/ 6651 h 18842"/>
                    <a:gd name="connsiteX5" fmla="*/ 122778 w 122958"/>
                    <a:gd name="connsiteY5" fmla="*/ 8086 h 18842"/>
                    <a:gd name="connsiteX6" fmla="*/ 121395 w 122958"/>
                    <a:gd name="connsiteY6" fmla="*/ 11415 h 18842"/>
                    <a:gd name="connsiteX7" fmla="*/ 78059 w 122958"/>
                    <a:gd name="connsiteY7" fmla="*/ 18843 h 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58" h="18842">
                      <a:moveTo>
                        <a:pt x="78059" y="18843"/>
                      </a:moveTo>
                      <a:cubicBezTo>
                        <a:pt x="39999" y="18843"/>
                        <a:pt x="3783" y="5729"/>
                        <a:pt x="1682" y="4961"/>
                      </a:cubicBezTo>
                      <a:cubicBezTo>
                        <a:pt x="351" y="4449"/>
                        <a:pt x="-315" y="3014"/>
                        <a:pt x="146" y="1682"/>
                      </a:cubicBezTo>
                      <a:cubicBezTo>
                        <a:pt x="658" y="351"/>
                        <a:pt x="2143" y="-315"/>
                        <a:pt x="3424" y="146"/>
                      </a:cubicBezTo>
                      <a:cubicBezTo>
                        <a:pt x="4141" y="402"/>
                        <a:pt x="73192" y="25451"/>
                        <a:pt x="119448" y="6651"/>
                      </a:cubicBezTo>
                      <a:cubicBezTo>
                        <a:pt x="120780" y="6139"/>
                        <a:pt x="122266" y="6754"/>
                        <a:pt x="122778" y="8086"/>
                      </a:cubicBezTo>
                      <a:cubicBezTo>
                        <a:pt x="123290" y="9417"/>
                        <a:pt x="122675" y="10903"/>
                        <a:pt x="121395" y="11415"/>
                      </a:cubicBezTo>
                      <a:cubicBezTo>
                        <a:pt x="107974" y="16896"/>
                        <a:pt x="92862" y="18843"/>
                        <a:pt x="78059" y="18843"/>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80E27357-0A09-4021-8509-638BF8FABAB0}"/>
                    </a:ext>
                  </a:extLst>
                </p:cNvPr>
                <p:cNvSpPr/>
                <p:nvPr/>
              </p:nvSpPr>
              <p:spPr>
                <a:xfrm>
                  <a:off x="2908731" y="373004"/>
                  <a:ext cx="11482" cy="32667"/>
                </a:xfrm>
                <a:custGeom>
                  <a:avLst/>
                  <a:gdLst>
                    <a:gd name="connsiteX0" fmla="*/ 8883 w 11482"/>
                    <a:gd name="connsiteY0" fmla="*/ 32668 h 32667"/>
                    <a:gd name="connsiteX1" fmla="*/ 6937 w 11482"/>
                    <a:gd name="connsiteY1" fmla="*/ 31746 h 32667"/>
                    <a:gd name="connsiteX2" fmla="*/ 892 w 11482"/>
                    <a:gd name="connsiteY2" fmla="*/ 9309 h 32667"/>
                    <a:gd name="connsiteX3" fmla="*/ 6527 w 11482"/>
                    <a:gd name="connsiteY3" fmla="*/ 601 h 32667"/>
                    <a:gd name="connsiteX4" fmla="*/ 10113 w 11482"/>
                    <a:gd name="connsiteY4" fmla="*/ 960 h 32667"/>
                    <a:gd name="connsiteX5" fmla="*/ 9805 w 11482"/>
                    <a:gd name="connsiteY5" fmla="*/ 4545 h 32667"/>
                    <a:gd name="connsiteX6" fmla="*/ 10881 w 11482"/>
                    <a:gd name="connsiteY6" fmla="*/ 28467 h 32667"/>
                    <a:gd name="connsiteX7" fmla="*/ 10523 w 11482"/>
                    <a:gd name="connsiteY7" fmla="*/ 32053 h 32667"/>
                    <a:gd name="connsiteX8" fmla="*/ 8883 w 11482"/>
                    <a:gd name="connsiteY8" fmla="*/ 32668 h 3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2" h="32667">
                      <a:moveTo>
                        <a:pt x="8883" y="32668"/>
                      </a:moveTo>
                      <a:cubicBezTo>
                        <a:pt x="8166" y="32668"/>
                        <a:pt x="7398" y="32360"/>
                        <a:pt x="6937" y="31746"/>
                      </a:cubicBezTo>
                      <a:cubicBezTo>
                        <a:pt x="-952" y="22218"/>
                        <a:pt x="-696" y="14278"/>
                        <a:pt x="892" y="9309"/>
                      </a:cubicBezTo>
                      <a:cubicBezTo>
                        <a:pt x="2634" y="3879"/>
                        <a:pt x="6373" y="755"/>
                        <a:pt x="6527" y="601"/>
                      </a:cubicBezTo>
                      <a:cubicBezTo>
                        <a:pt x="7603" y="-321"/>
                        <a:pt x="9242" y="-167"/>
                        <a:pt x="10113" y="960"/>
                      </a:cubicBezTo>
                      <a:cubicBezTo>
                        <a:pt x="11035" y="2035"/>
                        <a:pt x="10881" y="3675"/>
                        <a:pt x="9805" y="4545"/>
                      </a:cubicBezTo>
                      <a:cubicBezTo>
                        <a:pt x="9344" y="4955"/>
                        <a:pt x="-1054" y="14073"/>
                        <a:pt x="10881" y="28467"/>
                      </a:cubicBezTo>
                      <a:cubicBezTo>
                        <a:pt x="11803" y="29543"/>
                        <a:pt x="11650" y="31182"/>
                        <a:pt x="10523" y="32053"/>
                      </a:cubicBezTo>
                      <a:cubicBezTo>
                        <a:pt x="10062" y="32463"/>
                        <a:pt x="9447" y="32668"/>
                        <a:pt x="8883" y="32668"/>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2" name="TextBox 1">
            <a:extLst>
              <a:ext uri="{FF2B5EF4-FFF2-40B4-BE49-F238E27FC236}">
                <a16:creationId xmlns:a16="http://schemas.microsoft.com/office/drawing/2014/main" id="{A3B08F9D-1C0C-49F1-884D-6358AE049EB4}"/>
              </a:ext>
            </a:extLst>
          </p:cNvPr>
          <p:cNvSpPr txBox="1"/>
          <p:nvPr/>
        </p:nvSpPr>
        <p:spPr>
          <a:xfrm>
            <a:off x="2917586" y="1849210"/>
            <a:ext cx="7483713" cy="2554545"/>
          </a:xfrm>
          <a:prstGeom prst="rect">
            <a:avLst/>
          </a:prstGeom>
          <a:noFill/>
        </p:spPr>
        <p:txBody>
          <a:bodyPr wrap="square" rtlCol="0">
            <a:spAutoFit/>
          </a:bodyPr>
          <a:lstStyle/>
          <a:p>
            <a:pPr lvl="0" algn="just">
              <a:defRPr/>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việc làm nói lên tình yêu thương của bà dành cho con cháu là: bà để dành quả trong vườn cho cháu về hái, khi cháu nhễ nhại mồ hôi thì bà đi theo quạt cho cháu, kể chuyện cho cháu nghe.</a:t>
            </a:r>
          </a:p>
        </p:txBody>
      </p:sp>
    </p:spTree>
    <p:extLst>
      <p:ext uri="{BB962C8B-B14F-4D97-AF65-F5344CB8AC3E}">
        <p14:creationId xmlns:p14="http://schemas.microsoft.com/office/powerpoint/2010/main" val="242739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9457B90-F80E-4B34-9286-64C8833E22EE}"/>
              </a:ext>
            </a:extLst>
          </p:cNvPr>
          <p:cNvGrpSpPr/>
          <p:nvPr/>
        </p:nvGrpSpPr>
        <p:grpSpPr>
          <a:xfrm>
            <a:off x="1198047" y="601216"/>
            <a:ext cx="9832223" cy="5822192"/>
            <a:chOff x="838200" y="1027906"/>
            <a:chExt cx="7025640" cy="5085511"/>
          </a:xfrm>
        </p:grpSpPr>
        <p:sp>
          <p:nvSpPr>
            <p:cNvPr id="7" name="Rectangle: Rounded Corners 6">
              <a:extLst>
                <a:ext uri="{FF2B5EF4-FFF2-40B4-BE49-F238E27FC236}">
                  <a16:creationId xmlns:a16="http://schemas.microsoft.com/office/drawing/2014/main" id="{EDFB3FA0-B9EA-4DFB-AEF4-E0070CA3305B}"/>
                </a:ext>
              </a:extLst>
            </p:cNvPr>
            <p:cNvSpPr/>
            <p:nvPr/>
          </p:nvSpPr>
          <p:spPr>
            <a:xfrm>
              <a:off x="838200" y="1027906"/>
              <a:ext cx="7025640" cy="5085511"/>
            </a:xfrm>
            <a:custGeom>
              <a:avLst/>
              <a:gdLst>
                <a:gd name="connsiteX0" fmla="*/ 0 w 7025640"/>
                <a:gd name="connsiteY0" fmla="*/ 847602 h 5085511"/>
                <a:gd name="connsiteX1" fmla="*/ 847602 w 7025640"/>
                <a:gd name="connsiteY1" fmla="*/ 0 h 5085511"/>
                <a:gd name="connsiteX2" fmla="*/ 6178038 w 7025640"/>
                <a:gd name="connsiteY2" fmla="*/ 0 h 5085511"/>
                <a:gd name="connsiteX3" fmla="*/ 7025640 w 7025640"/>
                <a:gd name="connsiteY3" fmla="*/ 847602 h 5085511"/>
                <a:gd name="connsiteX4" fmla="*/ 7025640 w 7025640"/>
                <a:gd name="connsiteY4" fmla="*/ 4237909 h 5085511"/>
                <a:gd name="connsiteX5" fmla="*/ 6178038 w 7025640"/>
                <a:gd name="connsiteY5" fmla="*/ 5085511 h 5085511"/>
                <a:gd name="connsiteX6" fmla="*/ 847602 w 7025640"/>
                <a:gd name="connsiteY6" fmla="*/ 5085511 h 5085511"/>
                <a:gd name="connsiteX7" fmla="*/ 0 w 7025640"/>
                <a:gd name="connsiteY7" fmla="*/ 4237909 h 5085511"/>
                <a:gd name="connsiteX8" fmla="*/ 0 w 7025640"/>
                <a:gd name="connsiteY8" fmla="*/ 847602 h 508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5640" h="5085511" fill="none" extrusionOk="0">
                  <a:moveTo>
                    <a:pt x="0" y="847602"/>
                  </a:moveTo>
                  <a:cubicBezTo>
                    <a:pt x="4454" y="400297"/>
                    <a:pt x="410631" y="67491"/>
                    <a:pt x="847602" y="0"/>
                  </a:cubicBezTo>
                  <a:cubicBezTo>
                    <a:pt x="2389984" y="99833"/>
                    <a:pt x="5233363" y="142688"/>
                    <a:pt x="6178038" y="0"/>
                  </a:cubicBezTo>
                  <a:cubicBezTo>
                    <a:pt x="6686486" y="63691"/>
                    <a:pt x="6966963" y="375048"/>
                    <a:pt x="7025640" y="847602"/>
                  </a:cubicBezTo>
                  <a:cubicBezTo>
                    <a:pt x="7158878" y="2089278"/>
                    <a:pt x="7092809" y="3872714"/>
                    <a:pt x="7025640" y="4237909"/>
                  </a:cubicBezTo>
                  <a:cubicBezTo>
                    <a:pt x="7091631" y="4771983"/>
                    <a:pt x="6667410" y="5159146"/>
                    <a:pt x="6178038" y="5085511"/>
                  </a:cubicBezTo>
                  <a:cubicBezTo>
                    <a:pt x="5215522" y="5224746"/>
                    <a:pt x="1627627" y="5130212"/>
                    <a:pt x="847602" y="5085511"/>
                  </a:cubicBezTo>
                  <a:cubicBezTo>
                    <a:pt x="388572" y="5046725"/>
                    <a:pt x="16701" y="4682573"/>
                    <a:pt x="0" y="4237909"/>
                  </a:cubicBezTo>
                  <a:cubicBezTo>
                    <a:pt x="-146685" y="2929909"/>
                    <a:pt x="-143143" y="2060619"/>
                    <a:pt x="0" y="847602"/>
                  </a:cubicBezTo>
                  <a:close/>
                </a:path>
                <a:path w="7025640" h="5085511" stroke="0" extrusionOk="0">
                  <a:moveTo>
                    <a:pt x="0" y="847602"/>
                  </a:moveTo>
                  <a:cubicBezTo>
                    <a:pt x="16152" y="350573"/>
                    <a:pt x="292361" y="-10484"/>
                    <a:pt x="847602" y="0"/>
                  </a:cubicBezTo>
                  <a:cubicBezTo>
                    <a:pt x="3154785" y="88457"/>
                    <a:pt x="4539838" y="-4206"/>
                    <a:pt x="6178038" y="0"/>
                  </a:cubicBezTo>
                  <a:cubicBezTo>
                    <a:pt x="6600170" y="41759"/>
                    <a:pt x="6999794" y="354870"/>
                    <a:pt x="7025640" y="847602"/>
                  </a:cubicBezTo>
                  <a:cubicBezTo>
                    <a:pt x="7194834" y="1897214"/>
                    <a:pt x="6963873" y="3055753"/>
                    <a:pt x="7025640" y="4237909"/>
                  </a:cubicBezTo>
                  <a:cubicBezTo>
                    <a:pt x="7070216" y="4718773"/>
                    <a:pt x="6700125" y="5137008"/>
                    <a:pt x="6178038" y="5085511"/>
                  </a:cubicBezTo>
                  <a:cubicBezTo>
                    <a:pt x="3760094" y="5171922"/>
                    <a:pt x="3375799" y="5081430"/>
                    <a:pt x="847602" y="5085511"/>
                  </a:cubicBezTo>
                  <a:cubicBezTo>
                    <a:pt x="317853" y="5039967"/>
                    <a:pt x="-7643" y="4707112"/>
                    <a:pt x="0" y="4237909"/>
                  </a:cubicBezTo>
                  <a:cubicBezTo>
                    <a:pt x="166589" y="3507282"/>
                    <a:pt x="-105072" y="2007881"/>
                    <a:pt x="0" y="847602"/>
                  </a:cubicBezTo>
                  <a:close/>
                </a:path>
              </a:pathLst>
            </a:custGeom>
            <a:ln w="38100">
              <a:solidFill>
                <a:schemeClr val="bg1"/>
              </a:solidFill>
              <a:extLst>
                <a:ext uri="{C807C97D-BFC1-408E-A445-0C87EB9F89A2}">
                  <ask:lineSketchStyleProps xmlns:ask="http://schemas.microsoft.com/office/drawing/2018/sketchyshapes" sd="135688309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631F3431-24C0-4C93-8069-43B05186F733}"/>
                </a:ext>
              </a:extLst>
            </p:cNvPr>
            <p:cNvSpPr/>
            <p:nvPr/>
          </p:nvSpPr>
          <p:spPr>
            <a:xfrm>
              <a:off x="1031432" y="1166661"/>
              <a:ext cx="6665302" cy="4824678"/>
            </a:xfrm>
            <a:custGeom>
              <a:avLst/>
              <a:gdLst>
                <a:gd name="connsiteX0" fmla="*/ 0 w 6665302"/>
                <a:gd name="connsiteY0" fmla="*/ 804129 h 4824678"/>
                <a:gd name="connsiteX1" fmla="*/ 804129 w 6665302"/>
                <a:gd name="connsiteY1" fmla="*/ 0 h 4824678"/>
                <a:gd name="connsiteX2" fmla="*/ 5861173 w 6665302"/>
                <a:gd name="connsiteY2" fmla="*/ 0 h 4824678"/>
                <a:gd name="connsiteX3" fmla="*/ 6665302 w 6665302"/>
                <a:gd name="connsiteY3" fmla="*/ 804129 h 4824678"/>
                <a:gd name="connsiteX4" fmla="*/ 6665302 w 6665302"/>
                <a:gd name="connsiteY4" fmla="*/ 4020549 h 4824678"/>
                <a:gd name="connsiteX5" fmla="*/ 5861173 w 6665302"/>
                <a:gd name="connsiteY5" fmla="*/ 4824678 h 4824678"/>
                <a:gd name="connsiteX6" fmla="*/ 804129 w 6665302"/>
                <a:gd name="connsiteY6" fmla="*/ 4824678 h 4824678"/>
                <a:gd name="connsiteX7" fmla="*/ 0 w 6665302"/>
                <a:gd name="connsiteY7" fmla="*/ 4020549 h 4824678"/>
                <a:gd name="connsiteX8" fmla="*/ 0 w 6665302"/>
                <a:gd name="connsiteY8" fmla="*/ 804129 h 482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5302" h="4824678" fill="none" extrusionOk="0">
                  <a:moveTo>
                    <a:pt x="0" y="804129"/>
                  </a:moveTo>
                  <a:cubicBezTo>
                    <a:pt x="4687" y="381923"/>
                    <a:pt x="383657" y="51215"/>
                    <a:pt x="804129" y="0"/>
                  </a:cubicBezTo>
                  <a:cubicBezTo>
                    <a:pt x="2819461" y="99833"/>
                    <a:pt x="4521649" y="142688"/>
                    <a:pt x="5861173" y="0"/>
                  </a:cubicBezTo>
                  <a:cubicBezTo>
                    <a:pt x="6347994" y="67455"/>
                    <a:pt x="6582188" y="353738"/>
                    <a:pt x="6665302" y="804129"/>
                  </a:cubicBezTo>
                  <a:cubicBezTo>
                    <a:pt x="6798540" y="1526820"/>
                    <a:pt x="6732471" y="2870812"/>
                    <a:pt x="6665302" y="4020549"/>
                  </a:cubicBezTo>
                  <a:cubicBezTo>
                    <a:pt x="6695794" y="4495133"/>
                    <a:pt x="6323292" y="4887078"/>
                    <a:pt x="5861173" y="4824678"/>
                  </a:cubicBezTo>
                  <a:cubicBezTo>
                    <a:pt x="3996181" y="4963913"/>
                    <a:pt x="1424317" y="4869379"/>
                    <a:pt x="804129" y="4824678"/>
                  </a:cubicBezTo>
                  <a:cubicBezTo>
                    <a:pt x="363528" y="4809713"/>
                    <a:pt x="42566" y="4404879"/>
                    <a:pt x="0" y="4020549"/>
                  </a:cubicBezTo>
                  <a:cubicBezTo>
                    <a:pt x="-146685" y="3500793"/>
                    <a:pt x="-143143" y="2177254"/>
                    <a:pt x="0" y="804129"/>
                  </a:cubicBezTo>
                  <a:close/>
                </a:path>
                <a:path w="6665302" h="4824678" stroke="0" extrusionOk="0">
                  <a:moveTo>
                    <a:pt x="0" y="804129"/>
                  </a:moveTo>
                  <a:cubicBezTo>
                    <a:pt x="2882" y="354862"/>
                    <a:pt x="289098" y="-8534"/>
                    <a:pt x="804129" y="0"/>
                  </a:cubicBezTo>
                  <a:cubicBezTo>
                    <a:pt x="3311717" y="88457"/>
                    <a:pt x="5149436" y="-4206"/>
                    <a:pt x="5861173" y="0"/>
                  </a:cubicBezTo>
                  <a:cubicBezTo>
                    <a:pt x="6250620" y="49637"/>
                    <a:pt x="6658320" y="353372"/>
                    <a:pt x="6665302" y="804129"/>
                  </a:cubicBezTo>
                  <a:cubicBezTo>
                    <a:pt x="6834496" y="1316834"/>
                    <a:pt x="6603535" y="3187674"/>
                    <a:pt x="6665302" y="4020549"/>
                  </a:cubicBezTo>
                  <a:cubicBezTo>
                    <a:pt x="6721593" y="4480753"/>
                    <a:pt x="6330204" y="4848459"/>
                    <a:pt x="5861173" y="4824678"/>
                  </a:cubicBezTo>
                  <a:cubicBezTo>
                    <a:pt x="4556799" y="4911089"/>
                    <a:pt x="2682924" y="4820597"/>
                    <a:pt x="804129" y="4824678"/>
                  </a:cubicBezTo>
                  <a:cubicBezTo>
                    <a:pt x="329571" y="4802176"/>
                    <a:pt x="-47622" y="4471419"/>
                    <a:pt x="0" y="4020549"/>
                  </a:cubicBezTo>
                  <a:cubicBezTo>
                    <a:pt x="166589" y="2623359"/>
                    <a:pt x="-105072" y="2362010"/>
                    <a:pt x="0" y="804129"/>
                  </a:cubicBezTo>
                  <a:close/>
                </a:path>
              </a:pathLst>
            </a:custGeom>
            <a:ln w="38100">
              <a:solidFill>
                <a:schemeClr val="bg1"/>
              </a:solidFill>
              <a:prstDash val="dash"/>
              <a:extLst>
                <a:ext uri="{C807C97D-BFC1-408E-A445-0C87EB9F89A2}">
                  <ask:lineSketchStyleProps xmlns:ask="http://schemas.microsoft.com/office/drawing/2018/sketchyshapes" sd="135688309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 name="Title 1">
            <a:extLst>
              <a:ext uri="{FF2B5EF4-FFF2-40B4-BE49-F238E27FC236}">
                <a16:creationId xmlns:a16="http://schemas.microsoft.com/office/drawing/2014/main" id="{C981B363-F385-4EF5-B36F-833424499C0F}"/>
              </a:ext>
            </a:extLst>
          </p:cNvPr>
          <p:cNvSpPr>
            <a:spLocks noGrp="1"/>
          </p:cNvSpPr>
          <p:nvPr>
            <p:ph type="title"/>
          </p:nvPr>
        </p:nvSpPr>
        <p:spPr>
          <a:xfrm>
            <a:off x="1603513" y="956143"/>
            <a:ext cx="9120016" cy="1006389"/>
          </a:xfrm>
        </p:spPr>
        <p:txBody>
          <a:bodyPr>
            <a:normAutofit/>
          </a:bodyPr>
          <a:lstStyle/>
          <a:p>
            <a:pPr algn="ctr"/>
            <a:r>
              <a:rPr lang="en-US" dirty="0" err="1">
                <a:solidFill>
                  <a:srgbClr val="EC623C"/>
                </a:solidFill>
                <a:latin typeface="Coiny" panose="02000903060500060000" pitchFamily="2" charset="0"/>
              </a:rPr>
              <a:t>Nội</a:t>
            </a:r>
            <a:r>
              <a:rPr lang="en-US" dirty="0">
                <a:solidFill>
                  <a:srgbClr val="EC623C"/>
                </a:solidFill>
                <a:latin typeface="Coiny" panose="02000903060500060000" pitchFamily="2" charset="0"/>
              </a:rPr>
              <a:t> dung </a:t>
            </a:r>
            <a:r>
              <a:rPr lang="en-US" dirty="0" err="1">
                <a:solidFill>
                  <a:srgbClr val="EC623C"/>
                </a:solidFill>
                <a:latin typeface="Coiny" panose="02000903060500060000" pitchFamily="2" charset="0"/>
              </a:rPr>
              <a:t>chính</a:t>
            </a:r>
            <a:r>
              <a:rPr lang="en-US" dirty="0">
                <a:solidFill>
                  <a:srgbClr val="EC623C"/>
                </a:solidFill>
                <a:latin typeface="Coiny" panose="02000903060500060000" pitchFamily="2" charset="0"/>
              </a:rPr>
              <a:t> </a:t>
            </a:r>
            <a:r>
              <a:rPr lang="en-US" dirty="0" err="1">
                <a:solidFill>
                  <a:srgbClr val="EC623C"/>
                </a:solidFill>
                <a:latin typeface="Coiny" panose="02000903060500060000" pitchFamily="2" charset="0"/>
              </a:rPr>
              <a:t>của</a:t>
            </a:r>
            <a:r>
              <a:rPr lang="en-US" dirty="0">
                <a:solidFill>
                  <a:srgbClr val="EC623C"/>
                </a:solidFill>
                <a:latin typeface="Coiny" panose="02000903060500060000" pitchFamily="2" charset="0"/>
              </a:rPr>
              <a:t> </a:t>
            </a:r>
            <a:r>
              <a:rPr lang="en-US" dirty="0" err="1">
                <a:solidFill>
                  <a:srgbClr val="EC623C"/>
                </a:solidFill>
                <a:latin typeface="Coiny" panose="02000903060500060000" pitchFamily="2" charset="0"/>
              </a:rPr>
              <a:t>bài</a:t>
            </a:r>
            <a:r>
              <a:rPr lang="en-US" dirty="0">
                <a:solidFill>
                  <a:srgbClr val="EC623C"/>
                </a:solidFill>
                <a:latin typeface="Coiny" panose="02000903060500060000" pitchFamily="2" charset="0"/>
              </a:rPr>
              <a:t> </a:t>
            </a:r>
            <a:r>
              <a:rPr lang="en-US" dirty="0" err="1">
                <a:solidFill>
                  <a:srgbClr val="EC623C"/>
                </a:solidFill>
                <a:latin typeface="Coiny" panose="02000903060500060000" pitchFamily="2" charset="0"/>
              </a:rPr>
              <a:t>thơ</a:t>
            </a:r>
            <a:r>
              <a:rPr lang="en-US" dirty="0">
                <a:solidFill>
                  <a:srgbClr val="EC623C"/>
                </a:solidFill>
                <a:latin typeface="Coiny" panose="02000903060500060000" pitchFamily="2" charset="0"/>
              </a:rPr>
              <a:t> là </a:t>
            </a:r>
            <a:r>
              <a:rPr lang="en-US" dirty="0" err="1">
                <a:solidFill>
                  <a:srgbClr val="EC623C"/>
                </a:solidFill>
                <a:latin typeface="Coiny" panose="02000903060500060000" pitchFamily="2" charset="0"/>
              </a:rPr>
              <a:t>gì</a:t>
            </a:r>
            <a:r>
              <a:rPr lang="en-US" dirty="0">
                <a:solidFill>
                  <a:srgbClr val="EC623C"/>
                </a:solidFill>
                <a:latin typeface="Coiny" panose="02000903060500060000" pitchFamily="2" charset="0"/>
              </a:rPr>
              <a:t>? </a:t>
            </a:r>
          </a:p>
        </p:txBody>
      </p:sp>
      <p:pic>
        <p:nvPicPr>
          <p:cNvPr id="10" name="Picture 9" descr="A picture containing text&#10;&#10;Description automatically generated">
            <a:extLst>
              <a:ext uri="{FF2B5EF4-FFF2-40B4-BE49-F238E27FC236}">
                <a16:creationId xmlns:a16="http://schemas.microsoft.com/office/drawing/2014/main" id="{5E59A036-AAA5-4A2B-A99E-6406D0CC774C}"/>
              </a:ext>
            </a:extLst>
          </p:cNvPr>
          <p:cNvPicPr>
            <a:picLocks noChangeAspect="1"/>
          </p:cNvPicPr>
          <p:nvPr/>
        </p:nvPicPr>
        <p:blipFill rotWithShape="1">
          <a:blip r:embed="rId3">
            <a:extLst>
              <a:ext uri="{28A0092B-C50C-407E-A947-70E740481C1C}">
                <a14:useLocalDpi xmlns:a14="http://schemas.microsoft.com/office/drawing/2010/main" val="0"/>
              </a:ext>
            </a:extLst>
          </a:blip>
          <a:srcRect l="32328" t="4352" r="21503" b="6908"/>
          <a:stretch/>
        </p:blipFill>
        <p:spPr>
          <a:xfrm rot="19566215">
            <a:off x="-8852" y="3638003"/>
            <a:ext cx="2888845" cy="3082834"/>
          </a:xfrm>
          <a:prstGeom prst="rect">
            <a:avLst/>
          </a:prstGeom>
        </p:spPr>
      </p:pic>
      <p:grpSp>
        <p:nvGrpSpPr>
          <p:cNvPr id="2" name="Group 1">
            <a:extLst>
              <a:ext uri="{FF2B5EF4-FFF2-40B4-BE49-F238E27FC236}">
                <a16:creationId xmlns:a16="http://schemas.microsoft.com/office/drawing/2014/main" id="{35406942-5659-44DD-AA6B-55F36E43D946}"/>
              </a:ext>
            </a:extLst>
          </p:cNvPr>
          <p:cNvGrpSpPr/>
          <p:nvPr/>
        </p:nvGrpSpPr>
        <p:grpSpPr>
          <a:xfrm>
            <a:off x="2692126" y="2809461"/>
            <a:ext cx="6807750" cy="2657127"/>
            <a:chOff x="2692126" y="2809461"/>
            <a:chExt cx="6807750" cy="2657127"/>
          </a:xfrm>
        </p:grpSpPr>
        <p:sp>
          <p:nvSpPr>
            <p:cNvPr id="15" name="Rectangle: Rounded Corners 14">
              <a:extLst>
                <a:ext uri="{FF2B5EF4-FFF2-40B4-BE49-F238E27FC236}">
                  <a16:creationId xmlns:a16="http://schemas.microsoft.com/office/drawing/2014/main" id="{3EE8310D-18D8-4D8E-9D22-A358E911F2D7}"/>
                </a:ext>
              </a:extLst>
            </p:cNvPr>
            <p:cNvSpPr/>
            <p:nvPr/>
          </p:nvSpPr>
          <p:spPr>
            <a:xfrm>
              <a:off x="2692126" y="2809461"/>
              <a:ext cx="6807750" cy="2657127"/>
            </a:xfrm>
            <a:prstGeom prst="roundRect">
              <a:avLst/>
            </a:prstGeom>
            <a:noFill/>
            <a:ln w="57150">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DDC3ACE-E3C3-4C80-B6BE-17FBE91C219F}"/>
                </a:ext>
              </a:extLst>
            </p:cNvPr>
            <p:cNvSpPr txBox="1"/>
            <p:nvPr/>
          </p:nvSpPr>
          <p:spPr>
            <a:xfrm>
              <a:off x="3097591" y="3309693"/>
              <a:ext cx="61318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thơ</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kể</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về</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kì</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nghỉ</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hè</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nhỏ</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về</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thăm</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quê</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id="{53C208BC-6E0A-4EF3-A2A2-D965BCA72EE4}"/>
              </a:ext>
            </a:extLst>
          </p:cNvPr>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Lst>
          </a:blip>
          <a:stretch>
            <a:fillRect/>
          </a:stretch>
        </p:blipFill>
        <p:spPr>
          <a:xfrm>
            <a:off x="1886351" y="2076461"/>
            <a:ext cx="1724728" cy="1233232"/>
          </a:xfrm>
          <a:prstGeom prst="rect">
            <a:avLst/>
          </a:prstGeom>
        </p:spPr>
      </p:pic>
    </p:spTree>
    <p:extLst>
      <p:ext uri="{BB962C8B-B14F-4D97-AF65-F5344CB8AC3E}">
        <p14:creationId xmlns:p14="http://schemas.microsoft.com/office/powerpoint/2010/main" val="109791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1" nodeType="afterEffect">
                                  <p:stCondLst>
                                    <p:cond delay="0"/>
                                  </p:stCondLst>
                                  <p:iterate type="lt">
                                    <p:tmPct val="10000"/>
                                  </p:iterate>
                                  <p:childTnLst>
                                    <p:animMotion origin="layout" path="M 0.0 0.0 L 0.0 -0.07213" pathEditMode="relative" ptsTypes="">
                                      <p:cBhvr>
                                        <p:cTn id="9" dur="100" accel="50000" decel="50000" autoRev="1" fill="hold">
                                          <p:stCondLst>
                                            <p:cond delay="0"/>
                                          </p:stCondLst>
                                        </p:cTn>
                                        <p:tgtEl>
                                          <p:spTgt spid="9"/>
                                        </p:tgtEl>
                                        <p:attrNameLst>
                                          <p:attrName>ppt_x</p:attrName>
                                          <p:attrName>ppt_y</p:attrName>
                                        </p:attrNameLst>
                                      </p:cBhvr>
                                    </p:animMotion>
                                    <p:animRot by="1500000">
                                      <p:cBhvr>
                                        <p:cTn id="10" dur="50" fill="hold">
                                          <p:stCondLst>
                                            <p:cond delay="0"/>
                                          </p:stCondLst>
                                        </p:cTn>
                                        <p:tgtEl>
                                          <p:spTgt spid="9"/>
                                        </p:tgtEl>
                                        <p:attrNameLst>
                                          <p:attrName>r</p:attrName>
                                        </p:attrNameLst>
                                      </p:cBhvr>
                                    </p:animRot>
                                    <p:animRot by="-1500000">
                                      <p:cBhvr>
                                        <p:cTn id="11" dur="50" fill="hold">
                                          <p:stCondLst>
                                            <p:cond delay="50"/>
                                          </p:stCondLst>
                                        </p:cTn>
                                        <p:tgtEl>
                                          <p:spTgt spid="9"/>
                                        </p:tgtEl>
                                        <p:attrNameLst>
                                          <p:attrName>r</p:attrName>
                                        </p:attrNameLst>
                                      </p:cBhvr>
                                    </p:animRot>
                                    <p:animRot by="-1500000">
                                      <p:cBhvr>
                                        <p:cTn id="12" dur="50" fill="hold">
                                          <p:stCondLst>
                                            <p:cond delay="100"/>
                                          </p:stCondLst>
                                        </p:cTn>
                                        <p:tgtEl>
                                          <p:spTgt spid="9"/>
                                        </p:tgtEl>
                                        <p:attrNameLst>
                                          <p:attrName>r</p:attrName>
                                        </p:attrNameLst>
                                      </p:cBhvr>
                                    </p:animRot>
                                    <p:animRot by="1500000">
                                      <p:cBhvr>
                                        <p:cTn id="13" dur="50" fill="hold">
                                          <p:stCondLst>
                                            <p:cond delay="150"/>
                                          </p:stCondLst>
                                        </p:cTn>
                                        <p:tgtEl>
                                          <p:spTgt spid="9"/>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26" presetClass="emph" presetSubtype="0" fill="hold" nodeType="afterEffect">
                                  <p:stCondLst>
                                    <p:cond delay="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3000" b="-32000"/>
          </a:stretch>
        </a:blipFill>
        <a:effectLst/>
      </p:bgPr>
    </p:bg>
    <p:spTree>
      <p:nvGrpSpPr>
        <p:cNvPr id="1" name=""/>
        <p:cNvGrpSpPr/>
        <p:nvPr/>
      </p:nvGrpSpPr>
      <p:grpSpPr>
        <a:xfrm>
          <a:off x="0" y="0"/>
          <a:ext cx="0" cy="0"/>
          <a:chOff x="0" y="0"/>
          <a:chExt cx="0" cy="0"/>
        </a:xfrm>
      </p:grpSpPr>
      <p:sp>
        <p:nvSpPr>
          <p:cNvPr id="82" name="Title 1">
            <a:extLst>
              <a:ext uri="{FF2B5EF4-FFF2-40B4-BE49-F238E27FC236}">
                <a16:creationId xmlns:a16="http://schemas.microsoft.com/office/drawing/2014/main" id="{0AAE834D-E18C-4C3B-898E-A45011B466C6}"/>
              </a:ext>
            </a:extLst>
          </p:cNvPr>
          <p:cNvSpPr>
            <a:spLocks noGrp="1"/>
          </p:cNvSpPr>
          <p:nvPr>
            <p:ph type="title"/>
          </p:nvPr>
        </p:nvSpPr>
        <p:spPr>
          <a:xfrm>
            <a:off x="3749003" y="829533"/>
            <a:ext cx="4693994" cy="1006389"/>
          </a:xfrm>
        </p:spPr>
        <p:txBody>
          <a:bodyPr>
            <a:normAutofit/>
          </a:bodyPr>
          <a:lstStyle/>
          <a:p>
            <a:pPr algn="ctr"/>
            <a:r>
              <a:rPr lang="en-US" b="1" dirty="0" err="1">
                <a:solidFill>
                  <a:srgbClr val="EC623C"/>
                </a:solidFill>
                <a:latin typeface="Patrick Hand" panose="00000500000000000000" pitchFamily="2" charset="0"/>
              </a:rPr>
              <a:t>Liên</a:t>
            </a:r>
            <a:r>
              <a:rPr lang="en-US" b="1" dirty="0">
                <a:solidFill>
                  <a:srgbClr val="EC623C"/>
                </a:solidFill>
                <a:latin typeface="Patrick Hand" panose="00000500000000000000" pitchFamily="2" charset="0"/>
              </a:rPr>
              <a:t> </a:t>
            </a:r>
            <a:r>
              <a:rPr lang="en-US" b="1" dirty="0" err="1">
                <a:solidFill>
                  <a:srgbClr val="EC623C"/>
                </a:solidFill>
                <a:latin typeface="Patrick Hand" panose="00000500000000000000" pitchFamily="2" charset="0"/>
              </a:rPr>
              <a:t>hệ</a:t>
            </a:r>
            <a:r>
              <a:rPr lang="en-US" b="1" dirty="0">
                <a:solidFill>
                  <a:srgbClr val="EC623C"/>
                </a:solidFill>
                <a:latin typeface="Patrick Hand" panose="00000500000000000000" pitchFamily="2" charset="0"/>
              </a:rPr>
              <a:t> </a:t>
            </a:r>
            <a:r>
              <a:rPr lang="en-US" b="1" dirty="0" err="1">
                <a:solidFill>
                  <a:srgbClr val="EC623C"/>
                </a:solidFill>
                <a:latin typeface="Patrick Hand" panose="00000500000000000000" pitchFamily="2" charset="0"/>
              </a:rPr>
              <a:t>bản</a:t>
            </a:r>
            <a:r>
              <a:rPr lang="en-US" b="1" dirty="0">
                <a:solidFill>
                  <a:srgbClr val="EC623C"/>
                </a:solidFill>
                <a:latin typeface="Patrick Hand" panose="00000500000000000000" pitchFamily="2" charset="0"/>
              </a:rPr>
              <a:t> thân</a:t>
            </a:r>
          </a:p>
        </p:txBody>
      </p:sp>
      <p:pic>
        <p:nvPicPr>
          <p:cNvPr id="83" name="Picture 82" descr="A picture containing text, envelope, businesscard&#10;&#10;Description automatically generated">
            <a:extLst>
              <a:ext uri="{FF2B5EF4-FFF2-40B4-BE49-F238E27FC236}">
                <a16:creationId xmlns:a16="http://schemas.microsoft.com/office/drawing/2014/main" id="{27022C0C-1846-44C3-A473-50EE8508EA0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467373">
            <a:off x="8699100" y="767696"/>
            <a:ext cx="1521589" cy="844799"/>
          </a:xfrm>
          <a:prstGeom prst="rect">
            <a:avLst/>
          </a:prstGeom>
        </p:spPr>
      </p:pic>
      <p:grpSp>
        <p:nvGrpSpPr>
          <p:cNvPr id="2" name="Group 1">
            <a:extLst>
              <a:ext uri="{FF2B5EF4-FFF2-40B4-BE49-F238E27FC236}">
                <a16:creationId xmlns:a16="http://schemas.microsoft.com/office/drawing/2014/main" id="{70224922-3F44-45E2-B200-65D1037C3287}"/>
              </a:ext>
            </a:extLst>
          </p:cNvPr>
          <p:cNvGrpSpPr/>
          <p:nvPr/>
        </p:nvGrpSpPr>
        <p:grpSpPr>
          <a:xfrm>
            <a:off x="2468657" y="1920208"/>
            <a:ext cx="8838251" cy="1064989"/>
            <a:chOff x="2468657" y="1920208"/>
            <a:chExt cx="8838251" cy="1064989"/>
          </a:xfrm>
        </p:grpSpPr>
        <p:pic>
          <p:nvPicPr>
            <p:cNvPr id="84" name="Picture 83">
              <a:extLst>
                <a:ext uri="{FF2B5EF4-FFF2-40B4-BE49-F238E27FC236}">
                  <a16:creationId xmlns:a16="http://schemas.microsoft.com/office/drawing/2014/main" id="{142AD80E-615F-4F96-BC50-DCC39DDF46E8}"/>
                </a:ext>
              </a:extLst>
            </p:cNvPr>
            <p:cNvPicPr>
              <a:picLocks noChangeAspect="1"/>
            </p:cNvPicPr>
            <p:nvPr/>
          </p:nvPicPr>
          <p:blipFill>
            <a:blip r:embed="rId4"/>
            <a:stretch>
              <a:fillRect/>
            </a:stretch>
          </p:blipFill>
          <p:spPr>
            <a:xfrm>
              <a:off x="2468657" y="1920208"/>
              <a:ext cx="408954" cy="723204"/>
            </a:xfrm>
            <a:prstGeom prst="rect">
              <a:avLst/>
            </a:prstGeom>
          </p:spPr>
        </p:pic>
        <p:sp>
          <p:nvSpPr>
            <p:cNvPr id="87" name="TextBox 86">
              <a:extLst>
                <a:ext uri="{FF2B5EF4-FFF2-40B4-BE49-F238E27FC236}">
                  <a16:creationId xmlns:a16="http://schemas.microsoft.com/office/drawing/2014/main" id="{64CB1068-2F41-46AB-AA80-657E0AF28EBB}"/>
                </a:ext>
              </a:extLst>
            </p:cNvPr>
            <p:cNvSpPr txBox="1"/>
            <p:nvPr/>
          </p:nvSpPr>
          <p:spPr>
            <a:xfrm>
              <a:off x="3049171" y="1969534"/>
              <a:ext cx="8257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Điều </a:t>
              </a:r>
              <a:r>
                <a:rPr kumimoji="0" lang="en-US" sz="3000" b="0"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gì</a:t>
              </a:r>
              <a:r>
                <a:rPr kumimoji="0" lang="en-US" sz="30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làm</a:t>
              </a:r>
              <a:r>
                <a:rPr kumimoji="0" lang="en-US" sz="30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0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em cảm thấy vui nhất khi </a:t>
              </a:r>
              <a:r>
                <a:rPr kumimoji="0" lang="en-US" sz="3000" b="0"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về</a:t>
              </a:r>
              <a:r>
                <a:rPr kumimoji="0" lang="en-US" sz="30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quê</a:t>
              </a:r>
              <a:r>
                <a:rPr kumimoji="0" lang="en-US" sz="30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vi-VN" sz="30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p:txBody>
        </p:sp>
      </p:grpSp>
      <p:grpSp>
        <p:nvGrpSpPr>
          <p:cNvPr id="3" name="Group 2">
            <a:extLst>
              <a:ext uri="{FF2B5EF4-FFF2-40B4-BE49-F238E27FC236}">
                <a16:creationId xmlns:a16="http://schemas.microsoft.com/office/drawing/2014/main" id="{802460E6-9233-40BA-896D-B6E8228CD145}"/>
              </a:ext>
            </a:extLst>
          </p:cNvPr>
          <p:cNvGrpSpPr/>
          <p:nvPr/>
        </p:nvGrpSpPr>
        <p:grpSpPr>
          <a:xfrm>
            <a:off x="2445703" y="2928949"/>
            <a:ext cx="7725239" cy="887490"/>
            <a:chOff x="2445703" y="2928949"/>
            <a:chExt cx="7725239" cy="887490"/>
          </a:xfrm>
        </p:grpSpPr>
        <p:pic>
          <p:nvPicPr>
            <p:cNvPr id="85" name="Picture 84">
              <a:extLst>
                <a:ext uri="{FF2B5EF4-FFF2-40B4-BE49-F238E27FC236}">
                  <a16:creationId xmlns:a16="http://schemas.microsoft.com/office/drawing/2014/main" id="{34F6B287-66FC-437C-9DCF-34A21BAAEE23}"/>
                </a:ext>
              </a:extLst>
            </p:cNvPr>
            <p:cNvPicPr>
              <a:picLocks noChangeAspect="1"/>
            </p:cNvPicPr>
            <p:nvPr/>
          </p:nvPicPr>
          <p:blipFill>
            <a:blip r:embed="rId5"/>
            <a:stretch>
              <a:fillRect/>
            </a:stretch>
          </p:blipFill>
          <p:spPr>
            <a:xfrm rot="1509629">
              <a:off x="2445703" y="3118022"/>
              <a:ext cx="562040" cy="698417"/>
            </a:xfrm>
            <a:prstGeom prst="rect">
              <a:avLst/>
            </a:prstGeom>
          </p:spPr>
        </p:pic>
        <p:sp>
          <p:nvSpPr>
            <p:cNvPr id="89" name="TextBox 88">
              <a:extLst>
                <a:ext uri="{FF2B5EF4-FFF2-40B4-BE49-F238E27FC236}">
                  <a16:creationId xmlns:a16="http://schemas.microsoft.com/office/drawing/2014/main" id="{79BBBD66-6107-4736-96E9-F89DA7A04F40}"/>
                </a:ext>
              </a:extLst>
            </p:cNvPr>
            <p:cNvSpPr txBox="1"/>
            <p:nvPr/>
          </p:nvSpPr>
          <p:spPr>
            <a:xfrm>
              <a:off x="3049171" y="2928949"/>
              <a:ext cx="7121771" cy="56438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3000" dirty="0" err="1">
                  <a:solidFill>
                    <a:srgbClr val="EF6856"/>
                  </a:solidFill>
                  <a:latin typeface="Calibri" panose="020F0502020204030204" pitchFamily="34" charset="0"/>
                  <a:cs typeface="Calibri" panose="020F0502020204030204" pitchFamily="34" charset="0"/>
                </a:rPr>
                <a:t>Quê</a:t>
              </a:r>
              <a:r>
                <a:rPr lang="en-US" sz="3000" dirty="0">
                  <a:solidFill>
                    <a:srgbClr val="EF6856"/>
                  </a:solidFill>
                  <a:latin typeface="Calibri" panose="020F0502020204030204" pitchFamily="34" charset="0"/>
                  <a:cs typeface="Calibri" panose="020F0502020204030204" pitchFamily="34" charset="0"/>
                </a:rPr>
                <a:t> </a:t>
              </a:r>
              <a:r>
                <a:rPr lang="en-US" sz="3000" dirty="0" err="1">
                  <a:solidFill>
                    <a:srgbClr val="EF6856"/>
                  </a:solidFill>
                  <a:latin typeface="Calibri" panose="020F0502020204030204" pitchFamily="34" charset="0"/>
                  <a:cs typeface="Calibri" panose="020F0502020204030204" pitchFamily="34" charset="0"/>
                </a:rPr>
                <a:t>em</a:t>
              </a:r>
              <a:r>
                <a:rPr lang="en-US" sz="3000" dirty="0">
                  <a:solidFill>
                    <a:srgbClr val="EF6856"/>
                  </a:solidFill>
                  <a:latin typeface="Calibri" panose="020F0502020204030204" pitchFamily="34" charset="0"/>
                  <a:cs typeface="Calibri" panose="020F0502020204030204" pitchFamily="34" charset="0"/>
                </a:rPr>
                <a:t> </a:t>
              </a:r>
              <a:r>
                <a:rPr lang="en-US" sz="3000" dirty="0" err="1">
                  <a:solidFill>
                    <a:srgbClr val="EF6856"/>
                  </a:solidFill>
                  <a:latin typeface="Calibri" panose="020F0502020204030204" pitchFamily="34" charset="0"/>
                  <a:cs typeface="Calibri" panose="020F0502020204030204" pitchFamily="34" charset="0"/>
                </a:rPr>
                <a:t>có</a:t>
              </a:r>
              <a:r>
                <a:rPr lang="en-US" sz="3000" dirty="0">
                  <a:solidFill>
                    <a:srgbClr val="EF6856"/>
                  </a:solidFill>
                  <a:latin typeface="Calibri" panose="020F0502020204030204" pitchFamily="34" charset="0"/>
                  <a:cs typeface="Calibri" panose="020F0502020204030204" pitchFamily="34" charset="0"/>
                </a:rPr>
                <a:t> </a:t>
              </a:r>
              <a:r>
                <a:rPr lang="en-US" sz="3000" dirty="0" err="1">
                  <a:solidFill>
                    <a:srgbClr val="EF6856"/>
                  </a:solidFill>
                  <a:latin typeface="Calibri" panose="020F0502020204030204" pitchFamily="34" charset="0"/>
                  <a:cs typeface="Calibri" panose="020F0502020204030204" pitchFamily="34" charset="0"/>
                </a:rPr>
                <a:t>gì</a:t>
              </a:r>
              <a:r>
                <a:rPr lang="en-US" sz="3000" dirty="0">
                  <a:solidFill>
                    <a:srgbClr val="EF6856"/>
                  </a:solidFill>
                  <a:latin typeface="Calibri" panose="020F0502020204030204" pitchFamily="34" charset="0"/>
                  <a:cs typeface="Calibri" panose="020F0502020204030204" pitchFamily="34" charset="0"/>
                </a:rPr>
                <a:t> </a:t>
              </a:r>
              <a:r>
                <a:rPr lang="en-US" sz="3000" dirty="0" err="1">
                  <a:solidFill>
                    <a:srgbClr val="EF6856"/>
                  </a:solidFill>
                  <a:latin typeface="Calibri" panose="020F0502020204030204" pitchFamily="34" charset="0"/>
                  <a:cs typeface="Calibri" panose="020F0502020204030204" pitchFamily="34" charset="0"/>
                </a:rPr>
                <a:t>thú</a:t>
              </a:r>
              <a:r>
                <a:rPr lang="en-US" sz="3000" dirty="0">
                  <a:solidFill>
                    <a:srgbClr val="EF6856"/>
                  </a:solidFill>
                  <a:latin typeface="Calibri" panose="020F0502020204030204" pitchFamily="34" charset="0"/>
                  <a:cs typeface="Calibri" panose="020F0502020204030204" pitchFamily="34" charset="0"/>
                </a:rPr>
                <a:t> </a:t>
              </a:r>
              <a:r>
                <a:rPr lang="en-US" sz="3000" dirty="0" err="1">
                  <a:solidFill>
                    <a:srgbClr val="EF6856"/>
                  </a:solidFill>
                  <a:latin typeface="Calibri" panose="020F0502020204030204" pitchFamily="34" charset="0"/>
                  <a:cs typeface="Calibri" panose="020F0502020204030204" pitchFamily="34" charset="0"/>
                </a:rPr>
                <a:t>vị</a:t>
              </a:r>
              <a:r>
                <a:rPr lang="en-US" sz="3000" dirty="0">
                  <a:solidFill>
                    <a:srgbClr val="EF6856"/>
                  </a:solidFill>
                  <a:latin typeface="Calibri" panose="020F0502020204030204" pitchFamily="34" charset="0"/>
                  <a:cs typeface="Calibri" panose="020F0502020204030204" pitchFamily="34" charset="0"/>
                </a:rPr>
                <a:t>?</a:t>
              </a:r>
              <a:endParaRPr kumimoji="0" lang="vi-VN" sz="3000" b="0" i="0" u="none" strike="noStrike" kern="1200" cap="none" spc="0" normalizeH="0" baseline="0" noProof="0" dirty="0">
                <a:ln>
                  <a:noFill/>
                </a:ln>
                <a:solidFill>
                  <a:srgbClr val="EF6856"/>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73381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59" presetClass="path" presetSubtype="0" accel="50000" decel="50000" fill="hold" nodeType="withEffect">
                                  <p:stCondLst>
                                    <p:cond delay="0"/>
                                  </p:stCondLst>
                                  <p:childTnLst>
                                    <p:animMotion origin="layout" path="M -0.42851 0.04954 C -0.42851 0.04028 -0.38893 0.03357 -0.34075 0.03357 C -0.29114 0.03357 -0.25156 0.04028 -0.25156 0.04954 C -0.25156 0.05857 -0.21198 0.06574 -0.16237 0.06574 C -0.11419 0.06574 -0.07448 0.05857 -0.07448 0.04954 " pathEditMode="relative" rAng="0" ptsTypes="AAAAA">
                                      <p:cBhvr>
                                        <p:cTn id="9" dur="2000" fill="hold"/>
                                        <p:tgtEl>
                                          <p:spTgt spid="83"/>
                                        </p:tgtEl>
                                        <p:attrNameLst>
                                          <p:attrName>ppt_x</p:attrName>
                                          <p:attrName>ppt_y</p:attrName>
                                        </p:attrNameLst>
                                      </p:cBhvr>
                                      <p:rCtr x="17695" y="0"/>
                                    </p:animMotion>
                                  </p:childTnLst>
                                </p:cTn>
                              </p:par>
                              <p:par>
                                <p:cTn id="10" presetID="22" presetClass="entr" presetSubtype="8" fill="hold" grpId="0" nodeType="with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wipe(left)">
                                      <p:cBhvr>
                                        <p:cTn id="12" dur="20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3000" t="-64000" b="-6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93CBC7-FC21-4E97-AAA3-386C86A18B98}"/>
              </a:ext>
            </a:extLst>
          </p:cNvPr>
          <p:cNvGrpSpPr/>
          <p:nvPr/>
        </p:nvGrpSpPr>
        <p:grpSpPr>
          <a:xfrm>
            <a:off x="352697" y="439856"/>
            <a:ext cx="10515600" cy="5673562"/>
            <a:chOff x="838200" y="1027906"/>
            <a:chExt cx="7025640" cy="5085511"/>
          </a:xfrm>
        </p:grpSpPr>
        <p:sp>
          <p:nvSpPr>
            <p:cNvPr id="6" name="Rectangle: Rounded Corners 5">
              <a:extLst>
                <a:ext uri="{FF2B5EF4-FFF2-40B4-BE49-F238E27FC236}">
                  <a16:creationId xmlns:a16="http://schemas.microsoft.com/office/drawing/2014/main" id="{C8168155-C258-45AB-9744-CEFE53757292}"/>
                </a:ext>
              </a:extLst>
            </p:cNvPr>
            <p:cNvSpPr/>
            <p:nvPr/>
          </p:nvSpPr>
          <p:spPr>
            <a:xfrm>
              <a:off x="838200" y="1027906"/>
              <a:ext cx="7025640" cy="5085511"/>
            </a:xfrm>
            <a:custGeom>
              <a:avLst/>
              <a:gdLst>
                <a:gd name="connsiteX0" fmla="*/ 0 w 7025640"/>
                <a:gd name="connsiteY0" fmla="*/ 847602 h 5085511"/>
                <a:gd name="connsiteX1" fmla="*/ 847602 w 7025640"/>
                <a:gd name="connsiteY1" fmla="*/ 0 h 5085511"/>
                <a:gd name="connsiteX2" fmla="*/ 6178038 w 7025640"/>
                <a:gd name="connsiteY2" fmla="*/ 0 h 5085511"/>
                <a:gd name="connsiteX3" fmla="*/ 7025640 w 7025640"/>
                <a:gd name="connsiteY3" fmla="*/ 847602 h 5085511"/>
                <a:gd name="connsiteX4" fmla="*/ 7025640 w 7025640"/>
                <a:gd name="connsiteY4" fmla="*/ 4237909 h 5085511"/>
                <a:gd name="connsiteX5" fmla="*/ 6178038 w 7025640"/>
                <a:gd name="connsiteY5" fmla="*/ 5085511 h 5085511"/>
                <a:gd name="connsiteX6" fmla="*/ 847602 w 7025640"/>
                <a:gd name="connsiteY6" fmla="*/ 5085511 h 5085511"/>
                <a:gd name="connsiteX7" fmla="*/ 0 w 7025640"/>
                <a:gd name="connsiteY7" fmla="*/ 4237909 h 5085511"/>
                <a:gd name="connsiteX8" fmla="*/ 0 w 7025640"/>
                <a:gd name="connsiteY8" fmla="*/ 847602 h 508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5640" h="5085511" fill="none" extrusionOk="0">
                  <a:moveTo>
                    <a:pt x="0" y="847602"/>
                  </a:moveTo>
                  <a:cubicBezTo>
                    <a:pt x="4454" y="400297"/>
                    <a:pt x="410631" y="67491"/>
                    <a:pt x="847602" y="0"/>
                  </a:cubicBezTo>
                  <a:cubicBezTo>
                    <a:pt x="2389984" y="99833"/>
                    <a:pt x="5233363" y="142688"/>
                    <a:pt x="6178038" y="0"/>
                  </a:cubicBezTo>
                  <a:cubicBezTo>
                    <a:pt x="6686486" y="63691"/>
                    <a:pt x="6966963" y="375048"/>
                    <a:pt x="7025640" y="847602"/>
                  </a:cubicBezTo>
                  <a:cubicBezTo>
                    <a:pt x="7158878" y="2089278"/>
                    <a:pt x="7092809" y="3872714"/>
                    <a:pt x="7025640" y="4237909"/>
                  </a:cubicBezTo>
                  <a:cubicBezTo>
                    <a:pt x="7091631" y="4771983"/>
                    <a:pt x="6667410" y="5159146"/>
                    <a:pt x="6178038" y="5085511"/>
                  </a:cubicBezTo>
                  <a:cubicBezTo>
                    <a:pt x="5215522" y="5224746"/>
                    <a:pt x="1627627" y="5130212"/>
                    <a:pt x="847602" y="5085511"/>
                  </a:cubicBezTo>
                  <a:cubicBezTo>
                    <a:pt x="388572" y="5046725"/>
                    <a:pt x="16701" y="4682573"/>
                    <a:pt x="0" y="4237909"/>
                  </a:cubicBezTo>
                  <a:cubicBezTo>
                    <a:pt x="-146685" y="2929909"/>
                    <a:pt x="-143143" y="2060619"/>
                    <a:pt x="0" y="847602"/>
                  </a:cubicBezTo>
                  <a:close/>
                </a:path>
                <a:path w="7025640" h="5085511" stroke="0" extrusionOk="0">
                  <a:moveTo>
                    <a:pt x="0" y="847602"/>
                  </a:moveTo>
                  <a:cubicBezTo>
                    <a:pt x="16152" y="350573"/>
                    <a:pt x="292361" y="-10484"/>
                    <a:pt x="847602" y="0"/>
                  </a:cubicBezTo>
                  <a:cubicBezTo>
                    <a:pt x="3154785" y="88457"/>
                    <a:pt x="4539838" y="-4206"/>
                    <a:pt x="6178038" y="0"/>
                  </a:cubicBezTo>
                  <a:cubicBezTo>
                    <a:pt x="6600170" y="41759"/>
                    <a:pt x="6999794" y="354870"/>
                    <a:pt x="7025640" y="847602"/>
                  </a:cubicBezTo>
                  <a:cubicBezTo>
                    <a:pt x="7194834" y="1897214"/>
                    <a:pt x="6963873" y="3055753"/>
                    <a:pt x="7025640" y="4237909"/>
                  </a:cubicBezTo>
                  <a:cubicBezTo>
                    <a:pt x="7070216" y="4718773"/>
                    <a:pt x="6700125" y="5137008"/>
                    <a:pt x="6178038" y="5085511"/>
                  </a:cubicBezTo>
                  <a:cubicBezTo>
                    <a:pt x="3760094" y="5171922"/>
                    <a:pt x="3375799" y="5081430"/>
                    <a:pt x="847602" y="5085511"/>
                  </a:cubicBezTo>
                  <a:cubicBezTo>
                    <a:pt x="317853" y="5039967"/>
                    <a:pt x="-7643" y="4707112"/>
                    <a:pt x="0" y="4237909"/>
                  </a:cubicBezTo>
                  <a:cubicBezTo>
                    <a:pt x="166589" y="3507282"/>
                    <a:pt x="-105072" y="2007881"/>
                    <a:pt x="0" y="847602"/>
                  </a:cubicBezTo>
                  <a:close/>
                </a:path>
              </a:pathLst>
            </a:custGeom>
            <a:ln w="38100">
              <a:solidFill>
                <a:srgbClr val="F9CB72"/>
              </a:solidFill>
              <a:extLst>
                <a:ext uri="{C807C97D-BFC1-408E-A445-0C87EB9F89A2}">
                  <ask:lineSketchStyleProps xmlns:ask="http://schemas.microsoft.com/office/drawing/2018/sketchyshapes" sd="135688309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9C2E595A-D014-4974-A02F-F1064B8B6B18}"/>
                </a:ext>
              </a:extLst>
            </p:cNvPr>
            <p:cNvSpPr/>
            <p:nvPr/>
          </p:nvSpPr>
          <p:spPr>
            <a:xfrm>
              <a:off x="1031432" y="1166661"/>
              <a:ext cx="6665302" cy="4824678"/>
            </a:xfrm>
            <a:custGeom>
              <a:avLst/>
              <a:gdLst>
                <a:gd name="connsiteX0" fmla="*/ 0 w 6665302"/>
                <a:gd name="connsiteY0" fmla="*/ 804129 h 4824678"/>
                <a:gd name="connsiteX1" fmla="*/ 804129 w 6665302"/>
                <a:gd name="connsiteY1" fmla="*/ 0 h 4824678"/>
                <a:gd name="connsiteX2" fmla="*/ 5861173 w 6665302"/>
                <a:gd name="connsiteY2" fmla="*/ 0 h 4824678"/>
                <a:gd name="connsiteX3" fmla="*/ 6665302 w 6665302"/>
                <a:gd name="connsiteY3" fmla="*/ 804129 h 4824678"/>
                <a:gd name="connsiteX4" fmla="*/ 6665302 w 6665302"/>
                <a:gd name="connsiteY4" fmla="*/ 4020549 h 4824678"/>
                <a:gd name="connsiteX5" fmla="*/ 5861173 w 6665302"/>
                <a:gd name="connsiteY5" fmla="*/ 4824678 h 4824678"/>
                <a:gd name="connsiteX6" fmla="*/ 804129 w 6665302"/>
                <a:gd name="connsiteY6" fmla="*/ 4824678 h 4824678"/>
                <a:gd name="connsiteX7" fmla="*/ 0 w 6665302"/>
                <a:gd name="connsiteY7" fmla="*/ 4020549 h 4824678"/>
                <a:gd name="connsiteX8" fmla="*/ 0 w 6665302"/>
                <a:gd name="connsiteY8" fmla="*/ 804129 h 482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5302" h="4824678" fill="none" extrusionOk="0">
                  <a:moveTo>
                    <a:pt x="0" y="804129"/>
                  </a:moveTo>
                  <a:cubicBezTo>
                    <a:pt x="4687" y="381923"/>
                    <a:pt x="383657" y="51215"/>
                    <a:pt x="804129" y="0"/>
                  </a:cubicBezTo>
                  <a:cubicBezTo>
                    <a:pt x="2819461" y="99833"/>
                    <a:pt x="4521649" y="142688"/>
                    <a:pt x="5861173" y="0"/>
                  </a:cubicBezTo>
                  <a:cubicBezTo>
                    <a:pt x="6347994" y="67455"/>
                    <a:pt x="6582188" y="353738"/>
                    <a:pt x="6665302" y="804129"/>
                  </a:cubicBezTo>
                  <a:cubicBezTo>
                    <a:pt x="6798540" y="1526820"/>
                    <a:pt x="6732471" y="2870812"/>
                    <a:pt x="6665302" y="4020549"/>
                  </a:cubicBezTo>
                  <a:cubicBezTo>
                    <a:pt x="6695794" y="4495133"/>
                    <a:pt x="6323292" y="4887078"/>
                    <a:pt x="5861173" y="4824678"/>
                  </a:cubicBezTo>
                  <a:cubicBezTo>
                    <a:pt x="3996181" y="4963913"/>
                    <a:pt x="1424317" y="4869379"/>
                    <a:pt x="804129" y="4824678"/>
                  </a:cubicBezTo>
                  <a:cubicBezTo>
                    <a:pt x="363528" y="4809713"/>
                    <a:pt x="42566" y="4404879"/>
                    <a:pt x="0" y="4020549"/>
                  </a:cubicBezTo>
                  <a:cubicBezTo>
                    <a:pt x="-146685" y="3500793"/>
                    <a:pt x="-143143" y="2177254"/>
                    <a:pt x="0" y="804129"/>
                  </a:cubicBezTo>
                  <a:close/>
                </a:path>
                <a:path w="6665302" h="4824678" stroke="0" extrusionOk="0">
                  <a:moveTo>
                    <a:pt x="0" y="804129"/>
                  </a:moveTo>
                  <a:cubicBezTo>
                    <a:pt x="2882" y="354862"/>
                    <a:pt x="289098" y="-8534"/>
                    <a:pt x="804129" y="0"/>
                  </a:cubicBezTo>
                  <a:cubicBezTo>
                    <a:pt x="3311717" y="88457"/>
                    <a:pt x="5149436" y="-4206"/>
                    <a:pt x="5861173" y="0"/>
                  </a:cubicBezTo>
                  <a:cubicBezTo>
                    <a:pt x="6250620" y="49637"/>
                    <a:pt x="6658320" y="353372"/>
                    <a:pt x="6665302" y="804129"/>
                  </a:cubicBezTo>
                  <a:cubicBezTo>
                    <a:pt x="6834496" y="1316834"/>
                    <a:pt x="6603535" y="3187674"/>
                    <a:pt x="6665302" y="4020549"/>
                  </a:cubicBezTo>
                  <a:cubicBezTo>
                    <a:pt x="6721593" y="4480753"/>
                    <a:pt x="6330204" y="4848459"/>
                    <a:pt x="5861173" y="4824678"/>
                  </a:cubicBezTo>
                  <a:cubicBezTo>
                    <a:pt x="4556799" y="4911089"/>
                    <a:pt x="2682924" y="4820597"/>
                    <a:pt x="804129" y="4824678"/>
                  </a:cubicBezTo>
                  <a:cubicBezTo>
                    <a:pt x="329571" y="4802176"/>
                    <a:pt x="-47622" y="4471419"/>
                    <a:pt x="0" y="4020549"/>
                  </a:cubicBezTo>
                  <a:cubicBezTo>
                    <a:pt x="166589" y="2623359"/>
                    <a:pt x="-105072" y="2362010"/>
                    <a:pt x="0" y="804129"/>
                  </a:cubicBezTo>
                  <a:close/>
                </a:path>
              </a:pathLst>
            </a:custGeom>
            <a:ln w="38100">
              <a:solidFill>
                <a:srgbClr val="F9CB72"/>
              </a:solidFill>
              <a:prstDash val="dash"/>
              <a:extLst>
                <a:ext uri="{C807C97D-BFC1-408E-A445-0C87EB9F89A2}">
                  <ask:lineSketchStyleProps xmlns:ask="http://schemas.microsoft.com/office/drawing/2018/sketchyshapes" sd="135688309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9" name="Picture 8">
            <a:extLst>
              <a:ext uri="{FF2B5EF4-FFF2-40B4-BE49-F238E27FC236}">
                <a16:creationId xmlns:a16="http://schemas.microsoft.com/office/drawing/2014/main" id="{D9EB0FF1-495E-4407-A04F-BBBB17A4164D}"/>
              </a:ext>
            </a:extLst>
          </p:cNvPr>
          <p:cNvPicPr>
            <a:picLocks noChangeAspect="1"/>
          </p:cNvPicPr>
          <p:nvPr/>
        </p:nvPicPr>
        <p:blipFill rotWithShape="1">
          <a:blip r:embed="rId3">
            <a:extLst>
              <a:ext uri="{28A0092B-C50C-407E-A947-70E740481C1C}">
                <a14:useLocalDpi xmlns:a14="http://schemas.microsoft.com/office/drawing/2010/main" val="0"/>
              </a:ext>
            </a:extLst>
          </a:blip>
          <a:srcRect t="20790" r="42014"/>
          <a:stretch/>
        </p:blipFill>
        <p:spPr>
          <a:xfrm rot="5400000">
            <a:off x="7589978" y="1970451"/>
            <a:ext cx="5436692" cy="5249306"/>
          </a:xfrm>
          <a:prstGeom prst="rect">
            <a:avLst/>
          </a:prstGeom>
        </p:spPr>
      </p:pic>
      <p:pic>
        <p:nvPicPr>
          <p:cNvPr id="10" name="Picture 9" descr="A picture containing outdoor object, flag&#10;&#10;Description automatically generated">
            <a:extLst>
              <a:ext uri="{FF2B5EF4-FFF2-40B4-BE49-F238E27FC236}">
                <a16:creationId xmlns:a16="http://schemas.microsoft.com/office/drawing/2014/main" id="{8BA394CB-FD6F-46AF-BD73-E2B11A2E5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146337" flipH="1" flipV="1">
            <a:off x="10147835" y="-2334"/>
            <a:ext cx="2192354" cy="3100039"/>
          </a:xfrm>
          <a:prstGeom prst="rect">
            <a:avLst/>
          </a:prstGeom>
        </p:spPr>
      </p:pic>
      <p:pic>
        <p:nvPicPr>
          <p:cNvPr id="11" name="Picture 10" descr="Icon&#10;&#10;Description automatically generated">
            <a:extLst>
              <a:ext uri="{FF2B5EF4-FFF2-40B4-BE49-F238E27FC236}">
                <a16:creationId xmlns:a16="http://schemas.microsoft.com/office/drawing/2014/main" id="{3F2FD4D3-1E6E-485A-B55B-8026F7C71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125652">
            <a:off x="6316488" y="4865551"/>
            <a:ext cx="1679550" cy="1936823"/>
          </a:xfrm>
          <a:prstGeom prst="rect">
            <a:avLst/>
          </a:prstGeom>
        </p:spPr>
      </p:pic>
      <p:pic>
        <p:nvPicPr>
          <p:cNvPr id="12" name="Picture 11" descr="Icon&#10;&#10;Description automatically generated">
            <a:extLst>
              <a:ext uri="{FF2B5EF4-FFF2-40B4-BE49-F238E27FC236}">
                <a16:creationId xmlns:a16="http://schemas.microsoft.com/office/drawing/2014/main" id="{14A63438-2659-4555-9668-2FC46BA4BE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474348" flipH="1">
            <a:off x="1077286" y="4936765"/>
            <a:ext cx="1679550" cy="1936823"/>
          </a:xfrm>
          <a:prstGeom prst="rect">
            <a:avLst/>
          </a:prstGeom>
        </p:spPr>
      </p:pic>
      <p:pic>
        <p:nvPicPr>
          <p:cNvPr id="8" name="Picture 7">
            <a:extLst>
              <a:ext uri="{FF2B5EF4-FFF2-40B4-BE49-F238E27FC236}">
                <a16:creationId xmlns:a16="http://schemas.microsoft.com/office/drawing/2014/main" id="{87B36AE3-5D81-471F-8212-CE48C2436F6E}"/>
              </a:ext>
            </a:extLst>
          </p:cNvPr>
          <p:cNvPicPr>
            <a:picLocks noChangeAspect="1"/>
          </p:cNvPicPr>
          <p:nvPr/>
        </p:nvPicPr>
        <p:blipFill>
          <a:blip r:embed="rId6"/>
          <a:stretch>
            <a:fillRect/>
          </a:stretch>
        </p:blipFill>
        <p:spPr>
          <a:xfrm>
            <a:off x="794194" y="2407525"/>
            <a:ext cx="7498730" cy="1871634"/>
          </a:xfrm>
          <a:prstGeom prst="rect">
            <a:avLst/>
          </a:prstGeom>
        </p:spPr>
      </p:pic>
    </p:spTree>
    <p:extLst>
      <p:ext uri="{BB962C8B-B14F-4D97-AF65-F5344CB8AC3E}">
        <p14:creationId xmlns:p14="http://schemas.microsoft.com/office/powerpoint/2010/main" val="262479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3000" b="-30000"/>
          </a:stretch>
        </a:blipFill>
        <a:effectLst/>
      </p:bgPr>
    </p:bg>
    <p:spTree>
      <p:nvGrpSpPr>
        <p:cNvPr id="1" name=""/>
        <p:cNvGrpSpPr/>
        <p:nvPr/>
      </p:nvGrpSpPr>
      <p:grpSpPr>
        <a:xfrm>
          <a:off x="0" y="0"/>
          <a:ext cx="0" cy="0"/>
          <a:chOff x="0" y="0"/>
          <a:chExt cx="0" cy="0"/>
        </a:xfrm>
      </p:grpSpPr>
      <p:pic>
        <p:nvPicPr>
          <p:cNvPr id="16" name="Picture 15" descr="A picture containing text, night sky&#10;&#10;Description automatically generated">
            <a:extLst>
              <a:ext uri="{FF2B5EF4-FFF2-40B4-BE49-F238E27FC236}">
                <a16:creationId xmlns:a16="http://schemas.microsoft.com/office/drawing/2014/main" id="{3F2B5F98-DFFE-4F91-975E-E072BCCF4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78" y="222673"/>
            <a:ext cx="1760933" cy="477541"/>
          </a:xfrm>
          <a:prstGeom prst="rect">
            <a:avLst/>
          </a:prstGeom>
        </p:spPr>
      </p:pic>
      <p:sp>
        <p:nvSpPr>
          <p:cNvPr id="8" name="Rectangle: Rounded Corners 7">
            <a:extLst>
              <a:ext uri="{FF2B5EF4-FFF2-40B4-BE49-F238E27FC236}">
                <a16:creationId xmlns:a16="http://schemas.microsoft.com/office/drawing/2014/main" id="{82A570B6-4A28-46E6-94E0-D12311CD9A6E}"/>
              </a:ext>
            </a:extLst>
          </p:cNvPr>
          <p:cNvSpPr/>
          <p:nvPr/>
        </p:nvSpPr>
        <p:spPr>
          <a:xfrm>
            <a:off x="1103142" y="222673"/>
            <a:ext cx="9985716" cy="6453961"/>
          </a:xfrm>
          <a:custGeom>
            <a:avLst/>
            <a:gdLst>
              <a:gd name="connsiteX0" fmla="*/ 0 w 9985716"/>
              <a:gd name="connsiteY0" fmla="*/ 1075682 h 6453961"/>
              <a:gd name="connsiteX1" fmla="*/ 1075682 w 9985716"/>
              <a:gd name="connsiteY1" fmla="*/ 0 h 6453961"/>
              <a:gd name="connsiteX2" fmla="*/ 1571858 w 9985716"/>
              <a:gd name="connsiteY2" fmla="*/ 0 h 6453961"/>
              <a:gd name="connsiteX3" fmla="*/ 2068033 w 9985716"/>
              <a:gd name="connsiteY3" fmla="*/ 0 h 6453961"/>
              <a:gd name="connsiteX4" fmla="*/ 2564209 w 9985716"/>
              <a:gd name="connsiteY4" fmla="*/ 0 h 6453961"/>
              <a:gd name="connsiteX5" fmla="*/ 3373759 w 9985716"/>
              <a:gd name="connsiteY5" fmla="*/ 0 h 6453961"/>
              <a:gd name="connsiteX6" fmla="*/ 3869934 w 9985716"/>
              <a:gd name="connsiteY6" fmla="*/ 0 h 6453961"/>
              <a:gd name="connsiteX7" fmla="*/ 4679484 w 9985716"/>
              <a:gd name="connsiteY7" fmla="*/ 0 h 6453961"/>
              <a:gd name="connsiteX8" fmla="*/ 5097316 w 9985716"/>
              <a:gd name="connsiteY8" fmla="*/ 0 h 6453961"/>
              <a:gd name="connsiteX9" fmla="*/ 5671835 w 9985716"/>
              <a:gd name="connsiteY9" fmla="*/ 0 h 6453961"/>
              <a:gd name="connsiteX10" fmla="*/ 6246354 w 9985716"/>
              <a:gd name="connsiteY10" fmla="*/ 0 h 6453961"/>
              <a:gd name="connsiteX11" fmla="*/ 7055904 w 9985716"/>
              <a:gd name="connsiteY11" fmla="*/ 0 h 6453961"/>
              <a:gd name="connsiteX12" fmla="*/ 7708767 w 9985716"/>
              <a:gd name="connsiteY12" fmla="*/ 0 h 6453961"/>
              <a:gd name="connsiteX13" fmla="*/ 8910034 w 9985716"/>
              <a:gd name="connsiteY13" fmla="*/ 0 h 6453961"/>
              <a:gd name="connsiteX14" fmla="*/ 9985716 w 9985716"/>
              <a:gd name="connsiteY14" fmla="*/ 1075682 h 6453961"/>
              <a:gd name="connsiteX15" fmla="*/ 9985716 w 9985716"/>
              <a:gd name="connsiteY15" fmla="*/ 1647313 h 6453961"/>
              <a:gd name="connsiteX16" fmla="*/ 9985716 w 9985716"/>
              <a:gd name="connsiteY16" fmla="*/ 2132892 h 6453961"/>
              <a:gd name="connsiteX17" fmla="*/ 9985716 w 9985716"/>
              <a:gd name="connsiteY17" fmla="*/ 2704522 h 6453961"/>
              <a:gd name="connsiteX18" fmla="*/ 9985716 w 9985716"/>
              <a:gd name="connsiteY18" fmla="*/ 3233127 h 6453961"/>
              <a:gd name="connsiteX19" fmla="*/ 9985716 w 9985716"/>
              <a:gd name="connsiteY19" fmla="*/ 3847784 h 6453961"/>
              <a:gd name="connsiteX20" fmla="*/ 9985716 w 9985716"/>
              <a:gd name="connsiteY20" fmla="*/ 4505466 h 6453961"/>
              <a:gd name="connsiteX21" fmla="*/ 9985716 w 9985716"/>
              <a:gd name="connsiteY21" fmla="*/ 5378279 h 6453961"/>
              <a:gd name="connsiteX22" fmla="*/ 8910034 w 9985716"/>
              <a:gd name="connsiteY22" fmla="*/ 6453961 h 6453961"/>
              <a:gd name="connsiteX23" fmla="*/ 8413858 w 9985716"/>
              <a:gd name="connsiteY23" fmla="*/ 6453961 h 6453961"/>
              <a:gd name="connsiteX24" fmla="*/ 7682652 w 9985716"/>
              <a:gd name="connsiteY24" fmla="*/ 6453961 h 6453961"/>
              <a:gd name="connsiteX25" fmla="*/ 7186477 w 9985716"/>
              <a:gd name="connsiteY25" fmla="*/ 6453961 h 6453961"/>
              <a:gd name="connsiteX26" fmla="*/ 6768644 w 9985716"/>
              <a:gd name="connsiteY26" fmla="*/ 6453961 h 6453961"/>
              <a:gd name="connsiteX27" fmla="*/ 6350812 w 9985716"/>
              <a:gd name="connsiteY27" fmla="*/ 6453961 h 6453961"/>
              <a:gd name="connsiteX28" fmla="*/ 5932980 w 9985716"/>
              <a:gd name="connsiteY28" fmla="*/ 6453961 h 6453961"/>
              <a:gd name="connsiteX29" fmla="*/ 5123431 w 9985716"/>
              <a:gd name="connsiteY29" fmla="*/ 6453961 h 6453961"/>
              <a:gd name="connsiteX30" fmla="*/ 4548911 w 9985716"/>
              <a:gd name="connsiteY30" fmla="*/ 6453961 h 6453961"/>
              <a:gd name="connsiteX31" fmla="*/ 3974392 w 9985716"/>
              <a:gd name="connsiteY31" fmla="*/ 6453961 h 6453961"/>
              <a:gd name="connsiteX32" fmla="*/ 3321530 w 9985716"/>
              <a:gd name="connsiteY32" fmla="*/ 6453961 h 6453961"/>
              <a:gd name="connsiteX33" fmla="*/ 2903697 w 9985716"/>
              <a:gd name="connsiteY33" fmla="*/ 6453961 h 6453961"/>
              <a:gd name="connsiteX34" fmla="*/ 2172491 w 9985716"/>
              <a:gd name="connsiteY34" fmla="*/ 6453961 h 6453961"/>
              <a:gd name="connsiteX35" fmla="*/ 1075682 w 9985716"/>
              <a:gd name="connsiteY35" fmla="*/ 6453961 h 6453961"/>
              <a:gd name="connsiteX36" fmla="*/ 0 w 9985716"/>
              <a:gd name="connsiteY36" fmla="*/ 5378279 h 6453961"/>
              <a:gd name="connsiteX37" fmla="*/ 0 w 9985716"/>
              <a:gd name="connsiteY37" fmla="*/ 4806648 h 6453961"/>
              <a:gd name="connsiteX38" fmla="*/ 0 w 9985716"/>
              <a:gd name="connsiteY38" fmla="*/ 4105940 h 6453961"/>
              <a:gd name="connsiteX39" fmla="*/ 0 w 9985716"/>
              <a:gd name="connsiteY39" fmla="*/ 3620361 h 6453961"/>
              <a:gd name="connsiteX40" fmla="*/ 0 w 9985716"/>
              <a:gd name="connsiteY40" fmla="*/ 3005704 h 6453961"/>
              <a:gd name="connsiteX41" fmla="*/ 0 w 9985716"/>
              <a:gd name="connsiteY41" fmla="*/ 2348021 h 6453961"/>
              <a:gd name="connsiteX42" fmla="*/ 0 w 9985716"/>
              <a:gd name="connsiteY42" fmla="*/ 1862443 h 6453961"/>
              <a:gd name="connsiteX43" fmla="*/ 0 w 9985716"/>
              <a:gd name="connsiteY43" fmla="*/ 1075682 h 645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985716" h="6453961" fill="none" extrusionOk="0">
                <a:moveTo>
                  <a:pt x="0" y="1075682"/>
                </a:moveTo>
                <a:cubicBezTo>
                  <a:pt x="-12410" y="487175"/>
                  <a:pt x="516682" y="-35565"/>
                  <a:pt x="1075682" y="0"/>
                </a:cubicBezTo>
                <a:cubicBezTo>
                  <a:pt x="1285130" y="-19873"/>
                  <a:pt x="1349738" y="21883"/>
                  <a:pt x="1571858" y="0"/>
                </a:cubicBezTo>
                <a:cubicBezTo>
                  <a:pt x="1793978" y="-21883"/>
                  <a:pt x="1877791" y="22187"/>
                  <a:pt x="2068033" y="0"/>
                </a:cubicBezTo>
                <a:cubicBezTo>
                  <a:pt x="2258276" y="-22187"/>
                  <a:pt x="2350148" y="12394"/>
                  <a:pt x="2564209" y="0"/>
                </a:cubicBezTo>
                <a:cubicBezTo>
                  <a:pt x="2778270" y="-12394"/>
                  <a:pt x="3135412" y="-31195"/>
                  <a:pt x="3373759" y="0"/>
                </a:cubicBezTo>
                <a:cubicBezTo>
                  <a:pt x="3612106" y="31195"/>
                  <a:pt x="3758403" y="-19473"/>
                  <a:pt x="3869934" y="0"/>
                </a:cubicBezTo>
                <a:cubicBezTo>
                  <a:pt x="3981466" y="19473"/>
                  <a:pt x="4467561" y="-5085"/>
                  <a:pt x="4679484" y="0"/>
                </a:cubicBezTo>
                <a:cubicBezTo>
                  <a:pt x="4891407" y="5085"/>
                  <a:pt x="4917810" y="19232"/>
                  <a:pt x="5097316" y="0"/>
                </a:cubicBezTo>
                <a:cubicBezTo>
                  <a:pt x="5276822" y="-19232"/>
                  <a:pt x="5426434" y="-11826"/>
                  <a:pt x="5671835" y="0"/>
                </a:cubicBezTo>
                <a:cubicBezTo>
                  <a:pt x="5917236" y="11826"/>
                  <a:pt x="5965872" y="-1147"/>
                  <a:pt x="6246354" y="0"/>
                </a:cubicBezTo>
                <a:cubicBezTo>
                  <a:pt x="6526836" y="1147"/>
                  <a:pt x="6788654" y="-1726"/>
                  <a:pt x="7055904" y="0"/>
                </a:cubicBezTo>
                <a:cubicBezTo>
                  <a:pt x="7323154" y="1726"/>
                  <a:pt x="7563492" y="-13354"/>
                  <a:pt x="7708767" y="0"/>
                </a:cubicBezTo>
                <a:cubicBezTo>
                  <a:pt x="7854042" y="13354"/>
                  <a:pt x="8427150" y="-50752"/>
                  <a:pt x="8910034" y="0"/>
                </a:cubicBezTo>
                <a:cubicBezTo>
                  <a:pt x="9460657" y="-3786"/>
                  <a:pt x="9924818" y="509146"/>
                  <a:pt x="9985716" y="1075682"/>
                </a:cubicBezTo>
                <a:cubicBezTo>
                  <a:pt x="10005685" y="1329422"/>
                  <a:pt x="9971818" y="1372355"/>
                  <a:pt x="9985716" y="1647313"/>
                </a:cubicBezTo>
                <a:cubicBezTo>
                  <a:pt x="9999614" y="1922271"/>
                  <a:pt x="9972383" y="1997591"/>
                  <a:pt x="9985716" y="2132892"/>
                </a:cubicBezTo>
                <a:cubicBezTo>
                  <a:pt x="9999049" y="2268193"/>
                  <a:pt x="9961798" y="2496942"/>
                  <a:pt x="9985716" y="2704522"/>
                </a:cubicBezTo>
                <a:cubicBezTo>
                  <a:pt x="10009635" y="2912102"/>
                  <a:pt x="9995164" y="3058931"/>
                  <a:pt x="9985716" y="3233127"/>
                </a:cubicBezTo>
                <a:cubicBezTo>
                  <a:pt x="9976268" y="3407323"/>
                  <a:pt x="9955750" y="3636937"/>
                  <a:pt x="9985716" y="3847784"/>
                </a:cubicBezTo>
                <a:cubicBezTo>
                  <a:pt x="10015682" y="4058631"/>
                  <a:pt x="10001155" y="4349372"/>
                  <a:pt x="9985716" y="4505466"/>
                </a:cubicBezTo>
                <a:cubicBezTo>
                  <a:pt x="9970277" y="4661560"/>
                  <a:pt x="9952012" y="5183368"/>
                  <a:pt x="9985716" y="5378279"/>
                </a:cubicBezTo>
                <a:cubicBezTo>
                  <a:pt x="10053889" y="6034701"/>
                  <a:pt x="9543942" y="6470743"/>
                  <a:pt x="8910034" y="6453961"/>
                </a:cubicBezTo>
                <a:cubicBezTo>
                  <a:pt x="8808640" y="6445720"/>
                  <a:pt x="8574643" y="6458689"/>
                  <a:pt x="8413858" y="6453961"/>
                </a:cubicBezTo>
                <a:cubicBezTo>
                  <a:pt x="8253073" y="6449233"/>
                  <a:pt x="7937063" y="6463464"/>
                  <a:pt x="7682652" y="6453961"/>
                </a:cubicBezTo>
                <a:cubicBezTo>
                  <a:pt x="7428241" y="6444458"/>
                  <a:pt x="7377920" y="6440580"/>
                  <a:pt x="7186477" y="6453961"/>
                </a:cubicBezTo>
                <a:cubicBezTo>
                  <a:pt x="6995035" y="6467342"/>
                  <a:pt x="6922500" y="6465885"/>
                  <a:pt x="6768644" y="6453961"/>
                </a:cubicBezTo>
                <a:cubicBezTo>
                  <a:pt x="6614788" y="6442037"/>
                  <a:pt x="6548064" y="6445839"/>
                  <a:pt x="6350812" y="6453961"/>
                </a:cubicBezTo>
                <a:cubicBezTo>
                  <a:pt x="6153560" y="6462083"/>
                  <a:pt x="6090014" y="6454379"/>
                  <a:pt x="5932980" y="6453961"/>
                </a:cubicBezTo>
                <a:cubicBezTo>
                  <a:pt x="5775946" y="6453543"/>
                  <a:pt x="5295786" y="6414467"/>
                  <a:pt x="5123431" y="6453961"/>
                </a:cubicBezTo>
                <a:cubicBezTo>
                  <a:pt x="4951076" y="6493455"/>
                  <a:pt x="4829843" y="6472202"/>
                  <a:pt x="4548911" y="6453961"/>
                </a:cubicBezTo>
                <a:cubicBezTo>
                  <a:pt x="4267979" y="6435720"/>
                  <a:pt x="4128603" y="6435639"/>
                  <a:pt x="3974392" y="6453961"/>
                </a:cubicBezTo>
                <a:cubicBezTo>
                  <a:pt x="3820181" y="6472283"/>
                  <a:pt x="3512708" y="6450685"/>
                  <a:pt x="3321530" y="6453961"/>
                </a:cubicBezTo>
                <a:cubicBezTo>
                  <a:pt x="3130352" y="6457237"/>
                  <a:pt x="3069090" y="6436278"/>
                  <a:pt x="2903697" y="6453961"/>
                </a:cubicBezTo>
                <a:cubicBezTo>
                  <a:pt x="2738304" y="6471644"/>
                  <a:pt x="2362620" y="6471677"/>
                  <a:pt x="2172491" y="6453961"/>
                </a:cubicBezTo>
                <a:cubicBezTo>
                  <a:pt x="1982362" y="6436245"/>
                  <a:pt x="1569653" y="6425435"/>
                  <a:pt x="1075682" y="6453961"/>
                </a:cubicBezTo>
                <a:cubicBezTo>
                  <a:pt x="523979" y="6421826"/>
                  <a:pt x="-5660" y="5950240"/>
                  <a:pt x="0" y="5378279"/>
                </a:cubicBezTo>
                <a:cubicBezTo>
                  <a:pt x="-9964" y="5235490"/>
                  <a:pt x="23329" y="4947546"/>
                  <a:pt x="0" y="4806648"/>
                </a:cubicBezTo>
                <a:cubicBezTo>
                  <a:pt x="-23329" y="4665750"/>
                  <a:pt x="34065" y="4396569"/>
                  <a:pt x="0" y="4105940"/>
                </a:cubicBezTo>
                <a:cubicBezTo>
                  <a:pt x="-34065" y="3815311"/>
                  <a:pt x="-8154" y="3838266"/>
                  <a:pt x="0" y="3620361"/>
                </a:cubicBezTo>
                <a:cubicBezTo>
                  <a:pt x="8154" y="3402456"/>
                  <a:pt x="-16107" y="3294494"/>
                  <a:pt x="0" y="3005704"/>
                </a:cubicBezTo>
                <a:cubicBezTo>
                  <a:pt x="16107" y="2716914"/>
                  <a:pt x="-1711" y="2492280"/>
                  <a:pt x="0" y="2348021"/>
                </a:cubicBezTo>
                <a:cubicBezTo>
                  <a:pt x="1711" y="2203762"/>
                  <a:pt x="-1722" y="2054767"/>
                  <a:pt x="0" y="1862443"/>
                </a:cubicBezTo>
                <a:cubicBezTo>
                  <a:pt x="1722" y="1670119"/>
                  <a:pt x="2623" y="1421921"/>
                  <a:pt x="0" y="1075682"/>
                </a:cubicBezTo>
                <a:close/>
              </a:path>
              <a:path w="9985716" h="6453961" stroke="0" extrusionOk="0">
                <a:moveTo>
                  <a:pt x="0" y="1075682"/>
                </a:moveTo>
                <a:cubicBezTo>
                  <a:pt x="-12066" y="409960"/>
                  <a:pt x="454793" y="14687"/>
                  <a:pt x="1075682" y="0"/>
                </a:cubicBezTo>
                <a:cubicBezTo>
                  <a:pt x="1262156" y="-28869"/>
                  <a:pt x="1478164" y="31211"/>
                  <a:pt x="1728545" y="0"/>
                </a:cubicBezTo>
                <a:cubicBezTo>
                  <a:pt x="1978926" y="-31211"/>
                  <a:pt x="2020042" y="1066"/>
                  <a:pt x="2224720" y="0"/>
                </a:cubicBezTo>
                <a:cubicBezTo>
                  <a:pt x="2429399" y="-1066"/>
                  <a:pt x="2548099" y="-11067"/>
                  <a:pt x="2642552" y="0"/>
                </a:cubicBezTo>
                <a:cubicBezTo>
                  <a:pt x="2737005" y="11067"/>
                  <a:pt x="3034938" y="-2361"/>
                  <a:pt x="3373759" y="0"/>
                </a:cubicBezTo>
                <a:cubicBezTo>
                  <a:pt x="3712580" y="2361"/>
                  <a:pt x="3742779" y="7942"/>
                  <a:pt x="4104965" y="0"/>
                </a:cubicBezTo>
                <a:cubicBezTo>
                  <a:pt x="4467151" y="-7942"/>
                  <a:pt x="4492784" y="25901"/>
                  <a:pt x="4757827" y="0"/>
                </a:cubicBezTo>
                <a:cubicBezTo>
                  <a:pt x="5022870" y="-25901"/>
                  <a:pt x="5194949" y="23538"/>
                  <a:pt x="5332347" y="0"/>
                </a:cubicBezTo>
                <a:cubicBezTo>
                  <a:pt x="5469745" y="-23538"/>
                  <a:pt x="5643350" y="-8804"/>
                  <a:pt x="5906866" y="0"/>
                </a:cubicBezTo>
                <a:cubicBezTo>
                  <a:pt x="6170382" y="8804"/>
                  <a:pt x="6169380" y="-10736"/>
                  <a:pt x="6324698" y="0"/>
                </a:cubicBezTo>
                <a:cubicBezTo>
                  <a:pt x="6480016" y="10736"/>
                  <a:pt x="6783429" y="-34737"/>
                  <a:pt x="7055904" y="0"/>
                </a:cubicBezTo>
                <a:cubicBezTo>
                  <a:pt x="7328379" y="34737"/>
                  <a:pt x="7378598" y="-26275"/>
                  <a:pt x="7630423" y="0"/>
                </a:cubicBezTo>
                <a:cubicBezTo>
                  <a:pt x="7882248" y="26275"/>
                  <a:pt x="8598245" y="61034"/>
                  <a:pt x="8910034" y="0"/>
                </a:cubicBezTo>
                <a:cubicBezTo>
                  <a:pt x="9580067" y="-49808"/>
                  <a:pt x="9954771" y="402047"/>
                  <a:pt x="9985716" y="1075682"/>
                </a:cubicBezTo>
                <a:cubicBezTo>
                  <a:pt x="9981745" y="1278694"/>
                  <a:pt x="9991992" y="1433796"/>
                  <a:pt x="9985716" y="1561261"/>
                </a:cubicBezTo>
                <a:cubicBezTo>
                  <a:pt x="9979440" y="1688726"/>
                  <a:pt x="9997383" y="1962584"/>
                  <a:pt x="9985716" y="2175918"/>
                </a:cubicBezTo>
                <a:cubicBezTo>
                  <a:pt x="9974049" y="2389252"/>
                  <a:pt x="9992760" y="2595836"/>
                  <a:pt x="9985716" y="2790574"/>
                </a:cubicBezTo>
                <a:cubicBezTo>
                  <a:pt x="9978672" y="2985312"/>
                  <a:pt x="9976340" y="3066385"/>
                  <a:pt x="9985716" y="3319179"/>
                </a:cubicBezTo>
                <a:cubicBezTo>
                  <a:pt x="9995092" y="3571973"/>
                  <a:pt x="9990323" y="3623656"/>
                  <a:pt x="9985716" y="3890810"/>
                </a:cubicBezTo>
                <a:cubicBezTo>
                  <a:pt x="9981109" y="4157964"/>
                  <a:pt x="9974220" y="4214234"/>
                  <a:pt x="9985716" y="4376389"/>
                </a:cubicBezTo>
                <a:cubicBezTo>
                  <a:pt x="9997212" y="4538544"/>
                  <a:pt x="9939507" y="4936926"/>
                  <a:pt x="9985716" y="5378279"/>
                </a:cubicBezTo>
                <a:cubicBezTo>
                  <a:pt x="10028178" y="6110926"/>
                  <a:pt x="9484048" y="6376158"/>
                  <a:pt x="8910034" y="6453961"/>
                </a:cubicBezTo>
                <a:cubicBezTo>
                  <a:pt x="8780215" y="6436722"/>
                  <a:pt x="8606275" y="6449673"/>
                  <a:pt x="8492202" y="6453961"/>
                </a:cubicBezTo>
                <a:cubicBezTo>
                  <a:pt x="8378129" y="6458249"/>
                  <a:pt x="8064024" y="6472348"/>
                  <a:pt x="7682652" y="6453961"/>
                </a:cubicBezTo>
                <a:cubicBezTo>
                  <a:pt x="7301280" y="6435575"/>
                  <a:pt x="7380382" y="6447145"/>
                  <a:pt x="7264820" y="6453961"/>
                </a:cubicBezTo>
                <a:cubicBezTo>
                  <a:pt x="7149258" y="6460777"/>
                  <a:pt x="7047858" y="6473131"/>
                  <a:pt x="6846988" y="6453961"/>
                </a:cubicBezTo>
                <a:cubicBezTo>
                  <a:pt x="6646118" y="6434791"/>
                  <a:pt x="6574635" y="6463702"/>
                  <a:pt x="6350812" y="6453961"/>
                </a:cubicBezTo>
                <a:cubicBezTo>
                  <a:pt x="6126989" y="6444220"/>
                  <a:pt x="5749993" y="6426112"/>
                  <a:pt x="5541263" y="6453961"/>
                </a:cubicBezTo>
                <a:cubicBezTo>
                  <a:pt x="5332533" y="6481810"/>
                  <a:pt x="5159425" y="6442339"/>
                  <a:pt x="4810056" y="6453961"/>
                </a:cubicBezTo>
                <a:cubicBezTo>
                  <a:pt x="4460687" y="6465583"/>
                  <a:pt x="4316987" y="6476264"/>
                  <a:pt x="4000507" y="6453961"/>
                </a:cubicBezTo>
                <a:cubicBezTo>
                  <a:pt x="3684027" y="6431658"/>
                  <a:pt x="3607533" y="6430738"/>
                  <a:pt x="3504331" y="6453961"/>
                </a:cubicBezTo>
                <a:cubicBezTo>
                  <a:pt x="3401129" y="6477184"/>
                  <a:pt x="3079506" y="6479019"/>
                  <a:pt x="2773125" y="6453961"/>
                </a:cubicBezTo>
                <a:cubicBezTo>
                  <a:pt x="2466744" y="6428903"/>
                  <a:pt x="2289319" y="6462405"/>
                  <a:pt x="2120262" y="6453961"/>
                </a:cubicBezTo>
                <a:cubicBezTo>
                  <a:pt x="1951205" y="6445517"/>
                  <a:pt x="1574126" y="6491179"/>
                  <a:pt x="1075682" y="6453961"/>
                </a:cubicBezTo>
                <a:cubicBezTo>
                  <a:pt x="456982" y="6444184"/>
                  <a:pt x="43465" y="5890324"/>
                  <a:pt x="0" y="5378279"/>
                </a:cubicBezTo>
                <a:cubicBezTo>
                  <a:pt x="-2980" y="5122010"/>
                  <a:pt x="-19889" y="5068393"/>
                  <a:pt x="0" y="4849674"/>
                </a:cubicBezTo>
                <a:cubicBezTo>
                  <a:pt x="19889" y="4630956"/>
                  <a:pt x="23424" y="4443562"/>
                  <a:pt x="0" y="4191992"/>
                </a:cubicBezTo>
                <a:cubicBezTo>
                  <a:pt x="-23424" y="3940422"/>
                  <a:pt x="4727" y="3676777"/>
                  <a:pt x="0" y="3491283"/>
                </a:cubicBezTo>
                <a:cubicBezTo>
                  <a:pt x="-4727" y="3305789"/>
                  <a:pt x="-557" y="3078209"/>
                  <a:pt x="0" y="2833600"/>
                </a:cubicBezTo>
                <a:cubicBezTo>
                  <a:pt x="557" y="2588991"/>
                  <a:pt x="-7562" y="2416981"/>
                  <a:pt x="0" y="2218943"/>
                </a:cubicBezTo>
                <a:cubicBezTo>
                  <a:pt x="7562" y="2020905"/>
                  <a:pt x="-11818" y="1797573"/>
                  <a:pt x="0" y="1690339"/>
                </a:cubicBezTo>
                <a:cubicBezTo>
                  <a:pt x="11818" y="1583105"/>
                  <a:pt x="-5979" y="1370011"/>
                  <a:pt x="0" y="1075682"/>
                </a:cubicBezTo>
                <a:close/>
              </a:path>
            </a:pathLst>
          </a:custGeom>
          <a:ln w="28575">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descr="A picture containing text, orange&#10;&#10;Description automatically generated">
            <a:extLst>
              <a:ext uri="{FF2B5EF4-FFF2-40B4-BE49-F238E27FC236}">
                <a16:creationId xmlns:a16="http://schemas.microsoft.com/office/drawing/2014/main" id="{87BC7FBE-F18C-44F6-A1C5-E5DA2468800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sp>
        <p:nvSpPr>
          <p:cNvPr id="20" name="Rectangle 19"/>
          <p:cNvSpPr/>
          <p:nvPr/>
        </p:nvSpPr>
        <p:spPr>
          <a:xfrm>
            <a:off x="2047874" y="388521"/>
            <a:ext cx="7563215" cy="1077218"/>
          </a:xfrm>
          <a:prstGeom prst="rect">
            <a:avLst/>
          </a:prstGeom>
        </p:spPr>
        <p:txBody>
          <a:bodyPr wrap="square">
            <a:spAutoFit/>
          </a:bodyPr>
          <a:lstStyle/>
          <a:p>
            <a:pPr marL="571500" marR="0" lvl="0" indent="-5715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1" i="0" u="none" strike="noStrike" kern="1200" cap="none" spc="0" normalizeH="0" baseline="0" noProof="0" dirty="0" err="1">
                <a:ln>
                  <a:noFill/>
                </a:ln>
                <a:solidFill>
                  <a:srgbClr val="002060"/>
                </a:solidFill>
                <a:effectLst/>
                <a:uLnTx/>
                <a:uFillTx/>
                <a:latin typeface="Patrick Hand" panose="00000500000000000000" pitchFamily="2" charset="0"/>
                <a:ea typeface="+mn-ea"/>
                <a:cs typeface="+mn-cs"/>
              </a:rPr>
              <a:t>Hỏi</a:t>
            </a:r>
            <a:r>
              <a:rPr kumimoji="0" lang="en-US" sz="3200" b="1" i="0" u="none" strike="noStrike" kern="1200" cap="none" spc="0" normalizeH="0" noProof="0" dirty="0">
                <a:ln>
                  <a:noFill/>
                </a:ln>
                <a:solidFill>
                  <a:srgbClr val="002060"/>
                </a:solidFill>
                <a:effectLst/>
                <a:uLnTx/>
                <a:uFillTx/>
                <a:latin typeface="Patrick Hand" panose="00000500000000000000" pitchFamily="2" charset="0"/>
                <a:ea typeface="+mn-ea"/>
                <a:cs typeface="+mn-cs"/>
              </a:rPr>
              <a:t> </a:t>
            </a:r>
            <a:r>
              <a:rPr kumimoji="0" lang="en-US" sz="3200" b="1" i="0" u="none" strike="noStrike" kern="1200" cap="none" spc="0" normalizeH="0" noProof="0" dirty="0" err="1">
                <a:ln>
                  <a:noFill/>
                </a:ln>
                <a:solidFill>
                  <a:srgbClr val="002060"/>
                </a:solidFill>
                <a:effectLst/>
                <a:uLnTx/>
                <a:uFillTx/>
                <a:latin typeface="Patrick Hand" panose="00000500000000000000" pitchFamily="2" charset="0"/>
                <a:ea typeface="+mn-ea"/>
                <a:cs typeface="+mn-cs"/>
              </a:rPr>
              <a:t>đáp</a:t>
            </a:r>
            <a:r>
              <a:rPr kumimoji="0" lang="en-US" sz="3200" b="1" i="0" u="none" strike="noStrike" kern="1200" cap="none" spc="0" normalizeH="0" noProof="0" dirty="0">
                <a:ln>
                  <a:noFill/>
                </a:ln>
                <a:solidFill>
                  <a:srgbClr val="002060"/>
                </a:solidFill>
                <a:effectLst/>
                <a:uLnTx/>
                <a:uFillTx/>
                <a:latin typeface="Patrick Hand" panose="00000500000000000000" pitchFamily="2" charset="0"/>
                <a:ea typeface="+mn-ea"/>
                <a:cs typeface="+mn-cs"/>
              </a:rPr>
              <a:t> </a:t>
            </a:r>
            <a:r>
              <a:rPr kumimoji="0" lang="en-US" sz="3200" b="1" i="0" u="none" strike="noStrike" kern="1200" cap="none" spc="0" normalizeH="0" noProof="0" dirty="0" err="1">
                <a:ln>
                  <a:noFill/>
                </a:ln>
                <a:solidFill>
                  <a:srgbClr val="002060"/>
                </a:solidFill>
                <a:effectLst/>
                <a:uLnTx/>
                <a:uFillTx/>
                <a:latin typeface="Patrick Hand" panose="00000500000000000000" pitchFamily="2" charset="0"/>
                <a:ea typeface="+mn-ea"/>
                <a:cs typeface="+mn-cs"/>
              </a:rPr>
              <a:t>về</a:t>
            </a:r>
            <a:r>
              <a:rPr kumimoji="0" lang="en-US" sz="3200" b="1" i="0" u="none" strike="noStrike" kern="1200" cap="none" spc="0" normalizeH="0" noProof="0" dirty="0">
                <a:ln>
                  <a:noFill/>
                </a:ln>
                <a:solidFill>
                  <a:srgbClr val="002060"/>
                </a:solidFill>
                <a:effectLst/>
                <a:uLnTx/>
                <a:uFillTx/>
                <a:latin typeface="Patrick Hand" panose="00000500000000000000" pitchFamily="2" charset="0"/>
                <a:ea typeface="+mn-ea"/>
                <a:cs typeface="+mn-cs"/>
              </a:rPr>
              <a:t> </a:t>
            </a:r>
            <a:r>
              <a:rPr kumimoji="0" lang="en-US" sz="3200" b="1" i="0" u="none" strike="noStrike" kern="1200" cap="none" spc="0" normalizeH="0" noProof="0" dirty="0" err="1">
                <a:ln>
                  <a:noFill/>
                </a:ln>
                <a:solidFill>
                  <a:srgbClr val="002060"/>
                </a:solidFill>
                <a:effectLst/>
                <a:uLnTx/>
                <a:uFillTx/>
                <a:latin typeface="Patrick Hand" panose="00000500000000000000" pitchFamily="2" charset="0"/>
                <a:ea typeface="+mn-ea"/>
                <a:cs typeface="+mn-cs"/>
              </a:rPr>
              <a:t>những</a:t>
            </a:r>
            <a:r>
              <a:rPr kumimoji="0" lang="en-US" sz="3200" b="1" i="0" u="none" strike="noStrike" kern="1200" cap="none" spc="0" normalizeH="0" noProof="0" dirty="0">
                <a:ln>
                  <a:noFill/>
                </a:ln>
                <a:solidFill>
                  <a:srgbClr val="002060"/>
                </a:solidFill>
                <a:effectLst/>
                <a:uLnTx/>
                <a:uFillTx/>
                <a:latin typeface="Patrick Hand" panose="00000500000000000000" pitchFamily="2" charset="0"/>
                <a:ea typeface="+mn-ea"/>
                <a:cs typeface="+mn-cs"/>
              </a:rPr>
              <a:t> </a:t>
            </a:r>
            <a:r>
              <a:rPr kumimoji="0" lang="en-US" sz="3200" b="1" i="0" u="none" strike="noStrike" kern="1200" cap="none" spc="0" normalizeH="0" noProof="0" dirty="0" err="1">
                <a:ln>
                  <a:noFill/>
                </a:ln>
                <a:solidFill>
                  <a:srgbClr val="002060"/>
                </a:solidFill>
                <a:effectLst/>
                <a:uLnTx/>
                <a:uFillTx/>
                <a:latin typeface="Patrick Hand" panose="00000500000000000000" pitchFamily="2" charset="0"/>
                <a:ea typeface="+mn-ea"/>
                <a:cs typeface="+mn-cs"/>
              </a:rPr>
              <a:t>việc</a:t>
            </a:r>
            <a:r>
              <a:rPr kumimoji="0" lang="en-US" sz="3200" b="1" i="0" u="none" strike="noStrike" kern="1200" cap="none" spc="0" normalizeH="0" noProof="0" dirty="0">
                <a:ln>
                  <a:noFill/>
                </a:ln>
                <a:solidFill>
                  <a:srgbClr val="002060"/>
                </a:solidFill>
                <a:effectLst/>
                <a:uLnTx/>
                <a:uFillTx/>
                <a:latin typeface="Patrick Hand" panose="00000500000000000000" pitchFamily="2" charset="0"/>
                <a:ea typeface="+mn-ea"/>
                <a:cs typeface="+mn-cs"/>
              </a:rPr>
              <a:t> </a:t>
            </a:r>
            <a:r>
              <a:rPr kumimoji="0" lang="en-US" sz="3200" b="1" i="0" u="none" strike="noStrike" kern="1200" cap="none" spc="0" normalizeH="0" noProof="0" dirty="0" err="1">
                <a:ln>
                  <a:noFill/>
                </a:ln>
                <a:solidFill>
                  <a:srgbClr val="002060"/>
                </a:solidFill>
                <a:effectLst/>
                <a:uLnTx/>
                <a:uFillTx/>
                <a:latin typeface="Patrick Hand" panose="00000500000000000000" pitchFamily="2" charset="0"/>
                <a:ea typeface="+mn-ea"/>
                <a:cs typeface="+mn-cs"/>
              </a:rPr>
              <a:t>em</a:t>
            </a:r>
            <a:r>
              <a:rPr kumimoji="0" lang="en-US" sz="3200" b="1" i="0" u="none" strike="noStrike" kern="1200" cap="none" spc="0" normalizeH="0" noProof="0" dirty="0">
                <a:ln>
                  <a:noFill/>
                </a:ln>
                <a:solidFill>
                  <a:srgbClr val="002060"/>
                </a:solidFill>
                <a:effectLst/>
                <a:uLnTx/>
                <a:uFillTx/>
                <a:latin typeface="Patrick Hand" panose="00000500000000000000" pitchFamily="2" charset="0"/>
                <a:ea typeface="+mn-ea"/>
                <a:cs typeface="+mn-cs"/>
              </a:rPr>
              <a:t> </a:t>
            </a:r>
            <a:r>
              <a:rPr kumimoji="0" lang="en-US" sz="3200" b="1" i="0" u="none" strike="noStrike" kern="1200" cap="none" spc="0" normalizeH="0" noProof="0" dirty="0" err="1">
                <a:ln>
                  <a:noFill/>
                </a:ln>
                <a:solidFill>
                  <a:srgbClr val="002060"/>
                </a:solidFill>
                <a:effectLst/>
                <a:uLnTx/>
                <a:uFillTx/>
                <a:latin typeface="Patrick Hand" panose="00000500000000000000" pitchFamily="2" charset="0"/>
                <a:ea typeface="+mn-ea"/>
                <a:cs typeface="+mn-cs"/>
              </a:rPr>
              <a:t>đã</a:t>
            </a:r>
            <a:r>
              <a:rPr kumimoji="0" lang="en-US" sz="3200" b="1" i="0" u="none" strike="noStrike" kern="1200" cap="none" spc="0" normalizeH="0" noProof="0" dirty="0">
                <a:ln>
                  <a:noFill/>
                </a:ln>
                <a:solidFill>
                  <a:srgbClr val="002060"/>
                </a:solidFill>
                <a:effectLst/>
                <a:uLnTx/>
                <a:uFillTx/>
                <a:latin typeface="Patrick Hand" panose="00000500000000000000" pitchFamily="2" charset="0"/>
                <a:ea typeface="+mn-ea"/>
                <a:cs typeface="+mn-cs"/>
              </a:rPr>
              <a:t> </a:t>
            </a:r>
            <a:r>
              <a:rPr kumimoji="0" lang="en-US" sz="3200" b="1" i="0" u="none" strike="noStrike" kern="1200" cap="none" spc="0" normalizeH="0" noProof="0" dirty="0" err="1">
                <a:ln>
                  <a:noFill/>
                </a:ln>
                <a:solidFill>
                  <a:srgbClr val="002060"/>
                </a:solidFill>
                <a:effectLst/>
                <a:uLnTx/>
                <a:uFillTx/>
                <a:latin typeface="Patrick Hand" panose="00000500000000000000" pitchFamily="2" charset="0"/>
                <a:ea typeface="+mn-ea"/>
                <a:cs typeface="+mn-cs"/>
              </a:rPr>
              <a:t>làm</a:t>
            </a:r>
            <a:r>
              <a:rPr kumimoji="0" lang="en-US" sz="3200" b="1" i="0" u="none" strike="noStrike" kern="1200" cap="none" spc="0" normalizeH="0" noProof="0" dirty="0">
                <a:ln>
                  <a:noFill/>
                </a:ln>
                <a:solidFill>
                  <a:srgbClr val="002060"/>
                </a:solidFill>
                <a:effectLst/>
                <a:uLnTx/>
                <a:uFillTx/>
                <a:latin typeface="Patrick Hand" panose="00000500000000000000" pitchFamily="2" charset="0"/>
                <a:ea typeface="+mn-ea"/>
                <a:cs typeface="+mn-cs"/>
              </a:rPr>
              <a:t> </a:t>
            </a:r>
            <a:r>
              <a:rPr kumimoji="0" lang="en-US" sz="3200" b="1" i="0" u="none" strike="noStrike" kern="1200" cap="none" spc="0" normalizeH="0" noProof="0" dirty="0" err="1">
                <a:ln>
                  <a:noFill/>
                </a:ln>
                <a:solidFill>
                  <a:srgbClr val="002060"/>
                </a:solidFill>
                <a:effectLst/>
                <a:uLnTx/>
                <a:uFillTx/>
                <a:latin typeface="Patrick Hand" panose="00000500000000000000" pitchFamily="2" charset="0"/>
                <a:ea typeface="+mn-ea"/>
                <a:cs typeface="+mn-cs"/>
              </a:rPr>
              <a:t>cùng</a:t>
            </a:r>
            <a:r>
              <a:rPr kumimoji="0" lang="en-US" sz="3200" b="1" i="0" u="none" strike="noStrike" kern="1200" cap="none" spc="0" normalizeH="0" noProof="0" dirty="0">
                <a:ln>
                  <a:noFill/>
                </a:ln>
                <a:solidFill>
                  <a:srgbClr val="002060"/>
                </a:solidFill>
                <a:effectLst/>
                <a:uLnTx/>
                <a:uFillTx/>
                <a:latin typeface="Patrick Hand" panose="00000500000000000000" pitchFamily="2" charset="0"/>
                <a:ea typeface="+mn-ea"/>
                <a:cs typeface="+mn-cs"/>
              </a:rPr>
              <a:t> </a:t>
            </a:r>
            <a:r>
              <a:rPr kumimoji="0" lang="en-US" sz="3200" b="1" i="0" u="none" strike="noStrike" kern="1200" cap="none" spc="0" normalizeH="0" noProof="0" dirty="0" err="1">
                <a:ln>
                  <a:noFill/>
                </a:ln>
                <a:solidFill>
                  <a:srgbClr val="002060"/>
                </a:solidFill>
                <a:effectLst/>
                <a:uLnTx/>
                <a:uFillTx/>
                <a:latin typeface="Patrick Hand" panose="00000500000000000000" pitchFamily="2" charset="0"/>
                <a:ea typeface="+mn-ea"/>
                <a:cs typeface="+mn-cs"/>
              </a:rPr>
              <a:t>người</a:t>
            </a:r>
            <a:r>
              <a:rPr kumimoji="0" lang="en-US" sz="3200" b="1" i="0" u="none" strike="noStrike" kern="1200" cap="none" spc="0" normalizeH="0" noProof="0" dirty="0">
                <a:ln>
                  <a:noFill/>
                </a:ln>
                <a:solidFill>
                  <a:srgbClr val="002060"/>
                </a:solidFill>
                <a:effectLst/>
                <a:uLnTx/>
                <a:uFillTx/>
                <a:latin typeface="Patrick Hand" panose="00000500000000000000" pitchFamily="2" charset="0"/>
                <a:ea typeface="+mn-ea"/>
                <a:cs typeface="+mn-cs"/>
              </a:rPr>
              <a:t> </a:t>
            </a:r>
            <a:r>
              <a:rPr kumimoji="0" lang="en-US" sz="3200" b="1" i="0" u="none" strike="noStrike" kern="1200" cap="none" spc="0" normalizeH="0" noProof="0" dirty="0" err="1">
                <a:ln>
                  <a:noFill/>
                </a:ln>
                <a:solidFill>
                  <a:srgbClr val="002060"/>
                </a:solidFill>
                <a:effectLst/>
                <a:uLnTx/>
                <a:uFillTx/>
                <a:latin typeface="Patrick Hand" panose="00000500000000000000" pitchFamily="2" charset="0"/>
                <a:ea typeface="+mn-ea"/>
                <a:cs typeface="+mn-cs"/>
              </a:rPr>
              <a:t>thân</a:t>
            </a:r>
            <a:r>
              <a:rPr kumimoji="0" lang="en-US" sz="3200" b="1" i="0" u="none" strike="noStrike" kern="1200" cap="none" spc="0" normalizeH="0" noProof="0" dirty="0">
                <a:ln>
                  <a:noFill/>
                </a:ln>
                <a:solidFill>
                  <a:srgbClr val="002060"/>
                </a:solidFill>
                <a:effectLst/>
                <a:uLnTx/>
                <a:uFillTx/>
                <a:latin typeface="Patrick Hand" panose="00000500000000000000" pitchFamily="2" charset="0"/>
                <a:ea typeface="+mn-ea"/>
                <a:cs typeface="+mn-cs"/>
              </a:rPr>
              <a:t> </a:t>
            </a:r>
            <a:r>
              <a:rPr kumimoji="0" lang="en-US" sz="3200" b="1" i="0" u="none" strike="noStrike" kern="1200" cap="none" spc="0" normalizeH="0" noProof="0" dirty="0" err="1">
                <a:ln>
                  <a:noFill/>
                </a:ln>
                <a:solidFill>
                  <a:srgbClr val="002060"/>
                </a:solidFill>
                <a:effectLst/>
                <a:uLnTx/>
                <a:uFillTx/>
                <a:latin typeface="Patrick Hand" panose="00000500000000000000" pitchFamily="2" charset="0"/>
                <a:ea typeface="+mn-ea"/>
                <a:cs typeface="+mn-cs"/>
              </a:rPr>
              <a:t>trong</a:t>
            </a:r>
            <a:r>
              <a:rPr kumimoji="0" lang="en-US" sz="3200" b="1" i="0" u="none" strike="noStrike" kern="1200" cap="none" spc="0" normalizeH="0" noProof="0" dirty="0">
                <a:ln>
                  <a:noFill/>
                </a:ln>
                <a:solidFill>
                  <a:srgbClr val="002060"/>
                </a:solidFill>
                <a:effectLst/>
                <a:uLnTx/>
                <a:uFillTx/>
                <a:latin typeface="Patrick Hand" panose="00000500000000000000" pitchFamily="2" charset="0"/>
                <a:ea typeface="+mn-ea"/>
                <a:cs typeface="+mn-cs"/>
              </a:rPr>
              <a:t> </a:t>
            </a:r>
            <a:r>
              <a:rPr kumimoji="0" lang="en-US" sz="3200" b="1" i="0" u="none" strike="noStrike" kern="1200" cap="none" spc="0" normalizeH="0" noProof="0" dirty="0" err="1">
                <a:ln>
                  <a:noFill/>
                </a:ln>
                <a:solidFill>
                  <a:srgbClr val="002060"/>
                </a:solidFill>
                <a:effectLst/>
                <a:uLnTx/>
                <a:uFillTx/>
                <a:latin typeface="Patrick Hand" panose="00000500000000000000" pitchFamily="2" charset="0"/>
                <a:ea typeface="+mn-ea"/>
                <a:cs typeface="+mn-cs"/>
              </a:rPr>
              <a:t>kì</a:t>
            </a:r>
            <a:r>
              <a:rPr kumimoji="0" lang="en-US" sz="3200" b="1" i="0" u="none" strike="noStrike" kern="1200" cap="none" spc="0" normalizeH="0" noProof="0" dirty="0">
                <a:ln>
                  <a:noFill/>
                </a:ln>
                <a:solidFill>
                  <a:srgbClr val="002060"/>
                </a:solidFill>
                <a:effectLst/>
                <a:uLnTx/>
                <a:uFillTx/>
                <a:latin typeface="Patrick Hand" panose="00000500000000000000" pitchFamily="2" charset="0"/>
                <a:ea typeface="+mn-ea"/>
                <a:cs typeface="+mn-cs"/>
              </a:rPr>
              <a:t> </a:t>
            </a:r>
            <a:r>
              <a:rPr kumimoji="0" lang="en-US" sz="3200" b="1" i="0" u="none" strike="noStrike" kern="1200" cap="none" spc="0" normalizeH="0" noProof="0" dirty="0" err="1">
                <a:ln>
                  <a:noFill/>
                </a:ln>
                <a:solidFill>
                  <a:srgbClr val="002060"/>
                </a:solidFill>
                <a:effectLst/>
                <a:uLnTx/>
                <a:uFillTx/>
                <a:latin typeface="Patrick Hand" panose="00000500000000000000" pitchFamily="2" charset="0"/>
                <a:ea typeface="+mn-ea"/>
                <a:cs typeface="+mn-cs"/>
              </a:rPr>
              <a:t>nghỉ</a:t>
            </a:r>
            <a:endParaRPr kumimoji="0" lang="en-US" sz="3200" b="1" i="0" u="none" strike="noStrike" kern="1200" cap="none" spc="0" normalizeH="0" baseline="0" noProof="0" dirty="0">
              <a:ln>
                <a:noFill/>
              </a:ln>
              <a:solidFill>
                <a:srgbClr val="338C8E"/>
              </a:solidFill>
              <a:effectLst/>
              <a:uLnTx/>
              <a:uFillTx/>
              <a:latin typeface="Patrick Hand" panose="00000500000000000000" pitchFamily="2" charset="0"/>
              <a:ea typeface="+mn-ea"/>
              <a:cs typeface="+mn-cs"/>
            </a:endParaRPr>
          </a:p>
        </p:txBody>
      </p:sp>
      <p:pic>
        <p:nvPicPr>
          <p:cNvPr id="11" name="Picture 10" descr="A group of people in clothing&#10;&#10;Description automatically generated with low confidence">
            <a:extLst>
              <a:ext uri="{FF2B5EF4-FFF2-40B4-BE49-F238E27FC236}">
                <a16:creationId xmlns:a16="http://schemas.microsoft.com/office/drawing/2014/main" id="{72B71236-37C6-4B76-A725-15FEFE2AF678}"/>
              </a:ext>
            </a:extLst>
          </p:cNvPr>
          <p:cNvPicPr>
            <a:picLocks noChangeAspect="1"/>
          </p:cNvPicPr>
          <p:nvPr/>
        </p:nvPicPr>
        <p:blipFill rotWithShape="1">
          <a:blip r:embed="rId5">
            <a:extLst>
              <a:ext uri="{28A0092B-C50C-407E-A947-70E740481C1C}">
                <a14:useLocalDpi xmlns:a14="http://schemas.microsoft.com/office/drawing/2010/main" val="0"/>
              </a:ext>
            </a:extLst>
          </a:blip>
          <a:srcRect b="51664"/>
          <a:stretch/>
        </p:blipFill>
        <p:spPr>
          <a:xfrm>
            <a:off x="2924175" y="4162882"/>
            <a:ext cx="6941103" cy="2513752"/>
          </a:xfrm>
          <a:prstGeom prst="rect">
            <a:avLst/>
          </a:prstGeom>
        </p:spPr>
      </p:pic>
      <p:sp>
        <p:nvSpPr>
          <p:cNvPr id="13" name="Rectangle: Rounded Corners 12">
            <a:extLst>
              <a:ext uri="{FF2B5EF4-FFF2-40B4-BE49-F238E27FC236}">
                <a16:creationId xmlns:a16="http://schemas.microsoft.com/office/drawing/2014/main" id="{8B5D4133-CBDB-4370-B313-8A13331F7E46}"/>
              </a:ext>
            </a:extLst>
          </p:cNvPr>
          <p:cNvSpPr/>
          <p:nvPr/>
        </p:nvSpPr>
        <p:spPr>
          <a:xfrm>
            <a:off x="2711070" y="1631587"/>
            <a:ext cx="7367312" cy="3000375"/>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Gợi ý:</a:t>
            </a:r>
          </a:p>
          <a:p>
            <a:pPr marL="457200" indent="-457200" algn="just">
              <a:buFontTx/>
              <a:buChar char="-"/>
            </a:pP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Kì</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nghỉ</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diễn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ra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như</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thế</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nào</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marL="457200" indent="-457200" algn="just">
              <a:buFontTx/>
              <a:buChar cha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thân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dịp</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nghỉ</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hè</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a:p>
            <a:pPr marL="457200" indent="-457200" algn="just">
              <a:buFontTx/>
              <a:buChar cha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khiến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ấn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tượng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nhất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0038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autoRev="1" fill="hold" nodeType="withEffect">
                                  <p:stCondLst>
                                    <p:cond delay="0"/>
                                  </p:stCondLst>
                                  <p:childTnLst>
                                    <p:animMotion origin="layout" path="M -1.25E-6 2.59259E-6 L 0.12253 -0.01921 " pathEditMode="relative" rAng="0" ptsTypes="AA">
                                      <p:cBhvr>
                                        <p:cTn id="6" dur="3000" fill="hold"/>
                                        <p:tgtEl>
                                          <p:spTgt spid="16"/>
                                        </p:tgtEl>
                                        <p:attrNameLst>
                                          <p:attrName>ppt_x</p:attrName>
                                          <p:attrName>ppt_y</p:attrName>
                                        </p:attrNameLst>
                                      </p:cBhvr>
                                      <p:rCtr x="6406" y="-787"/>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3000" t="-64000" b="-64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B99FEA-FDFC-491E-A77F-5A04A932B1C6}"/>
              </a:ext>
            </a:extLst>
          </p:cNvPr>
          <p:cNvPicPr>
            <a:picLocks noChangeAspect="1"/>
          </p:cNvPicPr>
          <p:nvPr/>
        </p:nvPicPr>
        <p:blipFill>
          <a:blip r:embed="rId3"/>
          <a:stretch>
            <a:fillRect/>
          </a:stretch>
        </p:blipFill>
        <p:spPr>
          <a:xfrm>
            <a:off x="2396355" y="1156126"/>
            <a:ext cx="8126672" cy="4005419"/>
          </a:xfrm>
          <a:prstGeom prst="rect">
            <a:avLst/>
          </a:prstGeom>
        </p:spPr>
      </p:pic>
    </p:spTree>
    <p:extLst>
      <p:ext uri="{BB962C8B-B14F-4D97-AF65-F5344CB8AC3E}">
        <p14:creationId xmlns:p14="http://schemas.microsoft.com/office/powerpoint/2010/main" val="258396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64000" b="-64000"/>
          </a:stretch>
        </a:blipFill>
        <a:effectLst/>
      </p:bgPr>
    </p:bg>
    <p:spTree>
      <p:nvGrpSpPr>
        <p:cNvPr id="1" name=""/>
        <p:cNvGrpSpPr/>
        <p:nvPr/>
      </p:nvGrpSpPr>
      <p:grpSpPr>
        <a:xfrm>
          <a:off x="0" y="0"/>
          <a:ext cx="0" cy="0"/>
          <a:chOff x="0" y="0"/>
          <a:chExt cx="0" cy="0"/>
        </a:xfrm>
      </p:grpSpPr>
      <p:pic>
        <p:nvPicPr>
          <p:cNvPr id="9" name="Picture 8" descr="A picture containing text, toy, vector graphics&#10;&#10;Description automatically generated">
            <a:extLst>
              <a:ext uri="{FF2B5EF4-FFF2-40B4-BE49-F238E27FC236}">
                <a16:creationId xmlns:a16="http://schemas.microsoft.com/office/drawing/2014/main" id="{4813E151-A9ED-4367-BE3E-52B271FD1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25" y="708699"/>
            <a:ext cx="6427664" cy="6021172"/>
          </a:xfrm>
          <a:prstGeom prst="rect">
            <a:avLst/>
          </a:prstGeom>
        </p:spPr>
      </p:pic>
      <p:grpSp>
        <p:nvGrpSpPr>
          <p:cNvPr id="18" name="Group 17">
            <a:extLst>
              <a:ext uri="{FF2B5EF4-FFF2-40B4-BE49-F238E27FC236}">
                <a16:creationId xmlns:a16="http://schemas.microsoft.com/office/drawing/2014/main" id="{690BE041-B70C-489D-89F1-0A5552EFAF2B}"/>
              </a:ext>
            </a:extLst>
          </p:cNvPr>
          <p:cNvGrpSpPr/>
          <p:nvPr/>
        </p:nvGrpSpPr>
        <p:grpSpPr>
          <a:xfrm>
            <a:off x="6410789" y="819970"/>
            <a:ext cx="4322439" cy="1121761"/>
            <a:chOff x="6410789" y="819970"/>
            <a:chExt cx="4322439" cy="1121761"/>
          </a:xfrm>
        </p:grpSpPr>
        <p:pic>
          <p:nvPicPr>
            <p:cNvPr id="8" name="Picture 7">
              <a:extLst>
                <a:ext uri="{FF2B5EF4-FFF2-40B4-BE49-F238E27FC236}">
                  <a16:creationId xmlns:a16="http://schemas.microsoft.com/office/drawing/2014/main" id="{054EFAB7-306A-49E2-BA1B-0D17C1CE7461}"/>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4" name="TextBox 13">
              <a:extLst>
                <a:ext uri="{FF2B5EF4-FFF2-40B4-BE49-F238E27FC236}">
                  <a16:creationId xmlns:a16="http://schemas.microsoft.com/office/drawing/2014/main" id="{9751848D-11FE-4D59-9F49-ED052253ED2D}"/>
                </a:ext>
              </a:extLst>
            </p:cNvPr>
            <p:cNvSpPr txBox="1"/>
            <p:nvPr/>
          </p:nvSpPr>
          <p:spPr>
            <a:xfrm>
              <a:off x="7182721" y="1004611"/>
              <a:ext cx="2772478"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Calibri" panose="020F0502020204030204"/>
                  <a:ea typeface="+mn-ea"/>
                  <a:cs typeface="+mn-cs"/>
                </a:rPr>
                <a:t>MẮT DÕI</a:t>
              </a:r>
            </a:p>
          </p:txBody>
        </p:sp>
      </p:grpSp>
      <p:grpSp>
        <p:nvGrpSpPr>
          <p:cNvPr id="17" name="Group 16">
            <a:extLst>
              <a:ext uri="{FF2B5EF4-FFF2-40B4-BE49-F238E27FC236}">
                <a16:creationId xmlns:a16="http://schemas.microsoft.com/office/drawing/2014/main" id="{D9FFD19B-A797-4E90-AABB-F96DDB71054F}"/>
              </a:ext>
            </a:extLst>
          </p:cNvPr>
          <p:cNvGrpSpPr/>
          <p:nvPr/>
        </p:nvGrpSpPr>
        <p:grpSpPr>
          <a:xfrm>
            <a:off x="6410789" y="2733385"/>
            <a:ext cx="4322439" cy="1121761"/>
            <a:chOff x="6410789" y="2733385"/>
            <a:chExt cx="4322439" cy="1121761"/>
          </a:xfrm>
        </p:grpSpPr>
        <p:pic>
          <p:nvPicPr>
            <p:cNvPr id="12" name="Picture 11">
              <a:extLst>
                <a:ext uri="{FF2B5EF4-FFF2-40B4-BE49-F238E27FC236}">
                  <a16:creationId xmlns:a16="http://schemas.microsoft.com/office/drawing/2014/main" id="{2FDD30AE-B8CE-4B70-B5AC-7A0CEB67D8B0}"/>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15" name="TextBox 14">
              <a:extLst>
                <a:ext uri="{FF2B5EF4-FFF2-40B4-BE49-F238E27FC236}">
                  <a16:creationId xmlns:a16="http://schemas.microsoft.com/office/drawing/2014/main" id="{234E8B7F-EF32-4422-A0B1-D08F440EDAC7}"/>
                </a:ext>
              </a:extLst>
            </p:cNvPr>
            <p:cNvSpPr txBox="1"/>
            <p:nvPr/>
          </p:nvSpPr>
          <p:spPr>
            <a:xfrm>
              <a:off x="7182721" y="2857511"/>
              <a:ext cx="277247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Calibri" panose="020F0502020204030204"/>
                  <a:ea typeface="+mn-ea"/>
                  <a:cs typeface="+mn-cs"/>
                </a:rPr>
                <a:t>TAY DÒ</a:t>
              </a:r>
            </a:p>
          </p:txBody>
        </p:sp>
      </p:grpSp>
      <p:grpSp>
        <p:nvGrpSpPr>
          <p:cNvPr id="19" name="Group 18">
            <a:extLst>
              <a:ext uri="{FF2B5EF4-FFF2-40B4-BE49-F238E27FC236}">
                <a16:creationId xmlns:a16="http://schemas.microsoft.com/office/drawing/2014/main" id="{79A6229C-58DB-4105-A9ED-D8E225CBA934}"/>
              </a:ext>
            </a:extLst>
          </p:cNvPr>
          <p:cNvGrpSpPr/>
          <p:nvPr/>
        </p:nvGrpSpPr>
        <p:grpSpPr>
          <a:xfrm>
            <a:off x="6404693" y="4731628"/>
            <a:ext cx="4328535" cy="1121761"/>
            <a:chOff x="6404693" y="4731628"/>
            <a:chExt cx="4328535" cy="1121761"/>
          </a:xfrm>
        </p:grpSpPr>
        <p:pic>
          <p:nvPicPr>
            <p:cNvPr id="13" name="Picture 12">
              <a:extLst>
                <a:ext uri="{FF2B5EF4-FFF2-40B4-BE49-F238E27FC236}">
                  <a16:creationId xmlns:a16="http://schemas.microsoft.com/office/drawing/2014/main" id="{32CE53EC-C003-4C6D-9673-A4796063D71A}"/>
                </a:ext>
              </a:extLst>
            </p:cNvPr>
            <p:cNvPicPr>
              <a:picLocks noChangeAspect="1"/>
            </p:cNvPicPr>
            <p:nvPr/>
          </p:nvPicPr>
          <p:blipFill>
            <a:blip r:embed="rId8">
              <a:extLst>
                <a:ext uri="{BEBA8EAE-BF5A-486C-A8C5-ECC9F3942E4B}">
                  <a14:imgProps xmlns:a14="http://schemas.microsoft.com/office/drawing/2010/main">
                    <a14:imgLayer r:embed="rId9">
                      <a14:imgEffect>
                        <a14:artisticBlur/>
                      </a14:imgEffect>
                    </a14:imgLayer>
                  </a14:imgProps>
                </a:ext>
              </a:extLst>
            </a:blip>
            <a:stretch>
              <a:fillRect/>
            </a:stretch>
          </p:blipFill>
          <p:spPr>
            <a:xfrm>
              <a:off x="6404693" y="4731628"/>
              <a:ext cx="4328535" cy="1121761"/>
            </a:xfrm>
            <a:prstGeom prst="rect">
              <a:avLst/>
            </a:prstGeom>
          </p:spPr>
        </p:pic>
        <p:sp>
          <p:nvSpPr>
            <p:cNvPr id="16" name="TextBox 15">
              <a:extLst>
                <a:ext uri="{FF2B5EF4-FFF2-40B4-BE49-F238E27FC236}">
                  <a16:creationId xmlns:a16="http://schemas.microsoft.com/office/drawing/2014/main" id="{EBAA2B02-2049-4D55-8EBB-D616AE1C8155}"/>
                </a:ext>
              </a:extLst>
            </p:cNvPr>
            <p:cNvSpPr txBox="1"/>
            <p:nvPr/>
          </p:nvSpPr>
          <p:spPr>
            <a:xfrm>
              <a:off x="7182721" y="4861621"/>
              <a:ext cx="277247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Calibri" panose="020F0502020204030204"/>
                  <a:ea typeface="+mn-ea"/>
                  <a:cs typeface="+mn-cs"/>
                </a:rPr>
                <a:t>TAI NGHE</a:t>
              </a:r>
            </a:p>
          </p:txBody>
        </p:sp>
      </p:grpSp>
      <p:sp>
        <p:nvSpPr>
          <p:cNvPr id="20" name="Rectangle 19"/>
          <p:cNvSpPr/>
          <p:nvPr/>
        </p:nvSpPr>
        <p:spPr>
          <a:xfrm>
            <a:off x="2248807" y="1380850"/>
            <a:ext cx="3671198"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Patrick Hand" panose="00000500000000000000" pitchFamily="2" charset="0"/>
                <a:ea typeface="+mn-ea"/>
                <a:cs typeface="+mn-cs"/>
              </a:rPr>
              <a:t>Lắng</a:t>
            </a:r>
            <a:r>
              <a:rPr kumimoji="0" lang="en-US" sz="4000" b="1" i="0" u="none" strike="noStrike" kern="1200" cap="none" spc="0" normalizeH="0" baseline="0" noProof="0" dirty="0">
                <a:ln>
                  <a:noFill/>
                </a:ln>
                <a:solidFill>
                  <a:srgbClr val="002060"/>
                </a:solidFill>
                <a:effectLst/>
                <a:uLnTx/>
                <a:uFillTx/>
                <a:latin typeface="Patrick Hand" panose="00000500000000000000"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Patrick Hand" panose="00000500000000000000" pitchFamily="2" charset="0"/>
                <a:ea typeface="+mn-ea"/>
                <a:cs typeface="+mn-cs"/>
              </a:rPr>
              <a:t>nghe</a:t>
            </a:r>
            <a:r>
              <a:rPr kumimoji="0" lang="en-US" sz="4000" b="1" i="0" u="none" strike="noStrike" kern="1200" cap="none" spc="0" normalizeH="0" baseline="0" noProof="0" dirty="0">
                <a:ln>
                  <a:noFill/>
                </a:ln>
                <a:solidFill>
                  <a:srgbClr val="002060"/>
                </a:solidFill>
                <a:effectLst/>
                <a:uLnTx/>
                <a:uFillTx/>
                <a:latin typeface="Patrick Hand" panose="00000500000000000000"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Patrick Hand" panose="00000500000000000000" pitchFamily="2" charset="0"/>
                <a:ea typeface="+mn-ea"/>
                <a:cs typeface="+mn-cs"/>
              </a:rPr>
              <a:t>đọc</a:t>
            </a:r>
            <a:r>
              <a:rPr kumimoji="0" lang="en-US" sz="4000" b="1" i="0" u="none" strike="noStrike" kern="1200" cap="none" spc="0" normalizeH="0" baseline="0" noProof="0" dirty="0">
                <a:ln>
                  <a:noFill/>
                </a:ln>
                <a:solidFill>
                  <a:srgbClr val="002060"/>
                </a:solidFill>
                <a:effectLst/>
                <a:uLnTx/>
                <a:uFillTx/>
                <a:latin typeface="Patrick Hand" panose="00000500000000000000"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Patrick Hand" panose="00000500000000000000" pitchFamily="2" charset="0"/>
                <a:ea typeface="+mn-ea"/>
                <a:cs typeface="+mn-cs"/>
              </a:rPr>
              <a:t>mẫu</a:t>
            </a:r>
            <a:endParaRPr kumimoji="0" lang="en-US" sz="4000" b="1" i="0" u="none" strike="noStrike" kern="1200" cap="none" spc="0" normalizeH="0" baseline="0" noProof="0" dirty="0">
              <a:ln>
                <a:noFill/>
              </a:ln>
              <a:solidFill>
                <a:srgbClr val="338C8E"/>
              </a:solidFill>
              <a:effectLst/>
              <a:uLnTx/>
              <a:uFillTx/>
              <a:latin typeface="Patrick Hand" panose="00000500000000000000" pitchFamily="2" charset="0"/>
              <a:ea typeface="+mn-ea"/>
              <a:cs typeface="+mn-cs"/>
            </a:endParaRPr>
          </a:p>
        </p:txBody>
      </p:sp>
    </p:spTree>
    <p:extLst>
      <p:ext uri="{BB962C8B-B14F-4D97-AF65-F5344CB8AC3E}">
        <p14:creationId xmlns:p14="http://schemas.microsoft.com/office/powerpoint/2010/main" val="126308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ppt_x</p:attrName>
                                        </p:attrNameLst>
                                      </p:cBhvr>
                                      <p:tavLst>
                                        <p:tav tm="0">
                                          <p:val>
                                            <p:strVal val="#ppt_x-#ppt_w*1.125000"/>
                                          </p:val>
                                        </p:tav>
                                        <p:tav tm="100000">
                                          <p:val>
                                            <p:strVal val="#ppt_x"/>
                                          </p:val>
                                        </p:tav>
                                      </p:tavLst>
                                    </p:anim>
                                    <p:animEffect transition="in" filter="wipe(right)">
                                      <p:cBhvr>
                                        <p:cTn id="8" dur="500"/>
                                        <p:tgtEl>
                                          <p:spTgt spid="1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p:tgtEl>
                                          <p:spTgt spid="17"/>
                                        </p:tgtEl>
                                        <p:attrNameLst>
                                          <p:attrName>ppt_x</p:attrName>
                                        </p:attrNameLst>
                                      </p:cBhvr>
                                      <p:tavLst>
                                        <p:tav tm="0">
                                          <p:val>
                                            <p:strVal val="#ppt_x-#ppt_w*1.125000"/>
                                          </p:val>
                                        </p:tav>
                                        <p:tav tm="100000">
                                          <p:val>
                                            <p:strVal val="#ppt_x"/>
                                          </p:val>
                                        </p:tav>
                                      </p:tavLst>
                                    </p:anim>
                                    <p:animEffect transition="in" filter="wipe(right)">
                                      <p:cBhvr>
                                        <p:cTn id="13" dur="500"/>
                                        <p:tgtEl>
                                          <p:spTgt spid="1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ppt_x</p:attrName>
                                        </p:attrNameLst>
                                      </p:cBhvr>
                                      <p:tavLst>
                                        <p:tav tm="0">
                                          <p:val>
                                            <p:strVal val="#ppt_x-#ppt_w*1.125000"/>
                                          </p:val>
                                        </p:tav>
                                        <p:tav tm="100000">
                                          <p:val>
                                            <p:strVal val="#ppt_x"/>
                                          </p:val>
                                        </p:tav>
                                      </p:tavLst>
                                    </p:anim>
                                    <p:animEffect transition="in" filter="wipe(right)">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3000" b="-30000"/>
          </a:stretch>
        </a:blipFill>
        <a:effectLst/>
      </p:bgPr>
    </p:bg>
    <p:spTree>
      <p:nvGrpSpPr>
        <p:cNvPr id="1" name=""/>
        <p:cNvGrpSpPr/>
        <p:nvPr/>
      </p:nvGrpSpPr>
      <p:grpSpPr>
        <a:xfrm>
          <a:off x="0" y="0"/>
          <a:ext cx="0" cy="0"/>
          <a:chOff x="0" y="0"/>
          <a:chExt cx="0" cy="0"/>
        </a:xfrm>
      </p:grpSpPr>
      <p:pic>
        <p:nvPicPr>
          <p:cNvPr id="16" name="Picture 15" descr="A picture containing text, night sky&#10;&#10;Description automatically generated">
            <a:extLst>
              <a:ext uri="{FF2B5EF4-FFF2-40B4-BE49-F238E27FC236}">
                <a16:creationId xmlns:a16="http://schemas.microsoft.com/office/drawing/2014/main" id="{3F2B5F98-DFFE-4F91-975E-E072BCCF4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78" y="222673"/>
            <a:ext cx="1760933" cy="477541"/>
          </a:xfrm>
          <a:prstGeom prst="rect">
            <a:avLst/>
          </a:prstGeom>
        </p:spPr>
      </p:pic>
      <p:sp>
        <p:nvSpPr>
          <p:cNvPr id="8" name="Rectangle: Rounded Corners 7">
            <a:extLst>
              <a:ext uri="{FF2B5EF4-FFF2-40B4-BE49-F238E27FC236}">
                <a16:creationId xmlns:a16="http://schemas.microsoft.com/office/drawing/2014/main" id="{82A570B6-4A28-46E6-94E0-D12311CD9A6E}"/>
              </a:ext>
            </a:extLst>
          </p:cNvPr>
          <p:cNvSpPr/>
          <p:nvPr/>
        </p:nvSpPr>
        <p:spPr>
          <a:xfrm>
            <a:off x="1103142" y="815925"/>
            <a:ext cx="9985716" cy="5819402"/>
          </a:xfrm>
          <a:custGeom>
            <a:avLst/>
            <a:gdLst>
              <a:gd name="connsiteX0" fmla="*/ 0 w 9985716"/>
              <a:gd name="connsiteY0" fmla="*/ 969920 h 5819402"/>
              <a:gd name="connsiteX1" fmla="*/ 969920 w 9985716"/>
              <a:gd name="connsiteY1" fmla="*/ 0 h 5819402"/>
              <a:gd name="connsiteX2" fmla="*/ 1801327 w 9985716"/>
              <a:gd name="connsiteY2" fmla="*/ 0 h 5819402"/>
              <a:gd name="connsiteX3" fmla="*/ 2391358 w 9985716"/>
              <a:gd name="connsiteY3" fmla="*/ 0 h 5819402"/>
              <a:gd name="connsiteX4" fmla="*/ 3222765 w 9985716"/>
              <a:gd name="connsiteY4" fmla="*/ 0 h 5819402"/>
              <a:gd name="connsiteX5" fmla="*/ 3973714 w 9985716"/>
              <a:gd name="connsiteY5" fmla="*/ 0 h 5819402"/>
              <a:gd name="connsiteX6" fmla="*/ 4483286 w 9985716"/>
              <a:gd name="connsiteY6" fmla="*/ 0 h 5819402"/>
              <a:gd name="connsiteX7" fmla="*/ 4992858 w 9985716"/>
              <a:gd name="connsiteY7" fmla="*/ 0 h 5819402"/>
              <a:gd name="connsiteX8" fmla="*/ 5824265 w 9985716"/>
              <a:gd name="connsiteY8" fmla="*/ 0 h 5819402"/>
              <a:gd name="connsiteX9" fmla="*/ 6333837 w 9985716"/>
              <a:gd name="connsiteY9" fmla="*/ 0 h 5819402"/>
              <a:gd name="connsiteX10" fmla="*/ 7165245 w 9985716"/>
              <a:gd name="connsiteY10" fmla="*/ 0 h 5819402"/>
              <a:gd name="connsiteX11" fmla="*/ 7594358 w 9985716"/>
              <a:gd name="connsiteY11" fmla="*/ 0 h 5819402"/>
              <a:gd name="connsiteX12" fmla="*/ 8184389 w 9985716"/>
              <a:gd name="connsiteY12" fmla="*/ 0 h 5819402"/>
              <a:gd name="connsiteX13" fmla="*/ 9015796 w 9985716"/>
              <a:gd name="connsiteY13" fmla="*/ 0 h 5819402"/>
              <a:gd name="connsiteX14" fmla="*/ 9985716 w 9985716"/>
              <a:gd name="connsiteY14" fmla="*/ 969920 h 5819402"/>
              <a:gd name="connsiteX15" fmla="*/ 9985716 w 9985716"/>
              <a:gd name="connsiteY15" fmla="*/ 1500127 h 5819402"/>
              <a:gd name="connsiteX16" fmla="*/ 9985716 w 9985716"/>
              <a:gd name="connsiteY16" fmla="*/ 2224312 h 5819402"/>
              <a:gd name="connsiteX17" fmla="*/ 9985716 w 9985716"/>
              <a:gd name="connsiteY17" fmla="*/ 2909701 h 5819402"/>
              <a:gd name="connsiteX18" fmla="*/ 9985716 w 9985716"/>
              <a:gd name="connsiteY18" fmla="*/ 3595090 h 5819402"/>
              <a:gd name="connsiteX19" fmla="*/ 9985716 w 9985716"/>
              <a:gd name="connsiteY19" fmla="*/ 4125297 h 5819402"/>
              <a:gd name="connsiteX20" fmla="*/ 9985716 w 9985716"/>
              <a:gd name="connsiteY20" fmla="*/ 4849482 h 5819402"/>
              <a:gd name="connsiteX21" fmla="*/ 9015796 w 9985716"/>
              <a:gd name="connsiteY21" fmla="*/ 5819402 h 5819402"/>
              <a:gd name="connsiteX22" fmla="*/ 8506224 w 9985716"/>
              <a:gd name="connsiteY22" fmla="*/ 5819402 h 5819402"/>
              <a:gd name="connsiteX23" fmla="*/ 7674817 w 9985716"/>
              <a:gd name="connsiteY23" fmla="*/ 5819402 h 5819402"/>
              <a:gd name="connsiteX24" fmla="*/ 6843409 w 9985716"/>
              <a:gd name="connsiteY24" fmla="*/ 5819402 h 5819402"/>
              <a:gd name="connsiteX25" fmla="*/ 6172920 w 9985716"/>
              <a:gd name="connsiteY25" fmla="*/ 5819402 h 5819402"/>
              <a:gd name="connsiteX26" fmla="*/ 5502430 w 9985716"/>
              <a:gd name="connsiteY26" fmla="*/ 5819402 h 5819402"/>
              <a:gd name="connsiteX27" fmla="*/ 4751482 w 9985716"/>
              <a:gd name="connsiteY27" fmla="*/ 5819402 h 5819402"/>
              <a:gd name="connsiteX28" fmla="*/ 4241910 w 9985716"/>
              <a:gd name="connsiteY28" fmla="*/ 5819402 h 5819402"/>
              <a:gd name="connsiteX29" fmla="*/ 3812796 w 9985716"/>
              <a:gd name="connsiteY29" fmla="*/ 5819402 h 5819402"/>
              <a:gd name="connsiteX30" fmla="*/ 3383683 w 9985716"/>
              <a:gd name="connsiteY30" fmla="*/ 5819402 h 5819402"/>
              <a:gd name="connsiteX31" fmla="*/ 2954569 w 9985716"/>
              <a:gd name="connsiteY31" fmla="*/ 5819402 h 5819402"/>
              <a:gd name="connsiteX32" fmla="*/ 2123162 w 9985716"/>
              <a:gd name="connsiteY32" fmla="*/ 5819402 h 5819402"/>
              <a:gd name="connsiteX33" fmla="*/ 969920 w 9985716"/>
              <a:gd name="connsiteY33" fmla="*/ 5819402 h 5819402"/>
              <a:gd name="connsiteX34" fmla="*/ 0 w 9985716"/>
              <a:gd name="connsiteY34" fmla="*/ 4849482 h 5819402"/>
              <a:gd name="connsiteX35" fmla="*/ 0 w 9985716"/>
              <a:gd name="connsiteY35" fmla="*/ 4125297 h 5819402"/>
              <a:gd name="connsiteX36" fmla="*/ 0 w 9985716"/>
              <a:gd name="connsiteY36" fmla="*/ 3439908 h 5819402"/>
              <a:gd name="connsiteX37" fmla="*/ 0 w 9985716"/>
              <a:gd name="connsiteY37" fmla="*/ 2715723 h 5819402"/>
              <a:gd name="connsiteX38" fmla="*/ 0 w 9985716"/>
              <a:gd name="connsiteY38" fmla="*/ 2069129 h 5819402"/>
              <a:gd name="connsiteX39" fmla="*/ 0 w 9985716"/>
              <a:gd name="connsiteY39" fmla="*/ 969920 h 581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985716" h="5819402" fill="none" extrusionOk="0">
                <a:moveTo>
                  <a:pt x="0" y="969920"/>
                </a:moveTo>
                <a:cubicBezTo>
                  <a:pt x="37114" y="361543"/>
                  <a:pt x="402805" y="20172"/>
                  <a:pt x="969920" y="0"/>
                </a:cubicBezTo>
                <a:cubicBezTo>
                  <a:pt x="1288345" y="-6654"/>
                  <a:pt x="1446138" y="-27512"/>
                  <a:pt x="1801327" y="0"/>
                </a:cubicBezTo>
                <a:cubicBezTo>
                  <a:pt x="2156516" y="27512"/>
                  <a:pt x="2152331" y="-19964"/>
                  <a:pt x="2391358" y="0"/>
                </a:cubicBezTo>
                <a:cubicBezTo>
                  <a:pt x="2630385" y="19964"/>
                  <a:pt x="2814170" y="5732"/>
                  <a:pt x="3222765" y="0"/>
                </a:cubicBezTo>
                <a:cubicBezTo>
                  <a:pt x="3631360" y="-5732"/>
                  <a:pt x="3810295" y="36058"/>
                  <a:pt x="3973714" y="0"/>
                </a:cubicBezTo>
                <a:cubicBezTo>
                  <a:pt x="4137133" y="-36058"/>
                  <a:pt x="4265897" y="11914"/>
                  <a:pt x="4483286" y="0"/>
                </a:cubicBezTo>
                <a:cubicBezTo>
                  <a:pt x="4700675" y="-11914"/>
                  <a:pt x="4778521" y="4066"/>
                  <a:pt x="4992858" y="0"/>
                </a:cubicBezTo>
                <a:cubicBezTo>
                  <a:pt x="5207195" y="-4066"/>
                  <a:pt x="5476408" y="3112"/>
                  <a:pt x="5824265" y="0"/>
                </a:cubicBezTo>
                <a:cubicBezTo>
                  <a:pt x="6172122" y="-3112"/>
                  <a:pt x="6142046" y="3082"/>
                  <a:pt x="6333837" y="0"/>
                </a:cubicBezTo>
                <a:cubicBezTo>
                  <a:pt x="6525628" y="-3082"/>
                  <a:pt x="6765764" y="34058"/>
                  <a:pt x="7165245" y="0"/>
                </a:cubicBezTo>
                <a:cubicBezTo>
                  <a:pt x="7564726" y="-34058"/>
                  <a:pt x="7455679" y="16420"/>
                  <a:pt x="7594358" y="0"/>
                </a:cubicBezTo>
                <a:cubicBezTo>
                  <a:pt x="7733037" y="-16420"/>
                  <a:pt x="7922840" y="-2350"/>
                  <a:pt x="8184389" y="0"/>
                </a:cubicBezTo>
                <a:cubicBezTo>
                  <a:pt x="8445938" y="2350"/>
                  <a:pt x="8678051" y="30911"/>
                  <a:pt x="9015796" y="0"/>
                </a:cubicBezTo>
                <a:cubicBezTo>
                  <a:pt x="9522571" y="127928"/>
                  <a:pt x="9936507" y="477686"/>
                  <a:pt x="9985716" y="969920"/>
                </a:cubicBezTo>
                <a:cubicBezTo>
                  <a:pt x="9985295" y="1192047"/>
                  <a:pt x="10006815" y="1371441"/>
                  <a:pt x="9985716" y="1500127"/>
                </a:cubicBezTo>
                <a:cubicBezTo>
                  <a:pt x="9964617" y="1628813"/>
                  <a:pt x="9962415" y="1903298"/>
                  <a:pt x="9985716" y="2224312"/>
                </a:cubicBezTo>
                <a:cubicBezTo>
                  <a:pt x="10009017" y="2545327"/>
                  <a:pt x="9973234" y="2727254"/>
                  <a:pt x="9985716" y="2909701"/>
                </a:cubicBezTo>
                <a:cubicBezTo>
                  <a:pt x="9998198" y="3092148"/>
                  <a:pt x="9992630" y="3326604"/>
                  <a:pt x="9985716" y="3595090"/>
                </a:cubicBezTo>
                <a:cubicBezTo>
                  <a:pt x="9978802" y="3863576"/>
                  <a:pt x="9978130" y="3869867"/>
                  <a:pt x="9985716" y="4125297"/>
                </a:cubicBezTo>
                <a:cubicBezTo>
                  <a:pt x="9993302" y="4380727"/>
                  <a:pt x="10018723" y="4681440"/>
                  <a:pt x="9985716" y="4849482"/>
                </a:cubicBezTo>
                <a:cubicBezTo>
                  <a:pt x="9958779" y="5412500"/>
                  <a:pt x="9590969" y="5793999"/>
                  <a:pt x="9015796" y="5819402"/>
                </a:cubicBezTo>
                <a:cubicBezTo>
                  <a:pt x="8830665" y="5839057"/>
                  <a:pt x="8690493" y="5809370"/>
                  <a:pt x="8506224" y="5819402"/>
                </a:cubicBezTo>
                <a:cubicBezTo>
                  <a:pt x="8321955" y="5829434"/>
                  <a:pt x="7984806" y="5808905"/>
                  <a:pt x="7674817" y="5819402"/>
                </a:cubicBezTo>
                <a:cubicBezTo>
                  <a:pt x="7364828" y="5829899"/>
                  <a:pt x="7171508" y="5852207"/>
                  <a:pt x="6843409" y="5819402"/>
                </a:cubicBezTo>
                <a:cubicBezTo>
                  <a:pt x="6515310" y="5786597"/>
                  <a:pt x="6502247" y="5845933"/>
                  <a:pt x="6172920" y="5819402"/>
                </a:cubicBezTo>
                <a:cubicBezTo>
                  <a:pt x="5843593" y="5792871"/>
                  <a:pt x="5799622" y="5805832"/>
                  <a:pt x="5502430" y="5819402"/>
                </a:cubicBezTo>
                <a:cubicBezTo>
                  <a:pt x="5205238" y="5832973"/>
                  <a:pt x="4910725" y="5811963"/>
                  <a:pt x="4751482" y="5819402"/>
                </a:cubicBezTo>
                <a:cubicBezTo>
                  <a:pt x="4592239" y="5826841"/>
                  <a:pt x="4417301" y="5807799"/>
                  <a:pt x="4241910" y="5819402"/>
                </a:cubicBezTo>
                <a:cubicBezTo>
                  <a:pt x="4066519" y="5831005"/>
                  <a:pt x="4006335" y="5806772"/>
                  <a:pt x="3812796" y="5819402"/>
                </a:cubicBezTo>
                <a:cubicBezTo>
                  <a:pt x="3619257" y="5832032"/>
                  <a:pt x="3525115" y="5834960"/>
                  <a:pt x="3383683" y="5819402"/>
                </a:cubicBezTo>
                <a:cubicBezTo>
                  <a:pt x="3242251" y="5803844"/>
                  <a:pt x="3149364" y="5800060"/>
                  <a:pt x="2954569" y="5819402"/>
                </a:cubicBezTo>
                <a:cubicBezTo>
                  <a:pt x="2759774" y="5838744"/>
                  <a:pt x="2315206" y="5791528"/>
                  <a:pt x="2123162" y="5819402"/>
                </a:cubicBezTo>
                <a:cubicBezTo>
                  <a:pt x="1931118" y="5847276"/>
                  <a:pt x="1306261" y="5764013"/>
                  <a:pt x="969920" y="5819402"/>
                </a:cubicBezTo>
                <a:cubicBezTo>
                  <a:pt x="379684" y="5770906"/>
                  <a:pt x="-82231" y="5442020"/>
                  <a:pt x="0" y="4849482"/>
                </a:cubicBezTo>
                <a:cubicBezTo>
                  <a:pt x="-13706" y="4582524"/>
                  <a:pt x="34658" y="4426148"/>
                  <a:pt x="0" y="4125297"/>
                </a:cubicBezTo>
                <a:cubicBezTo>
                  <a:pt x="-34658" y="3824446"/>
                  <a:pt x="-19281" y="3710908"/>
                  <a:pt x="0" y="3439908"/>
                </a:cubicBezTo>
                <a:cubicBezTo>
                  <a:pt x="19281" y="3168908"/>
                  <a:pt x="-34237" y="3062759"/>
                  <a:pt x="0" y="2715723"/>
                </a:cubicBezTo>
                <a:cubicBezTo>
                  <a:pt x="34237" y="2368687"/>
                  <a:pt x="20991" y="2268945"/>
                  <a:pt x="0" y="2069129"/>
                </a:cubicBezTo>
                <a:cubicBezTo>
                  <a:pt x="-20991" y="1869313"/>
                  <a:pt x="-12685" y="1339326"/>
                  <a:pt x="0" y="969920"/>
                </a:cubicBezTo>
                <a:close/>
              </a:path>
              <a:path w="9985716" h="5819402" stroke="0" extrusionOk="0">
                <a:moveTo>
                  <a:pt x="0" y="969920"/>
                </a:moveTo>
                <a:cubicBezTo>
                  <a:pt x="-12911" y="357591"/>
                  <a:pt x="335937" y="53867"/>
                  <a:pt x="969920" y="0"/>
                </a:cubicBezTo>
                <a:cubicBezTo>
                  <a:pt x="1107977" y="24335"/>
                  <a:pt x="1359849" y="-21283"/>
                  <a:pt x="1640410" y="0"/>
                </a:cubicBezTo>
                <a:cubicBezTo>
                  <a:pt x="1920971" y="21283"/>
                  <a:pt x="2040889" y="-1449"/>
                  <a:pt x="2149982" y="0"/>
                </a:cubicBezTo>
                <a:cubicBezTo>
                  <a:pt x="2259075" y="1449"/>
                  <a:pt x="2443126" y="-12336"/>
                  <a:pt x="2579095" y="0"/>
                </a:cubicBezTo>
                <a:cubicBezTo>
                  <a:pt x="2715064" y="12336"/>
                  <a:pt x="2979695" y="-16598"/>
                  <a:pt x="3330044" y="0"/>
                </a:cubicBezTo>
                <a:cubicBezTo>
                  <a:pt x="3680393" y="16598"/>
                  <a:pt x="3731173" y="-20404"/>
                  <a:pt x="4080992" y="0"/>
                </a:cubicBezTo>
                <a:cubicBezTo>
                  <a:pt x="4430811" y="20404"/>
                  <a:pt x="4442484" y="32553"/>
                  <a:pt x="4751482" y="0"/>
                </a:cubicBezTo>
                <a:cubicBezTo>
                  <a:pt x="5060480" y="-32553"/>
                  <a:pt x="5094912" y="3971"/>
                  <a:pt x="5341513" y="0"/>
                </a:cubicBezTo>
                <a:cubicBezTo>
                  <a:pt x="5588114" y="-3971"/>
                  <a:pt x="5805704" y="-6627"/>
                  <a:pt x="5931544" y="0"/>
                </a:cubicBezTo>
                <a:cubicBezTo>
                  <a:pt x="6057384" y="6627"/>
                  <a:pt x="6267400" y="18292"/>
                  <a:pt x="6360657" y="0"/>
                </a:cubicBezTo>
                <a:cubicBezTo>
                  <a:pt x="6453914" y="-18292"/>
                  <a:pt x="6938430" y="-101"/>
                  <a:pt x="7111605" y="0"/>
                </a:cubicBezTo>
                <a:cubicBezTo>
                  <a:pt x="7284780" y="101"/>
                  <a:pt x="7475125" y="-1336"/>
                  <a:pt x="7701636" y="0"/>
                </a:cubicBezTo>
                <a:cubicBezTo>
                  <a:pt x="7928147" y="1336"/>
                  <a:pt x="8502220" y="20728"/>
                  <a:pt x="9015796" y="0"/>
                </a:cubicBezTo>
                <a:cubicBezTo>
                  <a:pt x="9626813" y="-49411"/>
                  <a:pt x="9966866" y="385789"/>
                  <a:pt x="9985716" y="969920"/>
                </a:cubicBezTo>
                <a:cubicBezTo>
                  <a:pt x="9982111" y="1107146"/>
                  <a:pt x="9959310" y="1393711"/>
                  <a:pt x="9985716" y="1500127"/>
                </a:cubicBezTo>
                <a:cubicBezTo>
                  <a:pt x="10012122" y="1606543"/>
                  <a:pt x="9955422" y="1997111"/>
                  <a:pt x="9985716" y="2146720"/>
                </a:cubicBezTo>
                <a:cubicBezTo>
                  <a:pt x="10016010" y="2296329"/>
                  <a:pt x="10015603" y="2587521"/>
                  <a:pt x="9985716" y="2793314"/>
                </a:cubicBezTo>
                <a:cubicBezTo>
                  <a:pt x="9955829" y="2999107"/>
                  <a:pt x="9961642" y="3151995"/>
                  <a:pt x="9985716" y="3362317"/>
                </a:cubicBezTo>
                <a:cubicBezTo>
                  <a:pt x="10009790" y="3572639"/>
                  <a:pt x="10010929" y="3807075"/>
                  <a:pt x="9985716" y="3970115"/>
                </a:cubicBezTo>
                <a:cubicBezTo>
                  <a:pt x="9960503" y="4133155"/>
                  <a:pt x="10025377" y="4604241"/>
                  <a:pt x="9985716" y="4849482"/>
                </a:cubicBezTo>
                <a:cubicBezTo>
                  <a:pt x="10050961" y="5275364"/>
                  <a:pt x="9557813" y="5903991"/>
                  <a:pt x="9015796" y="5819402"/>
                </a:cubicBezTo>
                <a:cubicBezTo>
                  <a:pt x="8777737" y="5838854"/>
                  <a:pt x="8661889" y="5810940"/>
                  <a:pt x="8345306" y="5819402"/>
                </a:cubicBezTo>
                <a:cubicBezTo>
                  <a:pt x="8028723" y="5827865"/>
                  <a:pt x="7984961" y="5814033"/>
                  <a:pt x="7755275" y="5819402"/>
                </a:cubicBezTo>
                <a:cubicBezTo>
                  <a:pt x="7525589" y="5824771"/>
                  <a:pt x="7096233" y="5795647"/>
                  <a:pt x="6923868" y="5819402"/>
                </a:cubicBezTo>
                <a:cubicBezTo>
                  <a:pt x="6751503" y="5843157"/>
                  <a:pt x="6611036" y="5799712"/>
                  <a:pt x="6494755" y="5819402"/>
                </a:cubicBezTo>
                <a:cubicBezTo>
                  <a:pt x="6378474" y="5839092"/>
                  <a:pt x="6214868" y="5817560"/>
                  <a:pt x="6065641" y="5819402"/>
                </a:cubicBezTo>
                <a:cubicBezTo>
                  <a:pt x="5916414" y="5821244"/>
                  <a:pt x="5716982" y="5833744"/>
                  <a:pt x="5556069" y="5819402"/>
                </a:cubicBezTo>
                <a:cubicBezTo>
                  <a:pt x="5395156" y="5805060"/>
                  <a:pt x="4984659" y="5810292"/>
                  <a:pt x="4724662" y="5819402"/>
                </a:cubicBezTo>
                <a:cubicBezTo>
                  <a:pt x="4464665" y="5828512"/>
                  <a:pt x="4266147" y="5798845"/>
                  <a:pt x="3973714" y="5819402"/>
                </a:cubicBezTo>
                <a:cubicBezTo>
                  <a:pt x="3681281" y="5839959"/>
                  <a:pt x="3527248" y="5802653"/>
                  <a:pt x="3142307" y="5819402"/>
                </a:cubicBezTo>
                <a:cubicBezTo>
                  <a:pt x="2757366" y="5836151"/>
                  <a:pt x="2817028" y="5796977"/>
                  <a:pt x="2632734" y="5819402"/>
                </a:cubicBezTo>
                <a:cubicBezTo>
                  <a:pt x="2448440" y="5841827"/>
                  <a:pt x="2138154" y="5800252"/>
                  <a:pt x="1881786" y="5819402"/>
                </a:cubicBezTo>
                <a:cubicBezTo>
                  <a:pt x="1625418" y="5838552"/>
                  <a:pt x="1165224" y="5841225"/>
                  <a:pt x="969920" y="5819402"/>
                </a:cubicBezTo>
                <a:cubicBezTo>
                  <a:pt x="337566" y="5753283"/>
                  <a:pt x="25487" y="5376313"/>
                  <a:pt x="0" y="4849482"/>
                </a:cubicBezTo>
                <a:cubicBezTo>
                  <a:pt x="18159" y="4579597"/>
                  <a:pt x="12693" y="4470222"/>
                  <a:pt x="0" y="4125297"/>
                </a:cubicBezTo>
                <a:cubicBezTo>
                  <a:pt x="-12693" y="3780373"/>
                  <a:pt x="-30193" y="3757092"/>
                  <a:pt x="0" y="3439908"/>
                </a:cubicBezTo>
                <a:cubicBezTo>
                  <a:pt x="30193" y="3122724"/>
                  <a:pt x="-34083" y="2953379"/>
                  <a:pt x="0" y="2754519"/>
                </a:cubicBezTo>
                <a:cubicBezTo>
                  <a:pt x="34083" y="2555659"/>
                  <a:pt x="19477" y="2241893"/>
                  <a:pt x="0" y="2030334"/>
                </a:cubicBezTo>
                <a:cubicBezTo>
                  <a:pt x="-19477" y="1818776"/>
                  <a:pt x="-35673" y="1415247"/>
                  <a:pt x="0" y="969920"/>
                </a:cubicBezTo>
                <a:close/>
              </a:path>
            </a:pathLst>
          </a:custGeom>
          <a:ln w="28575">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toy figurine of a child&#10;&#10;Description automatically generated with low confidence">
            <a:extLst>
              <a:ext uri="{FF2B5EF4-FFF2-40B4-BE49-F238E27FC236}">
                <a16:creationId xmlns:a16="http://schemas.microsoft.com/office/drawing/2014/main" id="{3B1B916C-0C91-4FA1-9B1C-946615080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9991" y="3507509"/>
            <a:ext cx="1760933" cy="2365360"/>
          </a:xfrm>
          <a:prstGeom prst="rect">
            <a:avLst/>
          </a:prstGeom>
        </p:spPr>
      </p:pic>
      <p:pic>
        <p:nvPicPr>
          <p:cNvPr id="12" name="Picture 11" descr="A picture containing text, orange&#10;&#10;Description automatically generated">
            <a:extLst>
              <a:ext uri="{FF2B5EF4-FFF2-40B4-BE49-F238E27FC236}">
                <a16:creationId xmlns:a16="http://schemas.microsoft.com/office/drawing/2014/main" id="{87BC7FBE-F18C-44F6-A1C5-E5DA2468800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6" name="Picture 5" descr="Shape, rectangle&#10;&#10;Description automatically generated">
            <a:extLst>
              <a:ext uri="{FF2B5EF4-FFF2-40B4-BE49-F238E27FC236}">
                <a16:creationId xmlns:a16="http://schemas.microsoft.com/office/drawing/2014/main" id="{FF08E937-EC03-48E1-97F4-92F2C951AA81}"/>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7">
                    <a14:imgEffect>
                      <a14:artisticLineDrawing/>
                    </a14:imgEffect>
                  </a14:imgLayer>
                </a14:imgProps>
              </a:ext>
              <a:ext uri="{28A0092B-C50C-407E-A947-70E740481C1C}">
                <a14:useLocalDpi xmlns:a14="http://schemas.microsoft.com/office/drawing/2010/main" val="0"/>
              </a:ext>
            </a:extLst>
          </a:blip>
          <a:stretch>
            <a:fillRect/>
          </a:stretch>
        </p:blipFill>
        <p:spPr>
          <a:xfrm>
            <a:off x="3531712" y="102102"/>
            <a:ext cx="5128576" cy="754360"/>
          </a:xfrm>
          <a:prstGeom prst="rect">
            <a:avLst/>
          </a:prstGeom>
        </p:spPr>
      </p:pic>
      <p:sp>
        <p:nvSpPr>
          <p:cNvPr id="11" name="TextBox 10">
            <a:extLst>
              <a:ext uri="{FF2B5EF4-FFF2-40B4-BE49-F238E27FC236}">
                <a16:creationId xmlns:a16="http://schemas.microsoft.com/office/drawing/2014/main" id="{127C3FA6-ABD3-4F97-8A5C-8C73584624FB}"/>
              </a:ext>
            </a:extLst>
          </p:cNvPr>
          <p:cNvSpPr txBox="1"/>
          <p:nvPr/>
        </p:nvSpPr>
        <p:spPr>
          <a:xfrm>
            <a:off x="4057153" y="57341"/>
            <a:ext cx="38365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Calibri" panose="020F0502020204030204"/>
              </a:rPr>
              <a:t>Đọc</a:t>
            </a:r>
            <a:r>
              <a:rPr lang="en-US" sz="4000" dirty="0">
                <a:solidFill>
                  <a:prstClr val="black"/>
                </a:solidFill>
                <a:latin typeface="Calibri" panose="020F0502020204030204"/>
              </a:rPr>
              <a:t> </a:t>
            </a:r>
            <a:r>
              <a:rPr lang="en-US" sz="4000" dirty="0" err="1">
                <a:solidFill>
                  <a:prstClr val="black"/>
                </a:solidFill>
                <a:latin typeface="Calibri" panose="020F0502020204030204"/>
              </a:rPr>
              <a:t>mẫu</a:t>
            </a:r>
            <a:endParaRPr kumimoji="0" lang="en-US" sz="4000" b="0" i="0" u="none" strike="noStrike" kern="1200" cap="none" spc="0" normalizeH="0" baseline="0" noProof="0" dirty="0">
              <a:ln>
                <a:noFill/>
              </a:ln>
              <a:solidFill>
                <a:prstClr val="black"/>
              </a:solidFill>
              <a:effectLst/>
              <a:uLnTx/>
              <a:uFillTx/>
              <a:latin typeface="Calibri" panose="020F0502020204030204"/>
            </a:endParaRPr>
          </a:p>
        </p:txBody>
      </p:sp>
      <p:pic>
        <p:nvPicPr>
          <p:cNvPr id="10" name="Picture 9" descr="A picture containing text, envelope, businesscard&#10;&#10;Description automatically generated">
            <a:extLst>
              <a:ext uri="{FF2B5EF4-FFF2-40B4-BE49-F238E27FC236}">
                <a16:creationId xmlns:a16="http://schemas.microsoft.com/office/drawing/2014/main" id="{6FD12B32-7690-4776-B0D5-56C51AE9F16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20467373">
            <a:off x="7575275" y="-83654"/>
            <a:ext cx="1521589" cy="844799"/>
          </a:xfrm>
          <a:prstGeom prst="rect">
            <a:avLst/>
          </a:prstGeom>
        </p:spPr>
      </p:pic>
      <p:sp>
        <p:nvSpPr>
          <p:cNvPr id="14" name="TextBox 13">
            <a:extLst>
              <a:ext uri="{FF2B5EF4-FFF2-40B4-BE49-F238E27FC236}">
                <a16:creationId xmlns:a16="http://schemas.microsoft.com/office/drawing/2014/main" id="{7058A314-DF09-42F0-9B09-079B4A9FDCA2}"/>
              </a:ext>
            </a:extLst>
          </p:cNvPr>
          <p:cNvSpPr txBox="1"/>
          <p:nvPr/>
        </p:nvSpPr>
        <p:spPr>
          <a:xfrm>
            <a:off x="5354609" y="1377309"/>
            <a:ext cx="1187423"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600" b="0" i="1" u="none" strike="noStrike" kern="1200" cap="none" spc="0" normalizeH="0" baseline="0" noProof="0" dirty="0" err="1">
                <a:ln>
                  <a:noFill/>
                </a:ln>
                <a:solidFill>
                  <a:prstClr val="black"/>
                </a:solidFill>
                <a:effectLst/>
                <a:uLnTx/>
                <a:uFillTx/>
                <a:latin typeface="Calibri" panose="020F0502020204030204"/>
                <a:ea typeface="+mn-ea"/>
                <a:cs typeface="+mn-cs"/>
              </a:rPr>
              <a:t>Trích</a:t>
            </a:r>
            <a:r>
              <a:rPr kumimoji="0" lang="en-US" sz="26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 name="TextBox 2">
            <a:extLst>
              <a:ext uri="{FF2B5EF4-FFF2-40B4-BE49-F238E27FC236}">
                <a16:creationId xmlns:a16="http://schemas.microsoft.com/office/drawing/2014/main" id="{B62543B0-4656-460C-A4BD-F7775F3DEFDD}"/>
              </a:ext>
            </a:extLst>
          </p:cNvPr>
          <p:cNvSpPr txBox="1"/>
          <p:nvPr/>
        </p:nvSpPr>
        <p:spPr>
          <a:xfrm>
            <a:off x="3914775" y="856462"/>
            <a:ext cx="4745513" cy="646331"/>
          </a:xfrm>
          <a:prstGeom prst="rect">
            <a:avLst/>
          </a:prstGeom>
          <a:noFill/>
        </p:spPr>
        <p:txBody>
          <a:bodyPr wrap="square" rtlCol="0">
            <a:spAutoFit/>
          </a:bodyPr>
          <a:lstStyle/>
          <a:p>
            <a:pPr algn="ctr"/>
            <a:r>
              <a:rPr lang="en-US" sz="3600" dirty="0" err="1">
                <a:solidFill>
                  <a:srgbClr val="002060"/>
                </a:solidFill>
                <a:latin typeface="Coiny" panose="02000903060500060000" pitchFamily="2" charset="0"/>
              </a:rPr>
              <a:t>Về</a:t>
            </a:r>
            <a:r>
              <a:rPr lang="en-US" sz="3600" dirty="0">
                <a:solidFill>
                  <a:srgbClr val="002060"/>
                </a:solidFill>
                <a:latin typeface="Coiny" panose="02000903060500060000" pitchFamily="2" charset="0"/>
              </a:rPr>
              <a:t> </a:t>
            </a:r>
            <a:r>
              <a:rPr lang="en-US" sz="3600" dirty="0" err="1">
                <a:solidFill>
                  <a:srgbClr val="002060"/>
                </a:solidFill>
                <a:latin typeface="Coiny" panose="02000903060500060000" pitchFamily="2" charset="0"/>
              </a:rPr>
              <a:t>thăm</a:t>
            </a:r>
            <a:r>
              <a:rPr lang="en-US" sz="3600" dirty="0">
                <a:solidFill>
                  <a:srgbClr val="002060"/>
                </a:solidFill>
                <a:latin typeface="Coiny" panose="02000903060500060000" pitchFamily="2" charset="0"/>
              </a:rPr>
              <a:t> </a:t>
            </a:r>
            <a:r>
              <a:rPr lang="en-US" sz="3600" dirty="0" err="1">
                <a:solidFill>
                  <a:srgbClr val="002060"/>
                </a:solidFill>
                <a:latin typeface="Coiny" panose="02000903060500060000" pitchFamily="2" charset="0"/>
              </a:rPr>
              <a:t>quê</a:t>
            </a:r>
            <a:endParaRPr lang="en-US" sz="3600" dirty="0">
              <a:solidFill>
                <a:srgbClr val="002060"/>
              </a:solidFill>
              <a:latin typeface="Coiny" panose="02000903060500060000" pitchFamily="2" charset="0"/>
            </a:endParaRPr>
          </a:p>
        </p:txBody>
      </p:sp>
      <p:sp>
        <p:nvSpPr>
          <p:cNvPr id="25" name="TextBox 24">
            <a:extLst>
              <a:ext uri="{FF2B5EF4-FFF2-40B4-BE49-F238E27FC236}">
                <a16:creationId xmlns:a16="http://schemas.microsoft.com/office/drawing/2014/main" id="{821AB54A-39FE-4F07-8681-76756F5246C3}"/>
              </a:ext>
            </a:extLst>
          </p:cNvPr>
          <p:cNvSpPr txBox="1"/>
          <p:nvPr/>
        </p:nvSpPr>
        <p:spPr>
          <a:xfrm>
            <a:off x="1427663" y="1912862"/>
            <a:ext cx="3723248" cy="3416320"/>
          </a:xfrm>
          <a:prstGeom prst="rect">
            <a:avLst/>
          </a:prstGeom>
          <a:noFill/>
        </p:spPr>
        <p:txBody>
          <a:bodyPr wrap="square" rtlCol="0">
            <a:spAutoFit/>
          </a:bodyPr>
          <a:lstStyle/>
          <a:p>
            <a:pPr fontAlgn="t"/>
            <a:r>
              <a:rPr lang="vi-VN" sz="2400" b="0" dirty="0">
                <a:effectLst/>
                <a:latin typeface="Arial-Rounded" panose="020B0500000000000000" pitchFamily="34" charset="0"/>
                <a:ea typeface="Arial-Rounded" panose="020B0500000000000000" pitchFamily="34" charset="0"/>
                <a:cs typeface="Arial-Rounded" panose="020B0500000000000000" pitchFamily="34" charset="0"/>
              </a:rPr>
              <a:t>Nghỉ hè em thích nhất</a:t>
            </a:r>
          </a:p>
          <a:p>
            <a:pPr fontAlgn="t"/>
            <a:r>
              <a:rPr lang="vi-VN" sz="2400" b="0" dirty="0">
                <a:effectLst/>
                <a:latin typeface="Arial-Rounded" panose="020B0500000000000000" pitchFamily="34" charset="0"/>
                <a:ea typeface="Arial-Rounded" panose="020B0500000000000000" pitchFamily="34" charset="0"/>
                <a:cs typeface="Arial-Rounded" panose="020B0500000000000000" pitchFamily="34" charset="0"/>
              </a:rPr>
              <a:t>Được theo mẹ về quê</a:t>
            </a:r>
          </a:p>
          <a:p>
            <a:pPr fontAlgn="t"/>
            <a:r>
              <a:rPr lang="vi-VN" sz="2400" b="0" dirty="0">
                <a:effectLst/>
                <a:latin typeface="Arial-Rounded" panose="020B0500000000000000" pitchFamily="34" charset="0"/>
                <a:ea typeface="Arial-Rounded" panose="020B0500000000000000" pitchFamily="34" charset="0"/>
                <a:cs typeface="Arial-Rounded" panose="020B0500000000000000" pitchFamily="34" charset="0"/>
              </a:rPr>
              <a:t>Bà em cũng mừng ghê</a:t>
            </a:r>
          </a:p>
          <a:p>
            <a:pPr fontAlgn="t"/>
            <a:r>
              <a:rPr lang="vi-VN" sz="2400" b="0" dirty="0">
                <a:effectLst/>
                <a:latin typeface="Arial-Rounded" panose="020B0500000000000000" pitchFamily="34" charset="0"/>
                <a:ea typeface="Arial-Rounded" panose="020B0500000000000000" pitchFamily="34" charset="0"/>
                <a:cs typeface="Arial-Rounded" panose="020B0500000000000000" pitchFamily="34" charset="0"/>
              </a:rPr>
              <a:t>Khi thấy em vào ngõ</a:t>
            </a:r>
            <a:r>
              <a:rPr lang="en-US" sz="2400" b="0" dirty="0">
                <a:effectLst/>
                <a:latin typeface="Arial-Rounded" panose="020B0500000000000000" pitchFamily="34" charset="0"/>
                <a:ea typeface="Arial-Rounded" panose="020B0500000000000000" pitchFamily="34" charset="0"/>
                <a:cs typeface="Arial-Rounded" panose="020B0500000000000000" pitchFamily="34" charset="0"/>
              </a:rPr>
              <a:t>.</a:t>
            </a:r>
          </a:p>
          <a:p>
            <a:pPr fontAlgn="t"/>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fontAlgn="t"/>
            <a:r>
              <a:rPr lang="vi-VN" sz="2400" b="0" dirty="0">
                <a:effectLst/>
                <a:latin typeface="Arial-Rounded" panose="020B0500000000000000" pitchFamily="34" charset="0"/>
                <a:ea typeface="Arial-Rounded" panose="020B0500000000000000" pitchFamily="34" charset="0"/>
                <a:cs typeface="Arial-Rounded" panose="020B0500000000000000" pitchFamily="34" charset="0"/>
              </a:rPr>
              <a:t>Mảnh vườn quê bé nhỏ</a:t>
            </a:r>
          </a:p>
          <a:p>
            <a:pPr fontAlgn="t"/>
            <a:r>
              <a:rPr lang="vi-VN" sz="2400" b="0" dirty="0">
                <a:effectLst/>
                <a:latin typeface="Arial-Rounded" panose="020B0500000000000000" pitchFamily="34" charset="0"/>
                <a:ea typeface="Arial-Rounded" panose="020B0500000000000000" pitchFamily="34" charset="0"/>
                <a:cs typeface="Arial-Rounded" panose="020B0500000000000000" pitchFamily="34" charset="0"/>
              </a:rPr>
              <a:t>Bao nhiêu là thứ cây</a:t>
            </a:r>
          </a:p>
          <a:p>
            <a:pPr fontAlgn="t"/>
            <a:r>
              <a:rPr lang="vi-VN" sz="2400" b="0" dirty="0">
                <a:effectLst/>
                <a:latin typeface="Arial-Rounded" panose="020B0500000000000000" pitchFamily="34" charset="0"/>
                <a:ea typeface="Arial-Rounded" panose="020B0500000000000000" pitchFamily="34" charset="0"/>
                <a:cs typeface="Arial-Rounded" panose="020B0500000000000000" pitchFamily="34" charset="0"/>
              </a:rPr>
              <a:t>Bà mỗi năm mỗi gầy</a:t>
            </a:r>
          </a:p>
          <a:p>
            <a:pPr fontAlgn="t"/>
            <a:r>
              <a:rPr lang="vi-VN" sz="2400" b="0" dirty="0">
                <a:effectLst/>
                <a:latin typeface="Arial-Rounded" panose="020B0500000000000000" pitchFamily="34" charset="0"/>
                <a:ea typeface="Arial-Rounded" panose="020B0500000000000000" pitchFamily="34" charset="0"/>
                <a:cs typeface="Arial-Rounded" panose="020B0500000000000000" pitchFamily="34" charset="0"/>
              </a:rPr>
              <a:t>Chắc bà luôn vất vả</a:t>
            </a:r>
            <a:r>
              <a:rPr lang="en-US" sz="2400" b="0" dirty="0">
                <a:effectLst/>
                <a:latin typeface="Arial-Rounded" panose="020B0500000000000000" pitchFamily="34" charset="0"/>
                <a:ea typeface="Arial-Rounded" panose="020B0500000000000000" pitchFamily="34" charset="0"/>
                <a:cs typeface="Arial-Rounded" panose="020B0500000000000000" pitchFamily="34" charset="0"/>
              </a:rPr>
              <a:t>.</a:t>
            </a:r>
            <a:endParaRPr lang="vi-VN" sz="2400" b="0" dirty="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499C5998-394D-4D54-8AFE-160960433E7C}"/>
              </a:ext>
            </a:extLst>
          </p:cNvPr>
          <p:cNvSpPr txBox="1"/>
          <p:nvPr/>
        </p:nvSpPr>
        <p:spPr>
          <a:xfrm>
            <a:off x="6258260" y="1979470"/>
            <a:ext cx="4506077" cy="4893647"/>
          </a:xfrm>
          <a:prstGeom prst="rect">
            <a:avLst/>
          </a:prstGeom>
          <a:noFill/>
        </p:spPr>
        <p:txBody>
          <a:bodyPr wrap="square" rtlCol="0">
            <a:spAutoFit/>
          </a:bodyPr>
          <a:lstStyle/>
          <a:p>
            <a:pPr fontAlgn="t"/>
            <a:r>
              <a:rPr lang="vi-VN" sz="2400" dirty="0">
                <a:latin typeface="Arial-Rounded" panose="020B0500000000000000" pitchFamily="34" charset="0"/>
                <a:ea typeface="Arial-Rounded" panose="020B0500000000000000" pitchFamily="34" charset="0"/>
                <a:cs typeface="Arial-Rounded" panose="020B0500000000000000" pitchFamily="34" charset="0"/>
              </a:rPr>
              <a:t>Vườn bà có nhiều quả</a:t>
            </a:r>
          </a:p>
          <a:p>
            <a:pPr fontAlgn="t"/>
            <a:r>
              <a:rPr lang="vi-VN" sz="2400" dirty="0">
                <a:latin typeface="Arial-Rounded" panose="020B0500000000000000" pitchFamily="34" charset="0"/>
                <a:ea typeface="Arial-Rounded" panose="020B0500000000000000" pitchFamily="34" charset="0"/>
                <a:cs typeface="Arial-Rounded" panose="020B0500000000000000" pitchFamily="34" charset="0"/>
              </a:rPr>
              <a:t>Chẳng mấy lúc bà ăn</a:t>
            </a:r>
          </a:p>
          <a:p>
            <a:pPr fontAlgn="t"/>
            <a:r>
              <a:rPr lang="vi-VN" sz="2400" dirty="0">
                <a:latin typeface="Arial-Rounded" panose="020B0500000000000000" pitchFamily="34" charset="0"/>
                <a:ea typeface="Arial-Rounded" panose="020B0500000000000000" pitchFamily="34" charset="0"/>
                <a:cs typeface="Arial-Rounded" panose="020B0500000000000000" pitchFamily="34" charset="0"/>
              </a:rPr>
              <a:t>Bà bảo thích để dành</a:t>
            </a:r>
          </a:p>
          <a:p>
            <a:pPr fontAlgn="t"/>
            <a:r>
              <a:rPr lang="vi-VN" sz="2400" dirty="0">
                <a:latin typeface="Arial-Rounded" panose="020B0500000000000000" pitchFamily="34" charset="0"/>
                <a:ea typeface="Arial-Rounded" panose="020B0500000000000000" pitchFamily="34" charset="0"/>
                <a:cs typeface="Arial-Rounded" panose="020B0500000000000000" pitchFamily="34" charset="0"/>
              </a:rPr>
              <a:t>Cho cháu về ra hái.</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fontAlgn="t"/>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fontAlgn="t"/>
            <a:r>
              <a:rPr lang="vi-VN" sz="2400" dirty="0">
                <a:latin typeface="Arial-Rounded" panose="020B0500000000000000" pitchFamily="34" charset="0"/>
                <a:ea typeface="Arial-Rounded" panose="020B0500000000000000" pitchFamily="34" charset="0"/>
                <a:cs typeface="Arial-Rounded" panose="020B0500000000000000" pitchFamily="34" charset="0"/>
              </a:rPr>
              <a:t>Em mồ hôi nhễ nhại</a:t>
            </a:r>
          </a:p>
          <a:p>
            <a:pPr fontAlgn="t"/>
            <a:r>
              <a:rPr lang="vi-VN" sz="2400" dirty="0">
                <a:latin typeface="Arial-Rounded" panose="020B0500000000000000" pitchFamily="34" charset="0"/>
                <a:ea typeface="Arial-Rounded" panose="020B0500000000000000" pitchFamily="34" charset="0"/>
                <a:cs typeface="Arial-Rounded" panose="020B0500000000000000" pitchFamily="34" charset="0"/>
              </a:rPr>
              <a:t>Bà theo quạt liền tay.</a:t>
            </a:r>
          </a:p>
          <a:p>
            <a:pPr fontAlgn="t"/>
            <a:r>
              <a:rPr lang="vi-VN" sz="2400" dirty="0">
                <a:latin typeface="Arial-Rounded" panose="020B0500000000000000" pitchFamily="34" charset="0"/>
                <a:ea typeface="Arial-Rounded" panose="020B0500000000000000" pitchFamily="34" charset="0"/>
                <a:cs typeface="Arial-Rounded" panose="020B0500000000000000" pitchFamily="34" charset="0"/>
              </a:rPr>
              <a:t>Từ tay bà gió đến</a:t>
            </a:r>
          </a:p>
          <a:p>
            <a:pPr fontAlgn="t"/>
            <a:r>
              <a:rPr lang="vi-VN" sz="2400" dirty="0">
                <a:latin typeface="Arial-Rounded" panose="020B0500000000000000" pitchFamily="34" charset="0"/>
                <a:ea typeface="Arial-Rounded" panose="020B0500000000000000" pitchFamily="34" charset="0"/>
                <a:cs typeface="Arial-Rounded" panose="020B0500000000000000" pitchFamily="34" charset="0"/>
              </a:rPr>
              <a:t>Thơm bao hương quả vườn</a:t>
            </a:r>
          </a:p>
          <a:p>
            <a:pPr fontAlgn="t"/>
            <a:r>
              <a:rPr lang="vi-VN" sz="2400" dirty="0">
                <a:latin typeface="Arial-Rounded" panose="020B0500000000000000" pitchFamily="34" charset="0"/>
                <a:ea typeface="Arial-Rounded" panose="020B0500000000000000" pitchFamily="34" charset="0"/>
                <a:cs typeface="Arial-Rounded" panose="020B0500000000000000" pitchFamily="34" charset="0"/>
              </a:rPr>
              <a:t>Thoáng nghe bà kể chuyện</a:t>
            </a:r>
          </a:p>
          <a:p>
            <a:pPr fontAlgn="t"/>
            <a:r>
              <a:rPr lang="vi-VN" sz="2400" dirty="0">
                <a:latin typeface="Arial-Rounded" panose="020B0500000000000000" pitchFamily="34" charset="0"/>
                <a:ea typeface="Arial-Rounded" panose="020B0500000000000000" pitchFamily="34" charset="0"/>
                <a:cs typeface="Arial-Rounded" panose="020B0500000000000000" pitchFamily="34" charset="0"/>
              </a:rPr>
              <a:t>Gió thơm say chập chờn.</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algn="r" fontAlgn="t"/>
            <a:r>
              <a:rPr lang="en-US" sz="2400" dirty="0">
                <a:latin typeface="Arial-Rounded" panose="020B0500000000000000" pitchFamily="34" charset="0"/>
                <a:ea typeface="Arial-Rounded" panose="020B0500000000000000" pitchFamily="34" charset="0"/>
                <a:cs typeface="Arial-Rounded" panose="020B0500000000000000" pitchFamily="34" charset="0"/>
              </a:rPr>
              <a:t>(</a:t>
            </a:r>
            <a:r>
              <a:rPr lang="en-US" sz="24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Hoài</a:t>
            </a:r>
            <a:r>
              <a:rPr lang="en-US" sz="2400" dirty="0">
                <a:latin typeface="Arial-Rounded" panose="020B0500000000000000" pitchFamily="34" charset="0"/>
                <a:ea typeface="Arial-Rounded" panose="020B0500000000000000" pitchFamily="34" charset="0"/>
                <a:cs typeface="Arial-Rounded" panose="020B0500000000000000" pitchFamily="34" charset="0"/>
              </a:rPr>
              <a:t>)</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pPr fontAlgn="t"/>
            <a:endParaRPr lang="vi-VN" sz="2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9397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3000" b="-34000"/>
          </a:stretch>
        </a:blipFill>
        <a:effectLst/>
      </p:bgPr>
    </p:bg>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40597650-B863-4ECB-8F27-DF5919686CD9}"/>
              </a:ext>
            </a:extLst>
          </p:cNvPr>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3531712" y="236572"/>
            <a:ext cx="5128576" cy="754360"/>
          </a:xfrm>
          <a:prstGeom prst="rect">
            <a:avLst/>
          </a:prstGeom>
        </p:spPr>
      </p:pic>
      <p:sp>
        <p:nvSpPr>
          <p:cNvPr id="7" name="TextBox 6">
            <a:extLst>
              <a:ext uri="{FF2B5EF4-FFF2-40B4-BE49-F238E27FC236}">
                <a16:creationId xmlns:a16="http://schemas.microsoft.com/office/drawing/2014/main" id="{25CCD7B8-C830-4422-B4D7-21505652EA0C}"/>
              </a:ext>
            </a:extLst>
          </p:cNvPr>
          <p:cNvSpPr txBox="1"/>
          <p:nvPr/>
        </p:nvSpPr>
        <p:spPr>
          <a:xfrm>
            <a:off x="4550883" y="336753"/>
            <a:ext cx="326914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Luyện</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3000" dirty="0" err="1">
                <a:solidFill>
                  <a:prstClr val="black"/>
                </a:solidFill>
                <a:latin typeface="Calibri" panose="020F0502020204030204"/>
              </a:rPr>
              <a:t>đọc</a:t>
            </a:r>
            <a:r>
              <a:rPr lang="en-US" sz="3000" dirty="0">
                <a:solidFill>
                  <a:prstClr val="black"/>
                </a:solidFill>
                <a:latin typeface="Calibri" panose="020F0502020204030204"/>
              </a:rPr>
              <a:t> </a:t>
            </a:r>
            <a:r>
              <a:rPr lang="en-US" sz="3000" dirty="0" err="1">
                <a:solidFill>
                  <a:prstClr val="black"/>
                </a:solidFill>
                <a:latin typeface="Calibri" panose="020F0502020204030204"/>
              </a:rPr>
              <a:t>toàn</a:t>
            </a:r>
            <a:r>
              <a:rPr lang="en-US" sz="3000" dirty="0">
                <a:solidFill>
                  <a:prstClr val="black"/>
                </a:solidFill>
                <a:latin typeface="Calibri" panose="020F0502020204030204"/>
              </a:rPr>
              <a:t> </a:t>
            </a:r>
            <a:r>
              <a:rPr lang="en-US" sz="3000" dirty="0" err="1">
                <a:solidFill>
                  <a:prstClr val="black"/>
                </a:solidFill>
                <a:latin typeface="Calibri" panose="020F0502020204030204"/>
              </a:rPr>
              <a:t>bài</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A picture containing text, envelope, businesscard&#10;&#10;Description automatically generated">
            <a:extLst>
              <a:ext uri="{FF2B5EF4-FFF2-40B4-BE49-F238E27FC236}">
                <a16:creationId xmlns:a16="http://schemas.microsoft.com/office/drawing/2014/main" id="{497EF91B-9A73-46E0-9131-57F521E3824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0467373">
            <a:off x="7575275" y="70959"/>
            <a:ext cx="1521589" cy="844799"/>
          </a:xfrm>
          <a:prstGeom prst="rect">
            <a:avLst/>
          </a:prstGeom>
        </p:spPr>
      </p:pic>
      <p:pic>
        <p:nvPicPr>
          <p:cNvPr id="102" name="Picture 101">
            <a:extLst>
              <a:ext uri="{FF2B5EF4-FFF2-40B4-BE49-F238E27FC236}">
                <a16:creationId xmlns:a16="http://schemas.microsoft.com/office/drawing/2014/main" id="{29508311-9655-421A-BBC5-36FBFA2682D2}"/>
              </a:ext>
            </a:extLst>
          </p:cNvPr>
          <p:cNvPicPr>
            <a:picLocks noChangeAspect="1"/>
          </p:cNvPicPr>
          <p:nvPr/>
        </p:nvPicPr>
        <p:blipFill>
          <a:blip r:embed="rId6"/>
          <a:stretch>
            <a:fillRect/>
          </a:stretch>
        </p:blipFill>
        <p:spPr>
          <a:xfrm>
            <a:off x="1176333" y="1139187"/>
            <a:ext cx="9839334" cy="4098052"/>
          </a:xfrm>
          <a:prstGeom prst="rect">
            <a:avLst/>
          </a:prstGeom>
        </p:spPr>
      </p:pic>
    </p:spTree>
    <p:extLst>
      <p:ext uri="{BB962C8B-B14F-4D97-AF65-F5344CB8AC3E}">
        <p14:creationId xmlns:p14="http://schemas.microsoft.com/office/powerpoint/2010/main" val="276443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59" presetClass="path" presetSubtype="0" accel="50000" decel="50000" fill="hold" nodeType="withEffect">
                                  <p:stCondLst>
                                    <p:cond delay="0"/>
                                  </p:stCondLst>
                                  <p:childTnLst>
                                    <p:animMotion origin="layout" path="M -0.35039 0.03056 C -0.35039 0.0213 -0.3108 0.01458 -0.26263 0.01458 C -0.21302 0.01458 -0.17343 0.0213 -0.17343 0.03056 C -0.17343 0.03958 -0.13385 0.04676 -0.08424 0.04676 C -0.03606 0.04676 0.00365 0.03958 0.00365 0.03056 " pathEditMode="relative" rAng="0" ptsTypes="AAAAA">
                                      <p:cBhvr>
                                        <p:cTn id="9" dur="2000" fill="hold"/>
                                        <p:tgtEl>
                                          <p:spTgt spid="8"/>
                                        </p:tgtEl>
                                        <p:attrNameLst>
                                          <p:attrName>ppt_x</p:attrName>
                                          <p:attrName>ppt_y</p:attrName>
                                        </p:attrNameLst>
                                      </p:cBhvr>
                                      <p:rCtr x="17695" y="0"/>
                                    </p:animMotion>
                                  </p:childTnLst>
                                </p:cTn>
                              </p:par>
                              <p:par>
                                <p:cTn id="10" presetID="22" presetClass="entr" presetSubtype="8"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500"/>
                                        <p:tgtEl>
                                          <p:spTgt spid="7"/>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02"/>
                                        </p:tgtEl>
                                        <p:attrNameLst>
                                          <p:attrName>style.visibility</p:attrName>
                                        </p:attrNameLst>
                                      </p:cBhvr>
                                      <p:to>
                                        <p:strVal val="visible"/>
                                      </p:to>
                                    </p:set>
                                    <p:anim calcmode="lin" valueType="num">
                                      <p:cBhvr additive="base">
                                        <p:cTn id="16" dur="500" fill="hold"/>
                                        <p:tgtEl>
                                          <p:spTgt spid="102"/>
                                        </p:tgtEl>
                                        <p:attrNameLst>
                                          <p:attrName>ppt_x</p:attrName>
                                        </p:attrNameLst>
                                      </p:cBhvr>
                                      <p:tavLst>
                                        <p:tav tm="0">
                                          <p:val>
                                            <p:strVal val="#ppt_x"/>
                                          </p:val>
                                        </p:tav>
                                        <p:tav tm="100000">
                                          <p:val>
                                            <p:strVal val="#ppt_x"/>
                                          </p:val>
                                        </p:tav>
                                      </p:tavLst>
                                    </p:anim>
                                    <p:anim calcmode="lin" valueType="num">
                                      <p:cBhvr additive="base">
                                        <p:cTn id="17"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3000" b="-30000"/>
          </a:stretch>
        </a:blipFill>
        <a:effectLst/>
      </p:bgPr>
    </p:bg>
    <p:spTree>
      <p:nvGrpSpPr>
        <p:cNvPr id="1" name=""/>
        <p:cNvGrpSpPr/>
        <p:nvPr/>
      </p:nvGrpSpPr>
      <p:grpSpPr>
        <a:xfrm>
          <a:off x="0" y="0"/>
          <a:ext cx="0" cy="0"/>
          <a:chOff x="0" y="0"/>
          <a:chExt cx="0" cy="0"/>
        </a:xfrm>
      </p:grpSpPr>
      <p:pic>
        <p:nvPicPr>
          <p:cNvPr id="10" name="Picture 9" descr="A picture containing text, night sky&#10;&#10;Description automatically generated">
            <a:extLst>
              <a:ext uri="{FF2B5EF4-FFF2-40B4-BE49-F238E27FC236}">
                <a16:creationId xmlns:a16="http://schemas.microsoft.com/office/drawing/2014/main" id="{4C8F206A-65C2-4ADD-B06C-D046FD3C9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78" y="222673"/>
            <a:ext cx="1760933" cy="477541"/>
          </a:xfrm>
          <a:prstGeom prst="rect">
            <a:avLst/>
          </a:prstGeom>
        </p:spPr>
      </p:pic>
      <p:sp>
        <p:nvSpPr>
          <p:cNvPr id="11" name="Rectangle: Rounded Corners 10">
            <a:extLst>
              <a:ext uri="{FF2B5EF4-FFF2-40B4-BE49-F238E27FC236}">
                <a16:creationId xmlns:a16="http://schemas.microsoft.com/office/drawing/2014/main" id="{E8B887A3-6B41-4942-BE41-E572F9D7E242}"/>
              </a:ext>
            </a:extLst>
          </p:cNvPr>
          <p:cNvSpPr/>
          <p:nvPr/>
        </p:nvSpPr>
        <p:spPr>
          <a:xfrm>
            <a:off x="1103142" y="815925"/>
            <a:ext cx="9985716" cy="5383168"/>
          </a:xfrm>
          <a:custGeom>
            <a:avLst/>
            <a:gdLst>
              <a:gd name="connsiteX0" fmla="*/ 0 w 9985716"/>
              <a:gd name="connsiteY0" fmla="*/ 897213 h 5383168"/>
              <a:gd name="connsiteX1" fmla="*/ 897213 w 9985716"/>
              <a:gd name="connsiteY1" fmla="*/ 0 h 5383168"/>
              <a:gd name="connsiteX2" fmla="*/ 1743646 w 9985716"/>
              <a:gd name="connsiteY2" fmla="*/ 0 h 5383168"/>
              <a:gd name="connsiteX3" fmla="*/ 2344341 w 9985716"/>
              <a:gd name="connsiteY3" fmla="*/ 0 h 5383168"/>
              <a:gd name="connsiteX4" fmla="*/ 3190774 w 9985716"/>
              <a:gd name="connsiteY4" fmla="*/ 0 h 5383168"/>
              <a:gd name="connsiteX5" fmla="*/ 3955295 w 9985716"/>
              <a:gd name="connsiteY5" fmla="*/ 0 h 5383168"/>
              <a:gd name="connsiteX6" fmla="*/ 4474076 w 9985716"/>
              <a:gd name="connsiteY6" fmla="*/ 0 h 5383168"/>
              <a:gd name="connsiteX7" fmla="*/ 4992858 w 9985716"/>
              <a:gd name="connsiteY7" fmla="*/ 0 h 5383168"/>
              <a:gd name="connsiteX8" fmla="*/ 5839291 w 9985716"/>
              <a:gd name="connsiteY8" fmla="*/ 0 h 5383168"/>
              <a:gd name="connsiteX9" fmla="*/ 6358073 w 9985716"/>
              <a:gd name="connsiteY9" fmla="*/ 0 h 5383168"/>
              <a:gd name="connsiteX10" fmla="*/ 7204506 w 9985716"/>
              <a:gd name="connsiteY10" fmla="*/ 0 h 5383168"/>
              <a:gd name="connsiteX11" fmla="*/ 7641375 w 9985716"/>
              <a:gd name="connsiteY11" fmla="*/ 0 h 5383168"/>
              <a:gd name="connsiteX12" fmla="*/ 8242070 w 9985716"/>
              <a:gd name="connsiteY12" fmla="*/ 0 h 5383168"/>
              <a:gd name="connsiteX13" fmla="*/ 9088503 w 9985716"/>
              <a:gd name="connsiteY13" fmla="*/ 0 h 5383168"/>
              <a:gd name="connsiteX14" fmla="*/ 9985716 w 9985716"/>
              <a:gd name="connsiteY14" fmla="*/ 897213 h 5383168"/>
              <a:gd name="connsiteX15" fmla="*/ 9985716 w 9985716"/>
              <a:gd name="connsiteY15" fmla="*/ 1387674 h 5383168"/>
              <a:gd name="connsiteX16" fmla="*/ 9985716 w 9985716"/>
              <a:gd name="connsiteY16" fmla="*/ 2057573 h 5383168"/>
              <a:gd name="connsiteX17" fmla="*/ 9985716 w 9985716"/>
              <a:gd name="connsiteY17" fmla="*/ 2691584 h 5383168"/>
              <a:gd name="connsiteX18" fmla="*/ 9985716 w 9985716"/>
              <a:gd name="connsiteY18" fmla="*/ 3325595 h 5383168"/>
              <a:gd name="connsiteX19" fmla="*/ 9985716 w 9985716"/>
              <a:gd name="connsiteY19" fmla="*/ 3816056 h 5383168"/>
              <a:gd name="connsiteX20" fmla="*/ 9985716 w 9985716"/>
              <a:gd name="connsiteY20" fmla="*/ 4485955 h 5383168"/>
              <a:gd name="connsiteX21" fmla="*/ 9088503 w 9985716"/>
              <a:gd name="connsiteY21" fmla="*/ 5383168 h 5383168"/>
              <a:gd name="connsiteX22" fmla="*/ 8569721 w 9985716"/>
              <a:gd name="connsiteY22" fmla="*/ 5383168 h 5383168"/>
              <a:gd name="connsiteX23" fmla="*/ 7723288 w 9985716"/>
              <a:gd name="connsiteY23" fmla="*/ 5383168 h 5383168"/>
              <a:gd name="connsiteX24" fmla="*/ 6876855 w 9985716"/>
              <a:gd name="connsiteY24" fmla="*/ 5383168 h 5383168"/>
              <a:gd name="connsiteX25" fmla="*/ 6194247 w 9985716"/>
              <a:gd name="connsiteY25" fmla="*/ 5383168 h 5383168"/>
              <a:gd name="connsiteX26" fmla="*/ 5511640 w 9985716"/>
              <a:gd name="connsiteY26" fmla="*/ 5383168 h 5383168"/>
              <a:gd name="connsiteX27" fmla="*/ 4747119 w 9985716"/>
              <a:gd name="connsiteY27" fmla="*/ 5383168 h 5383168"/>
              <a:gd name="connsiteX28" fmla="*/ 4228338 w 9985716"/>
              <a:gd name="connsiteY28" fmla="*/ 5383168 h 5383168"/>
              <a:gd name="connsiteX29" fmla="*/ 3791469 w 9985716"/>
              <a:gd name="connsiteY29" fmla="*/ 5383168 h 5383168"/>
              <a:gd name="connsiteX30" fmla="*/ 3354600 w 9985716"/>
              <a:gd name="connsiteY30" fmla="*/ 5383168 h 5383168"/>
              <a:gd name="connsiteX31" fmla="*/ 2917731 w 9985716"/>
              <a:gd name="connsiteY31" fmla="*/ 5383168 h 5383168"/>
              <a:gd name="connsiteX32" fmla="*/ 2071298 w 9985716"/>
              <a:gd name="connsiteY32" fmla="*/ 5383168 h 5383168"/>
              <a:gd name="connsiteX33" fmla="*/ 897213 w 9985716"/>
              <a:gd name="connsiteY33" fmla="*/ 5383168 h 5383168"/>
              <a:gd name="connsiteX34" fmla="*/ 0 w 9985716"/>
              <a:gd name="connsiteY34" fmla="*/ 4485955 h 5383168"/>
              <a:gd name="connsiteX35" fmla="*/ 0 w 9985716"/>
              <a:gd name="connsiteY35" fmla="*/ 3816056 h 5383168"/>
              <a:gd name="connsiteX36" fmla="*/ 0 w 9985716"/>
              <a:gd name="connsiteY36" fmla="*/ 3182045 h 5383168"/>
              <a:gd name="connsiteX37" fmla="*/ 0 w 9985716"/>
              <a:gd name="connsiteY37" fmla="*/ 2512147 h 5383168"/>
              <a:gd name="connsiteX38" fmla="*/ 0 w 9985716"/>
              <a:gd name="connsiteY38" fmla="*/ 1914023 h 5383168"/>
              <a:gd name="connsiteX39" fmla="*/ 0 w 9985716"/>
              <a:gd name="connsiteY39" fmla="*/ 897213 h 538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985716" h="5383168" fill="none" extrusionOk="0">
                <a:moveTo>
                  <a:pt x="0" y="897213"/>
                </a:moveTo>
                <a:cubicBezTo>
                  <a:pt x="43422" y="316635"/>
                  <a:pt x="339151" y="40126"/>
                  <a:pt x="897213" y="0"/>
                </a:cubicBezTo>
                <a:cubicBezTo>
                  <a:pt x="1291216" y="-1958"/>
                  <a:pt x="1343429" y="4427"/>
                  <a:pt x="1743646" y="0"/>
                </a:cubicBezTo>
                <a:cubicBezTo>
                  <a:pt x="2143863" y="-4427"/>
                  <a:pt x="2165646" y="26144"/>
                  <a:pt x="2344341" y="0"/>
                </a:cubicBezTo>
                <a:cubicBezTo>
                  <a:pt x="2523037" y="-26144"/>
                  <a:pt x="2788831" y="-23885"/>
                  <a:pt x="3190774" y="0"/>
                </a:cubicBezTo>
                <a:cubicBezTo>
                  <a:pt x="3592717" y="23885"/>
                  <a:pt x="3777248" y="-6636"/>
                  <a:pt x="3955295" y="0"/>
                </a:cubicBezTo>
                <a:cubicBezTo>
                  <a:pt x="4133342" y="6636"/>
                  <a:pt x="4329032" y="11676"/>
                  <a:pt x="4474076" y="0"/>
                </a:cubicBezTo>
                <a:cubicBezTo>
                  <a:pt x="4619120" y="-11676"/>
                  <a:pt x="4871874" y="10567"/>
                  <a:pt x="4992858" y="0"/>
                </a:cubicBezTo>
                <a:cubicBezTo>
                  <a:pt x="5113842" y="-10567"/>
                  <a:pt x="5558907" y="14386"/>
                  <a:pt x="5839291" y="0"/>
                </a:cubicBezTo>
                <a:cubicBezTo>
                  <a:pt x="6119675" y="-14386"/>
                  <a:pt x="6178629" y="-4892"/>
                  <a:pt x="6358073" y="0"/>
                </a:cubicBezTo>
                <a:cubicBezTo>
                  <a:pt x="6537517" y="4892"/>
                  <a:pt x="6996902" y="7705"/>
                  <a:pt x="7204506" y="0"/>
                </a:cubicBezTo>
                <a:cubicBezTo>
                  <a:pt x="7412110" y="-7705"/>
                  <a:pt x="7514179" y="-5876"/>
                  <a:pt x="7641375" y="0"/>
                </a:cubicBezTo>
                <a:cubicBezTo>
                  <a:pt x="7768571" y="5876"/>
                  <a:pt x="8019077" y="-13141"/>
                  <a:pt x="8242070" y="0"/>
                </a:cubicBezTo>
                <a:cubicBezTo>
                  <a:pt x="8465064" y="13141"/>
                  <a:pt x="8901609" y="-653"/>
                  <a:pt x="9088503" y="0"/>
                </a:cubicBezTo>
                <a:cubicBezTo>
                  <a:pt x="9570389" y="60345"/>
                  <a:pt x="9962464" y="422221"/>
                  <a:pt x="9985716" y="897213"/>
                </a:cubicBezTo>
                <a:cubicBezTo>
                  <a:pt x="9982714" y="1087023"/>
                  <a:pt x="9971924" y="1164942"/>
                  <a:pt x="9985716" y="1387674"/>
                </a:cubicBezTo>
                <a:cubicBezTo>
                  <a:pt x="9999508" y="1610406"/>
                  <a:pt x="10014476" y="1796696"/>
                  <a:pt x="9985716" y="2057573"/>
                </a:cubicBezTo>
                <a:cubicBezTo>
                  <a:pt x="9956956" y="2318450"/>
                  <a:pt x="9958185" y="2389639"/>
                  <a:pt x="9985716" y="2691584"/>
                </a:cubicBezTo>
                <a:cubicBezTo>
                  <a:pt x="10013247" y="2993529"/>
                  <a:pt x="9997646" y="3074078"/>
                  <a:pt x="9985716" y="3325595"/>
                </a:cubicBezTo>
                <a:cubicBezTo>
                  <a:pt x="9973786" y="3577112"/>
                  <a:pt x="9986750" y="3631158"/>
                  <a:pt x="9985716" y="3816056"/>
                </a:cubicBezTo>
                <a:cubicBezTo>
                  <a:pt x="9984682" y="4000954"/>
                  <a:pt x="10018511" y="4198378"/>
                  <a:pt x="9985716" y="4485955"/>
                </a:cubicBezTo>
                <a:cubicBezTo>
                  <a:pt x="9934439" y="5033527"/>
                  <a:pt x="9631472" y="5352652"/>
                  <a:pt x="9088503" y="5383168"/>
                </a:cubicBezTo>
                <a:cubicBezTo>
                  <a:pt x="8887651" y="5365509"/>
                  <a:pt x="8819743" y="5357799"/>
                  <a:pt x="8569721" y="5383168"/>
                </a:cubicBezTo>
                <a:cubicBezTo>
                  <a:pt x="8319699" y="5408537"/>
                  <a:pt x="8065165" y="5416563"/>
                  <a:pt x="7723288" y="5383168"/>
                </a:cubicBezTo>
                <a:cubicBezTo>
                  <a:pt x="7381411" y="5349773"/>
                  <a:pt x="7279473" y="5371642"/>
                  <a:pt x="6876855" y="5383168"/>
                </a:cubicBezTo>
                <a:cubicBezTo>
                  <a:pt x="6474237" y="5394694"/>
                  <a:pt x="6336484" y="5405673"/>
                  <a:pt x="6194247" y="5383168"/>
                </a:cubicBezTo>
                <a:cubicBezTo>
                  <a:pt x="6052010" y="5360663"/>
                  <a:pt x="5692236" y="5369207"/>
                  <a:pt x="5511640" y="5383168"/>
                </a:cubicBezTo>
                <a:cubicBezTo>
                  <a:pt x="5331044" y="5397129"/>
                  <a:pt x="5084943" y="5417579"/>
                  <a:pt x="4747119" y="5383168"/>
                </a:cubicBezTo>
                <a:cubicBezTo>
                  <a:pt x="4409295" y="5348757"/>
                  <a:pt x="4374393" y="5388762"/>
                  <a:pt x="4228338" y="5383168"/>
                </a:cubicBezTo>
                <a:cubicBezTo>
                  <a:pt x="4082283" y="5377574"/>
                  <a:pt x="3882011" y="5380183"/>
                  <a:pt x="3791469" y="5383168"/>
                </a:cubicBezTo>
                <a:cubicBezTo>
                  <a:pt x="3700927" y="5386153"/>
                  <a:pt x="3541560" y="5398958"/>
                  <a:pt x="3354600" y="5383168"/>
                </a:cubicBezTo>
                <a:cubicBezTo>
                  <a:pt x="3167640" y="5367378"/>
                  <a:pt x="3134019" y="5388436"/>
                  <a:pt x="2917731" y="5383168"/>
                </a:cubicBezTo>
                <a:cubicBezTo>
                  <a:pt x="2701443" y="5377900"/>
                  <a:pt x="2488826" y="5387610"/>
                  <a:pt x="2071298" y="5383168"/>
                </a:cubicBezTo>
                <a:cubicBezTo>
                  <a:pt x="1653770" y="5378726"/>
                  <a:pt x="1300551" y="5352359"/>
                  <a:pt x="897213" y="5383168"/>
                </a:cubicBezTo>
                <a:cubicBezTo>
                  <a:pt x="353016" y="5339902"/>
                  <a:pt x="-25711" y="4999253"/>
                  <a:pt x="0" y="4485955"/>
                </a:cubicBezTo>
                <a:cubicBezTo>
                  <a:pt x="-10776" y="4318837"/>
                  <a:pt x="6437" y="3975157"/>
                  <a:pt x="0" y="3816056"/>
                </a:cubicBezTo>
                <a:cubicBezTo>
                  <a:pt x="-6437" y="3656955"/>
                  <a:pt x="30182" y="3430662"/>
                  <a:pt x="0" y="3182045"/>
                </a:cubicBezTo>
                <a:cubicBezTo>
                  <a:pt x="-30182" y="2933428"/>
                  <a:pt x="32331" y="2719923"/>
                  <a:pt x="0" y="2512147"/>
                </a:cubicBezTo>
                <a:cubicBezTo>
                  <a:pt x="-32331" y="2304371"/>
                  <a:pt x="8182" y="2127440"/>
                  <a:pt x="0" y="1914023"/>
                </a:cubicBezTo>
                <a:cubicBezTo>
                  <a:pt x="-8182" y="1700606"/>
                  <a:pt x="-41523" y="1240106"/>
                  <a:pt x="0" y="897213"/>
                </a:cubicBezTo>
                <a:close/>
              </a:path>
              <a:path w="9985716" h="5383168" stroke="0" extrusionOk="0">
                <a:moveTo>
                  <a:pt x="0" y="897213"/>
                </a:moveTo>
                <a:cubicBezTo>
                  <a:pt x="-10539" y="339121"/>
                  <a:pt x="348870" y="28944"/>
                  <a:pt x="897213" y="0"/>
                </a:cubicBezTo>
                <a:cubicBezTo>
                  <a:pt x="1202166" y="-15010"/>
                  <a:pt x="1251071" y="27524"/>
                  <a:pt x="1579821" y="0"/>
                </a:cubicBezTo>
                <a:cubicBezTo>
                  <a:pt x="1908571" y="-27524"/>
                  <a:pt x="1887715" y="1849"/>
                  <a:pt x="2098602" y="0"/>
                </a:cubicBezTo>
                <a:cubicBezTo>
                  <a:pt x="2309489" y="-1849"/>
                  <a:pt x="2341690" y="-2124"/>
                  <a:pt x="2535471" y="0"/>
                </a:cubicBezTo>
                <a:cubicBezTo>
                  <a:pt x="2729252" y="2124"/>
                  <a:pt x="3015116" y="-18652"/>
                  <a:pt x="3299991" y="0"/>
                </a:cubicBezTo>
                <a:cubicBezTo>
                  <a:pt x="3584866" y="18652"/>
                  <a:pt x="3873587" y="-25693"/>
                  <a:pt x="4064512" y="0"/>
                </a:cubicBezTo>
                <a:cubicBezTo>
                  <a:pt x="4255437" y="25693"/>
                  <a:pt x="4487163" y="-24197"/>
                  <a:pt x="4747119" y="0"/>
                </a:cubicBezTo>
                <a:cubicBezTo>
                  <a:pt x="5007075" y="24197"/>
                  <a:pt x="5049714" y="-9569"/>
                  <a:pt x="5347814" y="0"/>
                </a:cubicBezTo>
                <a:cubicBezTo>
                  <a:pt x="5645914" y="9569"/>
                  <a:pt x="5776554" y="-7689"/>
                  <a:pt x="5948509" y="0"/>
                </a:cubicBezTo>
                <a:cubicBezTo>
                  <a:pt x="6120465" y="7689"/>
                  <a:pt x="6276866" y="5363"/>
                  <a:pt x="6385377" y="0"/>
                </a:cubicBezTo>
                <a:cubicBezTo>
                  <a:pt x="6493888" y="-5363"/>
                  <a:pt x="6959337" y="30520"/>
                  <a:pt x="7149898" y="0"/>
                </a:cubicBezTo>
                <a:cubicBezTo>
                  <a:pt x="7340459" y="-30520"/>
                  <a:pt x="7538154" y="-22667"/>
                  <a:pt x="7750592" y="0"/>
                </a:cubicBezTo>
                <a:cubicBezTo>
                  <a:pt x="7963030" y="22667"/>
                  <a:pt x="8542449" y="45345"/>
                  <a:pt x="9088503" y="0"/>
                </a:cubicBezTo>
                <a:cubicBezTo>
                  <a:pt x="9626630" y="-27944"/>
                  <a:pt x="9957193" y="328370"/>
                  <a:pt x="9985716" y="897213"/>
                </a:cubicBezTo>
                <a:cubicBezTo>
                  <a:pt x="10007146" y="1141332"/>
                  <a:pt x="9963495" y="1236858"/>
                  <a:pt x="9985716" y="1387674"/>
                </a:cubicBezTo>
                <a:cubicBezTo>
                  <a:pt x="10007937" y="1538490"/>
                  <a:pt x="9975151" y="1779076"/>
                  <a:pt x="9985716" y="1985798"/>
                </a:cubicBezTo>
                <a:cubicBezTo>
                  <a:pt x="9996281" y="2192520"/>
                  <a:pt x="9956599" y="2387657"/>
                  <a:pt x="9985716" y="2583922"/>
                </a:cubicBezTo>
                <a:cubicBezTo>
                  <a:pt x="10014833" y="2780187"/>
                  <a:pt x="9980348" y="2869529"/>
                  <a:pt x="9985716" y="3110271"/>
                </a:cubicBezTo>
                <a:cubicBezTo>
                  <a:pt x="9991084" y="3351013"/>
                  <a:pt x="9970476" y="3559975"/>
                  <a:pt x="9985716" y="3672507"/>
                </a:cubicBezTo>
                <a:cubicBezTo>
                  <a:pt x="10000956" y="3785039"/>
                  <a:pt x="9958056" y="4084181"/>
                  <a:pt x="9985716" y="4485955"/>
                </a:cubicBezTo>
                <a:cubicBezTo>
                  <a:pt x="10002477" y="4953268"/>
                  <a:pt x="9590106" y="5464308"/>
                  <a:pt x="9088503" y="5383168"/>
                </a:cubicBezTo>
                <a:cubicBezTo>
                  <a:pt x="8837846" y="5358476"/>
                  <a:pt x="8559740" y="5408204"/>
                  <a:pt x="8405896" y="5383168"/>
                </a:cubicBezTo>
                <a:cubicBezTo>
                  <a:pt x="8252052" y="5358132"/>
                  <a:pt x="8073076" y="5403423"/>
                  <a:pt x="7805201" y="5383168"/>
                </a:cubicBezTo>
                <a:cubicBezTo>
                  <a:pt x="7537327" y="5362913"/>
                  <a:pt x="7344368" y="5391717"/>
                  <a:pt x="6958768" y="5383168"/>
                </a:cubicBezTo>
                <a:cubicBezTo>
                  <a:pt x="6573168" y="5374619"/>
                  <a:pt x="6719327" y="5401000"/>
                  <a:pt x="6521899" y="5383168"/>
                </a:cubicBezTo>
                <a:cubicBezTo>
                  <a:pt x="6324471" y="5365336"/>
                  <a:pt x="6297080" y="5403762"/>
                  <a:pt x="6085030" y="5383168"/>
                </a:cubicBezTo>
                <a:cubicBezTo>
                  <a:pt x="5872980" y="5362574"/>
                  <a:pt x="5734718" y="5396290"/>
                  <a:pt x="5566248" y="5383168"/>
                </a:cubicBezTo>
                <a:cubicBezTo>
                  <a:pt x="5397778" y="5370046"/>
                  <a:pt x="5046054" y="5367302"/>
                  <a:pt x="4719815" y="5383168"/>
                </a:cubicBezTo>
                <a:cubicBezTo>
                  <a:pt x="4393576" y="5399034"/>
                  <a:pt x="4150069" y="5356710"/>
                  <a:pt x="3955295" y="5383168"/>
                </a:cubicBezTo>
                <a:cubicBezTo>
                  <a:pt x="3760521" y="5409626"/>
                  <a:pt x="3446400" y="5379016"/>
                  <a:pt x="3108861" y="5383168"/>
                </a:cubicBezTo>
                <a:cubicBezTo>
                  <a:pt x="2771322" y="5387320"/>
                  <a:pt x="2768701" y="5388343"/>
                  <a:pt x="2590080" y="5383168"/>
                </a:cubicBezTo>
                <a:cubicBezTo>
                  <a:pt x="2411459" y="5377993"/>
                  <a:pt x="2139888" y="5351742"/>
                  <a:pt x="1825559" y="5383168"/>
                </a:cubicBezTo>
                <a:cubicBezTo>
                  <a:pt x="1511230" y="5414594"/>
                  <a:pt x="1126189" y="5376763"/>
                  <a:pt x="897213" y="5383168"/>
                </a:cubicBezTo>
                <a:cubicBezTo>
                  <a:pt x="301337" y="5314535"/>
                  <a:pt x="96522" y="4947990"/>
                  <a:pt x="0" y="4485955"/>
                </a:cubicBezTo>
                <a:cubicBezTo>
                  <a:pt x="-3922" y="4191343"/>
                  <a:pt x="24605" y="4049905"/>
                  <a:pt x="0" y="3816056"/>
                </a:cubicBezTo>
                <a:cubicBezTo>
                  <a:pt x="-24605" y="3582207"/>
                  <a:pt x="-11615" y="3425182"/>
                  <a:pt x="0" y="3182045"/>
                </a:cubicBezTo>
                <a:cubicBezTo>
                  <a:pt x="11615" y="2938908"/>
                  <a:pt x="10224" y="2812009"/>
                  <a:pt x="0" y="2548034"/>
                </a:cubicBezTo>
                <a:cubicBezTo>
                  <a:pt x="-10224" y="2284059"/>
                  <a:pt x="32367" y="2127285"/>
                  <a:pt x="0" y="1878136"/>
                </a:cubicBezTo>
                <a:cubicBezTo>
                  <a:pt x="-32367" y="1628987"/>
                  <a:pt x="29311" y="1336908"/>
                  <a:pt x="0" y="897213"/>
                </a:cubicBezTo>
                <a:close/>
              </a:path>
            </a:pathLst>
          </a:custGeom>
          <a:ln w="28575">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A toy figurine of a child&#10;&#10;Description automatically generated with low confidence">
            <a:extLst>
              <a:ext uri="{FF2B5EF4-FFF2-40B4-BE49-F238E27FC236}">
                <a16:creationId xmlns:a16="http://schemas.microsoft.com/office/drawing/2014/main" id="{993F4617-CC6F-4499-9803-B8B4B2B94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9991" y="3507509"/>
            <a:ext cx="1760933" cy="2365360"/>
          </a:xfrm>
          <a:prstGeom prst="rect">
            <a:avLst/>
          </a:prstGeom>
        </p:spPr>
      </p:pic>
      <p:pic>
        <p:nvPicPr>
          <p:cNvPr id="15" name="Picture 14" descr="A picture containing text, orange&#10;&#10;Description automatically generated">
            <a:extLst>
              <a:ext uri="{FF2B5EF4-FFF2-40B4-BE49-F238E27FC236}">
                <a16:creationId xmlns:a16="http://schemas.microsoft.com/office/drawing/2014/main" id="{E91A73FF-4488-4DEA-8D4F-42A7EE2EC96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17" name="Picture 16" descr="Shape, rectangle&#10;&#10;Description automatically generated">
            <a:extLst>
              <a:ext uri="{FF2B5EF4-FFF2-40B4-BE49-F238E27FC236}">
                <a16:creationId xmlns:a16="http://schemas.microsoft.com/office/drawing/2014/main" id="{53DB7830-683C-4400-91BE-0D0243B8E2E7}"/>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7">
                    <a14:imgEffect>
                      <a14:artisticLineDrawing/>
                    </a14:imgEffect>
                  </a14:imgLayer>
                </a14:imgProps>
              </a:ext>
              <a:ext uri="{28A0092B-C50C-407E-A947-70E740481C1C}">
                <a14:useLocalDpi xmlns:a14="http://schemas.microsoft.com/office/drawing/2010/main" val="0"/>
              </a:ext>
            </a:extLst>
          </a:blip>
          <a:stretch>
            <a:fillRect/>
          </a:stretch>
        </p:blipFill>
        <p:spPr>
          <a:xfrm>
            <a:off x="3531712" y="102102"/>
            <a:ext cx="5128576" cy="754360"/>
          </a:xfrm>
          <a:prstGeom prst="rect">
            <a:avLst/>
          </a:prstGeom>
        </p:spPr>
      </p:pic>
      <p:grpSp>
        <p:nvGrpSpPr>
          <p:cNvPr id="21" name="Group 20">
            <a:extLst>
              <a:ext uri="{FF2B5EF4-FFF2-40B4-BE49-F238E27FC236}">
                <a16:creationId xmlns:a16="http://schemas.microsoft.com/office/drawing/2014/main" id="{A8A63EEC-BA40-4C40-86DA-56AEC545DD8D}"/>
              </a:ext>
            </a:extLst>
          </p:cNvPr>
          <p:cNvGrpSpPr/>
          <p:nvPr/>
        </p:nvGrpSpPr>
        <p:grpSpPr>
          <a:xfrm>
            <a:off x="2005588" y="1769815"/>
            <a:ext cx="8204403" cy="4524315"/>
            <a:chOff x="2005588" y="1769815"/>
            <a:chExt cx="8204403" cy="4524315"/>
          </a:xfrm>
        </p:grpSpPr>
        <p:sp>
          <p:nvSpPr>
            <p:cNvPr id="23" name="TextBox 22">
              <a:extLst>
                <a:ext uri="{FF2B5EF4-FFF2-40B4-BE49-F238E27FC236}">
                  <a16:creationId xmlns:a16="http://schemas.microsoft.com/office/drawing/2014/main" id="{70297EC6-8AE4-457A-8749-35CBF6CAC001}"/>
                </a:ext>
              </a:extLst>
            </p:cNvPr>
            <p:cNvSpPr txBox="1"/>
            <p:nvPr/>
          </p:nvSpPr>
          <p:spPr>
            <a:xfrm>
              <a:off x="2005588" y="1769815"/>
              <a:ext cx="3633998" cy="3785652"/>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 hè em thích nhất</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 theo mẹ về quê</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em cũng mừng ghê</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 thấy em vào ngõ</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Mảnh vườn quê bé nhỏ</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Bao nhiêu là thứ cây</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mỗi năm mỗi gầy</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Chắc bà luôn vất vả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id="{3C04E81F-4512-4A80-B04E-844A9BA2CF20}"/>
                </a:ext>
              </a:extLst>
            </p:cNvPr>
            <p:cNvSpPr txBox="1"/>
            <p:nvPr/>
          </p:nvSpPr>
          <p:spPr>
            <a:xfrm>
              <a:off x="6373400" y="1769815"/>
              <a:ext cx="3836591" cy="4524315"/>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Vườn bà có nhiều quả</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mấy lúc bà ăn</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bảo thích để dành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 cháu về ra hái.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mồ hôi nhễ nhại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theo quạt liền tay.</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tay bà gió đến</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Thơm bao hương quả vườn</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Thoáng nghe bà kể chuyện</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 thơm say chập chờn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Hoài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26" name="TextBox 25">
            <a:extLst>
              <a:ext uri="{FF2B5EF4-FFF2-40B4-BE49-F238E27FC236}">
                <a16:creationId xmlns:a16="http://schemas.microsoft.com/office/drawing/2014/main" id="{4E4ED503-2413-4BCA-82B8-4D7DA06DDCD0}"/>
              </a:ext>
            </a:extLst>
          </p:cNvPr>
          <p:cNvSpPr txBox="1"/>
          <p:nvPr/>
        </p:nvSpPr>
        <p:spPr>
          <a:xfrm>
            <a:off x="4064031" y="192746"/>
            <a:ext cx="383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toàn</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bài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26" descr="A picture containing text, envelope, businesscard&#10;&#10;Description automatically generated">
            <a:extLst>
              <a:ext uri="{FF2B5EF4-FFF2-40B4-BE49-F238E27FC236}">
                <a16:creationId xmlns:a16="http://schemas.microsoft.com/office/drawing/2014/main" id="{A197381E-F8E6-42AE-980B-7CFC4238803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20467373">
            <a:off x="7575275" y="-83654"/>
            <a:ext cx="1521589" cy="844799"/>
          </a:xfrm>
          <a:prstGeom prst="rect">
            <a:avLst/>
          </a:prstGeom>
        </p:spPr>
      </p:pic>
      <p:grpSp>
        <p:nvGrpSpPr>
          <p:cNvPr id="14" name="Group 13">
            <a:extLst>
              <a:ext uri="{FF2B5EF4-FFF2-40B4-BE49-F238E27FC236}">
                <a16:creationId xmlns:a16="http://schemas.microsoft.com/office/drawing/2014/main" id="{48A3C3B2-CA2D-4DCB-ACEA-5AD1F4B56B73}"/>
              </a:ext>
            </a:extLst>
          </p:cNvPr>
          <p:cNvGrpSpPr/>
          <p:nvPr/>
        </p:nvGrpSpPr>
        <p:grpSpPr>
          <a:xfrm>
            <a:off x="1522791" y="1739671"/>
            <a:ext cx="693881" cy="561403"/>
            <a:chOff x="1472551" y="1769815"/>
            <a:chExt cx="693881" cy="561403"/>
          </a:xfrm>
        </p:grpSpPr>
        <p:sp>
          <p:nvSpPr>
            <p:cNvPr id="12" name="Oval 11">
              <a:extLst>
                <a:ext uri="{FF2B5EF4-FFF2-40B4-BE49-F238E27FC236}">
                  <a16:creationId xmlns:a16="http://schemas.microsoft.com/office/drawing/2014/main" id="{45DC2FA2-7CDF-4847-9BFA-ABF74670035E}"/>
                </a:ext>
              </a:extLst>
            </p:cNvPr>
            <p:cNvSpPr/>
            <p:nvPr/>
          </p:nvSpPr>
          <p:spPr>
            <a:xfrm>
              <a:off x="1472551" y="1769815"/>
              <a:ext cx="509458" cy="561403"/>
            </a:xfrm>
            <a:custGeom>
              <a:avLst/>
              <a:gdLst>
                <a:gd name="connsiteX0" fmla="*/ 0 w 509458"/>
                <a:gd name="connsiteY0" fmla="*/ 280702 h 561403"/>
                <a:gd name="connsiteX1" fmla="*/ 254729 w 509458"/>
                <a:gd name="connsiteY1" fmla="*/ 0 h 561403"/>
                <a:gd name="connsiteX2" fmla="*/ 509458 w 509458"/>
                <a:gd name="connsiteY2" fmla="*/ 280702 h 561403"/>
                <a:gd name="connsiteX3" fmla="*/ 254729 w 509458"/>
                <a:gd name="connsiteY3" fmla="*/ 561404 h 561403"/>
                <a:gd name="connsiteX4" fmla="*/ 0 w 509458"/>
                <a:gd name="connsiteY4" fmla="*/ 280702 h 561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58" h="561403" fill="none" extrusionOk="0">
                  <a:moveTo>
                    <a:pt x="0" y="280702"/>
                  </a:moveTo>
                  <a:cubicBezTo>
                    <a:pt x="1856" y="123911"/>
                    <a:pt x="134575" y="1355"/>
                    <a:pt x="254729" y="0"/>
                  </a:cubicBezTo>
                  <a:cubicBezTo>
                    <a:pt x="403553" y="13915"/>
                    <a:pt x="497398" y="125416"/>
                    <a:pt x="509458" y="280702"/>
                  </a:cubicBezTo>
                  <a:cubicBezTo>
                    <a:pt x="513518" y="436318"/>
                    <a:pt x="374248" y="551745"/>
                    <a:pt x="254729" y="561404"/>
                  </a:cubicBezTo>
                  <a:cubicBezTo>
                    <a:pt x="96734" y="566570"/>
                    <a:pt x="11059" y="420737"/>
                    <a:pt x="0" y="280702"/>
                  </a:cubicBezTo>
                  <a:close/>
                </a:path>
                <a:path w="509458" h="561403" stroke="0" extrusionOk="0">
                  <a:moveTo>
                    <a:pt x="0" y="280702"/>
                  </a:moveTo>
                  <a:cubicBezTo>
                    <a:pt x="-5352" y="135065"/>
                    <a:pt x="110431" y="-1493"/>
                    <a:pt x="254729" y="0"/>
                  </a:cubicBezTo>
                  <a:cubicBezTo>
                    <a:pt x="425643" y="-4463"/>
                    <a:pt x="500003" y="142896"/>
                    <a:pt x="509458" y="280702"/>
                  </a:cubicBezTo>
                  <a:cubicBezTo>
                    <a:pt x="494678" y="440669"/>
                    <a:pt x="390804" y="566853"/>
                    <a:pt x="254729" y="561404"/>
                  </a:cubicBezTo>
                  <a:cubicBezTo>
                    <a:pt x="116348" y="559914"/>
                    <a:pt x="-10193" y="438067"/>
                    <a:pt x="0" y="280702"/>
                  </a:cubicBezTo>
                  <a:close/>
                </a:path>
              </a:pathLst>
            </a:custGeom>
            <a:solidFill>
              <a:srgbClr val="D54A80"/>
            </a:solidFill>
            <a:ln>
              <a:solidFill>
                <a:schemeClr val="bg1"/>
              </a:solidFill>
              <a:extLst>
                <a:ext uri="{C807C97D-BFC1-408E-A445-0C87EB9F89A2}">
                  <ask:lineSketchStyleProps xmlns:ask="http://schemas.microsoft.com/office/drawing/2018/sketchyshapes" sd="981765707">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E36105E-6B54-4D26-BFDE-C6E5FD9C6C3E}"/>
                </a:ext>
              </a:extLst>
            </p:cNvPr>
            <p:cNvSpPr txBox="1"/>
            <p:nvPr/>
          </p:nvSpPr>
          <p:spPr>
            <a:xfrm>
              <a:off x="1555066" y="1804685"/>
              <a:ext cx="611366"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grpSp>
      <p:grpSp>
        <p:nvGrpSpPr>
          <p:cNvPr id="51" name="Group 50">
            <a:extLst>
              <a:ext uri="{FF2B5EF4-FFF2-40B4-BE49-F238E27FC236}">
                <a16:creationId xmlns:a16="http://schemas.microsoft.com/office/drawing/2014/main" id="{3CED6A1F-F694-4423-9934-CB083B8E5EEB}"/>
              </a:ext>
            </a:extLst>
          </p:cNvPr>
          <p:cNvGrpSpPr/>
          <p:nvPr/>
        </p:nvGrpSpPr>
        <p:grpSpPr>
          <a:xfrm>
            <a:off x="1522791" y="3697665"/>
            <a:ext cx="693881" cy="561403"/>
            <a:chOff x="1472551" y="1769815"/>
            <a:chExt cx="693881" cy="561403"/>
          </a:xfrm>
        </p:grpSpPr>
        <p:sp>
          <p:nvSpPr>
            <p:cNvPr id="52" name="Oval 51">
              <a:extLst>
                <a:ext uri="{FF2B5EF4-FFF2-40B4-BE49-F238E27FC236}">
                  <a16:creationId xmlns:a16="http://schemas.microsoft.com/office/drawing/2014/main" id="{9F629E68-0CFE-4CC6-B540-B16303E32271}"/>
                </a:ext>
              </a:extLst>
            </p:cNvPr>
            <p:cNvSpPr/>
            <p:nvPr/>
          </p:nvSpPr>
          <p:spPr>
            <a:xfrm>
              <a:off x="1472551" y="1769815"/>
              <a:ext cx="509458" cy="561403"/>
            </a:xfrm>
            <a:custGeom>
              <a:avLst/>
              <a:gdLst>
                <a:gd name="connsiteX0" fmla="*/ 0 w 509458"/>
                <a:gd name="connsiteY0" fmla="*/ 280702 h 561403"/>
                <a:gd name="connsiteX1" fmla="*/ 254729 w 509458"/>
                <a:gd name="connsiteY1" fmla="*/ 0 h 561403"/>
                <a:gd name="connsiteX2" fmla="*/ 509458 w 509458"/>
                <a:gd name="connsiteY2" fmla="*/ 280702 h 561403"/>
                <a:gd name="connsiteX3" fmla="*/ 254729 w 509458"/>
                <a:gd name="connsiteY3" fmla="*/ 561404 h 561403"/>
                <a:gd name="connsiteX4" fmla="*/ 0 w 509458"/>
                <a:gd name="connsiteY4" fmla="*/ 280702 h 561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58" h="561403" fill="none" extrusionOk="0">
                  <a:moveTo>
                    <a:pt x="0" y="280702"/>
                  </a:moveTo>
                  <a:cubicBezTo>
                    <a:pt x="1856" y="123911"/>
                    <a:pt x="134575" y="1355"/>
                    <a:pt x="254729" y="0"/>
                  </a:cubicBezTo>
                  <a:cubicBezTo>
                    <a:pt x="403553" y="13915"/>
                    <a:pt x="497398" y="125416"/>
                    <a:pt x="509458" y="280702"/>
                  </a:cubicBezTo>
                  <a:cubicBezTo>
                    <a:pt x="513518" y="436318"/>
                    <a:pt x="374248" y="551745"/>
                    <a:pt x="254729" y="561404"/>
                  </a:cubicBezTo>
                  <a:cubicBezTo>
                    <a:pt x="96734" y="566570"/>
                    <a:pt x="11059" y="420737"/>
                    <a:pt x="0" y="280702"/>
                  </a:cubicBezTo>
                  <a:close/>
                </a:path>
                <a:path w="509458" h="561403" stroke="0" extrusionOk="0">
                  <a:moveTo>
                    <a:pt x="0" y="280702"/>
                  </a:moveTo>
                  <a:cubicBezTo>
                    <a:pt x="-5352" y="135065"/>
                    <a:pt x="110431" y="-1493"/>
                    <a:pt x="254729" y="0"/>
                  </a:cubicBezTo>
                  <a:cubicBezTo>
                    <a:pt x="425643" y="-4463"/>
                    <a:pt x="500003" y="142896"/>
                    <a:pt x="509458" y="280702"/>
                  </a:cubicBezTo>
                  <a:cubicBezTo>
                    <a:pt x="494678" y="440669"/>
                    <a:pt x="390804" y="566853"/>
                    <a:pt x="254729" y="561404"/>
                  </a:cubicBezTo>
                  <a:cubicBezTo>
                    <a:pt x="116348" y="559914"/>
                    <a:pt x="-10193" y="438067"/>
                    <a:pt x="0" y="280702"/>
                  </a:cubicBezTo>
                  <a:close/>
                </a:path>
              </a:pathLst>
            </a:custGeom>
            <a:solidFill>
              <a:srgbClr val="ED7D31"/>
            </a:solidFill>
            <a:ln>
              <a:solidFill>
                <a:schemeClr val="bg1"/>
              </a:solidFill>
              <a:extLst>
                <a:ext uri="{C807C97D-BFC1-408E-A445-0C87EB9F89A2}">
                  <ask:lineSketchStyleProps xmlns:ask="http://schemas.microsoft.com/office/drawing/2018/sketchyshapes" sd="981765707">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B8CB8AC9-7C8E-4445-9208-821ACE47898B}"/>
                </a:ext>
              </a:extLst>
            </p:cNvPr>
            <p:cNvSpPr txBox="1"/>
            <p:nvPr/>
          </p:nvSpPr>
          <p:spPr>
            <a:xfrm>
              <a:off x="1555066" y="1804685"/>
              <a:ext cx="611366"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grpSp>
      <p:grpSp>
        <p:nvGrpSpPr>
          <p:cNvPr id="54" name="Group 53">
            <a:extLst>
              <a:ext uri="{FF2B5EF4-FFF2-40B4-BE49-F238E27FC236}">
                <a16:creationId xmlns:a16="http://schemas.microsoft.com/office/drawing/2014/main" id="{6DAD8D1D-9829-4864-8F5B-84137F4031B9}"/>
              </a:ext>
            </a:extLst>
          </p:cNvPr>
          <p:cNvGrpSpPr/>
          <p:nvPr/>
        </p:nvGrpSpPr>
        <p:grpSpPr>
          <a:xfrm>
            <a:off x="5876326" y="1706169"/>
            <a:ext cx="693881" cy="561403"/>
            <a:chOff x="1472551" y="1769815"/>
            <a:chExt cx="693881" cy="561403"/>
          </a:xfrm>
        </p:grpSpPr>
        <p:sp>
          <p:nvSpPr>
            <p:cNvPr id="55" name="Oval 54">
              <a:extLst>
                <a:ext uri="{FF2B5EF4-FFF2-40B4-BE49-F238E27FC236}">
                  <a16:creationId xmlns:a16="http://schemas.microsoft.com/office/drawing/2014/main" id="{1B1B3222-93B0-4107-B3CC-F4F40D3E0B10}"/>
                </a:ext>
              </a:extLst>
            </p:cNvPr>
            <p:cNvSpPr/>
            <p:nvPr/>
          </p:nvSpPr>
          <p:spPr>
            <a:xfrm>
              <a:off x="1472551" y="1769815"/>
              <a:ext cx="509458" cy="561403"/>
            </a:xfrm>
            <a:custGeom>
              <a:avLst/>
              <a:gdLst>
                <a:gd name="connsiteX0" fmla="*/ 0 w 509458"/>
                <a:gd name="connsiteY0" fmla="*/ 280702 h 561403"/>
                <a:gd name="connsiteX1" fmla="*/ 254729 w 509458"/>
                <a:gd name="connsiteY1" fmla="*/ 0 h 561403"/>
                <a:gd name="connsiteX2" fmla="*/ 509458 w 509458"/>
                <a:gd name="connsiteY2" fmla="*/ 280702 h 561403"/>
                <a:gd name="connsiteX3" fmla="*/ 254729 w 509458"/>
                <a:gd name="connsiteY3" fmla="*/ 561404 h 561403"/>
                <a:gd name="connsiteX4" fmla="*/ 0 w 509458"/>
                <a:gd name="connsiteY4" fmla="*/ 280702 h 561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58" h="561403" fill="none" extrusionOk="0">
                  <a:moveTo>
                    <a:pt x="0" y="280702"/>
                  </a:moveTo>
                  <a:cubicBezTo>
                    <a:pt x="1856" y="123911"/>
                    <a:pt x="134575" y="1355"/>
                    <a:pt x="254729" y="0"/>
                  </a:cubicBezTo>
                  <a:cubicBezTo>
                    <a:pt x="403553" y="13915"/>
                    <a:pt x="497398" y="125416"/>
                    <a:pt x="509458" y="280702"/>
                  </a:cubicBezTo>
                  <a:cubicBezTo>
                    <a:pt x="513518" y="436318"/>
                    <a:pt x="374248" y="551745"/>
                    <a:pt x="254729" y="561404"/>
                  </a:cubicBezTo>
                  <a:cubicBezTo>
                    <a:pt x="96734" y="566570"/>
                    <a:pt x="11059" y="420737"/>
                    <a:pt x="0" y="280702"/>
                  </a:cubicBezTo>
                  <a:close/>
                </a:path>
                <a:path w="509458" h="561403" stroke="0" extrusionOk="0">
                  <a:moveTo>
                    <a:pt x="0" y="280702"/>
                  </a:moveTo>
                  <a:cubicBezTo>
                    <a:pt x="-5352" y="135065"/>
                    <a:pt x="110431" y="-1493"/>
                    <a:pt x="254729" y="0"/>
                  </a:cubicBezTo>
                  <a:cubicBezTo>
                    <a:pt x="425643" y="-4463"/>
                    <a:pt x="500003" y="142896"/>
                    <a:pt x="509458" y="280702"/>
                  </a:cubicBezTo>
                  <a:cubicBezTo>
                    <a:pt x="494678" y="440669"/>
                    <a:pt x="390804" y="566853"/>
                    <a:pt x="254729" y="561404"/>
                  </a:cubicBezTo>
                  <a:cubicBezTo>
                    <a:pt x="116348" y="559914"/>
                    <a:pt x="-10193" y="438067"/>
                    <a:pt x="0" y="280702"/>
                  </a:cubicBezTo>
                  <a:close/>
                </a:path>
              </a:pathLst>
            </a:custGeom>
            <a:solidFill>
              <a:srgbClr val="70AD47"/>
            </a:solidFill>
            <a:ln>
              <a:solidFill>
                <a:schemeClr val="bg1"/>
              </a:solidFill>
              <a:extLst>
                <a:ext uri="{C807C97D-BFC1-408E-A445-0C87EB9F89A2}">
                  <ask:lineSketchStyleProps xmlns:ask="http://schemas.microsoft.com/office/drawing/2018/sketchyshapes" sd="981765707">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5D46476D-D7B5-4D2F-98AD-F78EBC096563}"/>
                </a:ext>
              </a:extLst>
            </p:cNvPr>
            <p:cNvSpPr txBox="1"/>
            <p:nvPr/>
          </p:nvSpPr>
          <p:spPr>
            <a:xfrm>
              <a:off x="1555066" y="1804685"/>
              <a:ext cx="611366"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grpSp>
      <p:grpSp>
        <p:nvGrpSpPr>
          <p:cNvPr id="57" name="Group 56">
            <a:extLst>
              <a:ext uri="{FF2B5EF4-FFF2-40B4-BE49-F238E27FC236}">
                <a16:creationId xmlns:a16="http://schemas.microsoft.com/office/drawing/2014/main" id="{D6924D40-10F8-40A5-B9A9-842C8D5AA40B}"/>
              </a:ext>
            </a:extLst>
          </p:cNvPr>
          <p:cNvGrpSpPr/>
          <p:nvPr/>
        </p:nvGrpSpPr>
        <p:grpSpPr>
          <a:xfrm>
            <a:off x="5876326" y="3671929"/>
            <a:ext cx="693881" cy="561403"/>
            <a:chOff x="1472551" y="1769815"/>
            <a:chExt cx="693881" cy="561403"/>
          </a:xfrm>
        </p:grpSpPr>
        <p:sp>
          <p:nvSpPr>
            <p:cNvPr id="58" name="Oval 57">
              <a:extLst>
                <a:ext uri="{FF2B5EF4-FFF2-40B4-BE49-F238E27FC236}">
                  <a16:creationId xmlns:a16="http://schemas.microsoft.com/office/drawing/2014/main" id="{DE512823-427B-4A0F-A327-C50214310E0D}"/>
                </a:ext>
              </a:extLst>
            </p:cNvPr>
            <p:cNvSpPr/>
            <p:nvPr/>
          </p:nvSpPr>
          <p:spPr>
            <a:xfrm>
              <a:off x="1472551" y="1769815"/>
              <a:ext cx="509458" cy="561403"/>
            </a:xfrm>
            <a:custGeom>
              <a:avLst/>
              <a:gdLst>
                <a:gd name="connsiteX0" fmla="*/ 0 w 509458"/>
                <a:gd name="connsiteY0" fmla="*/ 280702 h 561403"/>
                <a:gd name="connsiteX1" fmla="*/ 254729 w 509458"/>
                <a:gd name="connsiteY1" fmla="*/ 0 h 561403"/>
                <a:gd name="connsiteX2" fmla="*/ 509458 w 509458"/>
                <a:gd name="connsiteY2" fmla="*/ 280702 h 561403"/>
                <a:gd name="connsiteX3" fmla="*/ 254729 w 509458"/>
                <a:gd name="connsiteY3" fmla="*/ 561404 h 561403"/>
                <a:gd name="connsiteX4" fmla="*/ 0 w 509458"/>
                <a:gd name="connsiteY4" fmla="*/ 280702 h 561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58" h="561403" fill="none" extrusionOk="0">
                  <a:moveTo>
                    <a:pt x="0" y="280702"/>
                  </a:moveTo>
                  <a:cubicBezTo>
                    <a:pt x="1856" y="123911"/>
                    <a:pt x="134575" y="1355"/>
                    <a:pt x="254729" y="0"/>
                  </a:cubicBezTo>
                  <a:cubicBezTo>
                    <a:pt x="403553" y="13915"/>
                    <a:pt x="497398" y="125416"/>
                    <a:pt x="509458" y="280702"/>
                  </a:cubicBezTo>
                  <a:cubicBezTo>
                    <a:pt x="513518" y="436318"/>
                    <a:pt x="374248" y="551745"/>
                    <a:pt x="254729" y="561404"/>
                  </a:cubicBezTo>
                  <a:cubicBezTo>
                    <a:pt x="96734" y="566570"/>
                    <a:pt x="11059" y="420737"/>
                    <a:pt x="0" y="280702"/>
                  </a:cubicBezTo>
                  <a:close/>
                </a:path>
                <a:path w="509458" h="561403" stroke="0" extrusionOk="0">
                  <a:moveTo>
                    <a:pt x="0" y="280702"/>
                  </a:moveTo>
                  <a:cubicBezTo>
                    <a:pt x="-5352" y="135065"/>
                    <a:pt x="110431" y="-1493"/>
                    <a:pt x="254729" y="0"/>
                  </a:cubicBezTo>
                  <a:cubicBezTo>
                    <a:pt x="425643" y="-4463"/>
                    <a:pt x="500003" y="142896"/>
                    <a:pt x="509458" y="280702"/>
                  </a:cubicBezTo>
                  <a:cubicBezTo>
                    <a:pt x="494678" y="440669"/>
                    <a:pt x="390804" y="566853"/>
                    <a:pt x="254729" y="561404"/>
                  </a:cubicBezTo>
                  <a:cubicBezTo>
                    <a:pt x="116348" y="559914"/>
                    <a:pt x="-10193" y="438067"/>
                    <a:pt x="0" y="280702"/>
                  </a:cubicBezTo>
                  <a:close/>
                </a:path>
              </a:pathLst>
            </a:custGeom>
            <a:solidFill>
              <a:srgbClr val="4472C4"/>
            </a:solidFill>
            <a:ln>
              <a:solidFill>
                <a:schemeClr val="bg1"/>
              </a:solidFill>
              <a:extLst>
                <a:ext uri="{C807C97D-BFC1-408E-A445-0C87EB9F89A2}">
                  <ask:lineSketchStyleProps xmlns:ask="http://schemas.microsoft.com/office/drawing/2018/sketchyshapes" sd="981765707">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7C3F80AA-5963-4879-8CA7-C33A16EB093D}"/>
                </a:ext>
              </a:extLst>
            </p:cNvPr>
            <p:cNvSpPr txBox="1"/>
            <p:nvPr/>
          </p:nvSpPr>
          <p:spPr>
            <a:xfrm>
              <a:off x="1555066" y="1804685"/>
              <a:ext cx="611366"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grpSp>
      <p:sp>
        <p:nvSpPr>
          <p:cNvPr id="60" name="TextBox 59">
            <a:extLst>
              <a:ext uri="{FF2B5EF4-FFF2-40B4-BE49-F238E27FC236}">
                <a16:creationId xmlns:a16="http://schemas.microsoft.com/office/drawing/2014/main" id="{B2BDE77A-0E30-4A6C-A099-D8C4C9F8E7C0}"/>
              </a:ext>
            </a:extLst>
          </p:cNvPr>
          <p:cNvSpPr txBox="1"/>
          <p:nvPr/>
        </p:nvSpPr>
        <p:spPr>
          <a:xfrm>
            <a:off x="3914775" y="856462"/>
            <a:ext cx="47455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Coiny" panose="02000903060500060000" pitchFamily="2" charset="0"/>
                <a:ea typeface="+mn-ea"/>
                <a:cs typeface="+mn-cs"/>
              </a:rPr>
              <a:t>Về</a:t>
            </a:r>
            <a:r>
              <a:rPr kumimoji="0" lang="en-US" sz="3600" b="0" i="0" u="none" strike="noStrike" kern="1200" cap="none" spc="0" normalizeH="0" baseline="0" noProof="0" dirty="0">
                <a:ln>
                  <a:noFill/>
                </a:ln>
                <a:solidFill>
                  <a:srgbClr val="002060"/>
                </a:solidFill>
                <a:effectLst/>
                <a:uLnTx/>
                <a:uFillTx/>
                <a:latin typeface="Coiny" panose="02000903060500060000" pitchFamily="2" charset="0"/>
                <a:ea typeface="+mn-ea"/>
                <a:cs typeface="+mn-cs"/>
              </a:rPr>
              <a:t> </a:t>
            </a:r>
            <a:r>
              <a:rPr kumimoji="0" lang="en-US" sz="3600" b="0" i="0" u="none" strike="noStrike" kern="1200" cap="none" spc="0" normalizeH="0" baseline="0" noProof="0" dirty="0" err="1">
                <a:ln>
                  <a:noFill/>
                </a:ln>
                <a:solidFill>
                  <a:srgbClr val="002060"/>
                </a:solidFill>
                <a:effectLst/>
                <a:uLnTx/>
                <a:uFillTx/>
                <a:latin typeface="Coiny" panose="02000903060500060000" pitchFamily="2" charset="0"/>
                <a:ea typeface="+mn-ea"/>
                <a:cs typeface="+mn-cs"/>
              </a:rPr>
              <a:t>thăm</a:t>
            </a:r>
            <a:r>
              <a:rPr kumimoji="0" lang="en-US" sz="3600" b="0" i="0" u="none" strike="noStrike" kern="1200" cap="none" spc="0" normalizeH="0" baseline="0" noProof="0" dirty="0">
                <a:ln>
                  <a:noFill/>
                </a:ln>
                <a:solidFill>
                  <a:srgbClr val="002060"/>
                </a:solidFill>
                <a:effectLst/>
                <a:uLnTx/>
                <a:uFillTx/>
                <a:latin typeface="Coiny" panose="02000903060500060000" pitchFamily="2" charset="0"/>
                <a:ea typeface="+mn-ea"/>
                <a:cs typeface="+mn-cs"/>
              </a:rPr>
              <a:t> </a:t>
            </a:r>
            <a:r>
              <a:rPr kumimoji="0" lang="en-US" sz="3600" b="0" i="0" u="none" strike="noStrike" kern="1200" cap="none" spc="0" normalizeH="0" baseline="0" noProof="0" dirty="0" err="1">
                <a:ln>
                  <a:noFill/>
                </a:ln>
                <a:solidFill>
                  <a:srgbClr val="002060"/>
                </a:solidFill>
                <a:effectLst/>
                <a:uLnTx/>
                <a:uFillTx/>
                <a:latin typeface="Coiny" panose="02000903060500060000" pitchFamily="2" charset="0"/>
                <a:ea typeface="+mn-ea"/>
                <a:cs typeface="+mn-cs"/>
              </a:rPr>
              <a:t>quê</a:t>
            </a:r>
            <a:endParaRPr kumimoji="0" lang="en-US" sz="3600" b="0" i="0" u="none" strike="noStrike" kern="1200" cap="none" spc="0" normalizeH="0" baseline="0" noProof="0" dirty="0">
              <a:ln>
                <a:noFill/>
              </a:ln>
              <a:solidFill>
                <a:srgbClr val="002060"/>
              </a:solidFill>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69146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autoRev="1" fill="hold" nodeType="withEffect">
                                  <p:stCondLst>
                                    <p:cond delay="0"/>
                                  </p:stCondLst>
                                  <p:childTnLst>
                                    <p:animMotion origin="layout" path="M -1.25E-6 2.59259E-6 L 0.12253 -0.01921 " pathEditMode="relative" rAng="0" ptsTypes="AA">
                                      <p:cBhvr>
                                        <p:cTn id="6" dur="3000" fill="hold"/>
                                        <p:tgtEl>
                                          <p:spTgt spid="10"/>
                                        </p:tgtEl>
                                        <p:attrNameLst>
                                          <p:attrName>ppt_x</p:attrName>
                                          <p:attrName>ppt_y</p:attrName>
                                        </p:attrNameLst>
                                      </p:cBhvr>
                                      <p:rCtr x="6406" y="-787"/>
                                    </p:animMotion>
                                  </p:childTnLst>
                                </p:cTn>
                              </p:par>
                              <p:par>
                                <p:cTn id="7" presetID="10"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fade">
                                      <p:cBhvr>
                                        <p:cTn id="9" dur="500"/>
                                        <p:tgtEl>
                                          <p:spTgt spid="27"/>
                                        </p:tgtEl>
                                      </p:cBhvr>
                                    </p:animEffect>
                                  </p:childTnLst>
                                </p:cTn>
                              </p:par>
                              <p:par>
                                <p:cTn id="10" presetID="59" presetClass="path" presetSubtype="0" accel="50000" decel="50000" fill="hold" nodeType="withEffect">
                                  <p:stCondLst>
                                    <p:cond delay="0"/>
                                  </p:stCondLst>
                                  <p:childTnLst>
                                    <p:animMotion origin="layout" path="M -0.35039 0.03055 C -0.35039 0.02129 -0.3108 0.01458 -0.26263 0.01458 C -0.21302 0.01458 -0.17343 0.02129 -0.17343 0.03055 C -0.17343 0.03958 -0.13385 0.04675 -0.08424 0.04675 C -0.03606 0.04675 0.00365 0.03958 0.00365 0.03055 " pathEditMode="relative" rAng="0" ptsTypes="AAAAA">
                                      <p:cBhvr>
                                        <p:cTn id="11" dur="2000" fill="hold"/>
                                        <p:tgtEl>
                                          <p:spTgt spid="27"/>
                                        </p:tgtEl>
                                        <p:attrNameLst>
                                          <p:attrName>ppt_x</p:attrName>
                                          <p:attrName>ppt_y</p:attrName>
                                        </p:attrNameLst>
                                      </p:cBhvr>
                                      <p:rCtr x="17695" y="0"/>
                                    </p:animMotion>
                                  </p:childTnLst>
                                </p:cTn>
                              </p:par>
                              <p:par>
                                <p:cTn id="12" presetID="22" presetClass="entr" presetSubtype="8" fill="hold" grpId="0" nodeType="withEffect">
                                  <p:stCondLst>
                                    <p:cond delay="50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3000" t="-64000" b="-64000"/>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C91C81A-8812-4E5C-973A-5357C3D56FA6}"/>
              </a:ext>
            </a:extLst>
          </p:cNvPr>
          <p:cNvGrpSpPr/>
          <p:nvPr/>
        </p:nvGrpSpPr>
        <p:grpSpPr>
          <a:xfrm>
            <a:off x="352697" y="439856"/>
            <a:ext cx="7511143" cy="5673562"/>
            <a:chOff x="838200" y="1027906"/>
            <a:chExt cx="7025640" cy="5085511"/>
          </a:xfrm>
        </p:grpSpPr>
        <p:sp>
          <p:nvSpPr>
            <p:cNvPr id="20" name="Rectangle: Rounded Corners 19">
              <a:extLst>
                <a:ext uri="{FF2B5EF4-FFF2-40B4-BE49-F238E27FC236}">
                  <a16:creationId xmlns:a16="http://schemas.microsoft.com/office/drawing/2014/main" id="{D04B5F49-6011-40E9-8CC7-953A797A4510}"/>
                </a:ext>
              </a:extLst>
            </p:cNvPr>
            <p:cNvSpPr/>
            <p:nvPr/>
          </p:nvSpPr>
          <p:spPr>
            <a:xfrm>
              <a:off x="838200" y="1027906"/>
              <a:ext cx="7025640" cy="5085511"/>
            </a:xfrm>
            <a:custGeom>
              <a:avLst/>
              <a:gdLst>
                <a:gd name="connsiteX0" fmla="*/ 0 w 7025640"/>
                <a:gd name="connsiteY0" fmla="*/ 847602 h 5085511"/>
                <a:gd name="connsiteX1" fmla="*/ 847602 w 7025640"/>
                <a:gd name="connsiteY1" fmla="*/ 0 h 5085511"/>
                <a:gd name="connsiteX2" fmla="*/ 6178038 w 7025640"/>
                <a:gd name="connsiteY2" fmla="*/ 0 h 5085511"/>
                <a:gd name="connsiteX3" fmla="*/ 7025640 w 7025640"/>
                <a:gd name="connsiteY3" fmla="*/ 847602 h 5085511"/>
                <a:gd name="connsiteX4" fmla="*/ 7025640 w 7025640"/>
                <a:gd name="connsiteY4" fmla="*/ 4237909 h 5085511"/>
                <a:gd name="connsiteX5" fmla="*/ 6178038 w 7025640"/>
                <a:gd name="connsiteY5" fmla="*/ 5085511 h 5085511"/>
                <a:gd name="connsiteX6" fmla="*/ 847602 w 7025640"/>
                <a:gd name="connsiteY6" fmla="*/ 5085511 h 5085511"/>
                <a:gd name="connsiteX7" fmla="*/ 0 w 7025640"/>
                <a:gd name="connsiteY7" fmla="*/ 4237909 h 5085511"/>
                <a:gd name="connsiteX8" fmla="*/ 0 w 7025640"/>
                <a:gd name="connsiteY8" fmla="*/ 847602 h 508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5640" h="5085511" fill="none" extrusionOk="0">
                  <a:moveTo>
                    <a:pt x="0" y="847602"/>
                  </a:moveTo>
                  <a:cubicBezTo>
                    <a:pt x="4454" y="400297"/>
                    <a:pt x="410631" y="67491"/>
                    <a:pt x="847602" y="0"/>
                  </a:cubicBezTo>
                  <a:cubicBezTo>
                    <a:pt x="2389984" y="99833"/>
                    <a:pt x="5233363" y="142688"/>
                    <a:pt x="6178038" y="0"/>
                  </a:cubicBezTo>
                  <a:cubicBezTo>
                    <a:pt x="6686486" y="63691"/>
                    <a:pt x="6966963" y="375048"/>
                    <a:pt x="7025640" y="847602"/>
                  </a:cubicBezTo>
                  <a:cubicBezTo>
                    <a:pt x="7158878" y="2089278"/>
                    <a:pt x="7092809" y="3872714"/>
                    <a:pt x="7025640" y="4237909"/>
                  </a:cubicBezTo>
                  <a:cubicBezTo>
                    <a:pt x="7091631" y="4771983"/>
                    <a:pt x="6667410" y="5159146"/>
                    <a:pt x="6178038" y="5085511"/>
                  </a:cubicBezTo>
                  <a:cubicBezTo>
                    <a:pt x="5215522" y="5224746"/>
                    <a:pt x="1627627" y="5130212"/>
                    <a:pt x="847602" y="5085511"/>
                  </a:cubicBezTo>
                  <a:cubicBezTo>
                    <a:pt x="388572" y="5046725"/>
                    <a:pt x="16701" y="4682573"/>
                    <a:pt x="0" y="4237909"/>
                  </a:cubicBezTo>
                  <a:cubicBezTo>
                    <a:pt x="-146685" y="2929909"/>
                    <a:pt x="-143143" y="2060619"/>
                    <a:pt x="0" y="847602"/>
                  </a:cubicBezTo>
                  <a:close/>
                </a:path>
                <a:path w="7025640" h="5085511" stroke="0" extrusionOk="0">
                  <a:moveTo>
                    <a:pt x="0" y="847602"/>
                  </a:moveTo>
                  <a:cubicBezTo>
                    <a:pt x="16152" y="350573"/>
                    <a:pt x="292361" y="-10484"/>
                    <a:pt x="847602" y="0"/>
                  </a:cubicBezTo>
                  <a:cubicBezTo>
                    <a:pt x="3154785" y="88457"/>
                    <a:pt x="4539838" y="-4206"/>
                    <a:pt x="6178038" y="0"/>
                  </a:cubicBezTo>
                  <a:cubicBezTo>
                    <a:pt x="6600170" y="41759"/>
                    <a:pt x="6999794" y="354870"/>
                    <a:pt x="7025640" y="847602"/>
                  </a:cubicBezTo>
                  <a:cubicBezTo>
                    <a:pt x="7194834" y="1897214"/>
                    <a:pt x="6963873" y="3055753"/>
                    <a:pt x="7025640" y="4237909"/>
                  </a:cubicBezTo>
                  <a:cubicBezTo>
                    <a:pt x="7070216" y="4718773"/>
                    <a:pt x="6700125" y="5137008"/>
                    <a:pt x="6178038" y="5085511"/>
                  </a:cubicBezTo>
                  <a:cubicBezTo>
                    <a:pt x="3760094" y="5171922"/>
                    <a:pt x="3375799" y="5081430"/>
                    <a:pt x="847602" y="5085511"/>
                  </a:cubicBezTo>
                  <a:cubicBezTo>
                    <a:pt x="317853" y="5039967"/>
                    <a:pt x="-7643" y="4707112"/>
                    <a:pt x="0" y="4237909"/>
                  </a:cubicBezTo>
                  <a:cubicBezTo>
                    <a:pt x="166589" y="3507282"/>
                    <a:pt x="-105072" y="2007881"/>
                    <a:pt x="0" y="847602"/>
                  </a:cubicBezTo>
                  <a:close/>
                </a:path>
              </a:pathLst>
            </a:custGeom>
            <a:ln w="38100">
              <a:solidFill>
                <a:srgbClr val="F9CB72"/>
              </a:solidFill>
              <a:extLst>
                <a:ext uri="{C807C97D-BFC1-408E-A445-0C87EB9F89A2}">
                  <ask:lineSketchStyleProps xmlns:ask="http://schemas.microsoft.com/office/drawing/2018/sketchyshapes" sd="135688309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78158531-83CC-4CCF-81A9-BF3275F4875B}"/>
                </a:ext>
              </a:extLst>
            </p:cNvPr>
            <p:cNvSpPr/>
            <p:nvPr/>
          </p:nvSpPr>
          <p:spPr>
            <a:xfrm>
              <a:off x="1031432" y="1166661"/>
              <a:ext cx="6665302" cy="4824678"/>
            </a:xfrm>
            <a:custGeom>
              <a:avLst/>
              <a:gdLst>
                <a:gd name="connsiteX0" fmla="*/ 0 w 6665302"/>
                <a:gd name="connsiteY0" fmla="*/ 804129 h 4824678"/>
                <a:gd name="connsiteX1" fmla="*/ 804129 w 6665302"/>
                <a:gd name="connsiteY1" fmla="*/ 0 h 4824678"/>
                <a:gd name="connsiteX2" fmla="*/ 5861173 w 6665302"/>
                <a:gd name="connsiteY2" fmla="*/ 0 h 4824678"/>
                <a:gd name="connsiteX3" fmla="*/ 6665302 w 6665302"/>
                <a:gd name="connsiteY3" fmla="*/ 804129 h 4824678"/>
                <a:gd name="connsiteX4" fmla="*/ 6665302 w 6665302"/>
                <a:gd name="connsiteY4" fmla="*/ 4020549 h 4824678"/>
                <a:gd name="connsiteX5" fmla="*/ 5861173 w 6665302"/>
                <a:gd name="connsiteY5" fmla="*/ 4824678 h 4824678"/>
                <a:gd name="connsiteX6" fmla="*/ 804129 w 6665302"/>
                <a:gd name="connsiteY6" fmla="*/ 4824678 h 4824678"/>
                <a:gd name="connsiteX7" fmla="*/ 0 w 6665302"/>
                <a:gd name="connsiteY7" fmla="*/ 4020549 h 4824678"/>
                <a:gd name="connsiteX8" fmla="*/ 0 w 6665302"/>
                <a:gd name="connsiteY8" fmla="*/ 804129 h 482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5302" h="4824678" fill="none" extrusionOk="0">
                  <a:moveTo>
                    <a:pt x="0" y="804129"/>
                  </a:moveTo>
                  <a:cubicBezTo>
                    <a:pt x="4687" y="381923"/>
                    <a:pt x="383657" y="51215"/>
                    <a:pt x="804129" y="0"/>
                  </a:cubicBezTo>
                  <a:cubicBezTo>
                    <a:pt x="2819461" y="99833"/>
                    <a:pt x="4521649" y="142688"/>
                    <a:pt x="5861173" y="0"/>
                  </a:cubicBezTo>
                  <a:cubicBezTo>
                    <a:pt x="6347994" y="67455"/>
                    <a:pt x="6582188" y="353738"/>
                    <a:pt x="6665302" y="804129"/>
                  </a:cubicBezTo>
                  <a:cubicBezTo>
                    <a:pt x="6798540" y="1526820"/>
                    <a:pt x="6732471" y="2870812"/>
                    <a:pt x="6665302" y="4020549"/>
                  </a:cubicBezTo>
                  <a:cubicBezTo>
                    <a:pt x="6695794" y="4495133"/>
                    <a:pt x="6323292" y="4887078"/>
                    <a:pt x="5861173" y="4824678"/>
                  </a:cubicBezTo>
                  <a:cubicBezTo>
                    <a:pt x="3996181" y="4963913"/>
                    <a:pt x="1424317" y="4869379"/>
                    <a:pt x="804129" y="4824678"/>
                  </a:cubicBezTo>
                  <a:cubicBezTo>
                    <a:pt x="363528" y="4809713"/>
                    <a:pt x="42566" y="4404879"/>
                    <a:pt x="0" y="4020549"/>
                  </a:cubicBezTo>
                  <a:cubicBezTo>
                    <a:pt x="-146685" y="3500793"/>
                    <a:pt x="-143143" y="2177254"/>
                    <a:pt x="0" y="804129"/>
                  </a:cubicBezTo>
                  <a:close/>
                </a:path>
                <a:path w="6665302" h="4824678" stroke="0" extrusionOk="0">
                  <a:moveTo>
                    <a:pt x="0" y="804129"/>
                  </a:moveTo>
                  <a:cubicBezTo>
                    <a:pt x="2882" y="354862"/>
                    <a:pt x="289098" y="-8534"/>
                    <a:pt x="804129" y="0"/>
                  </a:cubicBezTo>
                  <a:cubicBezTo>
                    <a:pt x="3311717" y="88457"/>
                    <a:pt x="5149436" y="-4206"/>
                    <a:pt x="5861173" y="0"/>
                  </a:cubicBezTo>
                  <a:cubicBezTo>
                    <a:pt x="6250620" y="49637"/>
                    <a:pt x="6658320" y="353372"/>
                    <a:pt x="6665302" y="804129"/>
                  </a:cubicBezTo>
                  <a:cubicBezTo>
                    <a:pt x="6834496" y="1316834"/>
                    <a:pt x="6603535" y="3187674"/>
                    <a:pt x="6665302" y="4020549"/>
                  </a:cubicBezTo>
                  <a:cubicBezTo>
                    <a:pt x="6721593" y="4480753"/>
                    <a:pt x="6330204" y="4848459"/>
                    <a:pt x="5861173" y="4824678"/>
                  </a:cubicBezTo>
                  <a:cubicBezTo>
                    <a:pt x="4556799" y="4911089"/>
                    <a:pt x="2682924" y="4820597"/>
                    <a:pt x="804129" y="4824678"/>
                  </a:cubicBezTo>
                  <a:cubicBezTo>
                    <a:pt x="329571" y="4802176"/>
                    <a:pt x="-47622" y="4471419"/>
                    <a:pt x="0" y="4020549"/>
                  </a:cubicBezTo>
                  <a:cubicBezTo>
                    <a:pt x="166589" y="2623359"/>
                    <a:pt x="-105072" y="2362010"/>
                    <a:pt x="0" y="804129"/>
                  </a:cubicBezTo>
                  <a:close/>
                </a:path>
              </a:pathLst>
            </a:custGeom>
            <a:ln w="38100">
              <a:solidFill>
                <a:srgbClr val="F9CB72"/>
              </a:solidFill>
              <a:prstDash val="dash"/>
              <a:extLst>
                <a:ext uri="{C807C97D-BFC1-408E-A445-0C87EB9F89A2}">
                  <ask:lineSketchStyleProps xmlns:ask="http://schemas.microsoft.com/office/drawing/2018/sketchyshapes" sd="135688309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0E6FA1A3-7A2B-4D27-8852-411A696C6210}"/>
              </a:ext>
            </a:extLst>
          </p:cNvPr>
          <p:cNvPicPr>
            <a:picLocks noChangeAspect="1"/>
          </p:cNvPicPr>
          <p:nvPr/>
        </p:nvPicPr>
        <p:blipFill rotWithShape="1">
          <a:blip r:embed="rId3">
            <a:extLst>
              <a:ext uri="{28A0092B-C50C-407E-A947-70E740481C1C}">
                <a14:useLocalDpi xmlns:a14="http://schemas.microsoft.com/office/drawing/2010/main" val="0"/>
              </a:ext>
            </a:extLst>
          </a:blip>
          <a:srcRect t="20790" r="42014"/>
          <a:stretch/>
        </p:blipFill>
        <p:spPr>
          <a:xfrm rot="5400000">
            <a:off x="7589978" y="2026224"/>
            <a:ext cx="5436692" cy="5249306"/>
          </a:xfrm>
          <a:prstGeom prst="rect">
            <a:avLst/>
          </a:prstGeom>
        </p:spPr>
      </p:pic>
      <p:pic>
        <p:nvPicPr>
          <p:cNvPr id="13" name="Picture 12" descr="A picture containing chip, tree, plant, snack food&#10;&#10;Description automatically generated">
            <a:extLst>
              <a:ext uri="{FF2B5EF4-FFF2-40B4-BE49-F238E27FC236}">
                <a16:creationId xmlns:a16="http://schemas.microsoft.com/office/drawing/2014/main" id="{3972A235-14A3-4D39-8D2A-74AAA1884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349" y="4340618"/>
            <a:ext cx="1036644" cy="1136469"/>
          </a:xfrm>
          <a:prstGeom prst="rect">
            <a:avLst/>
          </a:prstGeom>
        </p:spPr>
      </p:pic>
      <p:pic>
        <p:nvPicPr>
          <p:cNvPr id="15" name="Picture 14">
            <a:extLst>
              <a:ext uri="{FF2B5EF4-FFF2-40B4-BE49-F238E27FC236}">
                <a16:creationId xmlns:a16="http://schemas.microsoft.com/office/drawing/2014/main" id="{4DC98B2A-584B-4E82-9202-4731CEF25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4491" y="5730986"/>
            <a:ext cx="1428414" cy="991954"/>
          </a:xfrm>
          <a:prstGeom prst="rect">
            <a:avLst/>
          </a:prstGeom>
        </p:spPr>
      </p:pic>
      <p:pic>
        <p:nvPicPr>
          <p:cNvPr id="17" name="Picture 16" descr="A picture containing plant, maple, clipart&#10;&#10;Description automatically generated">
            <a:extLst>
              <a:ext uri="{FF2B5EF4-FFF2-40B4-BE49-F238E27FC236}">
                <a16:creationId xmlns:a16="http://schemas.microsoft.com/office/drawing/2014/main" id="{B8BA91E0-434A-4C6A-9743-7BE2DA9A42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787" y="2023574"/>
            <a:ext cx="1292967" cy="1325563"/>
          </a:xfrm>
          <a:prstGeom prst="rect">
            <a:avLst/>
          </a:prstGeom>
        </p:spPr>
      </p:pic>
      <p:pic>
        <p:nvPicPr>
          <p:cNvPr id="19" name="Picture 18" descr="Icon&#10;&#10;Description automatically generated">
            <a:extLst>
              <a:ext uri="{FF2B5EF4-FFF2-40B4-BE49-F238E27FC236}">
                <a16:creationId xmlns:a16="http://schemas.microsoft.com/office/drawing/2014/main" id="{265F3FEB-24C4-47D1-AC02-724922D365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395863">
            <a:off x="9845222" y="120550"/>
            <a:ext cx="2205254" cy="2543053"/>
          </a:xfrm>
          <a:prstGeom prst="rect">
            <a:avLst/>
          </a:prstGeom>
        </p:spPr>
      </p:pic>
      <p:grpSp>
        <p:nvGrpSpPr>
          <p:cNvPr id="27" name="Group 26">
            <a:extLst>
              <a:ext uri="{FF2B5EF4-FFF2-40B4-BE49-F238E27FC236}">
                <a16:creationId xmlns:a16="http://schemas.microsoft.com/office/drawing/2014/main" id="{EDDE3E4E-504E-4ECE-BF8F-0DA5E3730857}"/>
              </a:ext>
            </a:extLst>
          </p:cNvPr>
          <p:cNvGrpSpPr/>
          <p:nvPr/>
        </p:nvGrpSpPr>
        <p:grpSpPr>
          <a:xfrm>
            <a:off x="4598403" y="129428"/>
            <a:ext cx="1552067" cy="981633"/>
            <a:chOff x="5499301" y="184081"/>
            <a:chExt cx="1552067" cy="981633"/>
          </a:xfrm>
        </p:grpSpPr>
        <p:pic>
          <p:nvPicPr>
            <p:cNvPr id="23" name="Picture 22" descr="A picture containing chip, tree, plant, snack food&#10;&#10;Description automatically generated">
              <a:extLst>
                <a:ext uri="{FF2B5EF4-FFF2-40B4-BE49-F238E27FC236}">
                  <a16:creationId xmlns:a16="http://schemas.microsoft.com/office/drawing/2014/main" id="{E467F094-5FEF-4DB9-99AA-EE3CF5691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9301" y="184081"/>
              <a:ext cx="749022" cy="821150"/>
            </a:xfrm>
            <a:prstGeom prst="rect">
              <a:avLst/>
            </a:prstGeom>
          </p:spPr>
        </p:pic>
        <p:pic>
          <p:nvPicPr>
            <p:cNvPr id="24" name="Picture 23" descr="A picture containing chip, tree, plant, snack food&#10;&#10;Description automatically generated">
              <a:extLst>
                <a:ext uri="{FF2B5EF4-FFF2-40B4-BE49-F238E27FC236}">
                  <a16:creationId xmlns:a16="http://schemas.microsoft.com/office/drawing/2014/main" id="{07C1E585-ECD9-4B5D-BA52-9884C6027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724" y="748505"/>
              <a:ext cx="380562" cy="417209"/>
            </a:xfrm>
            <a:prstGeom prst="rect">
              <a:avLst/>
            </a:prstGeom>
          </p:spPr>
        </p:pic>
        <p:pic>
          <p:nvPicPr>
            <p:cNvPr id="26" name="Picture 25" descr="A picture containing plant, maple, clipart&#10;&#10;Description automatically generated">
              <a:extLst>
                <a:ext uri="{FF2B5EF4-FFF2-40B4-BE49-F238E27FC236}">
                  <a16:creationId xmlns:a16="http://schemas.microsoft.com/office/drawing/2014/main" id="{8EAC279B-A421-497A-BB14-574F06D819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8374" y="184081"/>
              <a:ext cx="552994" cy="566935"/>
            </a:xfrm>
            <a:prstGeom prst="rect">
              <a:avLst/>
            </a:prstGeom>
          </p:spPr>
        </p:pic>
      </p:grpSp>
      <p:pic>
        <p:nvPicPr>
          <p:cNvPr id="5" name="Picture 4">
            <a:extLst>
              <a:ext uri="{FF2B5EF4-FFF2-40B4-BE49-F238E27FC236}">
                <a16:creationId xmlns:a16="http://schemas.microsoft.com/office/drawing/2014/main" id="{DE62CD0E-1042-48BF-8592-CE0F009D45AE}"/>
              </a:ext>
            </a:extLst>
          </p:cNvPr>
          <p:cNvPicPr>
            <a:picLocks noChangeAspect="1"/>
          </p:cNvPicPr>
          <p:nvPr/>
        </p:nvPicPr>
        <p:blipFill>
          <a:blip r:embed="rId8"/>
          <a:stretch>
            <a:fillRect/>
          </a:stretch>
        </p:blipFill>
        <p:spPr>
          <a:xfrm>
            <a:off x="1517502" y="1551477"/>
            <a:ext cx="5151566" cy="3468925"/>
          </a:xfrm>
          <a:prstGeom prst="rect">
            <a:avLst/>
          </a:prstGeom>
        </p:spPr>
      </p:pic>
    </p:spTree>
    <p:extLst>
      <p:ext uri="{BB962C8B-B14F-4D97-AF65-F5344CB8AC3E}">
        <p14:creationId xmlns:p14="http://schemas.microsoft.com/office/powerpoint/2010/main" val="380119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4.79167E-6 7.40741E-7 L -0.13868 -0.01157 " pathEditMode="relative" rAng="0" ptsTypes="AA">
                                      <p:cBhvr>
                                        <p:cTn id="6" dur="3000" fill="hold"/>
                                        <p:tgtEl>
                                          <p:spTgt spid="27"/>
                                        </p:tgtEl>
                                        <p:attrNameLst>
                                          <p:attrName>ppt_x</p:attrName>
                                          <p:attrName>ppt_y</p:attrName>
                                        </p:attrNameLst>
                                      </p:cBhvr>
                                      <p:rCtr x="-6940" y="-579"/>
                                    </p:animMotion>
                                  </p:childTnLst>
                                </p:cTn>
                              </p:par>
                              <p:par>
                                <p:cTn id="7" presetID="63" presetClass="path" presetSubtype="0" repeatCount="indefinite" accel="50000" decel="50000" autoRev="1" fill="hold" nodeType="withEffect">
                                  <p:stCondLst>
                                    <p:cond delay="0"/>
                                  </p:stCondLst>
                                  <p:childTnLst>
                                    <p:animMotion origin="layout" path="M 3.75E-6 3.33333E-6 L -0.00092 0.19328 " pathEditMode="relative" rAng="0" ptsTypes="AA">
                                      <p:cBhvr>
                                        <p:cTn id="8" dur="3000" fill="hold"/>
                                        <p:tgtEl>
                                          <p:spTgt spid="17"/>
                                        </p:tgtEl>
                                        <p:attrNameLst>
                                          <p:attrName>ppt_x</p:attrName>
                                          <p:attrName>ppt_y</p:attrName>
                                        </p:attrNameLst>
                                      </p:cBhvr>
                                      <p:rCtr x="-52" y="9653"/>
                                    </p:animMotion>
                                  </p:childTnLst>
                                </p:cTn>
                              </p:par>
                              <p:par>
                                <p:cTn id="9" presetID="63" presetClass="path" presetSubtype="0" repeatCount="indefinite" accel="50000" decel="50000" autoRev="1" fill="hold" nodeType="withEffect">
                                  <p:stCondLst>
                                    <p:cond delay="0"/>
                                  </p:stCondLst>
                                  <p:childTnLst>
                                    <p:animMotion origin="layout" path="M -8.33333E-7 -3.7037E-7 L 0.10599 0.00648 " pathEditMode="relative" rAng="0" ptsTypes="AA">
                                      <p:cBhvr>
                                        <p:cTn id="10" dur="3000" fill="hold"/>
                                        <p:tgtEl>
                                          <p:spTgt spid="15"/>
                                        </p:tgtEl>
                                        <p:attrNameLst>
                                          <p:attrName>ppt_x</p:attrName>
                                          <p:attrName>ppt_y</p:attrName>
                                        </p:attrNameLst>
                                      </p:cBhvr>
                                      <p:rCtr x="5299" y="324"/>
                                    </p:animMotion>
                                  </p:childTnLst>
                                </p:cTn>
                              </p:par>
                              <p:par>
                                <p:cTn id="11" presetID="63" presetClass="path" presetSubtype="0" repeatCount="indefinite" accel="50000" decel="50000" autoRev="1" fill="hold" nodeType="withEffect">
                                  <p:stCondLst>
                                    <p:cond delay="0"/>
                                  </p:stCondLst>
                                  <p:childTnLst>
                                    <p:animMotion origin="layout" path="M 1.66667E-6 -7.40741E-7 L 0.02331 -0.16574 " pathEditMode="relative" rAng="0" ptsTypes="AA">
                                      <p:cBhvr>
                                        <p:cTn id="12" dur="3000" fill="hold"/>
                                        <p:tgtEl>
                                          <p:spTgt spid="13"/>
                                        </p:tgtEl>
                                        <p:attrNameLst>
                                          <p:attrName>ppt_x</p:attrName>
                                          <p:attrName>ppt_y</p:attrName>
                                        </p:attrNameLst>
                                      </p:cBhvr>
                                      <p:rCtr x="1159" y="-8287"/>
                                    </p:animMotion>
                                  </p:childTnLst>
                                </p:cTn>
                              </p:par>
                              <p:par>
                                <p:cTn id="13" presetID="3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26" presetClass="emph" presetSubtype="0" fill="hold" nodeType="withEffect">
                                  <p:stCondLst>
                                    <p:cond delay="1000"/>
                                  </p:stCondLst>
                                  <p:childTnLst>
                                    <p:animEffect transition="out" filter="fade">
                                      <p:cBhvr>
                                        <p:cTn id="20" dur="500" tmFilter="0, 0; .2, .5; .8, .5; 1, 0"/>
                                        <p:tgtEl>
                                          <p:spTgt spid="5"/>
                                        </p:tgtEl>
                                      </p:cBhvr>
                                    </p:animEffect>
                                    <p:animScale>
                                      <p:cBhvr>
                                        <p:cTn id="2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49180B2-41FC-4243-9277-6A7AF511271C}"/>
              </a:ext>
            </a:extLst>
          </p:cNvPr>
          <p:cNvGrpSpPr/>
          <p:nvPr/>
        </p:nvGrpSpPr>
        <p:grpSpPr>
          <a:xfrm>
            <a:off x="471265" y="564955"/>
            <a:ext cx="10367064" cy="5805351"/>
            <a:chOff x="838200" y="1027906"/>
            <a:chExt cx="7025640" cy="5085511"/>
          </a:xfrm>
        </p:grpSpPr>
        <p:sp>
          <p:nvSpPr>
            <p:cNvPr id="6" name="Rectangle: Rounded Corners 5">
              <a:extLst>
                <a:ext uri="{FF2B5EF4-FFF2-40B4-BE49-F238E27FC236}">
                  <a16:creationId xmlns:a16="http://schemas.microsoft.com/office/drawing/2014/main" id="{0AAC946B-CFE7-43FC-BF59-5C991B403654}"/>
                </a:ext>
              </a:extLst>
            </p:cNvPr>
            <p:cNvSpPr/>
            <p:nvPr/>
          </p:nvSpPr>
          <p:spPr>
            <a:xfrm>
              <a:off x="838200" y="1027906"/>
              <a:ext cx="7025640" cy="5085511"/>
            </a:xfrm>
            <a:custGeom>
              <a:avLst/>
              <a:gdLst>
                <a:gd name="connsiteX0" fmla="*/ 0 w 7025640"/>
                <a:gd name="connsiteY0" fmla="*/ 847602 h 5085511"/>
                <a:gd name="connsiteX1" fmla="*/ 847602 w 7025640"/>
                <a:gd name="connsiteY1" fmla="*/ 0 h 5085511"/>
                <a:gd name="connsiteX2" fmla="*/ 6178038 w 7025640"/>
                <a:gd name="connsiteY2" fmla="*/ 0 h 5085511"/>
                <a:gd name="connsiteX3" fmla="*/ 7025640 w 7025640"/>
                <a:gd name="connsiteY3" fmla="*/ 847602 h 5085511"/>
                <a:gd name="connsiteX4" fmla="*/ 7025640 w 7025640"/>
                <a:gd name="connsiteY4" fmla="*/ 4237909 h 5085511"/>
                <a:gd name="connsiteX5" fmla="*/ 6178038 w 7025640"/>
                <a:gd name="connsiteY5" fmla="*/ 5085511 h 5085511"/>
                <a:gd name="connsiteX6" fmla="*/ 847602 w 7025640"/>
                <a:gd name="connsiteY6" fmla="*/ 5085511 h 5085511"/>
                <a:gd name="connsiteX7" fmla="*/ 0 w 7025640"/>
                <a:gd name="connsiteY7" fmla="*/ 4237909 h 5085511"/>
                <a:gd name="connsiteX8" fmla="*/ 0 w 7025640"/>
                <a:gd name="connsiteY8" fmla="*/ 847602 h 508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5640" h="5085511" fill="none" extrusionOk="0">
                  <a:moveTo>
                    <a:pt x="0" y="847602"/>
                  </a:moveTo>
                  <a:cubicBezTo>
                    <a:pt x="4454" y="400297"/>
                    <a:pt x="410631" y="67491"/>
                    <a:pt x="847602" y="0"/>
                  </a:cubicBezTo>
                  <a:cubicBezTo>
                    <a:pt x="2389984" y="99833"/>
                    <a:pt x="5233363" y="142688"/>
                    <a:pt x="6178038" y="0"/>
                  </a:cubicBezTo>
                  <a:cubicBezTo>
                    <a:pt x="6686486" y="63691"/>
                    <a:pt x="6966963" y="375048"/>
                    <a:pt x="7025640" y="847602"/>
                  </a:cubicBezTo>
                  <a:cubicBezTo>
                    <a:pt x="7158878" y="2089278"/>
                    <a:pt x="7092809" y="3872714"/>
                    <a:pt x="7025640" y="4237909"/>
                  </a:cubicBezTo>
                  <a:cubicBezTo>
                    <a:pt x="7091631" y="4771983"/>
                    <a:pt x="6667410" y="5159146"/>
                    <a:pt x="6178038" y="5085511"/>
                  </a:cubicBezTo>
                  <a:cubicBezTo>
                    <a:pt x="5215522" y="5224746"/>
                    <a:pt x="1627627" y="5130212"/>
                    <a:pt x="847602" y="5085511"/>
                  </a:cubicBezTo>
                  <a:cubicBezTo>
                    <a:pt x="388572" y="5046725"/>
                    <a:pt x="16701" y="4682573"/>
                    <a:pt x="0" y="4237909"/>
                  </a:cubicBezTo>
                  <a:cubicBezTo>
                    <a:pt x="-146685" y="2929909"/>
                    <a:pt x="-143143" y="2060619"/>
                    <a:pt x="0" y="847602"/>
                  </a:cubicBezTo>
                  <a:close/>
                </a:path>
                <a:path w="7025640" h="5085511" stroke="0" extrusionOk="0">
                  <a:moveTo>
                    <a:pt x="0" y="847602"/>
                  </a:moveTo>
                  <a:cubicBezTo>
                    <a:pt x="16152" y="350573"/>
                    <a:pt x="292361" y="-10484"/>
                    <a:pt x="847602" y="0"/>
                  </a:cubicBezTo>
                  <a:cubicBezTo>
                    <a:pt x="3154785" y="88457"/>
                    <a:pt x="4539838" y="-4206"/>
                    <a:pt x="6178038" y="0"/>
                  </a:cubicBezTo>
                  <a:cubicBezTo>
                    <a:pt x="6600170" y="41759"/>
                    <a:pt x="6999794" y="354870"/>
                    <a:pt x="7025640" y="847602"/>
                  </a:cubicBezTo>
                  <a:cubicBezTo>
                    <a:pt x="7194834" y="1897214"/>
                    <a:pt x="6963873" y="3055753"/>
                    <a:pt x="7025640" y="4237909"/>
                  </a:cubicBezTo>
                  <a:cubicBezTo>
                    <a:pt x="7070216" y="4718773"/>
                    <a:pt x="6700125" y="5137008"/>
                    <a:pt x="6178038" y="5085511"/>
                  </a:cubicBezTo>
                  <a:cubicBezTo>
                    <a:pt x="3760094" y="5171922"/>
                    <a:pt x="3375799" y="5081430"/>
                    <a:pt x="847602" y="5085511"/>
                  </a:cubicBezTo>
                  <a:cubicBezTo>
                    <a:pt x="317853" y="5039967"/>
                    <a:pt x="-7643" y="4707112"/>
                    <a:pt x="0" y="4237909"/>
                  </a:cubicBezTo>
                  <a:cubicBezTo>
                    <a:pt x="166589" y="3507282"/>
                    <a:pt x="-105072" y="2007881"/>
                    <a:pt x="0" y="847602"/>
                  </a:cubicBezTo>
                  <a:close/>
                </a:path>
              </a:pathLst>
            </a:custGeom>
            <a:ln w="38100">
              <a:solidFill>
                <a:schemeClr val="bg1">
                  <a:lumMod val="50000"/>
                </a:schemeClr>
              </a:solidFill>
              <a:extLst>
                <a:ext uri="{C807C97D-BFC1-408E-A445-0C87EB9F89A2}">
                  <ask:lineSketchStyleProps xmlns:ask="http://schemas.microsoft.com/office/drawing/2018/sketchyshapes" sd="135688309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3AEF3F8F-95DE-472F-8BD7-2E99D7D6397F}"/>
                </a:ext>
              </a:extLst>
            </p:cNvPr>
            <p:cNvSpPr/>
            <p:nvPr/>
          </p:nvSpPr>
          <p:spPr>
            <a:xfrm>
              <a:off x="1031432" y="1166661"/>
              <a:ext cx="6665302" cy="4824678"/>
            </a:xfrm>
            <a:custGeom>
              <a:avLst/>
              <a:gdLst>
                <a:gd name="connsiteX0" fmla="*/ 0 w 6665302"/>
                <a:gd name="connsiteY0" fmla="*/ 804129 h 4824678"/>
                <a:gd name="connsiteX1" fmla="*/ 804129 w 6665302"/>
                <a:gd name="connsiteY1" fmla="*/ 0 h 4824678"/>
                <a:gd name="connsiteX2" fmla="*/ 5861173 w 6665302"/>
                <a:gd name="connsiteY2" fmla="*/ 0 h 4824678"/>
                <a:gd name="connsiteX3" fmla="*/ 6665302 w 6665302"/>
                <a:gd name="connsiteY3" fmla="*/ 804129 h 4824678"/>
                <a:gd name="connsiteX4" fmla="*/ 6665302 w 6665302"/>
                <a:gd name="connsiteY4" fmla="*/ 4020549 h 4824678"/>
                <a:gd name="connsiteX5" fmla="*/ 5861173 w 6665302"/>
                <a:gd name="connsiteY5" fmla="*/ 4824678 h 4824678"/>
                <a:gd name="connsiteX6" fmla="*/ 804129 w 6665302"/>
                <a:gd name="connsiteY6" fmla="*/ 4824678 h 4824678"/>
                <a:gd name="connsiteX7" fmla="*/ 0 w 6665302"/>
                <a:gd name="connsiteY7" fmla="*/ 4020549 h 4824678"/>
                <a:gd name="connsiteX8" fmla="*/ 0 w 6665302"/>
                <a:gd name="connsiteY8" fmla="*/ 804129 h 482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5302" h="4824678" fill="none" extrusionOk="0">
                  <a:moveTo>
                    <a:pt x="0" y="804129"/>
                  </a:moveTo>
                  <a:cubicBezTo>
                    <a:pt x="4687" y="381923"/>
                    <a:pt x="383657" y="51215"/>
                    <a:pt x="804129" y="0"/>
                  </a:cubicBezTo>
                  <a:cubicBezTo>
                    <a:pt x="2819461" y="99833"/>
                    <a:pt x="4521649" y="142688"/>
                    <a:pt x="5861173" y="0"/>
                  </a:cubicBezTo>
                  <a:cubicBezTo>
                    <a:pt x="6347994" y="67455"/>
                    <a:pt x="6582188" y="353738"/>
                    <a:pt x="6665302" y="804129"/>
                  </a:cubicBezTo>
                  <a:cubicBezTo>
                    <a:pt x="6798540" y="1526820"/>
                    <a:pt x="6732471" y="2870812"/>
                    <a:pt x="6665302" y="4020549"/>
                  </a:cubicBezTo>
                  <a:cubicBezTo>
                    <a:pt x="6695794" y="4495133"/>
                    <a:pt x="6323292" y="4887078"/>
                    <a:pt x="5861173" y="4824678"/>
                  </a:cubicBezTo>
                  <a:cubicBezTo>
                    <a:pt x="3996181" y="4963913"/>
                    <a:pt x="1424317" y="4869379"/>
                    <a:pt x="804129" y="4824678"/>
                  </a:cubicBezTo>
                  <a:cubicBezTo>
                    <a:pt x="363528" y="4809713"/>
                    <a:pt x="42566" y="4404879"/>
                    <a:pt x="0" y="4020549"/>
                  </a:cubicBezTo>
                  <a:cubicBezTo>
                    <a:pt x="-146685" y="3500793"/>
                    <a:pt x="-143143" y="2177254"/>
                    <a:pt x="0" y="804129"/>
                  </a:cubicBezTo>
                  <a:close/>
                </a:path>
                <a:path w="6665302" h="4824678" stroke="0" extrusionOk="0">
                  <a:moveTo>
                    <a:pt x="0" y="804129"/>
                  </a:moveTo>
                  <a:cubicBezTo>
                    <a:pt x="2882" y="354862"/>
                    <a:pt x="289098" y="-8534"/>
                    <a:pt x="804129" y="0"/>
                  </a:cubicBezTo>
                  <a:cubicBezTo>
                    <a:pt x="3311717" y="88457"/>
                    <a:pt x="5149436" y="-4206"/>
                    <a:pt x="5861173" y="0"/>
                  </a:cubicBezTo>
                  <a:cubicBezTo>
                    <a:pt x="6250620" y="49637"/>
                    <a:pt x="6658320" y="353372"/>
                    <a:pt x="6665302" y="804129"/>
                  </a:cubicBezTo>
                  <a:cubicBezTo>
                    <a:pt x="6834496" y="1316834"/>
                    <a:pt x="6603535" y="3187674"/>
                    <a:pt x="6665302" y="4020549"/>
                  </a:cubicBezTo>
                  <a:cubicBezTo>
                    <a:pt x="6721593" y="4480753"/>
                    <a:pt x="6330204" y="4848459"/>
                    <a:pt x="5861173" y="4824678"/>
                  </a:cubicBezTo>
                  <a:cubicBezTo>
                    <a:pt x="4556799" y="4911089"/>
                    <a:pt x="2682924" y="4820597"/>
                    <a:pt x="804129" y="4824678"/>
                  </a:cubicBezTo>
                  <a:cubicBezTo>
                    <a:pt x="329571" y="4802176"/>
                    <a:pt x="-47622" y="4471419"/>
                    <a:pt x="0" y="4020549"/>
                  </a:cubicBezTo>
                  <a:cubicBezTo>
                    <a:pt x="166589" y="2623359"/>
                    <a:pt x="-105072" y="2362010"/>
                    <a:pt x="0" y="804129"/>
                  </a:cubicBezTo>
                  <a:close/>
                </a:path>
              </a:pathLst>
            </a:custGeom>
            <a:ln w="38100">
              <a:solidFill>
                <a:schemeClr val="bg1">
                  <a:lumMod val="50000"/>
                </a:schemeClr>
              </a:solidFill>
              <a:prstDash val="dash"/>
              <a:extLst>
                <a:ext uri="{C807C97D-BFC1-408E-A445-0C87EB9F89A2}">
                  <ask:lineSketchStyleProps xmlns:ask="http://schemas.microsoft.com/office/drawing/2018/sketchyshapes" sd="135688309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7" name="Picture 6" descr="A close-up of a magnifying glass&#10;&#10;Description automatically generated">
            <a:extLst>
              <a:ext uri="{FF2B5EF4-FFF2-40B4-BE49-F238E27FC236}">
                <a16:creationId xmlns:a16="http://schemas.microsoft.com/office/drawing/2014/main" id="{460297E0-B8C3-43A6-99DD-1AFACB637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11399">
            <a:off x="9345855" y="3668870"/>
            <a:ext cx="3262597" cy="4954874"/>
          </a:xfrm>
          <a:prstGeom prst="rect">
            <a:avLst/>
          </a:prstGeom>
        </p:spPr>
      </p:pic>
      <p:pic>
        <p:nvPicPr>
          <p:cNvPr id="9" name="Picture 8" descr="A picture containing text, indoor&#10;&#10;Description automatically generated">
            <a:extLst>
              <a:ext uri="{FF2B5EF4-FFF2-40B4-BE49-F238E27FC236}">
                <a16:creationId xmlns:a16="http://schemas.microsoft.com/office/drawing/2014/main" id="{48B5AFFF-9139-4E2C-83D7-8C34EBB18F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13830" y="4466677"/>
            <a:ext cx="2183661" cy="1178290"/>
          </a:xfrm>
          <a:prstGeom prst="rect">
            <a:avLst/>
          </a:prstGeom>
        </p:spPr>
      </p:pic>
      <p:pic>
        <p:nvPicPr>
          <p:cNvPr id="10" name="Picture 9" descr="Shape, rectangle&#10;&#10;Description automatically generated">
            <a:extLst>
              <a:ext uri="{FF2B5EF4-FFF2-40B4-BE49-F238E27FC236}">
                <a16:creationId xmlns:a16="http://schemas.microsoft.com/office/drawing/2014/main" id="{D456C6DD-19A6-4B28-8742-C8836D057735}"/>
              </a:ext>
            </a:extLst>
          </p:cNvPr>
          <p:cNvPicPr>
            <a:picLocks noChangeAspect="1"/>
          </p:cNvPicPr>
          <p:nvPr/>
        </p:nvPicPr>
        <p:blipFill>
          <a:blip r:embed="rId5">
            <a:grayscl/>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val="0"/>
              </a:ext>
            </a:extLst>
          </a:blip>
          <a:stretch>
            <a:fillRect/>
          </a:stretch>
        </p:blipFill>
        <p:spPr>
          <a:xfrm>
            <a:off x="3531712" y="102102"/>
            <a:ext cx="5128576" cy="754360"/>
          </a:xfrm>
          <a:prstGeom prst="rect">
            <a:avLst/>
          </a:prstGeom>
        </p:spPr>
      </p:pic>
      <p:sp>
        <p:nvSpPr>
          <p:cNvPr id="11" name="TextBox 10">
            <a:extLst>
              <a:ext uri="{FF2B5EF4-FFF2-40B4-BE49-F238E27FC236}">
                <a16:creationId xmlns:a16="http://schemas.microsoft.com/office/drawing/2014/main" id="{8373F1DB-29FD-478B-9DA8-6D2F4C48763B}"/>
              </a:ext>
            </a:extLst>
          </p:cNvPr>
          <p:cNvSpPr txBox="1"/>
          <p:nvPr/>
        </p:nvSpPr>
        <p:spPr>
          <a:xfrm>
            <a:off x="4829014" y="189729"/>
            <a:ext cx="221574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Giải</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nghĩa</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từ</a:t>
            </a:r>
          </a:p>
        </p:txBody>
      </p:sp>
      <p:pic>
        <p:nvPicPr>
          <p:cNvPr id="12" name="Picture 11" descr="A picture containing text, envelope, businesscard&#10;&#10;Description automatically generated">
            <a:extLst>
              <a:ext uri="{FF2B5EF4-FFF2-40B4-BE49-F238E27FC236}">
                <a16:creationId xmlns:a16="http://schemas.microsoft.com/office/drawing/2014/main" id="{A50C878B-8824-4A0F-92E1-72D92B67E63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467373">
            <a:off x="7575275" y="-83654"/>
            <a:ext cx="1521589" cy="844799"/>
          </a:xfrm>
          <a:prstGeom prst="rect">
            <a:avLst/>
          </a:prstGeom>
        </p:spPr>
      </p:pic>
      <p:pic>
        <p:nvPicPr>
          <p:cNvPr id="13" name="Picture 12">
            <a:extLst>
              <a:ext uri="{FF2B5EF4-FFF2-40B4-BE49-F238E27FC236}">
                <a16:creationId xmlns:a16="http://schemas.microsoft.com/office/drawing/2014/main" id="{C0DFD011-75DC-402B-B64A-484024425C10}"/>
              </a:ext>
            </a:extLst>
          </p:cNvPr>
          <p:cNvPicPr>
            <a:picLocks noChangeAspect="1"/>
          </p:cNvPicPr>
          <p:nvPr/>
        </p:nvPicPr>
        <p:blipFill>
          <a:blip r:embed="rId8">
            <a:extLst>
              <a:ext uri="{BEBA8EAE-BF5A-486C-A8C5-ECC9F3942E4B}">
                <a14:imgProps xmlns:a14="http://schemas.microsoft.com/office/drawing/2010/main">
                  <a14:imgLayer r:embed="rId9">
                    <a14:imgEffect>
                      <a14:artisticFilmGrain/>
                    </a14:imgEffect>
                  </a14:imgLayer>
                </a14:imgProps>
              </a:ext>
            </a:extLst>
          </a:blip>
          <a:stretch>
            <a:fillRect/>
          </a:stretch>
        </p:blipFill>
        <p:spPr>
          <a:xfrm>
            <a:off x="471265" y="2151480"/>
            <a:ext cx="2261812" cy="4706520"/>
          </a:xfrm>
          <a:prstGeom prst="rect">
            <a:avLst/>
          </a:prstGeom>
        </p:spPr>
      </p:pic>
      <p:sp>
        <p:nvSpPr>
          <p:cNvPr id="16" name="TextBox 15">
            <a:extLst>
              <a:ext uri="{FF2B5EF4-FFF2-40B4-BE49-F238E27FC236}">
                <a16:creationId xmlns:a16="http://schemas.microsoft.com/office/drawing/2014/main" id="{D85A1F16-0BC6-447D-84CE-F95601F76617}"/>
              </a:ext>
            </a:extLst>
          </p:cNvPr>
          <p:cNvSpPr txBox="1"/>
          <p:nvPr/>
        </p:nvSpPr>
        <p:spPr>
          <a:xfrm>
            <a:off x="3020883" y="2712351"/>
            <a:ext cx="62929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a:t>
            </a:r>
            <a:r>
              <a:rPr kumimoji="0" lang="en-US" sz="3600" b="0" i="0" u="none" strike="noStrike" kern="1200" cap="none" spc="0" normalizeH="0" baseline="0" noProof="0" dirty="0" err="1">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600" b="0" i="0" u="none" strike="noStrike" kern="1200" cap="none" spc="0" normalizeH="0" baseline="0" noProof="0" dirty="0">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0" i="0" u="none" strike="noStrike" kern="1200" cap="none" spc="0" normalizeH="0" noProof="0" dirty="0">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thăm</a:t>
            </a:r>
            <a:r>
              <a:rPr kumimoji="0" lang="en-US" sz="3600" b="0" i="0" u="none" strike="noStrike" kern="1200" cap="none" spc="0" normalizeH="0" noProof="0" dirty="0">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3600" b="0" i="0" u="none" strike="noStrike" kern="1200" cap="none" spc="0" normalizeH="0" baseline="0" noProof="0" dirty="0">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có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 nào em chưa hiểu nghĩa</a:t>
            </a:r>
            <a:r>
              <a:rPr kumimoji="0" lang="pt-BR" sz="3600" b="0" i="0" u="none" strike="noStrike" kern="1200" cap="none" spc="0" normalizeH="0" baseline="0" noProof="0" dirty="0">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752454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580</Words>
  <Application>Microsoft Office PowerPoint</Application>
  <PresentationFormat>Widescreen</PresentationFormat>
  <Paragraphs>92</Paragraphs>
  <Slides>17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Arial-Rounded</vt:lpstr>
      <vt:lpstr>Calibri</vt:lpstr>
      <vt:lpstr>Calibri Light</vt:lpstr>
      <vt:lpstr>Coiny</vt:lpstr>
      <vt:lpstr>OpenSans</vt:lpstr>
      <vt:lpstr>Patrick Hand</vt:lpstr>
      <vt:lpstr>SVN-Bear</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chính của bài thơ là gì? </vt:lpstr>
      <vt:lpstr>Liên hệ bản thân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Huong Tran</cp:lastModifiedBy>
  <cp:revision>35</cp:revision>
  <dcterms:created xsi:type="dcterms:W3CDTF">2022-05-25T14:48:49Z</dcterms:created>
  <dcterms:modified xsi:type="dcterms:W3CDTF">2024-10-05T06:20:42Z</dcterms:modified>
</cp:coreProperties>
</file>