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1"/>
  </p:notesMasterIdLst>
  <p:sldIdLst>
    <p:sldId id="294" r:id="rId4"/>
    <p:sldId id="523" r:id="rId5"/>
    <p:sldId id="352" r:id="rId6"/>
    <p:sldId id="353" r:id="rId7"/>
    <p:sldId id="470" r:id="rId8"/>
    <p:sldId id="475" r:id="rId9"/>
    <p:sldId id="480" r:id="rId10"/>
    <p:sldId id="494" r:id="rId11"/>
    <p:sldId id="510" r:id="rId12"/>
    <p:sldId id="474" r:id="rId13"/>
    <p:sldId id="511" r:id="rId14"/>
    <p:sldId id="512" r:id="rId15"/>
    <p:sldId id="522" r:id="rId16"/>
    <p:sldId id="506" r:id="rId17"/>
    <p:sldId id="515" r:id="rId18"/>
    <p:sldId id="473" r:id="rId19"/>
    <p:sldId id="514" r:id="rId20"/>
    <p:sldId id="479" r:id="rId21"/>
    <p:sldId id="495" r:id="rId22"/>
    <p:sldId id="496" r:id="rId23"/>
    <p:sldId id="516" r:id="rId24"/>
    <p:sldId id="517" r:id="rId25"/>
    <p:sldId id="518" r:id="rId26"/>
    <p:sldId id="520" r:id="rId27"/>
    <p:sldId id="497" r:id="rId28"/>
    <p:sldId id="519" r:id="rId29"/>
    <p:sldId id="5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05-Oct-24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2024/10/5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facebook.com/huongthaoGADT"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0" y="4952471"/>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cxnSp>
        <p:nvCxnSpPr>
          <p:cNvPr id="31" name="Straight Connector 30">
            <a:extLst>
              <a:ext uri="{FF2B5EF4-FFF2-40B4-BE49-F238E27FC236}">
                <a16:creationId xmlns:a16="http://schemas.microsoft.com/office/drawing/2014/main" id="{C656946E-C195-4ED7-BBB3-1C16363908D4}"/>
              </a:ext>
            </a:extLst>
          </p:cNvPr>
          <p:cNvCxnSpPr/>
          <p:nvPr/>
        </p:nvCxnSpPr>
        <p:spPr>
          <a:xfrm flipH="1">
            <a:off x="2549216" y="436464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B3B2E8E-696C-4C13-A48E-3A94799B81CE}"/>
              </a:ext>
            </a:extLst>
          </p:cNvPr>
          <p:cNvGrpSpPr/>
          <p:nvPr/>
        </p:nvGrpSpPr>
        <p:grpSpPr>
          <a:xfrm>
            <a:off x="7008074" y="4398397"/>
            <a:ext cx="181402" cy="539684"/>
            <a:chOff x="7046758" y="4314441"/>
            <a:chExt cx="181402" cy="539684"/>
          </a:xfrm>
        </p:grpSpPr>
        <p:cxnSp>
          <p:nvCxnSpPr>
            <p:cNvPr id="32" name="Straight Connector 31">
              <a:extLst>
                <a:ext uri="{FF2B5EF4-FFF2-40B4-BE49-F238E27FC236}">
                  <a16:creationId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140E3DE-06A0-470C-A5EA-83964EA3B561}"/>
              </a:ext>
            </a:extLst>
          </p:cNvPr>
          <p:cNvSpPr txBox="1"/>
          <p:nvPr/>
        </p:nvSpPr>
        <p:spPr>
          <a:xfrm>
            <a:off x="2509837" y="6149459"/>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https://www.facebook.com/huongthaoGADT</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1736F-E858-4884-A6DD-7602A7CBA2FB}"/>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A50D1AFD-6C39-4114-8068-6EDDBC79778D}"/>
              </a:ext>
            </a:extLst>
          </p:cNvPr>
          <p:cNvSpPr txBox="1"/>
          <p:nvPr/>
        </p:nvSpPr>
        <p:spPr>
          <a:xfrm>
            <a:off x="704850" y="2384176"/>
            <a:ext cx="10749731" cy="2800767"/>
          </a:xfrm>
          <a:custGeom>
            <a:avLst/>
            <a:gdLst>
              <a:gd name="connsiteX0" fmla="*/ 0 w 10749731"/>
              <a:gd name="connsiteY0" fmla="*/ 0 h 2800767"/>
              <a:gd name="connsiteX1" fmla="*/ 704705 w 10749731"/>
              <a:gd name="connsiteY1" fmla="*/ 0 h 2800767"/>
              <a:gd name="connsiteX2" fmla="*/ 1409409 w 10749731"/>
              <a:gd name="connsiteY2" fmla="*/ 0 h 2800767"/>
              <a:gd name="connsiteX3" fmla="*/ 2221611 w 10749731"/>
              <a:gd name="connsiteY3" fmla="*/ 0 h 2800767"/>
              <a:gd name="connsiteX4" fmla="*/ 2603824 w 10749731"/>
              <a:gd name="connsiteY4" fmla="*/ 0 h 2800767"/>
              <a:gd name="connsiteX5" fmla="*/ 3093534 w 10749731"/>
              <a:gd name="connsiteY5" fmla="*/ 0 h 2800767"/>
              <a:gd name="connsiteX6" fmla="*/ 3798238 w 10749731"/>
              <a:gd name="connsiteY6" fmla="*/ 0 h 2800767"/>
              <a:gd name="connsiteX7" fmla="*/ 4502943 w 10749731"/>
              <a:gd name="connsiteY7" fmla="*/ 0 h 2800767"/>
              <a:gd name="connsiteX8" fmla="*/ 4992653 w 10749731"/>
              <a:gd name="connsiteY8" fmla="*/ 0 h 2800767"/>
              <a:gd name="connsiteX9" fmla="*/ 5374866 w 10749731"/>
              <a:gd name="connsiteY9" fmla="*/ 0 h 2800767"/>
              <a:gd name="connsiteX10" fmla="*/ 6187067 w 10749731"/>
              <a:gd name="connsiteY10" fmla="*/ 0 h 2800767"/>
              <a:gd name="connsiteX11" fmla="*/ 6461783 w 10749731"/>
              <a:gd name="connsiteY11" fmla="*/ 0 h 2800767"/>
              <a:gd name="connsiteX12" fmla="*/ 6843995 w 10749731"/>
              <a:gd name="connsiteY12" fmla="*/ 0 h 2800767"/>
              <a:gd name="connsiteX13" fmla="*/ 7226208 w 10749731"/>
              <a:gd name="connsiteY13" fmla="*/ 0 h 2800767"/>
              <a:gd name="connsiteX14" fmla="*/ 7823415 w 10749731"/>
              <a:gd name="connsiteY14" fmla="*/ 0 h 2800767"/>
              <a:gd name="connsiteX15" fmla="*/ 8098131 w 10749731"/>
              <a:gd name="connsiteY15" fmla="*/ 0 h 2800767"/>
              <a:gd name="connsiteX16" fmla="*/ 8695338 w 10749731"/>
              <a:gd name="connsiteY16" fmla="*/ 0 h 2800767"/>
              <a:gd name="connsiteX17" fmla="*/ 9507540 w 10749731"/>
              <a:gd name="connsiteY17" fmla="*/ 0 h 2800767"/>
              <a:gd name="connsiteX18" fmla="*/ 9889753 w 10749731"/>
              <a:gd name="connsiteY18" fmla="*/ 0 h 2800767"/>
              <a:gd name="connsiteX19" fmla="*/ 10749731 w 10749731"/>
              <a:gd name="connsiteY19" fmla="*/ 0 h 2800767"/>
              <a:gd name="connsiteX20" fmla="*/ 10749731 w 10749731"/>
              <a:gd name="connsiteY20" fmla="*/ 532146 h 2800767"/>
              <a:gd name="connsiteX21" fmla="*/ 10749731 w 10749731"/>
              <a:gd name="connsiteY21" fmla="*/ 1036284 h 2800767"/>
              <a:gd name="connsiteX22" fmla="*/ 10749731 w 10749731"/>
              <a:gd name="connsiteY22" fmla="*/ 1568430 h 2800767"/>
              <a:gd name="connsiteX23" fmla="*/ 10749731 w 10749731"/>
              <a:gd name="connsiteY23" fmla="*/ 2156591 h 2800767"/>
              <a:gd name="connsiteX24" fmla="*/ 10749731 w 10749731"/>
              <a:gd name="connsiteY24" fmla="*/ 2800767 h 2800767"/>
              <a:gd name="connsiteX25" fmla="*/ 10152524 w 10749731"/>
              <a:gd name="connsiteY25" fmla="*/ 2800767 h 2800767"/>
              <a:gd name="connsiteX26" fmla="*/ 9340322 w 10749731"/>
              <a:gd name="connsiteY26" fmla="*/ 2800767 h 2800767"/>
              <a:gd name="connsiteX27" fmla="*/ 9065606 w 10749731"/>
              <a:gd name="connsiteY27" fmla="*/ 2800767 h 2800767"/>
              <a:gd name="connsiteX28" fmla="*/ 8575897 w 10749731"/>
              <a:gd name="connsiteY28" fmla="*/ 2800767 h 2800767"/>
              <a:gd name="connsiteX29" fmla="*/ 8086187 w 10749731"/>
              <a:gd name="connsiteY29" fmla="*/ 2800767 h 2800767"/>
              <a:gd name="connsiteX30" fmla="*/ 7381482 w 10749731"/>
              <a:gd name="connsiteY30" fmla="*/ 2800767 h 2800767"/>
              <a:gd name="connsiteX31" fmla="*/ 6569280 w 10749731"/>
              <a:gd name="connsiteY31" fmla="*/ 2800767 h 2800767"/>
              <a:gd name="connsiteX32" fmla="*/ 6079570 w 10749731"/>
              <a:gd name="connsiteY32" fmla="*/ 2800767 h 2800767"/>
              <a:gd name="connsiteX33" fmla="*/ 5697357 w 10749731"/>
              <a:gd name="connsiteY33" fmla="*/ 2800767 h 2800767"/>
              <a:gd name="connsiteX34" fmla="*/ 5207647 w 10749731"/>
              <a:gd name="connsiteY34" fmla="*/ 2800767 h 2800767"/>
              <a:gd name="connsiteX35" fmla="*/ 4502943 w 10749731"/>
              <a:gd name="connsiteY35" fmla="*/ 2800767 h 2800767"/>
              <a:gd name="connsiteX36" fmla="*/ 4013233 w 10749731"/>
              <a:gd name="connsiteY36" fmla="*/ 2800767 h 2800767"/>
              <a:gd name="connsiteX37" fmla="*/ 3201031 w 10749731"/>
              <a:gd name="connsiteY37" fmla="*/ 2800767 h 2800767"/>
              <a:gd name="connsiteX38" fmla="*/ 2496326 w 10749731"/>
              <a:gd name="connsiteY38" fmla="*/ 2800767 h 2800767"/>
              <a:gd name="connsiteX39" fmla="*/ 1899119 w 10749731"/>
              <a:gd name="connsiteY39" fmla="*/ 2800767 h 2800767"/>
              <a:gd name="connsiteX40" fmla="*/ 1624404 w 10749731"/>
              <a:gd name="connsiteY40" fmla="*/ 2800767 h 2800767"/>
              <a:gd name="connsiteX41" fmla="*/ 919699 w 10749731"/>
              <a:gd name="connsiteY41" fmla="*/ 2800767 h 2800767"/>
              <a:gd name="connsiteX42" fmla="*/ 0 w 10749731"/>
              <a:gd name="connsiteY42" fmla="*/ 2800767 h 2800767"/>
              <a:gd name="connsiteX43" fmla="*/ 0 w 10749731"/>
              <a:gd name="connsiteY43" fmla="*/ 2184598 h 2800767"/>
              <a:gd name="connsiteX44" fmla="*/ 0 w 10749731"/>
              <a:gd name="connsiteY44" fmla="*/ 1652453 h 2800767"/>
              <a:gd name="connsiteX45" fmla="*/ 0 w 10749731"/>
              <a:gd name="connsiteY45" fmla="*/ 1092299 h 2800767"/>
              <a:gd name="connsiteX46" fmla="*/ 0 w 10749731"/>
              <a:gd name="connsiteY46" fmla="*/ 588161 h 2800767"/>
              <a:gd name="connsiteX47" fmla="*/ 0 w 10749731"/>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749731" h="2800767" extrusionOk="0">
                <a:moveTo>
                  <a:pt x="0" y="0"/>
                </a:moveTo>
                <a:cubicBezTo>
                  <a:pt x="315962" y="-64877"/>
                  <a:pt x="394481" y="75831"/>
                  <a:pt x="704705" y="0"/>
                </a:cubicBezTo>
                <a:cubicBezTo>
                  <a:pt x="1014930" y="-75831"/>
                  <a:pt x="1171373" y="51995"/>
                  <a:pt x="1409409" y="0"/>
                </a:cubicBezTo>
                <a:cubicBezTo>
                  <a:pt x="1647445" y="-51995"/>
                  <a:pt x="1829198" y="19891"/>
                  <a:pt x="2221611" y="0"/>
                </a:cubicBezTo>
                <a:cubicBezTo>
                  <a:pt x="2614024" y="-19891"/>
                  <a:pt x="2465552" y="6513"/>
                  <a:pt x="2603824" y="0"/>
                </a:cubicBezTo>
                <a:cubicBezTo>
                  <a:pt x="2742096" y="-6513"/>
                  <a:pt x="2869581" y="54755"/>
                  <a:pt x="3093534" y="0"/>
                </a:cubicBezTo>
                <a:cubicBezTo>
                  <a:pt x="3317487" y="-54755"/>
                  <a:pt x="3595144" y="63298"/>
                  <a:pt x="3798238" y="0"/>
                </a:cubicBezTo>
                <a:cubicBezTo>
                  <a:pt x="4001332" y="-63298"/>
                  <a:pt x="4177123" y="9356"/>
                  <a:pt x="4502943" y="0"/>
                </a:cubicBezTo>
                <a:cubicBezTo>
                  <a:pt x="4828763" y="-9356"/>
                  <a:pt x="4872844" y="58286"/>
                  <a:pt x="4992653" y="0"/>
                </a:cubicBezTo>
                <a:cubicBezTo>
                  <a:pt x="5112462" y="-58286"/>
                  <a:pt x="5258325" y="45413"/>
                  <a:pt x="5374866" y="0"/>
                </a:cubicBezTo>
                <a:cubicBezTo>
                  <a:pt x="5491407" y="-45413"/>
                  <a:pt x="6020821" y="23941"/>
                  <a:pt x="6187067" y="0"/>
                </a:cubicBezTo>
                <a:cubicBezTo>
                  <a:pt x="6353313" y="-23941"/>
                  <a:pt x="6351368" y="6193"/>
                  <a:pt x="6461783" y="0"/>
                </a:cubicBezTo>
                <a:cubicBezTo>
                  <a:pt x="6572198" y="-6193"/>
                  <a:pt x="6744350" y="24041"/>
                  <a:pt x="6843995" y="0"/>
                </a:cubicBezTo>
                <a:cubicBezTo>
                  <a:pt x="6943640" y="-24041"/>
                  <a:pt x="7122206" y="44886"/>
                  <a:pt x="7226208" y="0"/>
                </a:cubicBezTo>
                <a:cubicBezTo>
                  <a:pt x="7330210" y="-44886"/>
                  <a:pt x="7549638" y="36854"/>
                  <a:pt x="7823415" y="0"/>
                </a:cubicBezTo>
                <a:cubicBezTo>
                  <a:pt x="8097192" y="-36854"/>
                  <a:pt x="7979031" y="4110"/>
                  <a:pt x="8098131" y="0"/>
                </a:cubicBezTo>
                <a:cubicBezTo>
                  <a:pt x="8217231" y="-4110"/>
                  <a:pt x="8432603" y="8077"/>
                  <a:pt x="8695338" y="0"/>
                </a:cubicBezTo>
                <a:cubicBezTo>
                  <a:pt x="8958073" y="-8077"/>
                  <a:pt x="9152751" y="21724"/>
                  <a:pt x="9507540" y="0"/>
                </a:cubicBezTo>
                <a:cubicBezTo>
                  <a:pt x="9862329" y="-21724"/>
                  <a:pt x="9790704" y="2298"/>
                  <a:pt x="9889753" y="0"/>
                </a:cubicBezTo>
                <a:cubicBezTo>
                  <a:pt x="9988802" y="-2298"/>
                  <a:pt x="10414422" y="75344"/>
                  <a:pt x="10749731" y="0"/>
                </a:cubicBezTo>
                <a:cubicBezTo>
                  <a:pt x="10788731" y="174782"/>
                  <a:pt x="10719619" y="359791"/>
                  <a:pt x="10749731" y="532146"/>
                </a:cubicBezTo>
                <a:cubicBezTo>
                  <a:pt x="10779843" y="704501"/>
                  <a:pt x="10721343" y="811269"/>
                  <a:pt x="10749731" y="1036284"/>
                </a:cubicBezTo>
                <a:cubicBezTo>
                  <a:pt x="10778119" y="1261299"/>
                  <a:pt x="10694595" y="1434605"/>
                  <a:pt x="10749731" y="1568430"/>
                </a:cubicBezTo>
                <a:cubicBezTo>
                  <a:pt x="10804867" y="1702255"/>
                  <a:pt x="10713837" y="1929151"/>
                  <a:pt x="10749731" y="2156591"/>
                </a:cubicBezTo>
                <a:cubicBezTo>
                  <a:pt x="10785625" y="2384031"/>
                  <a:pt x="10681983" y="2637808"/>
                  <a:pt x="10749731" y="2800767"/>
                </a:cubicBezTo>
                <a:cubicBezTo>
                  <a:pt x="10478072" y="2825738"/>
                  <a:pt x="10285183" y="2772482"/>
                  <a:pt x="10152524" y="2800767"/>
                </a:cubicBezTo>
                <a:cubicBezTo>
                  <a:pt x="10019865" y="2829052"/>
                  <a:pt x="9603549" y="2756520"/>
                  <a:pt x="9340322" y="2800767"/>
                </a:cubicBezTo>
                <a:cubicBezTo>
                  <a:pt x="9077095" y="2845014"/>
                  <a:pt x="9172316" y="2793976"/>
                  <a:pt x="9065606" y="2800767"/>
                </a:cubicBezTo>
                <a:cubicBezTo>
                  <a:pt x="8958896" y="2807558"/>
                  <a:pt x="8811666" y="2789300"/>
                  <a:pt x="8575897" y="2800767"/>
                </a:cubicBezTo>
                <a:cubicBezTo>
                  <a:pt x="8340128" y="2812234"/>
                  <a:pt x="8309203" y="2760327"/>
                  <a:pt x="8086187" y="2800767"/>
                </a:cubicBezTo>
                <a:cubicBezTo>
                  <a:pt x="7863171" y="2841207"/>
                  <a:pt x="7708346" y="2784096"/>
                  <a:pt x="7381482" y="2800767"/>
                </a:cubicBezTo>
                <a:cubicBezTo>
                  <a:pt x="7054619" y="2817438"/>
                  <a:pt x="6755739" y="2781031"/>
                  <a:pt x="6569280" y="2800767"/>
                </a:cubicBezTo>
                <a:cubicBezTo>
                  <a:pt x="6382821" y="2820503"/>
                  <a:pt x="6283005" y="2760428"/>
                  <a:pt x="6079570" y="2800767"/>
                </a:cubicBezTo>
                <a:cubicBezTo>
                  <a:pt x="5876135" y="2841106"/>
                  <a:pt x="5800877" y="2789491"/>
                  <a:pt x="5697357" y="2800767"/>
                </a:cubicBezTo>
                <a:cubicBezTo>
                  <a:pt x="5593837" y="2812043"/>
                  <a:pt x="5415227" y="2759984"/>
                  <a:pt x="5207647" y="2800767"/>
                </a:cubicBezTo>
                <a:cubicBezTo>
                  <a:pt x="5000067" y="2841550"/>
                  <a:pt x="4700977" y="2783670"/>
                  <a:pt x="4502943" y="2800767"/>
                </a:cubicBezTo>
                <a:cubicBezTo>
                  <a:pt x="4304909" y="2817864"/>
                  <a:pt x="4169939" y="2779408"/>
                  <a:pt x="4013233" y="2800767"/>
                </a:cubicBezTo>
                <a:cubicBezTo>
                  <a:pt x="3856527" y="2822126"/>
                  <a:pt x="3474431" y="2718100"/>
                  <a:pt x="3201031" y="2800767"/>
                </a:cubicBezTo>
                <a:cubicBezTo>
                  <a:pt x="2927631" y="2883434"/>
                  <a:pt x="2793057" y="2780946"/>
                  <a:pt x="2496326" y="2800767"/>
                </a:cubicBezTo>
                <a:cubicBezTo>
                  <a:pt x="2199595" y="2820588"/>
                  <a:pt x="2186024" y="2747954"/>
                  <a:pt x="1899119" y="2800767"/>
                </a:cubicBezTo>
                <a:cubicBezTo>
                  <a:pt x="1612214" y="2853580"/>
                  <a:pt x="1729989" y="2780425"/>
                  <a:pt x="1624404" y="2800767"/>
                </a:cubicBezTo>
                <a:cubicBezTo>
                  <a:pt x="1518820" y="2821109"/>
                  <a:pt x="1216769" y="2732091"/>
                  <a:pt x="919699" y="2800767"/>
                </a:cubicBezTo>
                <a:cubicBezTo>
                  <a:pt x="622629" y="2869443"/>
                  <a:pt x="414030" y="2720619"/>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C9E6461-7FB9-4F23-9C9B-2C20B11B1FE8}"/>
              </a:ext>
            </a:extLst>
          </p:cNvPr>
          <p:cNvSpPr txBox="1"/>
          <p:nvPr/>
        </p:nvSpPr>
        <p:spPr>
          <a:xfrm>
            <a:off x="3377682" y="998376"/>
            <a:ext cx="62235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Thứ</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ngày</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tháng</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năm</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 2022</a:t>
            </a:r>
          </a:p>
        </p:txBody>
      </p:sp>
      <p:sp>
        <p:nvSpPr>
          <p:cNvPr id="16" name="TextBox 15">
            <a:extLst>
              <a:ext uri="{FF2B5EF4-FFF2-40B4-BE49-F238E27FC236}">
                <a16:creationId xmlns:a16="http://schemas.microsoft.com/office/drawing/2014/main" id="{0CDD90BA-6471-4AEC-B23F-83DBECA0D85F}"/>
              </a:ext>
            </a:extLst>
          </p:cNvPr>
          <p:cNvSpPr txBox="1"/>
          <p:nvPr/>
        </p:nvSpPr>
        <p:spPr>
          <a:xfrm>
            <a:off x="2323321" y="2581527"/>
            <a:ext cx="72125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Bài</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1: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Ngày</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gặp</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lại</a:t>
            </a:r>
            <a:endPar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endParaRPr>
          </a:p>
        </p:txBody>
      </p:sp>
      <p:sp>
        <p:nvSpPr>
          <p:cNvPr id="4" name="TextBox 3">
            <a:extLst>
              <a:ext uri="{FF2B5EF4-FFF2-40B4-BE49-F238E27FC236}">
                <a16:creationId xmlns:a16="http://schemas.microsoft.com/office/drawing/2014/main" id="{CF6B203D-A5CB-4F9F-AADA-780DC0B6D0BC}"/>
              </a:ext>
            </a:extLst>
          </p:cNvPr>
          <p:cNvSpPr txBox="1"/>
          <p:nvPr/>
        </p:nvSpPr>
        <p:spPr>
          <a:xfrm>
            <a:off x="4721290" y="1716833"/>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Tiếng</a:t>
            </a:r>
            <a:r>
              <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rPr>
              <a:t> </a:t>
            </a: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Việt</a:t>
            </a:r>
            <a:endPar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a16="http://schemas.microsoft.com/office/drawing/2014/main" id="{EAFDAE7C-371E-42B5-8570-35253C451E06}"/>
              </a:ext>
            </a:extLst>
          </p:cNvPr>
          <p:cNvSpPr/>
          <p:nvPr/>
        </p:nvSpPr>
        <p:spPr>
          <a:xfrm>
            <a:off x="114300" y="1298764"/>
            <a:ext cx="12020550" cy="190163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2221</Words>
  <Application>Microsoft Office PowerPoint</Application>
  <PresentationFormat>Widescreen</PresentationFormat>
  <Paragraphs>190</Paragraphs>
  <Slides>27</Slides>
  <Notes>25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等线</vt:lpstr>
      <vt:lpstr>Arial</vt:lpstr>
      <vt:lpstr>Arial-Rounded</vt:lpstr>
      <vt:lpstr>Calibri</vt:lpstr>
      <vt:lpstr>Coiny</vt:lpstr>
      <vt:lpstr>iCiel Cadena</vt:lpstr>
      <vt:lpstr>Pattaya</vt:lpstr>
      <vt:lpstr>Times New Roman</vt:lpstr>
      <vt:lpstr>UTM Cookies</vt:lpstr>
      <vt:lpstr>Wingdings</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55</cp:revision>
  <dcterms:created xsi:type="dcterms:W3CDTF">2022-04-20T14:22:21Z</dcterms:created>
  <dcterms:modified xsi:type="dcterms:W3CDTF">2024-10-05T02:52:32Z</dcterms:modified>
</cp:coreProperties>
</file>