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720" r:id="rId2"/>
  </p:sldMasterIdLst>
  <p:notesMasterIdLst>
    <p:notesMasterId r:id="rId21"/>
  </p:notesMasterIdLst>
  <p:sldIdLst>
    <p:sldId id="294" r:id="rId3"/>
    <p:sldId id="256" r:id="rId4"/>
    <p:sldId id="257" r:id="rId5"/>
    <p:sldId id="314" r:id="rId6"/>
    <p:sldId id="261" r:id="rId7"/>
    <p:sldId id="319" r:id="rId8"/>
    <p:sldId id="325" r:id="rId9"/>
    <p:sldId id="326" r:id="rId10"/>
    <p:sldId id="327" r:id="rId11"/>
    <p:sldId id="329" r:id="rId12"/>
    <p:sldId id="328" r:id="rId13"/>
    <p:sldId id="330" r:id="rId14"/>
    <p:sldId id="258" r:id="rId15"/>
    <p:sldId id="331" r:id="rId16"/>
    <p:sldId id="332" r:id="rId17"/>
    <p:sldId id="333" r:id="rId18"/>
    <p:sldId id="334" r:id="rId19"/>
    <p:sldId id="262" r:id="rId2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F7"/>
    <a:srgbClr val="40C1D3"/>
    <a:srgbClr val="E832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17" autoAdjust="0"/>
    <p:restoredTop sz="94660"/>
  </p:normalViewPr>
  <p:slideViewPr>
    <p:cSldViewPr snapToGrid="0">
      <p:cViewPr varScale="1">
        <p:scale>
          <a:sx n="78" d="100"/>
          <a:sy n="78" d="100"/>
        </p:scale>
        <p:origin x="89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87996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Hướng dẫn: GV click vào Du thuyền để di chuyển đến </a:t>
            </a:r>
            <a:r>
              <a:rPr lang="en-US" dirty="0" err="1"/>
              <a:t>hành</a:t>
            </a:r>
            <a:r>
              <a:rPr lang="en-US" baseline="0" dirty="0"/>
              <a:t> </a:t>
            </a:r>
            <a:r>
              <a:rPr lang="en-US" baseline="0" dirty="0" err="1"/>
              <a:t>tinh</a:t>
            </a:r>
            <a:r>
              <a:rPr lang="vi-VN" dirty="0"/>
              <a:t>&gt;&gt;&gt; chọn vào </a:t>
            </a:r>
            <a:r>
              <a:rPr lang="en-US" dirty="0" err="1"/>
              <a:t>hành</a:t>
            </a:r>
            <a:r>
              <a:rPr lang="en-US" baseline="0" dirty="0"/>
              <a:t> </a:t>
            </a:r>
            <a:r>
              <a:rPr lang="en-US" baseline="0" dirty="0" err="1"/>
              <a:t>tinh</a:t>
            </a:r>
            <a:r>
              <a:rPr lang="en-US" baseline="0" dirty="0"/>
              <a:t> </a:t>
            </a:r>
            <a:r>
              <a:rPr lang="vi-VN" dirty="0"/>
              <a:t>để </a:t>
            </a:r>
            <a:r>
              <a:rPr lang="en-US" dirty="0" err="1"/>
              <a:t>xuất</a:t>
            </a:r>
            <a:r>
              <a:rPr lang="en-US" baseline="0" dirty="0"/>
              <a:t> </a:t>
            </a:r>
            <a:r>
              <a:rPr lang="vi-VN" dirty="0"/>
              <a:t>hiện câu hỏi</a:t>
            </a:r>
            <a:r>
              <a:rPr lang="en-US" dirty="0"/>
              <a:t>.</a:t>
            </a:r>
            <a:endParaRPr lang="vi-VN" dirty="0"/>
          </a:p>
          <a:p>
            <a:r>
              <a:rPr lang="vi-VN" dirty="0"/>
              <a:t>Lặp lại các bước trên để đến câu hỏi tiếp theo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41374-8E2E-4B73-838C-81B951D041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57332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Hướng dẫn: GV click vào </a:t>
            </a:r>
            <a:r>
              <a:rPr lang="en-US" dirty="0"/>
              <a:t>du </a:t>
            </a:r>
            <a:r>
              <a:rPr lang="en-US" dirty="0" err="1"/>
              <a:t>thuyền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chính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41374-8E2E-4B73-838C-81B951D041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04802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Hướng dẫn: GV click vào </a:t>
            </a:r>
            <a:r>
              <a:rPr lang="en-US" dirty="0"/>
              <a:t>du </a:t>
            </a:r>
            <a:r>
              <a:rPr lang="en-US" dirty="0" err="1"/>
              <a:t>thuyền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chính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41374-8E2E-4B73-838C-81B951D041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74434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Hướng dẫn: GV click vào </a:t>
            </a:r>
            <a:r>
              <a:rPr lang="en-US" dirty="0"/>
              <a:t>du </a:t>
            </a:r>
            <a:r>
              <a:rPr lang="en-US" dirty="0" err="1"/>
              <a:t>thuyền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chính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41374-8E2E-4B73-838C-81B951D041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33236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Hướng dẫn: GV click vào </a:t>
            </a:r>
            <a:r>
              <a:rPr lang="en-US" dirty="0"/>
              <a:t>du </a:t>
            </a:r>
            <a:r>
              <a:rPr lang="en-US" dirty="0" err="1"/>
              <a:t>thuyền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chính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41374-8E2E-4B73-838C-81B951D041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4221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1740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2892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6016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8060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3944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5985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05-10-2024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98658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05-10-2024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051962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05-10-2024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14432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05-10-2024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75982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05-10-2024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12968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05-10-2024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759622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05-10-2024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42260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05-10-2024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59319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05-10-2024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972232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05-10-2024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671771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05-10-2024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11558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2F87C-BCA9-43C6-9FC1-2CD6AB618253}" type="datetimeFigureOut">
              <a:rPr lang="es-CL" smtClean="0"/>
              <a:t>05-10-2024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3625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hoc10.vn/doc-sach/toan-3-tap-1/1/132/10/" TargetMode="Externa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hoc10.vn/doc-sach/toan-3-tap-1/1/132/10/" TargetMode="Externa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image" Target="../media/image25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jpeg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21.jpg"/><Relationship Id="rId7" Type="http://schemas.openxmlformats.org/officeDocument/2006/relationships/slide" Target="slide1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11" Type="http://schemas.openxmlformats.org/officeDocument/2006/relationships/image" Target="../media/image25.jpeg"/><Relationship Id="rId5" Type="http://schemas.openxmlformats.org/officeDocument/2006/relationships/image" Target="../media/image27.png"/><Relationship Id="rId10" Type="http://schemas.openxmlformats.org/officeDocument/2006/relationships/slide" Target="slide17.xml"/><Relationship Id="rId4" Type="http://schemas.openxmlformats.org/officeDocument/2006/relationships/image" Target="../media/image26.png"/><Relationship Id="rId9" Type="http://schemas.openxmlformats.org/officeDocument/2006/relationships/slide" Target="slide1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audio" Target="../media/audio1.wav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11" Type="http://schemas.openxmlformats.org/officeDocument/2006/relationships/image" Target="../media/image23.jpg"/><Relationship Id="rId5" Type="http://schemas.openxmlformats.org/officeDocument/2006/relationships/image" Target="../media/image28.png"/><Relationship Id="rId10" Type="http://schemas.openxmlformats.org/officeDocument/2006/relationships/slide" Target="slide13.xml"/><Relationship Id="rId4" Type="http://schemas.openxmlformats.org/officeDocument/2006/relationships/audio" Target="../media/audio2.wav"/><Relationship Id="rId9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1.wav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peg"/><Relationship Id="rId11" Type="http://schemas.openxmlformats.org/officeDocument/2006/relationships/image" Target="../media/image23.jpg"/><Relationship Id="rId5" Type="http://schemas.openxmlformats.org/officeDocument/2006/relationships/image" Target="../media/image32.jpg"/><Relationship Id="rId10" Type="http://schemas.openxmlformats.org/officeDocument/2006/relationships/slide" Target="slide13.xml"/><Relationship Id="rId4" Type="http://schemas.openxmlformats.org/officeDocument/2006/relationships/audio" Target="../media/audio2.wav"/><Relationship Id="rId9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1.wav"/><Relationship Id="rId7" Type="http://schemas.openxmlformats.org/officeDocument/2006/relationships/image" Target="../media/image25.jpeg"/><Relationship Id="rId12" Type="http://schemas.openxmlformats.org/officeDocument/2006/relationships/image" Target="../media/image2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eg"/><Relationship Id="rId11" Type="http://schemas.openxmlformats.org/officeDocument/2006/relationships/slide" Target="slide13.xml"/><Relationship Id="rId5" Type="http://schemas.openxmlformats.org/officeDocument/2006/relationships/image" Target="../media/image34.jpg"/><Relationship Id="rId10" Type="http://schemas.openxmlformats.org/officeDocument/2006/relationships/image" Target="../media/image35.png"/><Relationship Id="rId4" Type="http://schemas.openxmlformats.org/officeDocument/2006/relationships/audio" Target="../media/audio2.wav"/><Relationship Id="rId9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audio" Target="../media/audio1.wav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peg"/><Relationship Id="rId5" Type="http://schemas.openxmlformats.org/officeDocument/2006/relationships/image" Target="../media/image36.jpg"/><Relationship Id="rId10" Type="http://schemas.openxmlformats.org/officeDocument/2006/relationships/image" Target="../media/image37.png"/><Relationship Id="rId4" Type="http://schemas.openxmlformats.org/officeDocument/2006/relationships/audio" Target="../media/audio2.wav"/><Relationship Id="rId9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39.png"/><Relationship Id="rId7" Type="http://schemas.openxmlformats.org/officeDocument/2006/relationships/image" Target="../media/image30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hyperlink" Target="https://hoc10.vn/doc-sach/toan-3-tap-1/1/132/10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jp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hyperlink" Target="https://hoc10.vn/doc-sach/toan-3-tap-1/1/132/1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s://hoc10.vn/doc-sach/toan-3-tap-1/1/132/1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oc10.vn/doc-sach/toan-3-tap-1/1/132/1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hyperlink" Target="https://hoc10.vn/doc-sach/toan-3-tap-1/1/132/1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oc10.vn/doc-sach/toan-3-tap-1/1/132/10/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22A899E-F732-49C7-974E-288A7F9C4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42ADDD6-ACD4-4895-A9F3-9D106EDB5F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B8">
            <a:extLst>
              <a:ext uri="{FF2B5EF4-FFF2-40B4-BE49-F238E27FC236}">
                <a16:creationId xmlns:a16="http://schemas.microsoft.com/office/drawing/2014/main" id="{1A83E212-C043-4658-A29C-A64BC7074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6">
            <a:extLst>
              <a:ext uri="{FF2B5EF4-FFF2-40B4-BE49-F238E27FC236}">
                <a16:creationId xmlns:a16="http://schemas.microsoft.com/office/drawing/2014/main" id="{0846D8D6-ED81-4F56-8DAC-2E8FC85A3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8367" y="726017"/>
            <a:ext cx="8229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pic>
        <p:nvPicPr>
          <p:cNvPr id="4102" name="Picture 7" descr="BAR_EL~1">
            <a:extLst>
              <a:ext uri="{FF2B5EF4-FFF2-40B4-BE49-F238E27FC236}">
                <a16:creationId xmlns:a16="http://schemas.microsoft.com/office/drawing/2014/main" id="{143C850F-424F-4A0B-8457-74F3BD432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11084" y="1392767"/>
            <a:ext cx="3886200" cy="5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4" descr="1018265obiutmb6vk">
            <a:extLst>
              <a:ext uri="{FF2B5EF4-FFF2-40B4-BE49-F238E27FC236}">
                <a16:creationId xmlns:a16="http://schemas.microsoft.com/office/drawing/2014/main" id="{6A4267AB-C1E8-44F5-A40D-7F516E851D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3400" y="3600451"/>
            <a:ext cx="762000" cy="28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5" descr="1018265obiutmb6vk">
            <a:extLst>
              <a:ext uri="{FF2B5EF4-FFF2-40B4-BE49-F238E27FC236}">
                <a16:creationId xmlns:a16="http://schemas.microsoft.com/office/drawing/2014/main" id="{E1AE52F6-FF60-424D-8C71-BA2B6E88D4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77433" y="5039784"/>
            <a:ext cx="762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6" descr="Bauernbar">
            <a:extLst>
              <a:ext uri="{FF2B5EF4-FFF2-40B4-BE49-F238E27FC236}">
                <a16:creationId xmlns:a16="http://schemas.microsoft.com/office/drawing/2014/main" id="{05E9EBFE-5FE0-4BBC-AB00-23A7277B7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784" y="3581400"/>
            <a:ext cx="4495800" cy="123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D477B5F-D95F-4CBA-8D96-181E3CDCC1A3}"/>
              </a:ext>
            </a:extLst>
          </p:cNvPr>
          <p:cNvSpPr/>
          <p:nvPr/>
        </p:nvSpPr>
        <p:spPr>
          <a:xfrm>
            <a:off x="2096559" y="3241253"/>
            <a:ext cx="7715251" cy="292417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4107" name="Hình ảnh 3">
            <a:extLst>
              <a:ext uri="{FF2B5EF4-FFF2-40B4-BE49-F238E27FC236}">
                <a16:creationId xmlns:a16="http://schemas.microsoft.com/office/drawing/2014/main" id="{3953716A-5B81-49EF-A8B8-5DCE40B01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184" y="524934"/>
            <a:ext cx="1310216" cy="134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72EC1933-48CA-4E8F-85C1-E9F521588E2F}"/>
              </a:ext>
            </a:extLst>
          </p:cNvPr>
          <p:cNvSpPr/>
          <p:nvPr/>
        </p:nvSpPr>
        <p:spPr>
          <a:xfrm>
            <a:off x="3558292" y="4952471"/>
            <a:ext cx="507542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66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600" b="1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 advTm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8AAA2EF6-3EB8-46B2-BE1A-CA5A711F1BA5}"/>
              </a:ext>
            </a:extLst>
          </p:cNvPr>
          <p:cNvSpPr txBox="1"/>
          <p:nvPr/>
        </p:nvSpPr>
        <p:spPr>
          <a:xfrm>
            <a:off x="1384922" y="4725066"/>
            <a:ext cx="10326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7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giờ</a:t>
            </a:r>
            <a:endParaRPr lang="en-US" sz="2800" dirty="0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ED20D1AB-EA35-44DE-A3D3-2A4E771D9DCA}"/>
              </a:ext>
            </a:extLst>
          </p:cNvPr>
          <p:cNvSpPr txBox="1"/>
          <p:nvPr/>
        </p:nvSpPr>
        <p:spPr>
          <a:xfrm>
            <a:off x="4060832" y="4725064"/>
            <a:ext cx="1765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 giờ rưỡi</a:t>
            </a:r>
            <a:endParaRPr lang="en-US" sz="2800" dirty="0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90601294-DCBD-4F78-A75D-C79974A9BD85}"/>
              </a:ext>
            </a:extLst>
          </p:cNvPr>
          <p:cNvSpPr txBox="1"/>
          <p:nvPr/>
        </p:nvSpPr>
        <p:spPr>
          <a:xfrm>
            <a:off x="6761608" y="4725066"/>
            <a:ext cx="26324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</a:t>
            </a:r>
            <a:r>
              <a:rPr lang="vi-VN" sz="28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giờ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15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phút</a:t>
            </a:r>
            <a:endParaRPr lang="en-US" sz="2800" dirty="0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FEB7893-1DF6-F284-1880-BCBF1D94C5F6}"/>
              </a:ext>
            </a:extLst>
          </p:cNvPr>
          <p:cNvGrpSpPr/>
          <p:nvPr/>
        </p:nvGrpSpPr>
        <p:grpSpPr>
          <a:xfrm>
            <a:off x="6515510" y="1629280"/>
            <a:ext cx="2984798" cy="2982897"/>
            <a:chOff x="7734710" y="910823"/>
            <a:chExt cx="2984798" cy="2982897"/>
          </a:xfrm>
        </p:grpSpPr>
        <p:pic>
          <p:nvPicPr>
            <p:cNvPr id="8" name="Hình ảnh 7" descr="Ảnh có chứa văn bản, trắng&#10;&#10;Mô tả được tạo tự động">
              <a:extLst>
                <a:ext uri="{FF2B5EF4-FFF2-40B4-BE49-F238E27FC236}">
                  <a16:creationId xmlns:a16="http://schemas.microsoft.com/office/drawing/2014/main" id="{F8402DA9-170B-4C59-8316-0CF96CAEBD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4710" y="910823"/>
              <a:ext cx="2984798" cy="298289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cxnSp>
          <p:nvCxnSpPr>
            <p:cNvPr id="14" name="Đường kết nối Mũi tên Thẳng 10">
              <a:extLst>
                <a:ext uri="{FF2B5EF4-FFF2-40B4-BE49-F238E27FC236}">
                  <a16:creationId xmlns:a16="http://schemas.microsoft.com/office/drawing/2014/main" id="{679AC88D-DD80-4F5E-B30A-F56A5CBD27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83310" y="1828800"/>
              <a:ext cx="0" cy="671126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Đường kết nối Mũi tên Thẳng 13">
              <a:extLst>
                <a:ext uri="{FF2B5EF4-FFF2-40B4-BE49-F238E27FC236}">
                  <a16:creationId xmlns:a16="http://schemas.microsoft.com/office/drawing/2014/main" id="{40CC5F6B-393C-4B6D-9696-F51BDD71ADAC}"/>
                </a:ext>
              </a:extLst>
            </p:cNvPr>
            <p:cNvCxnSpPr>
              <a:cxnSpLocks/>
            </p:cNvCxnSpPr>
            <p:nvPr/>
          </p:nvCxnSpPr>
          <p:spPr>
            <a:xfrm>
              <a:off x="9181389" y="2499927"/>
              <a:ext cx="953167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82A69D2-5717-6AA2-C52B-05102CF51131}"/>
              </a:ext>
            </a:extLst>
          </p:cNvPr>
          <p:cNvGrpSpPr/>
          <p:nvPr/>
        </p:nvGrpSpPr>
        <p:grpSpPr>
          <a:xfrm>
            <a:off x="3493402" y="1629279"/>
            <a:ext cx="2984798" cy="2982897"/>
            <a:chOff x="4200973" y="910822"/>
            <a:chExt cx="2984798" cy="2982897"/>
          </a:xfrm>
        </p:grpSpPr>
        <p:pic>
          <p:nvPicPr>
            <p:cNvPr id="12" name="Hình ảnh 8" descr="Ảnh có chứa văn bản, trắng&#10;&#10;Mô tả được tạo tự động">
              <a:extLst>
                <a:ext uri="{FF2B5EF4-FFF2-40B4-BE49-F238E27FC236}">
                  <a16:creationId xmlns:a16="http://schemas.microsoft.com/office/drawing/2014/main" id="{A2DFAF11-297A-4837-90DA-7BB8E74468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0973" y="910822"/>
              <a:ext cx="2984798" cy="298289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cxnSp>
          <p:nvCxnSpPr>
            <p:cNvPr id="15" name="Đường kết nối Mũi tên Thẳng 11">
              <a:extLst>
                <a:ext uri="{FF2B5EF4-FFF2-40B4-BE49-F238E27FC236}">
                  <a16:creationId xmlns:a16="http://schemas.microsoft.com/office/drawing/2014/main" id="{26B78BE7-CD8E-4DBF-A116-5539D5F792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58717" y="2000250"/>
              <a:ext cx="351558" cy="49967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Đường kết nối Mũi tên Thẳng 14">
              <a:extLst>
                <a:ext uri="{FF2B5EF4-FFF2-40B4-BE49-F238E27FC236}">
                  <a16:creationId xmlns:a16="http://schemas.microsoft.com/office/drawing/2014/main" id="{D2C24EE1-F6B3-4F6B-93F3-C4DCB0C5ED8D}"/>
                </a:ext>
              </a:extLst>
            </p:cNvPr>
            <p:cNvCxnSpPr>
              <a:cxnSpLocks/>
            </p:cNvCxnSpPr>
            <p:nvPr/>
          </p:nvCxnSpPr>
          <p:spPr>
            <a:xfrm>
              <a:off x="5649573" y="2510284"/>
              <a:ext cx="0" cy="899666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E8E8179-E57E-418B-D419-98081BA4EFA2}"/>
              </a:ext>
            </a:extLst>
          </p:cNvPr>
          <p:cNvGrpSpPr/>
          <p:nvPr/>
        </p:nvGrpSpPr>
        <p:grpSpPr>
          <a:xfrm>
            <a:off x="514838" y="1629279"/>
            <a:ext cx="2984798" cy="2982897"/>
            <a:chOff x="667238" y="910822"/>
            <a:chExt cx="2984798" cy="2982897"/>
          </a:xfrm>
        </p:grpSpPr>
        <p:pic>
          <p:nvPicPr>
            <p:cNvPr id="13" name="Hình ảnh 9" descr="Ảnh có chứa văn bản, trắng&#10;&#10;Mô tả được tạo tự động">
              <a:extLst>
                <a:ext uri="{FF2B5EF4-FFF2-40B4-BE49-F238E27FC236}">
                  <a16:creationId xmlns:a16="http://schemas.microsoft.com/office/drawing/2014/main" id="{9EB4FA44-7EDA-441C-9499-16BBECFBEA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238" y="910822"/>
              <a:ext cx="2984798" cy="298289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cxnSp>
          <p:nvCxnSpPr>
            <p:cNvPr id="16" name="Đường kết nối Mũi tên Thẳng 12">
              <a:extLst>
                <a:ext uri="{FF2B5EF4-FFF2-40B4-BE49-F238E27FC236}">
                  <a16:creationId xmlns:a16="http://schemas.microsoft.com/office/drawing/2014/main" id="{3C28B71A-FAA5-4701-AB30-B7E4A42E761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62125" y="2499927"/>
              <a:ext cx="362857" cy="58617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Đường kết nối Mũi tên Thẳng 16">
              <a:extLst>
                <a:ext uri="{FF2B5EF4-FFF2-40B4-BE49-F238E27FC236}">
                  <a16:creationId xmlns:a16="http://schemas.microsoft.com/office/drawing/2014/main" id="{4B3EA360-6935-464B-8DD2-EACBF0828E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24982" y="1571625"/>
              <a:ext cx="0" cy="95789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: Rounded Corners 8">
            <a:hlinkClick r:id="rId5"/>
            <a:extLst>
              <a:ext uri="{FF2B5EF4-FFF2-40B4-BE49-F238E27FC236}">
                <a16:creationId xmlns:a16="http://schemas.microsoft.com/office/drawing/2014/main" id="{97B5D784-B2AE-733C-2741-E8B0232260E7}"/>
              </a:ext>
            </a:extLst>
          </p:cNvPr>
          <p:cNvSpPr/>
          <p:nvPr/>
        </p:nvSpPr>
        <p:spPr>
          <a:xfrm>
            <a:off x="616322" y="1019367"/>
            <a:ext cx="803313" cy="474999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UTM Avo" panose="02040603050506020204" pitchFamily="18" charset="0"/>
              </a:rPr>
              <a:t>03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169FBB-6D0D-0B23-1F56-7F40A3199786}"/>
              </a:ext>
            </a:extLst>
          </p:cNvPr>
          <p:cNvSpPr txBox="1"/>
          <p:nvPr/>
        </p:nvSpPr>
        <p:spPr>
          <a:xfrm>
            <a:off x="1610336" y="1058698"/>
            <a:ext cx="10251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latin typeface="UTM Avo" panose="02040603050506020204" pitchFamily="18" charset="0"/>
              </a:rPr>
              <a:t>Quay kim đồng hồ để đồng hồ chỉ đúng</a:t>
            </a:r>
          </a:p>
        </p:txBody>
      </p:sp>
    </p:spTree>
    <p:extLst>
      <p:ext uri="{BB962C8B-B14F-4D97-AF65-F5344CB8AC3E}">
        <p14:creationId xmlns:p14="http://schemas.microsoft.com/office/powerpoint/2010/main" val="173168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8AAA2EF6-3EB8-46B2-BE1A-CA5A711F1BA5}"/>
              </a:ext>
            </a:extLst>
          </p:cNvPr>
          <p:cNvSpPr txBox="1"/>
          <p:nvPr/>
        </p:nvSpPr>
        <p:spPr>
          <a:xfrm>
            <a:off x="716811" y="4550895"/>
            <a:ext cx="26324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14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giờ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30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phút</a:t>
            </a:r>
            <a:endParaRPr lang="en-US" sz="2800" dirty="0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ED20D1AB-EA35-44DE-A3D3-2A4E771D9DCA}"/>
              </a:ext>
            </a:extLst>
          </p:cNvPr>
          <p:cNvSpPr txBox="1"/>
          <p:nvPr/>
        </p:nvSpPr>
        <p:spPr>
          <a:xfrm>
            <a:off x="4320728" y="4550893"/>
            <a:ext cx="12314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22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giờ</a:t>
            </a:r>
            <a:endParaRPr lang="en-US" sz="2800" dirty="0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90601294-DCBD-4F78-A75D-C79974A9BD85}"/>
              </a:ext>
            </a:extLst>
          </p:cNvPr>
          <p:cNvSpPr txBox="1"/>
          <p:nvPr/>
        </p:nvSpPr>
        <p:spPr>
          <a:xfrm>
            <a:off x="6674522" y="4550895"/>
            <a:ext cx="26324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16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giờ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15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phút</a:t>
            </a:r>
            <a:endParaRPr lang="en-US" sz="2800" dirty="0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DCEA3D9-E4B1-8009-368C-D543C65456C7}"/>
              </a:ext>
            </a:extLst>
          </p:cNvPr>
          <p:cNvGrpSpPr/>
          <p:nvPr/>
        </p:nvGrpSpPr>
        <p:grpSpPr>
          <a:xfrm>
            <a:off x="6428424" y="1455109"/>
            <a:ext cx="2984798" cy="2982897"/>
            <a:chOff x="7734710" y="910823"/>
            <a:chExt cx="2984798" cy="2982897"/>
          </a:xfrm>
        </p:grpSpPr>
        <p:pic>
          <p:nvPicPr>
            <p:cNvPr id="8" name="Hình ảnh 7" descr="Ảnh có chứa văn bản, trắng&#10;&#10;Mô tả được tạo tự động">
              <a:extLst>
                <a:ext uri="{FF2B5EF4-FFF2-40B4-BE49-F238E27FC236}">
                  <a16:creationId xmlns:a16="http://schemas.microsoft.com/office/drawing/2014/main" id="{F8402DA9-170B-4C59-8316-0CF96CAEBD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4710" y="910823"/>
              <a:ext cx="2984798" cy="298289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cxnSp>
          <p:nvCxnSpPr>
            <p:cNvPr id="14" name="Đường kết nối Mũi tên Thẳng 10">
              <a:extLst>
                <a:ext uri="{FF2B5EF4-FFF2-40B4-BE49-F238E27FC236}">
                  <a16:creationId xmlns:a16="http://schemas.microsoft.com/office/drawing/2014/main" id="{679AC88D-DD80-4F5E-B30A-F56A5CBD27C9}"/>
                </a:ext>
              </a:extLst>
            </p:cNvPr>
            <p:cNvCxnSpPr>
              <a:cxnSpLocks/>
            </p:cNvCxnSpPr>
            <p:nvPr/>
          </p:nvCxnSpPr>
          <p:spPr>
            <a:xfrm>
              <a:off x="9183310" y="2499926"/>
              <a:ext cx="535061" cy="42612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Đường kết nối Mũi tên Thẳng 13">
              <a:extLst>
                <a:ext uri="{FF2B5EF4-FFF2-40B4-BE49-F238E27FC236}">
                  <a16:creationId xmlns:a16="http://schemas.microsoft.com/office/drawing/2014/main" id="{40CC5F6B-393C-4B6D-9696-F51BDD71ADAC}"/>
                </a:ext>
              </a:extLst>
            </p:cNvPr>
            <p:cNvCxnSpPr>
              <a:cxnSpLocks/>
            </p:cNvCxnSpPr>
            <p:nvPr/>
          </p:nvCxnSpPr>
          <p:spPr>
            <a:xfrm>
              <a:off x="9227109" y="2499927"/>
              <a:ext cx="953167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B20BA6B-5AC8-F5A5-D4BA-C8997137CE6C}"/>
              </a:ext>
            </a:extLst>
          </p:cNvPr>
          <p:cNvGrpSpPr/>
          <p:nvPr/>
        </p:nvGrpSpPr>
        <p:grpSpPr>
          <a:xfrm>
            <a:off x="3438973" y="1455108"/>
            <a:ext cx="2984798" cy="2982897"/>
            <a:chOff x="4200973" y="910822"/>
            <a:chExt cx="2984798" cy="2982897"/>
          </a:xfrm>
        </p:grpSpPr>
        <p:pic>
          <p:nvPicPr>
            <p:cNvPr id="12" name="Hình ảnh 8" descr="Ảnh có chứa văn bản, trắng&#10;&#10;Mô tả được tạo tự động">
              <a:extLst>
                <a:ext uri="{FF2B5EF4-FFF2-40B4-BE49-F238E27FC236}">
                  <a16:creationId xmlns:a16="http://schemas.microsoft.com/office/drawing/2014/main" id="{A2DFAF11-297A-4837-90DA-7BB8E74468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0973" y="910822"/>
              <a:ext cx="2984798" cy="298289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cxnSp>
          <p:nvCxnSpPr>
            <p:cNvPr id="15" name="Đường kết nối Mũi tên Thẳng 11">
              <a:extLst>
                <a:ext uri="{FF2B5EF4-FFF2-40B4-BE49-F238E27FC236}">
                  <a16:creationId xmlns:a16="http://schemas.microsoft.com/office/drawing/2014/main" id="{26B78BE7-CD8E-4DBF-A116-5539D5F792F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48121" y="2171453"/>
              <a:ext cx="592308" cy="32847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Đường kết nối Mũi tên Thẳng 14">
              <a:extLst>
                <a:ext uri="{FF2B5EF4-FFF2-40B4-BE49-F238E27FC236}">
                  <a16:creationId xmlns:a16="http://schemas.microsoft.com/office/drawing/2014/main" id="{D2C24EE1-F6B3-4F6B-93F3-C4DCB0C5ED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49573" y="1558894"/>
              <a:ext cx="0" cy="95138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BD44205-DE82-7C34-F886-0D9F147404C3}"/>
              </a:ext>
            </a:extLst>
          </p:cNvPr>
          <p:cNvGrpSpPr/>
          <p:nvPr/>
        </p:nvGrpSpPr>
        <p:grpSpPr>
          <a:xfrm>
            <a:off x="503952" y="1455108"/>
            <a:ext cx="2984798" cy="2982897"/>
            <a:chOff x="667238" y="910822"/>
            <a:chExt cx="2984798" cy="2982897"/>
          </a:xfrm>
        </p:grpSpPr>
        <p:pic>
          <p:nvPicPr>
            <p:cNvPr id="13" name="Hình ảnh 9" descr="Ảnh có chứa văn bản, trắng&#10;&#10;Mô tả được tạo tự động">
              <a:extLst>
                <a:ext uri="{FF2B5EF4-FFF2-40B4-BE49-F238E27FC236}">
                  <a16:creationId xmlns:a16="http://schemas.microsoft.com/office/drawing/2014/main" id="{9EB4FA44-7EDA-441C-9499-16BBECFBEA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238" y="910822"/>
              <a:ext cx="2984798" cy="298289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cxnSp>
          <p:nvCxnSpPr>
            <p:cNvPr id="16" name="Đường kết nối Mũi tên Thẳng 12">
              <a:extLst>
                <a:ext uri="{FF2B5EF4-FFF2-40B4-BE49-F238E27FC236}">
                  <a16:creationId xmlns:a16="http://schemas.microsoft.com/office/drawing/2014/main" id="{3C28B71A-FAA5-4701-AB30-B7E4A42E76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06694" y="2335689"/>
              <a:ext cx="659538" cy="16423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Đường kết nối Mũi tên Thẳng 16">
              <a:extLst>
                <a:ext uri="{FF2B5EF4-FFF2-40B4-BE49-F238E27FC236}">
                  <a16:creationId xmlns:a16="http://schemas.microsoft.com/office/drawing/2014/main" id="{4B3EA360-6935-464B-8DD2-EACBF0828EAA}"/>
                </a:ext>
              </a:extLst>
            </p:cNvPr>
            <p:cNvCxnSpPr>
              <a:cxnSpLocks/>
            </p:cNvCxnSpPr>
            <p:nvPr/>
          </p:nvCxnSpPr>
          <p:spPr>
            <a:xfrm>
              <a:off x="2106694" y="2511230"/>
              <a:ext cx="0" cy="93807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: Rounded Corners 8">
            <a:hlinkClick r:id="rId5"/>
            <a:extLst>
              <a:ext uri="{FF2B5EF4-FFF2-40B4-BE49-F238E27FC236}">
                <a16:creationId xmlns:a16="http://schemas.microsoft.com/office/drawing/2014/main" id="{095691D5-6D55-D024-3663-9BBE56D1A9C4}"/>
              </a:ext>
            </a:extLst>
          </p:cNvPr>
          <p:cNvSpPr/>
          <p:nvPr/>
        </p:nvSpPr>
        <p:spPr>
          <a:xfrm>
            <a:off x="616322" y="1019367"/>
            <a:ext cx="803313" cy="474999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UTM Avo" panose="02040603050506020204" pitchFamily="18" charset="0"/>
              </a:rPr>
              <a:t>03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26C549-FDDB-8864-DC9F-B56B9EBD8A8C}"/>
              </a:ext>
            </a:extLst>
          </p:cNvPr>
          <p:cNvSpPr txBox="1"/>
          <p:nvPr/>
        </p:nvSpPr>
        <p:spPr>
          <a:xfrm>
            <a:off x="1610336" y="1058698"/>
            <a:ext cx="10251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latin typeface="UTM Avo" panose="02040603050506020204" pitchFamily="18" charset="0"/>
              </a:rPr>
              <a:t>Quay kim đồng hồ để đồng hồ chỉ đúng</a:t>
            </a:r>
          </a:p>
        </p:txBody>
      </p:sp>
    </p:spTree>
    <p:extLst>
      <p:ext uri="{BB962C8B-B14F-4D97-AF65-F5344CB8AC3E}">
        <p14:creationId xmlns:p14="http://schemas.microsoft.com/office/powerpoint/2010/main" val="101116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>
            <a:hlinkClick r:id="rId3" action="ppaction://hlinksldjump"/>
          </p:cNvPr>
          <p:cNvSpPr/>
          <p:nvPr/>
        </p:nvSpPr>
        <p:spPr>
          <a:xfrm>
            <a:off x="8171635" y="4179381"/>
            <a:ext cx="2410640" cy="102197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BẮT ĐẦU</a:t>
            </a:r>
            <a:endParaRPr kumimoji="0" lang="es-CL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7" name="PLANETA 3" descr="Resultado de imagen para PLANETA 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783" y="489566"/>
            <a:ext cx="2267120" cy="170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0552"/>
            <a:ext cx="4367579" cy="40396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3723" y="703385"/>
            <a:ext cx="4114800" cy="6001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DU HÀNH VŨ TRỤ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399AA4-2F17-4DF9-B515-EC9E6F8E2D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" y="0"/>
            <a:ext cx="532297" cy="594019"/>
          </a:xfrm>
          <a:prstGeom prst="rect">
            <a:avLst/>
          </a:prstGeom>
        </p:spPr>
      </p:pic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F5275CC3-04DB-B4BD-714C-17CA52FF274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14541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63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AVE"/>
          <p:cNvGrpSpPr/>
          <p:nvPr/>
        </p:nvGrpSpPr>
        <p:grpSpPr>
          <a:xfrm>
            <a:off x="347031" y="4301909"/>
            <a:ext cx="2194560" cy="1830600"/>
            <a:chOff x="473051" y="4548249"/>
            <a:chExt cx="1634866" cy="1630483"/>
          </a:xfrm>
        </p:grpSpPr>
        <p:pic>
          <p:nvPicPr>
            <p:cNvPr id="5" name="Picture 4" descr="Resultado de imagen para ovni 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051" y="4548249"/>
              <a:ext cx="1634866" cy="1630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 descr="Resultado de imagen para marciano  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936"/>
            <a:stretch/>
          </p:blipFill>
          <p:spPr bwMode="auto">
            <a:xfrm>
              <a:off x="977431" y="4823225"/>
              <a:ext cx="626106" cy="540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4" name="PLANETA 1" descr="Resultado de imagen para PLANETA 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78" y="940239"/>
            <a:ext cx="1717478" cy="127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LANETA 2" descr="Resultado de imagen para PLANETA PNG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537" y="665682"/>
            <a:ext cx="2072692" cy="155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LANETA 3" descr="Resultado de imagen para PLANETA PNG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982" y="4301909"/>
            <a:ext cx="2267120" cy="170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LANETA 4" descr="Resultado de imagen para PLANETA 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571" y="687344"/>
            <a:ext cx="1821036" cy="136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lipse 6">
            <a:hlinkClick r:id="rId7" action="ppaction://hlinksldjump"/>
          </p:cNvPr>
          <p:cNvSpPr/>
          <p:nvPr/>
        </p:nvSpPr>
        <p:spPr>
          <a:xfrm>
            <a:off x="990679" y="1153121"/>
            <a:ext cx="907264" cy="900000"/>
          </a:xfrm>
          <a:prstGeom prst="ellipse">
            <a:avLst/>
          </a:prstGeom>
          <a:solidFill>
            <a:srgbClr val="5C819C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Sao Kim</a:t>
            </a:r>
            <a:endParaRPr kumimoji="0" lang="es-CL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3" name="Elipse 12">
            <a:hlinkClick r:id="rId8" action="ppaction://hlinksldjump"/>
          </p:cNvPr>
          <p:cNvSpPr/>
          <p:nvPr/>
        </p:nvSpPr>
        <p:spPr>
          <a:xfrm>
            <a:off x="5375850" y="984460"/>
            <a:ext cx="967800" cy="958639"/>
          </a:xfrm>
          <a:prstGeom prst="ellipse">
            <a:avLst/>
          </a:prstGeom>
          <a:solidFill>
            <a:srgbClr val="8EBC7A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Sao </a:t>
            </a:r>
            <a:r>
              <a:rPr lang="es-MX" sz="1600" b="1" kern="1200">
                <a:solidFill>
                  <a:prstClr val="white"/>
                </a:solidFill>
                <a:latin typeface="UTM Avo" panose="02040603050506020204" pitchFamily="18" charset="0"/>
              </a:rPr>
              <a:t>Mộc</a:t>
            </a:r>
            <a:endParaRPr kumimoji="0" lang="es-CL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1" name="Elipse 10">
            <a:hlinkClick r:id="rId9" action="ppaction://hlinksldjump"/>
          </p:cNvPr>
          <p:cNvSpPr/>
          <p:nvPr/>
        </p:nvSpPr>
        <p:spPr>
          <a:xfrm>
            <a:off x="7264817" y="4702078"/>
            <a:ext cx="1012408" cy="955771"/>
          </a:xfrm>
          <a:prstGeom prst="ellipse">
            <a:avLst/>
          </a:prstGeom>
          <a:solidFill>
            <a:srgbClr val="969CA8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Sao </a:t>
            </a:r>
            <a:r>
              <a:rPr lang="es-MX" sz="1600" b="1" kern="1200">
                <a:solidFill>
                  <a:prstClr val="white"/>
                </a:solidFill>
                <a:latin typeface="UTM Avo" panose="02040603050506020204" pitchFamily="18" charset="0"/>
              </a:rPr>
              <a:t>Thủy</a:t>
            </a:r>
            <a:endParaRPr kumimoji="0" lang="es-MX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2" name="Elipse 11">
            <a:hlinkClick r:id="rId10" action="ppaction://hlinksldjump"/>
          </p:cNvPr>
          <p:cNvSpPr/>
          <p:nvPr/>
        </p:nvSpPr>
        <p:spPr>
          <a:xfrm>
            <a:off x="9886950" y="920232"/>
            <a:ext cx="1021864" cy="946668"/>
          </a:xfrm>
          <a:prstGeom prst="ellipse">
            <a:avLst/>
          </a:prstGeom>
          <a:solidFill>
            <a:srgbClr val="DBAA34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Sao </a:t>
            </a:r>
            <a:r>
              <a:rPr lang="es-MX" sz="1600" b="1" kern="1200">
                <a:solidFill>
                  <a:prstClr val="white"/>
                </a:solidFill>
                <a:latin typeface="UTM Avo" panose="02040603050506020204" pitchFamily="18" charset="0"/>
              </a:rPr>
              <a:t>Hỏa</a:t>
            </a:r>
            <a:endParaRPr kumimoji="0" lang="es-CL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17" name="Picture 16" descr="Logo, company name&#10;&#10;Description automatically generated">
            <a:extLst>
              <a:ext uri="{FF2B5EF4-FFF2-40B4-BE49-F238E27FC236}">
                <a16:creationId xmlns:a16="http://schemas.microsoft.com/office/drawing/2014/main" id="{F5275CC3-04DB-B4BD-714C-17CA52FF274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14541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97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85185E-6 L 0.00195 -0.35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175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-0.3507 L 0.24713 -0.4817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88" y="-6574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714 -0.48171 L 0.24714 -0.48148 C 0.25117 -0.47593 0.2556 -0.46968 0.26003 -0.46389 C 0.26198 -0.46134 0.26484 -0.45949 0.2668 -0.45695 C 0.26849 -0.45486 0.26849 -0.45232 0.27005 -0.45 C 0.27409 -0.44537 0.27891 -0.44097 0.28346 -0.43658 L 0.28984 -0.42963 C 0.29831 -0.4125 0.28698 -0.4338 0.3 -0.41621 C 0.30156 -0.41389 0.30156 -0.41158 0.30312 -0.40926 C 0.30716 -0.40463 0.31211 -0.4 0.31654 -0.39584 L 0.32292 -0.38889 L 0.32982 -0.38171 C 0.3375 -0.36621 0.32747 -0.38588 0.33997 -0.36621 C 0.34115 -0.36389 0.34154 -0.36158 0.3431 -0.35926 C 0.35169 -0.3456 0.34674 -0.35486 0.35651 -0.34375 C 0.35885 -0.34051 0.36055 -0.33727 0.36289 -0.33449 C 0.36289 -0.33426 0.37943 -0.31736 0.38268 -0.31412 L 0.38958 -0.30718 C 0.39075 -0.30509 0.39115 -0.30255 0.39284 -0.30023 C 0.39687 -0.2956 0.40612 -0.28681 0.40612 -0.28658 C 0.41185 -0.27477 0.40729 -0.28195 0.42266 -0.26644 L 0.42917 -0.25949 L 0.43607 -0.25255 C 0.44362 -0.23658 0.43281 -0.25625 0.44935 -0.23912 C 0.45898 -0.22917 0.44167 -0.22963 0.46589 -0.21875 L 0.47604 -0.21389 " pathEditMode="relative" rAng="0" ptsTypes="AAAAAAAAAAAAAAAAAAAAAAAAAA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45" y="1338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604 -0.21412 L 0.47604 -0.21366 C 0.49674 -0.23241 0.4776 -0.21736 0.49622 -0.22894 C 0.49857 -0.23056 0.50026 -0.23264 0.50273 -0.23403 C 0.50469 -0.23496 0.50768 -0.23542 0.5095 -0.23658 C 0.51771 -0.24121 0.51445 -0.24121 0.5207 -0.24514 C 0.52266 -0.24653 0.52539 -0.24769 0.5276 -0.24908 C 0.52995 -0.25046 0.5319 -0.25232 0.53411 -0.25394 C 0.53568 -0.25533 0.53685 -0.25648 0.53867 -0.25787 C 0.54284 -0.26042 0.54779 -0.26273 0.55208 -0.26528 L 0.55885 -0.26921 C 0.56107 -0.27269 0.56081 -0.27338 0.56575 -0.27662 C 0.56771 -0.27778 0.57031 -0.27917 0.57227 -0.28033 C 0.57422 -0.28125 0.575 -0.28287 0.57695 -0.28403 C 0.58216 -0.2875 0.58594 -0.28889 0.59245 -0.29144 C 0.59792 -0.29607 0.60117 -0.29931 0.61042 -0.30278 L 0.62383 -0.30764 C 0.6345 -0.31551 0.62799 -0.31134 0.64401 -0.32037 C 0.64648 -0.3213 0.64948 -0.32246 0.65091 -0.32408 C 0.65937 -0.33357 0.65091 -0.325 0.66198 -0.33264 C 0.67161 -0.33935 0.66094 -0.33449 0.67318 -0.33935 C 0.67891 -0.34838 0.67083 -0.33727 0.68229 -0.34514 C 0.68385 -0.3463 0.68333 -0.34792 0.68437 -0.34884 C 0.68633 -0.35046 0.68932 -0.35139 0.69128 -0.35301 C 0.69284 -0.35394 0.69401 -0.35533 0.69583 -0.35648 C 0.69779 -0.35787 0.70052 -0.3588 0.70247 -0.36019 C 0.7043 -0.36134 0.70521 -0.36273 0.70703 -0.36389 C 0.70898 -0.36528 0.71172 -0.36644 0.71354 -0.36759 C 0.71549 -0.36898 0.71628 -0.37037 0.71823 -0.37153 C 0.72018 -0.37246 0.72266 -0.37315 0.725 -0.37384 C 0.72565 -0.37523 0.72565 -0.37662 0.72721 -0.37778 C 0.73464 -0.38287 0.73385 -0.37801 0.73385 -0.38125 " pathEditMode="relative" rAng="0" ptsTypes="AAAAAAAAAAAAAAAAAAAAAAAAAAAAAAAA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1" y="-8333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marciano  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2940"/>
            <a:ext cx="1399514" cy="188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1316079" y="594019"/>
            <a:ext cx="9342395" cy="2862322"/>
          </a:xfrm>
          <a:prstGeom prst="rect">
            <a:avLst/>
          </a:prstGeom>
          <a:solidFill>
            <a:srgbClr val="0070C0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Đồ vật dưới đây có dạng khối gì?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BUENO"/>
          <p:cNvSpPr/>
          <p:nvPr/>
        </p:nvSpPr>
        <p:spPr>
          <a:xfrm>
            <a:off x="2271818" y="3629378"/>
            <a:ext cx="3303563" cy="1143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A.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Khối lập phương  </a:t>
            </a:r>
            <a:endParaRPr kumimoji="0" lang="es-CL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" name="MALO1"/>
          <p:cNvSpPr/>
          <p:nvPr/>
        </p:nvSpPr>
        <p:spPr>
          <a:xfrm>
            <a:off x="6572884" y="3628349"/>
            <a:ext cx="3303563" cy="1143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B. </a:t>
            </a:r>
            <a:r>
              <a:rPr kumimoji="0" lang="es-MX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Khối</a:t>
            </a: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s-MX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hộp</a:t>
            </a: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s-MX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chữ</a:t>
            </a: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s-MX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nhật</a:t>
            </a:r>
            <a:endParaRPr kumimoji="0" lang="es-CL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MALO2"/>
          <p:cNvSpPr/>
          <p:nvPr/>
        </p:nvSpPr>
        <p:spPr>
          <a:xfrm>
            <a:off x="6606750" y="5054384"/>
            <a:ext cx="3303564" cy="1143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D</a:t>
            </a: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s-MX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Khối</a:t>
            </a: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s-MX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cầu</a:t>
            </a:r>
            <a:endParaRPr kumimoji="0" lang="es-CL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6" name="MARCIANO1" descr="Resultado de imagen para marciano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459" y="3465689"/>
            <a:ext cx="709362" cy="128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MARCIANO2" descr="Resultado de imagen para marciano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816" y="4883640"/>
            <a:ext cx="709362" cy="128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F5275CC3-04DB-B4BD-714C-17CA52FF274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14541" cy="685800"/>
          </a:xfrm>
          <a:prstGeom prst="rect">
            <a:avLst/>
          </a:prstGeom>
        </p:spPr>
      </p:pic>
      <p:sp>
        <p:nvSpPr>
          <p:cNvPr id="15" name="MALO2">
            <a:extLst>
              <a:ext uri="{FF2B5EF4-FFF2-40B4-BE49-F238E27FC236}">
                <a16:creationId xmlns:a16="http://schemas.microsoft.com/office/drawing/2014/main" id="{9C9FDF51-36A7-436E-96AB-CDEABBB78574}"/>
              </a:ext>
            </a:extLst>
          </p:cNvPr>
          <p:cNvSpPr/>
          <p:nvPr/>
        </p:nvSpPr>
        <p:spPr>
          <a:xfrm>
            <a:off x="2316972" y="5054384"/>
            <a:ext cx="3303564" cy="1143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C. </a:t>
            </a:r>
            <a:r>
              <a:rPr kumimoji="0" lang="es-MX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Khối</a:t>
            </a: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s-MX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trụ</a:t>
            </a:r>
            <a:endParaRPr kumimoji="0" lang="es-CL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6" name="MARCIANO2" descr="Resultado de imagen para marciano png">
            <a:extLst>
              <a:ext uri="{FF2B5EF4-FFF2-40B4-BE49-F238E27FC236}">
                <a16:creationId xmlns:a16="http://schemas.microsoft.com/office/drawing/2014/main" id="{F53F3866-1C82-427C-BC6D-B3AF0BF2B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038" y="4883640"/>
            <a:ext cx="709362" cy="128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FB4C1A8-915E-4552-AF40-437F66E2AF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137" y="1172226"/>
            <a:ext cx="2316041" cy="2316041"/>
          </a:xfrm>
          <a:prstGeom prst="rect">
            <a:avLst/>
          </a:prstGeom>
        </p:spPr>
      </p:pic>
      <p:pic>
        <p:nvPicPr>
          <p:cNvPr id="17" name="Picture 16">
            <a:hlinkClick r:id="rId10" action="ppaction://hlinksldjump"/>
            <a:extLst>
              <a:ext uri="{FF2B5EF4-FFF2-40B4-BE49-F238E27FC236}">
                <a16:creationId xmlns:a16="http://schemas.microsoft.com/office/drawing/2014/main" id="{F2912FB2-E0FD-4BAC-8D4F-97E6DEE6CCA5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470" y="2134592"/>
            <a:ext cx="2095220" cy="193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53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F5275CC3-04DB-B4BD-714C-17CA52FF27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14541" cy="685800"/>
          </a:xfrm>
          <a:prstGeom prst="rect">
            <a:avLst/>
          </a:prstGeom>
        </p:spPr>
      </p:pic>
      <p:pic>
        <p:nvPicPr>
          <p:cNvPr id="15" name="Picture 2" descr="Resultado de imagen para marciano  png">
            <a:extLst>
              <a:ext uri="{FF2B5EF4-FFF2-40B4-BE49-F238E27FC236}">
                <a16:creationId xmlns:a16="http://schemas.microsoft.com/office/drawing/2014/main" id="{BD32F224-64E1-456D-9CAB-08251AA95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2940"/>
            <a:ext cx="1399514" cy="188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7">
            <a:extLst>
              <a:ext uri="{FF2B5EF4-FFF2-40B4-BE49-F238E27FC236}">
                <a16:creationId xmlns:a16="http://schemas.microsoft.com/office/drawing/2014/main" id="{4100298F-C9A1-496D-9AF7-168A6F872D38}"/>
              </a:ext>
            </a:extLst>
          </p:cNvPr>
          <p:cNvSpPr txBox="1"/>
          <p:nvPr/>
        </p:nvSpPr>
        <p:spPr>
          <a:xfrm>
            <a:off x="1316079" y="594019"/>
            <a:ext cx="9342395" cy="2862322"/>
          </a:xfrm>
          <a:prstGeom prst="rect">
            <a:avLst/>
          </a:prstGeom>
          <a:solidFill>
            <a:srgbClr val="0070C0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Đồ vật dưới đây có dạng khối gì?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6" name="BUENO">
            <a:extLst>
              <a:ext uri="{FF2B5EF4-FFF2-40B4-BE49-F238E27FC236}">
                <a16:creationId xmlns:a16="http://schemas.microsoft.com/office/drawing/2014/main" id="{2FE3B974-238C-4D01-B06A-2F26CCAE10ED}"/>
              </a:ext>
            </a:extLst>
          </p:cNvPr>
          <p:cNvSpPr/>
          <p:nvPr/>
        </p:nvSpPr>
        <p:spPr>
          <a:xfrm>
            <a:off x="6591300" y="3629378"/>
            <a:ext cx="3293480" cy="1143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B. </a:t>
            </a:r>
            <a:r>
              <a:rPr kumimoji="0" lang="es-MX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Khối</a:t>
            </a: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s-MX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hộp</a:t>
            </a: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s-MX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chữ</a:t>
            </a: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s-MX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nhật</a:t>
            </a:r>
            <a:endParaRPr kumimoji="0" lang="es-CL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7" name="MALO1">
            <a:extLst>
              <a:ext uri="{FF2B5EF4-FFF2-40B4-BE49-F238E27FC236}">
                <a16:creationId xmlns:a16="http://schemas.microsoft.com/office/drawing/2014/main" id="{3836C35F-B21C-4AD9-8224-D94DBCF06EA5}"/>
              </a:ext>
            </a:extLst>
          </p:cNvPr>
          <p:cNvSpPr/>
          <p:nvPr/>
        </p:nvSpPr>
        <p:spPr>
          <a:xfrm>
            <a:off x="2313401" y="3628349"/>
            <a:ext cx="3303563" cy="1143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A.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Khối lập phương  </a:t>
            </a:r>
            <a:endParaRPr kumimoji="0" lang="es-CL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8" name="MALO2">
            <a:extLst>
              <a:ext uri="{FF2B5EF4-FFF2-40B4-BE49-F238E27FC236}">
                <a16:creationId xmlns:a16="http://schemas.microsoft.com/office/drawing/2014/main" id="{98EEDE76-480B-4045-BE60-486063E690E1}"/>
              </a:ext>
            </a:extLst>
          </p:cNvPr>
          <p:cNvSpPr/>
          <p:nvPr/>
        </p:nvSpPr>
        <p:spPr>
          <a:xfrm>
            <a:off x="6606750" y="5054384"/>
            <a:ext cx="3303564" cy="1143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D</a:t>
            </a: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s-MX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Khối</a:t>
            </a: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s-MX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cầu</a:t>
            </a:r>
            <a:endParaRPr kumimoji="0" lang="es-CL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9" name="MARCIANO1" descr="Resultado de imagen para marciano png">
            <a:extLst>
              <a:ext uri="{FF2B5EF4-FFF2-40B4-BE49-F238E27FC236}">
                <a16:creationId xmlns:a16="http://schemas.microsoft.com/office/drawing/2014/main" id="{C949B647-F7E2-41E1-9042-46EE5863D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976" y="3465689"/>
            <a:ext cx="709362" cy="128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MARCIANO2" descr="Resultado de imagen para marciano png">
            <a:extLst>
              <a:ext uri="{FF2B5EF4-FFF2-40B4-BE49-F238E27FC236}">
                <a16:creationId xmlns:a16="http://schemas.microsoft.com/office/drawing/2014/main" id="{9A4BA01E-36D7-482D-89A2-2F57582D8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916" y="4883640"/>
            <a:ext cx="709362" cy="128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MALO2">
            <a:extLst>
              <a:ext uri="{FF2B5EF4-FFF2-40B4-BE49-F238E27FC236}">
                <a16:creationId xmlns:a16="http://schemas.microsoft.com/office/drawing/2014/main" id="{DB1709DE-1D7C-47EF-B968-B95C8EF9B739}"/>
              </a:ext>
            </a:extLst>
          </p:cNvPr>
          <p:cNvSpPr/>
          <p:nvPr/>
        </p:nvSpPr>
        <p:spPr>
          <a:xfrm>
            <a:off x="2316972" y="5054384"/>
            <a:ext cx="3303564" cy="1143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C. </a:t>
            </a:r>
            <a:r>
              <a:rPr kumimoji="0" lang="es-MX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Khối</a:t>
            </a: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s-MX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trụ</a:t>
            </a:r>
            <a:endParaRPr kumimoji="0" lang="es-CL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2" name="MARCIANO2" descr="Resultado de imagen para marciano png">
            <a:extLst>
              <a:ext uri="{FF2B5EF4-FFF2-40B4-BE49-F238E27FC236}">
                <a16:creationId xmlns:a16="http://schemas.microsoft.com/office/drawing/2014/main" id="{5B346D50-960B-4A1D-9B9E-B6453C9E8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038" y="4883640"/>
            <a:ext cx="709362" cy="128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645C6E1-10B1-49A0-B87B-0399BAB548A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44"/>
          <a:stretch/>
        </p:blipFill>
        <p:spPr>
          <a:xfrm>
            <a:off x="4527847" y="1025469"/>
            <a:ext cx="2685753" cy="2383775"/>
          </a:xfrm>
          <a:prstGeom prst="rect">
            <a:avLst/>
          </a:prstGeom>
        </p:spPr>
      </p:pic>
      <p:pic>
        <p:nvPicPr>
          <p:cNvPr id="33" name="Picture 32">
            <a:hlinkClick r:id="rId10" action="ppaction://hlinksldjump"/>
            <a:extLst>
              <a:ext uri="{FF2B5EF4-FFF2-40B4-BE49-F238E27FC236}">
                <a16:creationId xmlns:a16="http://schemas.microsoft.com/office/drawing/2014/main" id="{8359F6DF-9C3D-4F82-8F5A-AE32F571E222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470" y="2134592"/>
            <a:ext cx="2095220" cy="193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09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7" grpId="0" animBg="1"/>
      <p:bldP spid="26" grpId="0" animBg="1"/>
      <p:bldP spid="27" grpId="0" animBg="1"/>
      <p:bldP spid="28" grpId="0" animBg="1"/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62AC3F3-C442-4DBD-A6FB-F48650B238B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" y="0"/>
            <a:ext cx="532297" cy="594019"/>
          </a:xfrm>
          <a:prstGeom prst="rect">
            <a:avLst/>
          </a:prstGeom>
        </p:spPr>
      </p:pic>
      <p:pic>
        <p:nvPicPr>
          <p:cNvPr id="17" name="Picture 16" descr="Logo, company name&#10;&#10;Description automatically generated">
            <a:extLst>
              <a:ext uri="{FF2B5EF4-FFF2-40B4-BE49-F238E27FC236}">
                <a16:creationId xmlns:a16="http://schemas.microsoft.com/office/drawing/2014/main" id="{F5275CC3-04DB-B4BD-714C-17CA52FF274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14541" cy="685800"/>
          </a:xfrm>
          <a:prstGeom prst="rect">
            <a:avLst/>
          </a:prstGeom>
        </p:spPr>
      </p:pic>
      <p:pic>
        <p:nvPicPr>
          <p:cNvPr id="16" name="Picture 2" descr="Resultado de imagen para marciano  png">
            <a:extLst>
              <a:ext uri="{FF2B5EF4-FFF2-40B4-BE49-F238E27FC236}">
                <a16:creationId xmlns:a16="http://schemas.microsoft.com/office/drawing/2014/main" id="{8EF51ED2-8306-4390-B423-8EBEDA6F6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2940"/>
            <a:ext cx="1399514" cy="188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uadroTexto 7">
            <a:extLst>
              <a:ext uri="{FF2B5EF4-FFF2-40B4-BE49-F238E27FC236}">
                <a16:creationId xmlns:a16="http://schemas.microsoft.com/office/drawing/2014/main" id="{F0F48D5A-E33E-4C42-9D6C-A7E6F85C99A5}"/>
              </a:ext>
            </a:extLst>
          </p:cNvPr>
          <p:cNvSpPr txBox="1"/>
          <p:nvPr/>
        </p:nvSpPr>
        <p:spPr>
          <a:xfrm>
            <a:off x="1316079" y="594019"/>
            <a:ext cx="9342395" cy="2862322"/>
          </a:xfrm>
          <a:prstGeom prst="rect">
            <a:avLst/>
          </a:prstGeom>
          <a:solidFill>
            <a:srgbClr val="0070C0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Đồ vật dưới đây có dạng khối gì?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7" name="BUENO">
            <a:extLst>
              <a:ext uri="{FF2B5EF4-FFF2-40B4-BE49-F238E27FC236}">
                <a16:creationId xmlns:a16="http://schemas.microsoft.com/office/drawing/2014/main" id="{6402E26D-A0DD-4DEA-A5BE-C9C549E7F690}"/>
              </a:ext>
            </a:extLst>
          </p:cNvPr>
          <p:cNvSpPr/>
          <p:nvPr/>
        </p:nvSpPr>
        <p:spPr>
          <a:xfrm>
            <a:off x="6574421" y="5064639"/>
            <a:ext cx="3356657" cy="1143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D</a:t>
            </a: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s-MX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Khối</a:t>
            </a: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s-MX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cầu</a:t>
            </a:r>
            <a:endParaRPr kumimoji="0" lang="es-CL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8" name="MALO1">
            <a:extLst>
              <a:ext uri="{FF2B5EF4-FFF2-40B4-BE49-F238E27FC236}">
                <a16:creationId xmlns:a16="http://schemas.microsoft.com/office/drawing/2014/main" id="{B8BA8EC7-A6FC-4D26-B9B4-7541D49D94A6}"/>
              </a:ext>
            </a:extLst>
          </p:cNvPr>
          <p:cNvSpPr/>
          <p:nvPr/>
        </p:nvSpPr>
        <p:spPr>
          <a:xfrm>
            <a:off x="6572884" y="3628349"/>
            <a:ext cx="3303563" cy="1143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B. </a:t>
            </a:r>
            <a:r>
              <a:rPr kumimoji="0" lang="es-MX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Khối</a:t>
            </a: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s-MX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hộp</a:t>
            </a: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s-MX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chữ</a:t>
            </a: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s-MX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nhật</a:t>
            </a:r>
            <a:endParaRPr kumimoji="0" lang="es-CL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9" name="MALO2">
            <a:extLst>
              <a:ext uri="{FF2B5EF4-FFF2-40B4-BE49-F238E27FC236}">
                <a16:creationId xmlns:a16="http://schemas.microsoft.com/office/drawing/2014/main" id="{8DCD9142-D8E1-46AE-AB0B-563FA210B313}"/>
              </a:ext>
            </a:extLst>
          </p:cNvPr>
          <p:cNvSpPr/>
          <p:nvPr/>
        </p:nvSpPr>
        <p:spPr>
          <a:xfrm>
            <a:off x="2335692" y="3653848"/>
            <a:ext cx="3303564" cy="1143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A.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Khối lập phương  </a:t>
            </a:r>
            <a:endParaRPr kumimoji="0" lang="es-CL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0" name="MARCIANO1" descr="Resultado de imagen para marciano png">
            <a:extLst>
              <a:ext uri="{FF2B5EF4-FFF2-40B4-BE49-F238E27FC236}">
                <a16:creationId xmlns:a16="http://schemas.microsoft.com/office/drawing/2014/main" id="{B8F98507-268E-4D94-A37D-9357A82A8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459" y="3465689"/>
            <a:ext cx="709362" cy="128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MARCIANO2" descr="Resultado de imagen para marciano png">
            <a:extLst>
              <a:ext uri="{FF2B5EF4-FFF2-40B4-BE49-F238E27FC236}">
                <a16:creationId xmlns:a16="http://schemas.microsoft.com/office/drawing/2014/main" id="{00885E92-DF88-48F8-AAB1-868F9AF02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758" y="3483104"/>
            <a:ext cx="709362" cy="128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MALO2">
            <a:extLst>
              <a:ext uri="{FF2B5EF4-FFF2-40B4-BE49-F238E27FC236}">
                <a16:creationId xmlns:a16="http://schemas.microsoft.com/office/drawing/2014/main" id="{9288A4D0-7D2A-43FE-A4B3-AE6B3CB56A46}"/>
              </a:ext>
            </a:extLst>
          </p:cNvPr>
          <p:cNvSpPr/>
          <p:nvPr/>
        </p:nvSpPr>
        <p:spPr>
          <a:xfrm>
            <a:off x="2316972" y="5054384"/>
            <a:ext cx="3303564" cy="1143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C. </a:t>
            </a:r>
            <a:r>
              <a:rPr kumimoji="0" lang="es-MX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Khối</a:t>
            </a: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s-MX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trụ</a:t>
            </a:r>
            <a:endParaRPr kumimoji="0" lang="es-CL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3" name="MARCIANO2" descr="Resultado de imagen para marciano png">
            <a:extLst>
              <a:ext uri="{FF2B5EF4-FFF2-40B4-BE49-F238E27FC236}">
                <a16:creationId xmlns:a16="http://schemas.microsoft.com/office/drawing/2014/main" id="{A631ADC9-91F7-4EB3-BC68-F5C81650A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038" y="4883640"/>
            <a:ext cx="709362" cy="128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61F0A3E-3D5E-4FC5-B41C-886C6005157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271" y="1307692"/>
            <a:ext cx="1932220" cy="1932220"/>
          </a:xfrm>
          <a:prstGeom prst="rect">
            <a:avLst/>
          </a:prstGeom>
        </p:spPr>
      </p:pic>
      <p:pic>
        <p:nvPicPr>
          <p:cNvPr id="34" name="Picture 33">
            <a:hlinkClick r:id="rId11" action="ppaction://hlinksldjump"/>
            <a:extLst>
              <a:ext uri="{FF2B5EF4-FFF2-40B4-BE49-F238E27FC236}">
                <a16:creationId xmlns:a16="http://schemas.microsoft.com/office/drawing/2014/main" id="{E121D10B-9891-4798-BAE8-7C5AC007415B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470" y="2134592"/>
            <a:ext cx="2095220" cy="193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8" grpId="0" animBg="1"/>
      <p:bldP spid="27" grpId="0" animBg="1"/>
      <p:bldP spid="28" grpId="0" animBg="1"/>
      <p:bldP spid="29" grpId="0" animBg="1"/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Logo, company name&#10;&#10;Description automatically generated">
            <a:extLst>
              <a:ext uri="{FF2B5EF4-FFF2-40B4-BE49-F238E27FC236}">
                <a16:creationId xmlns:a16="http://schemas.microsoft.com/office/drawing/2014/main" id="{F5275CC3-04DB-B4BD-714C-17CA52FF27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14541" cy="685800"/>
          </a:xfrm>
          <a:prstGeom prst="rect">
            <a:avLst/>
          </a:prstGeom>
        </p:spPr>
      </p:pic>
      <p:pic>
        <p:nvPicPr>
          <p:cNvPr id="15" name="Picture 2" descr="Resultado de imagen para marciano  png">
            <a:extLst>
              <a:ext uri="{FF2B5EF4-FFF2-40B4-BE49-F238E27FC236}">
                <a16:creationId xmlns:a16="http://schemas.microsoft.com/office/drawing/2014/main" id="{D362759F-A6AE-4942-9272-5748D8F36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2940"/>
            <a:ext cx="1399514" cy="188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7">
            <a:extLst>
              <a:ext uri="{FF2B5EF4-FFF2-40B4-BE49-F238E27FC236}">
                <a16:creationId xmlns:a16="http://schemas.microsoft.com/office/drawing/2014/main" id="{A7E8F9BF-F194-4062-8F82-781DCC0D7A79}"/>
              </a:ext>
            </a:extLst>
          </p:cNvPr>
          <p:cNvSpPr txBox="1"/>
          <p:nvPr/>
        </p:nvSpPr>
        <p:spPr>
          <a:xfrm>
            <a:off x="1316079" y="594019"/>
            <a:ext cx="9342395" cy="2862322"/>
          </a:xfrm>
          <a:prstGeom prst="rect">
            <a:avLst/>
          </a:prstGeom>
          <a:solidFill>
            <a:srgbClr val="0070C0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Đồ vật dưới đây có dạng khối gì?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3" name="Picture 2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C7EE724-945F-430E-BA8F-CCA6367614A5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470" y="2134592"/>
            <a:ext cx="2095220" cy="1937898"/>
          </a:xfrm>
          <a:prstGeom prst="rect">
            <a:avLst/>
          </a:prstGeom>
        </p:spPr>
      </p:pic>
      <p:sp>
        <p:nvSpPr>
          <p:cNvPr id="26" name="BUENO">
            <a:extLst>
              <a:ext uri="{FF2B5EF4-FFF2-40B4-BE49-F238E27FC236}">
                <a16:creationId xmlns:a16="http://schemas.microsoft.com/office/drawing/2014/main" id="{6580CCD1-880E-4AB7-86F9-8414E86C1305}"/>
              </a:ext>
            </a:extLst>
          </p:cNvPr>
          <p:cNvSpPr/>
          <p:nvPr/>
        </p:nvSpPr>
        <p:spPr>
          <a:xfrm>
            <a:off x="2297218" y="5064478"/>
            <a:ext cx="3303563" cy="1143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C. </a:t>
            </a:r>
            <a:r>
              <a:rPr kumimoji="0" lang="es-MX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Khối</a:t>
            </a: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s-MX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trụ</a:t>
            </a:r>
            <a:endParaRPr kumimoji="0" lang="es-CL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7" name="MALO1">
            <a:extLst>
              <a:ext uri="{FF2B5EF4-FFF2-40B4-BE49-F238E27FC236}">
                <a16:creationId xmlns:a16="http://schemas.microsoft.com/office/drawing/2014/main" id="{5D96DA9F-D64A-48E2-87C8-985F0DD16CF2}"/>
              </a:ext>
            </a:extLst>
          </p:cNvPr>
          <p:cNvSpPr/>
          <p:nvPr/>
        </p:nvSpPr>
        <p:spPr>
          <a:xfrm>
            <a:off x="6572884" y="3628349"/>
            <a:ext cx="3303563" cy="1143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B. </a:t>
            </a:r>
            <a:r>
              <a:rPr kumimoji="0" lang="es-MX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Khối</a:t>
            </a: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s-MX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hộp</a:t>
            </a: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s-MX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chữ</a:t>
            </a: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s-MX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nhật</a:t>
            </a:r>
            <a:endParaRPr kumimoji="0" lang="es-CL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8" name="MALO2">
            <a:extLst>
              <a:ext uri="{FF2B5EF4-FFF2-40B4-BE49-F238E27FC236}">
                <a16:creationId xmlns:a16="http://schemas.microsoft.com/office/drawing/2014/main" id="{6C7FB5CD-FFC0-4076-B735-F8A28D4846B8}"/>
              </a:ext>
            </a:extLst>
          </p:cNvPr>
          <p:cNvSpPr/>
          <p:nvPr/>
        </p:nvSpPr>
        <p:spPr>
          <a:xfrm>
            <a:off x="6606750" y="5054384"/>
            <a:ext cx="3303564" cy="1143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D</a:t>
            </a: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s-MX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Khối</a:t>
            </a: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s-MX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cầu</a:t>
            </a:r>
            <a:endParaRPr kumimoji="0" lang="es-CL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9" name="MARCIANO1" descr="Resultado de imagen para marciano png">
            <a:extLst>
              <a:ext uri="{FF2B5EF4-FFF2-40B4-BE49-F238E27FC236}">
                <a16:creationId xmlns:a16="http://schemas.microsoft.com/office/drawing/2014/main" id="{5D739CEF-42B7-42BE-9E1E-71AF44C0C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459" y="3465689"/>
            <a:ext cx="709362" cy="128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MARCIANO2" descr="Resultado de imagen para marciano png">
            <a:extLst>
              <a:ext uri="{FF2B5EF4-FFF2-40B4-BE49-F238E27FC236}">
                <a16:creationId xmlns:a16="http://schemas.microsoft.com/office/drawing/2014/main" id="{A559B40D-B24C-4E61-9696-3EF6DFA47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816" y="4883640"/>
            <a:ext cx="709362" cy="128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MALO2">
            <a:extLst>
              <a:ext uri="{FF2B5EF4-FFF2-40B4-BE49-F238E27FC236}">
                <a16:creationId xmlns:a16="http://schemas.microsoft.com/office/drawing/2014/main" id="{A0C302A3-4A55-481F-8CB8-C0C0BFB07A6D}"/>
              </a:ext>
            </a:extLst>
          </p:cNvPr>
          <p:cNvSpPr/>
          <p:nvPr/>
        </p:nvSpPr>
        <p:spPr>
          <a:xfrm>
            <a:off x="2316972" y="3644684"/>
            <a:ext cx="3303564" cy="1143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A.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Khối lập phương  </a:t>
            </a:r>
            <a:endParaRPr kumimoji="0" lang="es-CL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2" name="MARCIANO2" descr="Resultado de imagen para marciano png">
            <a:extLst>
              <a:ext uri="{FF2B5EF4-FFF2-40B4-BE49-F238E27FC236}">
                <a16:creationId xmlns:a16="http://schemas.microsoft.com/office/drawing/2014/main" id="{2C3A5A4F-93A1-43A4-8CF9-C45CF5E95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038" y="3473940"/>
            <a:ext cx="709362" cy="128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64F8BC-0C99-4FCA-A500-43A1343E017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80"/>
          <a:stretch/>
        </p:blipFill>
        <p:spPr>
          <a:xfrm>
            <a:off x="4516559" y="1036759"/>
            <a:ext cx="2843797" cy="239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63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6" grpId="0" animBg="1"/>
      <p:bldP spid="26" grpId="0" animBg="1"/>
      <p:bldP spid="27" grpId="0" animBg="1"/>
      <p:bldP spid="28" grpId="0" animBg="1"/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ARBOL 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4" y="3052640"/>
            <a:ext cx="2717725" cy="27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Resultado de imagen para marciano 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420" y="3621068"/>
            <a:ext cx="2251696" cy="303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o 8"/>
          <p:cNvGrpSpPr/>
          <p:nvPr/>
        </p:nvGrpSpPr>
        <p:grpSpPr>
          <a:xfrm>
            <a:off x="8192238" y="791859"/>
            <a:ext cx="3021288" cy="2912425"/>
            <a:chOff x="7198843" y="1036948"/>
            <a:chExt cx="3021288" cy="2912425"/>
          </a:xfrm>
        </p:grpSpPr>
        <p:pic>
          <p:nvPicPr>
            <p:cNvPr id="6" name="Picture 4" descr="Resultado de imagen para ovni 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8843" y="1036948"/>
              <a:ext cx="3021288" cy="2912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MARCIANO2" descr="Resultado de imagen para marciano 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857"/>
            <a:stretch/>
          </p:blipFill>
          <p:spPr bwMode="auto">
            <a:xfrm>
              <a:off x="8229600" y="1428520"/>
              <a:ext cx="876530" cy="1115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MARCIANO2" descr="Resultado de imagen para marciano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909" y="4673254"/>
            <a:ext cx="1091867" cy="198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Resultado de imagen para ARBOL 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540" y="3465513"/>
            <a:ext cx="2717725" cy="27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/>
          <p:cNvSpPr txBox="1"/>
          <p:nvPr/>
        </p:nvSpPr>
        <p:spPr>
          <a:xfrm>
            <a:off x="1145962" y="0"/>
            <a:ext cx="7313294" cy="120032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Chào mừng bạn đã đến với hành tinh của chúng mình.</a:t>
            </a:r>
            <a:endParaRPr kumimoji="0" lang="es-CL" sz="36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F5275CC3-04DB-B4BD-714C-17CA52FF274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14541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61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/>
            <a:lum/>
          </a:blip>
          <a:srcRect/>
          <a:stretch>
            <a:fillRect t="-16000"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4;p1">
            <a:extLst>
              <a:ext uri="{FF2B5EF4-FFF2-40B4-BE49-F238E27FC236}">
                <a16:creationId xmlns:a16="http://schemas.microsoft.com/office/drawing/2014/main" id="{D2B0C381-AC83-477C-A42B-612BDE63DE3C}"/>
              </a:ext>
            </a:extLst>
          </p:cNvPr>
          <p:cNvSpPr txBox="1">
            <a:spLocks/>
          </p:cNvSpPr>
          <p:nvPr/>
        </p:nvSpPr>
        <p:spPr>
          <a:xfrm>
            <a:off x="619432" y="2461435"/>
            <a:ext cx="9597013" cy="1972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1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vi-VN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  <a:r>
              <a:rPr lang="vi-VN" b="1" dirty="0">
                <a:solidFill>
                  <a:srgbClr val="FF0000"/>
                </a:solidFill>
                <a:latin typeface="UTM Avo" panose="02040603050506020204" pitchFamily="18" charset="0"/>
              </a:rPr>
              <a:t>Ôn tập về hình học và đo lường </a:t>
            </a:r>
            <a:endParaRPr lang="en-US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55DCBBC-39EE-DE12-364E-46FBADDF11C6}"/>
              </a:ext>
            </a:extLst>
          </p:cNvPr>
          <p:cNvGrpSpPr/>
          <p:nvPr/>
        </p:nvGrpSpPr>
        <p:grpSpPr>
          <a:xfrm>
            <a:off x="4727728" y="2649530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EDFDEFFA-ADD4-2237-8184-A69419EFF5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878D113-93C0-E27B-28D3-FB3AF728E8F3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DFDC68A7-C0BB-484F-8380-9DC386DB87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58481" y="1125793"/>
            <a:ext cx="1554372" cy="1803597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25313909-D5C9-40F4-BDAD-77F09FB1EF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053867" y="1125793"/>
            <a:ext cx="1634111" cy="16341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ABEE1E-487E-4D10-AF67-55F73BE2F54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288068" y="3994027"/>
            <a:ext cx="1153176" cy="15895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073270-CDDB-4B25-A216-99B73DA62E5A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892995" y="4051746"/>
            <a:ext cx="1955390" cy="1517057"/>
          </a:xfrm>
          <a:prstGeom prst="rect">
            <a:avLst/>
          </a:prstGeom>
        </p:spPr>
      </p:pic>
      <p:sp>
        <p:nvSpPr>
          <p:cNvPr id="10" name="Bong bóng Ý nghĩ: Hình đám mây 14">
            <a:extLst>
              <a:ext uri="{FF2B5EF4-FFF2-40B4-BE49-F238E27FC236}">
                <a16:creationId xmlns:a16="http://schemas.microsoft.com/office/drawing/2014/main" id="{97B1BEA4-64A9-4AB5-8C96-741A80A59C86}"/>
              </a:ext>
            </a:extLst>
          </p:cNvPr>
          <p:cNvSpPr/>
          <p:nvPr/>
        </p:nvSpPr>
        <p:spPr>
          <a:xfrm flipH="1">
            <a:off x="6570133" y="1235968"/>
            <a:ext cx="5001456" cy="1997476"/>
          </a:xfrm>
          <a:prstGeom prst="cloudCallout">
            <a:avLst/>
          </a:prstGeom>
          <a:solidFill>
            <a:schemeClr val="accent2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Hãy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nêu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tên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Hộp Văn bản 15">
            <a:extLst>
              <a:ext uri="{FF2B5EF4-FFF2-40B4-BE49-F238E27FC236}">
                <a16:creationId xmlns:a16="http://schemas.microsoft.com/office/drawing/2014/main" id="{3F457A6C-08E8-46DD-8A15-84A91F4DA849}"/>
              </a:ext>
            </a:extLst>
          </p:cNvPr>
          <p:cNvSpPr txBox="1"/>
          <p:nvPr/>
        </p:nvSpPr>
        <p:spPr>
          <a:xfrm>
            <a:off x="701257" y="3077200"/>
            <a:ext cx="2648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lập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phương</a:t>
            </a:r>
            <a:endParaRPr lang="en-US" sz="2400" dirty="0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3" name="Hộp Văn bản 16">
            <a:extLst>
              <a:ext uri="{FF2B5EF4-FFF2-40B4-BE49-F238E27FC236}">
                <a16:creationId xmlns:a16="http://schemas.microsoft.com/office/drawing/2014/main" id="{8E2D8EE6-8C9E-4445-94C3-8E0D233E72AA}"/>
              </a:ext>
            </a:extLst>
          </p:cNvPr>
          <p:cNvSpPr txBox="1"/>
          <p:nvPr/>
        </p:nvSpPr>
        <p:spPr>
          <a:xfrm>
            <a:off x="4107447" y="3055361"/>
            <a:ext cx="1497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cầu</a:t>
            </a:r>
            <a:endParaRPr lang="en-US" sz="2400" dirty="0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4" name="Hộp Văn bản 17">
            <a:extLst>
              <a:ext uri="{FF2B5EF4-FFF2-40B4-BE49-F238E27FC236}">
                <a16:creationId xmlns:a16="http://schemas.microsoft.com/office/drawing/2014/main" id="{1A78BA77-5012-4C19-BB5A-DCFFC92AFEB6}"/>
              </a:ext>
            </a:extLst>
          </p:cNvPr>
          <p:cNvSpPr txBox="1"/>
          <p:nvPr/>
        </p:nvSpPr>
        <p:spPr>
          <a:xfrm>
            <a:off x="416696" y="5648519"/>
            <a:ext cx="2933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hộp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chữ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nhật</a:t>
            </a:r>
            <a:endParaRPr lang="en-US" sz="2400" dirty="0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5" name="Hộp Văn bản 19">
            <a:extLst>
              <a:ext uri="{FF2B5EF4-FFF2-40B4-BE49-F238E27FC236}">
                <a16:creationId xmlns:a16="http://schemas.microsoft.com/office/drawing/2014/main" id="{6BFC6C4D-2AE9-4306-8F7E-91048051A261}"/>
              </a:ext>
            </a:extLst>
          </p:cNvPr>
          <p:cNvSpPr txBox="1"/>
          <p:nvPr/>
        </p:nvSpPr>
        <p:spPr>
          <a:xfrm>
            <a:off x="4226518" y="5658183"/>
            <a:ext cx="1285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trụ</a:t>
            </a:r>
            <a:endParaRPr lang="en-US" sz="2400" dirty="0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92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760E02-59C5-B9D7-3B14-65F9EC06D0E9}"/>
              </a:ext>
            </a:extLst>
          </p:cNvPr>
          <p:cNvGrpSpPr/>
          <p:nvPr/>
        </p:nvGrpSpPr>
        <p:grpSpPr>
          <a:xfrm>
            <a:off x="4727728" y="2649530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3128D3E2-CC73-CF26-7CEF-7910043B70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D8C0F6F-7CA2-3417-CEB3-E068C878822A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D21213E1-14BD-447B-925D-D939B251A65D}"/>
              </a:ext>
            </a:extLst>
          </p:cNvPr>
          <p:cNvSpPr/>
          <p:nvPr/>
        </p:nvSpPr>
        <p:spPr>
          <a:xfrm>
            <a:off x="616322" y="1019367"/>
            <a:ext cx="803313" cy="474999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UTM Avo" panose="02040603050506020204" pitchFamily="18" charset="0"/>
              </a:rPr>
              <a:t>0</a:t>
            </a:r>
            <a:r>
              <a:rPr lang="vi-VN" sz="2800" b="1" dirty="0">
                <a:latin typeface="UTM Avo" panose="02040603050506020204" pitchFamily="18" charset="0"/>
              </a:rPr>
              <a:t>1</a:t>
            </a:r>
            <a:endParaRPr lang="en-US" sz="2800" b="1" dirty="0"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F0C8B2-E894-47A0-BD9C-AE32EA0F993B}"/>
              </a:ext>
            </a:extLst>
          </p:cNvPr>
          <p:cNvSpPr txBox="1"/>
          <p:nvPr/>
        </p:nvSpPr>
        <p:spPr>
          <a:xfrm>
            <a:off x="1623036" y="880898"/>
            <a:ext cx="9756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latin typeface="UTM Avo" panose="02040603050506020204" pitchFamily="18" charset="0"/>
              </a:rPr>
              <a:t>Em hãy chỉ ra các đồ vật có dạng khối lập phương, khối hộp chữ nhật, khối trụ và khối cầu?</a:t>
            </a:r>
          </a:p>
        </p:txBody>
      </p:sp>
      <p:pic>
        <p:nvPicPr>
          <p:cNvPr id="9" name="Hình ảnh 13">
            <a:extLst>
              <a:ext uri="{FF2B5EF4-FFF2-40B4-BE49-F238E27FC236}">
                <a16:creationId xmlns:a16="http://schemas.microsoft.com/office/drawing/2014/main" id="{D469952A-4ED9-4317-AF2A-53A0FD8ACA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8346" y="1937539"/>
            <a:ext cx="6754157" cy="3504692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1387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Bảng 5">
            <a:extLst>
              <a:ext uri="{FF2B5EF4-FFF2-40B4-BE49-F238E27FC236}">
                <a16:creationId xmlns:a16="http://schemas.microsoft.com/office/drawing/2014/main" id="{ACC3B8CD-1F32-41BE-B0EA-2B0072E720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938304"/>
              </p:ext>
            </p:extLst>
          </p:nvPr>
        </p:nvGraphicFramePr>
        <p:xfrm>
          <a:off x="810846" y="1606080"/>
          <a:ext cx="10527323" cy="29774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91712">
                  <a:extLst>
                    <a:ext uri="{9D8B030D-6E8A-4147-A177-3AD203B41FA5}">
                      <a16:colId xmlns:a16="http://schemas.microsoft.com/office/drawing/2014/main" val="2738805145"/>
                    </a:ext>
                  </a:extLst>
                </a:gridCol>
                <a:gridCol w="7335611">
                  <a:extLst>
                    <a:ext uri="{9D8B030D-6E8A-4147-A177-3AD203B41FA5}">
                      <a16:colId xmlns:a16="http://schemas.microsoft.com/office/drawing/2014/main" val="3332438029"/>
                    </a:ext>
                  </a:extLst>
                </a:gridCol>
              </a:tblGrid>
              <a:tr h="3625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Dạng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khối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Đồ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vật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107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Khối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lập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phương</a:t>
                      </a:r>
                      <a:endParaRPr lang="en-US" sz="2400" dirty="0">
                        <a:solidFill>
                          <a:schemeClr val="tx1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Hộp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quà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khối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rubic</a:t>
                      </a:r>
                      <a:endParaRPr lang="en-US" sz="2400" dirty="0">
                        <a:solidFill>
                          <a:schemeClr val="tx1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3583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Khối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hộp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nhật</a:t>
                      </a:r>
                      <a:endParaRPr lang="en-US" sz="2400" dirty="0">
                        <a:solidFill>
                          <a:schemeClr val="tx1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Hộp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giấy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lụa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hộp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bánh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quy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cuốn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sổ</a:t>
                      </a:r>
                      <a:endParaRPr lang="en-US" sz="2400" dirty="0">
                        <a:solidFill>
                          <a:schemeClr val="tx1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9183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Khối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trụ</a:t>
                      </a:r>
                      <a:endParaRPr lang="en-US" sz="2400" dirty="0">
                        <a:solidFill>
                          <a:schemeClr val="tx1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Hộp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cầu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lông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đèn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pin,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bình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nước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hộp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hạt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điều</a:t>
                      </a:r>
                      <a:endParaRPr lang="en-US" sz="2400" dirty="0">
                        <a:solidFill>
                          <a:schemeClr val="tx1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5596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Khối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cầu</a:t>
                      </a:r>
                      <a:endParaRPr lang="en-US" sz="2400" dirty="0">
                        <a:solidFill>
                          <a:schemeClr val="tx1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Quả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bóng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đá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quả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bóng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tenis</a:t>
                      </a:r>
                      <a:endParaRPr lang="en-US" sz="2400" dirty="0">
                        <a:solidFill>
                          <a:schemeClr val="tx1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7623632"/>
                  </a:ext>
                </a:extLst>
              </a:tr>
            </a:tbl>
          </a:graphicData>
        </a:graphic>
      </p:graphicFrame>
      <p:sp>
        <p:nvSpPr>
          <p:cNvPr id="3" name="Rectangle: Rounded Corners 2">
            <a:hlinkClick r:id="rId4"/>
            <a:extLst>
              <a:ext uri="{FF2B5EF4-FFF2-40B4-BE49-F238E27FC236}">
                <a16:creationId xmlns:a16="http://schemas.microsoft.com/office/drawing/2014/main" id="{33193667-8003-4272-95A4-57341659CD3B}"/>
              </a:ext>
            </a:extLst>
          </p:cNvPr>
          <p:cNvSpPr/>
          <p:nvPr/>
        </p:nvSpPr>
        <p:spPr>
          <a:xfrm>
            <a:off x="552314" y="836487"/>
            <a:ext cx="803313" cy="474999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UTM Avo" panose="02040603050506020204" pitchFamily="18" charset="0"/>
              </a:rPr>
              <a:t>0</a:t>
            </a:r>
            <a:r>
              <a:rPr lang="vi-VN" sz="2800" b="1" dirty="0">
                <a:latin typeface="UTM Avo" panose="02040603050506020204" pitchFamily="18" charset="0"/>
              </a:rPr>
              <a:t>1</a:t>
            </a:r>
            <a:endParaRPr lang="en-US" sz="2800" b="1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34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D21213E1-14BD-447B-925D-D939B251A65D}"/>
              </a:ext>
            </a:extLst>
          </p:cNvPr>
          <p:cNvSpPr/>
          <p:nvPr/>
        </p:nvSpPr>
        <p:spPr>
          <a:xfrm>
            <a:off x="616322" y="1019367"/>
            <a:ext cx="803313" cy="474999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UTM Avo" panose="02040603050506020204" pitchFamily="18" charset="0"/>
              </a:rPr>
              <a:t>0</a:t>
            </a:r>
            <a:r>
              <a:rPr lang="vi-VN" sz="2800" b="1" dirty="0">
                <a:latin typeface="UTM Avo" panose="02040603050506020204" pitchFamily="18" charset="0"/>
              </a:rPr>
              <a:t>2</a:t>
            </a:r>
            <a:endParaRPr lang="en-US" sz="2800" b="1" dirty="0"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F0C8B2-E894-47A0-BD9C-AE32EA0F993B}"/>
              </a:ext>
            </a:extLst>
          </p:cNvPr>
          <p:cNvSpPr txBox="1"/>
          <p:nvPr/>
        </p:nvSpPr>
        <p:spPr>
          <a:xfrm>
            <a:off x="1610336" y="1058698"/>
            <a:ext cx="10251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latin typeface="UTM Avo" panose="02040603050506020204" pitchFamily="18" charset="0"/>
              </a:rPr>
              <a:t>Đo rồi đọc tên đoạn thẳng dài nhất trong các đoạn thẳng sau</a:t>
            </a:r>
          </a:p>
        </p:txBody>
      </p:sp>
      <p:pic>
        <p:nvPicPr>
          <p:cNvPr id="5" name="Hình ảnh 6">
            <a:extLst>
              <a:ext uri="{FF2B5EF4-FFF2-40B4-BE49-F238E27FC236}">
                <a16:creationId xmlns:a16="http://schemas.microsoft.com/office/drawing/2014/main" id="{12EA7C4F-E834-45A9-A1CB-600BE85DB6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2601" y="1825698"/>
            <a:ext cx="9524996" cy="2299691"/>
          </a:xfrm>
          <a:prstGeom prst="rect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6" name="Mũi tên: Phải 10">
            <a:extLst>
              <a:ext uri="{FF2B5EF4-FFF2-40B4-BE49-F238E27FC236}">
                <a16:creationId xmlns:a16="http://schemas.microsoft.com/office/drawing/2014/main" id="{AA77A03F-720C-4AFB-A002-D884E901EE19}"/>
              </a:ext>
            </a:extLst>
          </p:cNvPr>
          <p:cNvSpPr/>
          <p:nvPr/>
        </p:nvSpPr>
        <p:spPr>
          <a:xfrm>
            <a:off x="1359063" y="4405097"/>
            <a:ext cx="767919" cy="584775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ộp Văn bản 13">
            <a:extLst>
              <a:ext uri="{FF2B5EF4-FFF2-40B4-BE49-F238E27FC236}">
                <a16:creationId xmlns:a16="http://schemas.microsoft.com/office/drawing/2014/main" id="{166BA1E2-FE84-459E-A797-3F988F22B4A3}"/>
              </a:ext>
            </a:extLst>
          </p:cNvPr>
          <p:cNvSpPr txBox="1"/>
          <p:nvPr/>
        </p:nvSpPr>
        <p:spPr>
          <a:xfrm>
            <a:off x="2287110" y="4416160"/>
            <a:ext cx="5287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Đoạn</a:t>
            </a:r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thẳng</a:t>
            </a:r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AB </a:t>
            </a:r>
            <a:r>
              <a:rPr lang="en-US" sz="32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dài</a:t>
            </a:r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nhất</a:t>
            </a:r>
            <a:endParaRPr lang="en-US" sz="3200" b="1" dirty="0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8" name="Bong bóng Ý nghĩ: Hình đám mây 21">
            <a:extLst>
              <a:ext uri="{FF2B5EF4-FFF2-40B4-BE49-F238E27FC236}">
                <a16:creationId xmlns:a16="http://schemas.microsoft.com/office/drawing/2014/main" id="{79EB84CD-F11C-494F-92CE-87964D3E9FD8}"/>
              </a:ext>
            </a:extLst>
          </p:cNvPr>
          <p:cNvSpPr/>
          <p:nvPr/>
        </p:nvSpPr>
        <p:spPr>
          <a:xfrm>
            <a:off x="6983397" y="4973234"/>
            <a:ext cx="4968276" cy="1530699"/>
          </a:xfrm>
          <a:prstGeom prst="cloudCallout">
            <a:avLst>
              <a:gd name="adj1" fmla="val -24923"/>
              <a:gd name="adj2" fmla="val -73569"/>
            </a:avLst>
          </a:prstGeom>
          <a:solidFill>
            <a:schemeClr val="accent2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Vẽ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đoạn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thẳng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MN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dài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  <a:r>
              <a:rPr lang="vi-VN" sz="2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dm?</a:t>
            </a:r>
          </a:p>
        </p:txBody>
      </p:sp>
    </p:spTree>
    <p:extLst>
      <p:ext uri="{BB962C8B-B14F-4D97-AF65-F5344CB8AC3E}">
        <p14:creationId xmlns:p14="http://schemas.microsoft.com/office/powerpoint/2010/main" val="196717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7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2">
            <a:extLst>
              <a:ext uri="{FF2B5EF4-FFF2-40B4-BE49-F238E27FC236}">
                <a16:creationId xmlns:a16="http://schemas.microsoft.com/office/drawing/2014/main" id="{E6241C31-4D1D-4B37-9C8F-17E53BCB0C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6492" y="2181644"/>
            <a:ext cx="5576980" cy="3435559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2A8344A5-12EB-41A2-A389-9F075CDB84D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323761" y="1710550"/>
            <a:ext cx="2473018" cy="1975323"/>
          </a:xfrm>
          <a:prstGeom prst="rect">
            <a:avLst/>
          </a:prstGeom>
        </p:spPr>
      </p:pic>
      <p:sp>
        <p:nvSpPr>
          <p:cNvPr id="2" name="Rectangle: Rounded Corners 1">
            <a:hlinkClick r:id="rId6"/>
            <a:extLst>
              <a:ext uri="{FF2B5EF4-FFF2-40B4-BE49-F238E27FC236}">
                <a16:creationId xmlns:a16="http://schemas.microsoft.com/office/drawing/2014/main" id="{3012D22D-6150-C943-FA91-E997B93AEECB}"/>
              </a:ext>
            </a:extLst>
          </p:cNvPr>
          <p:cNvSpPr/>
          <p:nvPr/>
        </p:nvSpPr>
        <p:spPr>
          <a:xfrm>
            <a:off x="616322" y="1019367"/>
            <a:ext cx="803313" cy="474999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UTM Avo" panose="02040603050506020204" pitchFamily="18" charset="0"/>
              </a:rPr>
              <a:t>03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38C7CE-9B40-6538-4B52-7212B6C1EC21}"/>
              </a:ext>
            </a:extLst>
          </p:cNvPr>
          <p:cNvSpPr txBox="1"/>
          <p:nvPr/>
        </p:nvSpPr>
        <p:spPr>
          <a:xfrm>
            <a:off x="1610336" y="1058698"/>
            <a:ext cx="10251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latin typeface="UTM Avo" panose="02040603050506020204" pitchFamily="18" charset="0"/>
              </a:rPr>
              <a:t>Quay kim đồng hồ để đồng hồ chỉ đúng</a:t>
            </a:r>
          </a:p>
        </p:txBody>
      </p:sp>
    </p:spTree>
    <p:extLst>
      <p:ext uri="{BB962C8B-B14F-4D97-AF65-F5344CB8AC3E}">
        <p14:creationId xmlns:p14="http://schemas.microsoft.com/office/powerpoint/2010/main" val="191712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945</TotalTime>
  <Words>456</Words>
  <Application>Microsoft Office PowerPoint</Application>
  <PresentationFormat>Widescreen</PresentationFormat>
  <Paragraphs>89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UTM Avo</vt:lpstr>
      <vt:lpstr>Office Theme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đề: Quý trọng thời gian</dc:title>
  <dc:creator>Ziczac</dc:creator>
  <cp:lastModifiedBy>Huong Tran</cp:lastModifiedBy>
  <cp:revision>39</cp:revision>
  <dcterms:modified xsi:type="dcterms:W3CDTF">2024-10-05T02:27:57Z</dcterms:modified>
</cp:coreProperties>
</file>