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14" r:id="rId3"/>
    <p:sldId id="257" r:id="rId4"/>
    <p:sldId id="350" r:id="rId5"/>
    <p:sldId id="284" r:id="rId6"/>
    <p:sldId id="479" r:id="rId7"/>
    <p:sldId id="349" r:id="rId8"/>
    <p:sldId id="2647" r:id="rId9"/>
    <p:sldId id="480" r:id="rId10"/>
    <p:sldId id="481" r:id="rId11"/>
    <p:sldId id="2648" r:id="rId12"/>
    <p:sldId id="2649" r:id="rId13"/>
    <p:sldId id="2650" r:id="rId14"/>
    <p:sldId id="2651" r:id="rId15"/>
    <p:sldId id="2652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22-Oct-24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jp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image" Target="../media/image12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0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93902" y="4652219"/>
            <a:ext cx="6721478" cy="1015548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4A8D8-A3AF-1778-6860-AA8789943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133" y="3551225"/>
            <a:ext cx="617578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328</Words>
  <Application>Microsoft Office PowerPoint</Application>
  <PresentationFormat>Widescreen</PresentationFormat>
  <Paragraphs>58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等线</vt:lpstr>
      <vt:lpstr>等线 Light</vt:lpstr>
      <vt:lpstr>微软雅黑</vt:lpstr>
      <vt:lpstr>Arial</vt:lpstr>
      <vt:lpstr>Arial-Rounded</vt:lpstr>
      <vt:lpstr>Calibri</vt:lpstr>
      <vt:lpstr>Coiny</vt:lpstr>
      <vt:lpstr>Source Han Serif SC</vt:lpstr>
      <vt:lpstr>SVN-Redressed</vt:lpstr>
      <vt:lpstr>Times New Roman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21</cp:revision>
  <dcterms:created xsi:type="dcterms:W3CDTF">2022-06-27T01:17:11Z</dcterms:created>
  <dcterms:modified xsi:type="dcterms:W3CDTF">2024-10-22T08:58:06Z</dcterms:modified>
</cp:coreProperties>
</file>