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6"/>
  </p:notesMasterIdLst>
  <p:sldIdLst>
    <p:sldId id="314" r:id="rId3"/>
    <p:sldId id="257" r:id="rId4"/>
    <p:sldId id="333" r:id="rId5"/>
    <p:sldId id="265" r:id="rId6"/>
    <p:sldId id="267" r:id="rId7"/>
    <p:sldId id="266" r:id="rId8"/>
    <p:sldId id="268" r:id="rId9"/>
    <p:sldId id="271" r:id="rId10"/>
    <p:sldId id="272" r:id="rId11"/>
    <p:sldId id="317" r:id="rId12"/>
    <p:sldId id="334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2DB5-C923-4161-AE86-BD49FF581216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6591B-D700-4599-9E44-7CF3D79E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a6f029ddad_0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a6f029ddad_0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a6f029ddad_0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a6f029ddad_0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590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a6f029ddad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a6f029ddad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6f029ddad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6f029ddad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a6f029ddad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a6f029ddad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a6f029ddad_0_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a6f029ddad_0_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a6f029ddad_0_1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a6f029ddad_0_1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a6f029ddad_0_1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a6f029ddad_0_1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a6f029ddad_0_1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a6f029ddad_0_1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939270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237697">
            <a:off x="6197197" y="5265538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1721" y="-88904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9467" y="3992559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219473" y="1869844"/>
            <a:ext cx="5856523" cy="3118309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51400" y="1295400"/>
            <a:ext cx="10689200" cy="372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7" name="Google Shape;17;p2"/>
          <p:cNvGrpSpPr/>
          <p:nvPr/>
        </p:nvGrpSpPr>
        <p:grpSpPr>
          <a:xfrm>
            <a:off x="9900017" y="3349784"/>
            <a:ext cx="2920063" cy="2126081"/>
            <a:chOff x="6001425" y="5588275"/>
            <a:chExt cx="1332875" cy="970400"/>
          </a:xfrm>
        </p:grpSpPr>
        <p:sp>
          <p:nvSpPr>
            <p:cNvPr id="18" name="Google Shape;1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2"/>
          <p:cNvSpPr/>
          <p:nvPr/>
        </p:nvSpPr>
        <p:spPr>
          <a:xfrm rot="10516267">
            <a:off x="-940830" y="832756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-1136787">
            <a:off x="3954559" y="51600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2"/>
          <p:cNvGrpSpPr/>
          <p:nvPr/>
        </p:nvGrpSpPr>
        <p:grpSpPr>
          <a:xfrm rot="-1060674">
            <a:off x="10649903" y="-508790"/>
            <a:ext cx="1782347" cy="2125081"/>
            <a:chOff x="3066650" y="5873925"/>
            <a:chExt cx="1591250" cy="2145950"/>
          </a:xfrm>
        </p:grpSpPr>
        <p:sp>
          <p:nvSpPr>
            <p:cNvPr id="33" name="Google Shape;33;p2"/>
            <p:cNvSpPr/>
            <p:nvPr/>
          </p:nvSpPr>
          <p:spPr>
            <a:xfrm>
              <a:off x="3173800" y="7137625"/>
              <a:ext cx="1085150" cy="731800"/>
            </a:xfrm>
            <a:custGeom>
              <a:avLst/>
              <a:gdLst/>
              <a:ahLst/>
              <a:cxnLst/>
              <a:rect l="l" t="t" r="r" b="b"/>
              <a:pathLst>
                <a:path w="43406" h="29272" fill="none" extrusionOk="0">
                  <a:moveTo>
                    <a:pt x="43406" y="1"/>
                  </a:moveTo>
                  <a:cubicBezTo>
                    <a:pt x="43406" y="1"/>
                    <a:pt x="27874" y="29272"/>
                    <a:pt x="1" y="2805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66650" y="6623950"/>
              <a:ext cx="1591250" cy="1395925"/>
            </a:xfrm>
            <a:custGeom>
              <a:avLst/>
              <a:gdLst/>
              <a:ahLst/>
              <a:cxnLst/>
              <a:rect l="l" t="t" r="r" b="b"/>
              <a:pathLst>
                <a:path w="63650" h="55837" fill="none" extrusionOk="0">
                  <a:moveTo>
                    <a:pt x="20153" y="36566"/>
                  </a:moveTo>
                  <a:cubicBezTo>
                    <a:pt x="28360" y="37113"/>
                    <a:pt x="25108" y="27113"/>
                    <a:pt x="32190" y="25380"/>
                  </a:cubicBezTo>
                  <a:cubicBezTo>
                    <a:pt x="39303" y="23618"/>
                    <a:pt x="45929" y="14985"/>
                    <a:pt x="48513" y="8237"/>
                  </a:cubicBezTo>
                  <a:cubicBezTo>
                    <a:pt x="51674" y="0"/>
                    <a:pt x="63650" y="5441"/>
                    <a:pt x="57996" y="18389"/>
                  </a:cubicBezTo>
                  <a:cubicBezTo>
                    <a:pt x="52373" y="31368"/>
                    <a:pt x="42737" y="35107"/>
                    <a:pt x="41400" y="42189"/>
                  </a:cubicBezTo>
                  <a:cubicBezTo>
                    <a:pt x="40063" y="49271"/>
                    <a:pt x="27053" y="49363"/>
                    <a:pt x="22251" y="52585"/>
                  </a:cubicBezTo>
                  <a:cubicBezTo>
                    <a:pt x="17478" y="55837"/>
                    <a:pt x="1" y="51946"/>
                    <a:pt x="1" y="51946"/>
                  </a:cubicBezTo>
                  <a:cubicBezTo>
                    <a:pt x="1" y="51946"/>
                    <a:pt x="11916" y="36019"/>
                    <a:pt x="20153" y="3656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81400" y="6379250"/>
              <a:ext cx="680900" cy="1079825"/>
            </a:xfrm>
            <a:custGeom>
              <a:avLst/>
              <a:gdLst/>
              <a:ahLst/>
              <a:cxnLst/>
              <a:rect l="l" t="t" r="r" b="b"/>
              <a:pathLst>
                <a:path w="27236" h="43193" fill="none" extrusionOk="0">
                  <a:moveTo>
                    <a:pt x="27235" y="1"/>
                  </a:moveTo>
                  <a:cubicBezTo>
                    <a:pt x="27235" y="1"/>
                    <a:pt x="25472" y="32706"/>
                    <a:pt x="1" y="4319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19850" y="5873925"/>
              <a:ext cx="959025" cy="1704450"/>
            </a:xfrm>
            <a:custGeom>
              <a:avLst/>
              <a:gdLst/>
              <a:ahLst/>
              <a:cxnLst/>
              <a:rect l="l" t="t" r="r" b="b"/>
              <a:pathLst>
                <a:path w="38361" h="68178" fill="none" extrusionOk="0">
                  <a:moveTo>
                    <a:pt x="11673" y="46050"/>
                  </a:moveTo>
                  <a:cubicBezTo>
                    <a:pt x="19272" y="43102"/>
                    <a:pt x="13983" y="31035"/>
                    <a:pt x="19636" y="26506"/>
                  </a:cubicBezTo>
                  <a:cubicBezTo>
                    <a:pt x="25259" y="21977"/>
                    <a:pt x="23193" y="15654"/>
                    <a:pt x="25290" y="8815"/>
                  </a:cubicBezTo>
                  <a:cubicBezTo>
                    <a:pt x="27904" y="244"/>
                    <a:pt x="37661" y="1"/>
                    <a:pt x="38026" y="13983"/>
                  </a:cubicBezTo>
                  <a:cubicBezTo>
                    <a:pt x="38360" y="27934"/>
                    <a:pt x="31278" y="35290"/>
                    <a:pt x="33041" y="42190"/>
                  </a:cubicBezTo>
                  <a:cubicBezTo>
                    <a:pt x="34804" y="49120"/>
                    <a:pt x="23162" y="54622"/>
                    <a:pt x="20214" y="59515"/>
                  </a:cubicBezTo>
                  <a:cubicBezTo>
                    <a:pt x="17296" y="64409"/>
                    <a:pt x="1" y="68178"/>
                    <a:pt x="1" y="68178"/>
                  </a:cubicBezTo>
                  <a:cubicBezTo>
                    <a:pt x="1" y="68178"/>
                    <a:pt x="4074" y="48968"/>
                    <a:pt x="11673" y="4605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" name="Google Shape;37;p2"/>
          <p:cNvGrpSpPr/>
          <p:nvPr/>
        </p:nvGrpSpPr>
        <p:grpSpPr>
          <a:xfrm flipH="1">
            <a:off x="4206067" y="-828735"/>
            <a:ext cx="2501717" cy="1821505"/>
            <a:chOff x="6001425" y="5588275"/>
            <a:chExt cx="1332875" cy="970400"/>
          </a:xfrm>
        </p:grpSpPr>
        <p:sp>
          <p:nvSpPr>
            <p:cNvPr id="38" name="Google Shape;3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" name="Google Shape;50;p2"/>
          <p:cNvSpPr/>
          <p:nvPr/>
        </p:nvSpPr>
        <p:spPr>
          <a:xfrm rot="1122215">
            <a:off x="713740" y="226368"/>
            <a:ext cx="704465" cy="106900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" name="Google Shape;51;p2"/>
          <p:cNvGrpSpPr/>
          <p:nvPr/>
        </p:nvGrpSpPr>
        <p:grpSpPr>
          <a:xfrm rot="3927894">
            <a:off x="8955677" y="-516704"/>
            <a:ext cx="1538231" cy="1980547"/>
            <a:chOff x="2451800" y="8550200"/>
            <a:chExt cx="424025" cy="560300"/>
          </a:xfrm>
        </p:grpSpPr>
        <p:sp>
          <p:nvSpPr>
            <p:cNvPr id="52" name="Google Shape;52;p2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1191984">
            <a:off x="3784513" y="5826247"/>
            <a:ext cx="1429231" cy="1613500"/>
            <a:chOff x="1135825" y="6187875"/>
            <a:chExt cx="769800" cy="869050"/>
          </a:xfrm>
        </p:grpSpPr>
        <p:sp>
          <p:nvSpPr>
            <p:cNvPr id="55" name="Google Shape;55;p2"/>
            <p:cNvSpPr/>
            <p:nvPr/>
          </p:nvSpPr>
          <p:spPr>
            <a:xfrm>
              <a:off x="1208025" y="6253650"/>
              <a:ext cx="408075" cy="359275"/>
            </a:xfrm>
            <a:custGeom>
              <a:avLst/>
              <a:gdLst/>
              <a:ahLst/>
              <a:cxnLst/>
              <a:rect l="l" t="t" r="r" b="b"/>
              <a:pathLst>
                <a:path w="16323" h="14371" extrusionOk="0">
                  <a:moveTo>
                    <a:pt x="8158" y="1"/>
                  </a:moveTo>
                  <a:cubicBezTo>
                    <a:pt x="7189" y="1"/>
                    <a:pt x="6203" y="199"/>
                    <a:pt x="5259" y="620"/>
                  </a:cubicBezTo>
                  <a:cubicBezTo>
                    <a:pt x="1611" y="2231"/>
                    <a:pt x="0" y="6486"/>
                    <a:pt x="1611" y="10103"/>
                  </a:cubicBezTo>
                  <a:cubicBezTo>
                    <a:pt x="2802" y="12776"/>
                    <a:pt x="5420" y="14370"/>
                    <a:pt x="8177" y="14370"/>
                  </a:cubicBezTo>
                  <a:cubicBezTo>
                    <a:pt x="9151" y="14370"/>
                    <a:pt x="10143" y="14171"/>
                    <a:pt x="11095" y="13751"/>
                  </a:cubicBezTo>
                  <a:cubicBezTo>
                    <a:pt x="14712" y="12140"/>
                    <a:pt x="16323" y="7884"/>
                    <a:pt x="14712" y="4267"/>
                  </a:cubicBezTo>
                  <a:cubicBezTo>
                    <a:pt x="13521" y="1595"/>
                    <a:pt x="10904" y="1"/>
                    <a:pt x="8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22175" y="6727600"/>
              <a:ext cx="283450" cy="329325"/>
            </a:xfrm>
            <a:custGeom>
              <a:avLst/>
              <a:gdLst/>
              <a:ahLst/>
              <a:cxnLst/>
              <a:rect l="l" t="t" r="r" b="b"/>
              <a:pathLst>
                <a:path w="11338" h="13173" extrusionOk="0">
                  <a:moveTo>
                    <a:pt x="2418" y="0"/>
                  </a:moveTo>
                  <a:cubicBezTo>
                    <a:pt x="2209" y="0"/>
                    <a:pt x="1999" y="66"/>
                    <a:pt x="1824" y="203"/>
                  </a:cubicBezTo>
                  <a:lnTo>
                    <a:pt x="517" y="1206"/>
                  </a:lnTo>
                  <a:cubicBezTo>
                    <a:pt x="91" y="1541"/>
                    <a:pt x="0" y="2149"/>
                    <a:pt x="334" y="2574"/>
                  </a:cubicBezTo>
                  <a:lnTo>
                    <a:pt x="8116" y="12787"/>
                  </a:lnTo>
                  <a:cubicBezTo>
                    <a:pt x="8313" y="13038"/>
                    <a:pt x="8605" y="13172"/>
                    <a:pt x="8904" y="13172"/>
                  </a:cubicBezTo>
                  <a:cubicBezTo>
                    <a:pt x="9113" y="13172"/>
                    <a:pt x="9327" y="13107"/>
                    <a:pt x="9514" y="12969"/>
                  </a:cubicBezTo>
                  <a:lnTo>
                    <a:pt x="10821" y="11966"/>
                  </a:lnTo>
                  <a:cubicBezTo>
                    <a:pt x="11246" y="11632"/>
                    <a:pt x="11338" y="11024"/>
                    <a:pt x="11003" y="10599"/>
                  </a:cubicBezTo>
                  <a:lnTo>
                    <a:pt x="3192" y="386"/>
                  </a:lnTo>
                  <a:cubicBezTo>
                    <a:pt x="3013" y="135"/>
                    <a:pt x="2717" y="0"/>
                    <a:pt x="2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08325" y="6969750"/>
              <a:ext cx="97300" cy="87175"/>
            </a:xfrm>
            <a:custGeom>
              <a:avLst/>
              <a:gdLst/>
              <a:ahLst/>
              <a:cxnLst/>
              <a:rect l="l" t="t" r="r" b="b"/>
              <a:pathLst>
                <a:path w="3892" h="3487" extrusionOk="0">
                  <a:moveTo>
                    <a:pt x="2858" y="1"/>
                  </a:moveTo>
                  <a:lnTo>
                    <a:pt x="1" y="2189"/>
                  </a:lnTo>
                  <a:lnTo>
                    <a:pt x="670" y="3101"/>
                  </a:lnTo>
                  <a:cubicBezTo>
                    <a:pt x="867" y="3352"/>
                    <a:pt x="1159" y="3486"/>
                    <a:pt x="1458" y="3486"/>
                  </a:cubicBezTo>
                  <a:cubicBezTo>
                    <a:pt x="1667" y="3486"/>
                    <a:pt x="1881" y="3421"/>
                    <a:pt x="2068" y="3283"/>
                  </a:cubicBezTo>
                  <a:lnTo>
                    <a:pt x="3375" y="2280"/>
                  </a:lnTo>
                  <a:cubicBezTo>
                    <a:pt x="3800" y="1946"/>
                    <a:pt x="3892" y="1338"/>
                    <a:pt x="3557" y="913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12750" y="6578400"/>
              <a:ext cx="190750" cy="221925"/>
            </a:xfrm>
            <a:custGeom>
              <a:avLst/>
              <a:gdLst/>
              <a:ahLst/>
              <a:cxnLst/>
              <a:rect l="l" t="t" r="r" b="b"/>
              <a:pathLst>
                <a:path w="7630" h="8877" extrusionOk="0">
                  <a:moveTo>
                    <a:pt x="2067" y="1"/>
                  </a:moveTo>
                  <a:lnTo>
                    <a:pt x="0" y="1582"/>
                  </a:lnTo>
                  <a:lnTo>
                    <a:pt x="5562" y="8876"/>
                  </a:lnTo>
                  <a:lnTo>
                    <a:pt x="7629" y="7265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5825" y="6187875"/>
              <a:ext cx="553225" cy="489725"/>
            </a:xfrm>
            <a:custGeom>
              <a:avLst/>
              <a:gdLst/>
              <a:ahLst/>
              <a:cxnLst/>
              <a:rect l="l" t="t" r="r" b="b"/>
              <a:pathLst>
                <a:path w="22129" h="19589" extrusionOk="0">
                  <a:moveTo>
                    <a:pt x="11055" y="2610"/>
                  </a:moveTo>
                  <a:cubicBezTo>
                    <a:pt x="13212" y="2610"/>
                    <a:pt x="15341" y="3586"/>
                    <a:pt x="16749" y="5439"/>
                  </a:cubicBezTo>
                  <a:cubicBezTo>
                    <a:pt x="19150" y="8570"/>
                    <a:pt x="18573" y="13099"/>
                    <a:pt x="15411" y="15500"/>
                  </a:cubicBezTo>
                  <a:cubicBezTo>
                    <a:pt x="14114" y="16496"/>
                    <a:pt x="12576" y="16979"/>
                    <a:pt x="11049" y="16979"/>
                  </a:cubicBezTo>
                  <a:cubicBezTo>
                    <a:pt x="8892" y="16979"/>
                    <a:pt x="6756" y="16014"/>
                    <a:pt x="5350" y="14163"/>
                  </a:cubicBezTo>
                  <a:cubicBezTo>
                    <a:pt x="2949" y="11002"/>
                    <a:pt x="3527" y="6503"/>
                    <a:pt x="6688" y="4102"/>
                  </a:cubicBezTo>
                  <a:cubicBezTo>
                    <a:pt x="7996" y="3096"/>
                    <a:pt x="9532" y="2610"/>
                    <a:pt x="11055" y="2610"/>
                  </a:cubicBezTo>
                  <a:close/>
                  <a:moveTo>
                    <a:pt x="11051" y="0"/>
                  </a:moveTo>
                  <a:cubicBezTo>
                    <a:pt x="8973" y="0"/>
                    <a:pt x="6881" y="664"/>
                    <a:pt x="5107" y="2035"/>
                  </a:cubicBezTo>
                  <a:cubicBezTo>
                    <a:pt x="821" y="5318"/>
                    <a:pt x="1" y="11458"/>
                    <a:pt x="3284" y="15744"/>
                  </a:cubicBezTo>
                  <a:cubicBezTo>
                    <a:pt x="5205" y="18271"/>
                    <a:pt x="8107" y="19589"/>
                    <a:pt x="11048" y="19589"/>
                  </a:cubicBezTo>
                  <a:cubicBezTo>
                    <a:pt x="13131" y="19589"/>
                    <a:pt x="15233" y="18928"/>
                    <a:pt x="17022" y="17567"/>
                  </a:cubicBezTo>
                  <a:cubicBezTo>
                    <a:pt x="21308" y="14285"/>
                    <a:pt x="22129" y="8145"/>
                    <a:pt x="18846" y="3859"/>
                  </a:cubicBezTo>
                  <a:cubicBezTo>
                    <a:pt x="16904" y="1329"/>
                    <a:pt x="13992" y="0"/>
                    <a:pt x="1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8336979" y="5631416"/>
            <a:ext cx="828963" cy="897696"/>
            <a:chOff x="6028025" y="9746400"/>
            <a:chExt cx="527375" cy="571150"/>
          </a:xfrm>
        </p:grpSpPr>
        <p:sp>
          <p:nvSpPr>
            <p:cNvPr id="61" name="Google Shape;61;p2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2"/>
          <p:cNvGrpSpPr/>
          <p:nvPr/>
        </p:nvGrpSpPr>
        <p:grpSpPr>
          <a:xfrm rot="-720331">
            <a:off x="3299123" y="19679"/>
            <a:ext cx="958473" cy="907375"/>
            <a:chOff x="775738" y="6852550"/>
            <a:chExt cx="718875" cy="680550"/>
          </a:xfrm>
        </p:grpSpPr>
        <p:sp>
          <p:nvSpPr>
            <p:cNvPr id="65" name="Google Shape;65;p2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960000" y="1431767"/>
            <a:ext cx="10272000" cy="2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6667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960000" y="4156833"/>
            <a:ext cx="102720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A543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0" name="Google Shape;70;p2"/>
          <p:cNvSpPr/>
          <p:nvPr/>
        </p:nvSpPr>
        <p:spPr>
          <a:xfrm rot="-3100296">
            <a:off x="1440846" y="5818087"/>
            <a:ext cx="648956" cy="818455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88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6939270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11"/>
          <p:cNvSpPr/>
          <p:nvPr/>
        </p:nvSpPr>
        <p:spPr>
          <a:xfrm rot="-237697">
            <a:off x="6197197" y="5265538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1"/>
          <p:cNvSpPr/>
          <p:nvPr/>
        </p:nvSpPr>
        <p:spPr>
          <a:xfrm>
            <a:off x="51721" y="-88904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1"/>
          <p:cNvSpPr/>
          <p:nvPr/>
        </p:nvSpPr>
        <p:spPr>
          <a:xfrm>
            <a:off x="369467" y="3992559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4" name="Google Shape;324;p11"/>
          <p:cNvGrpSpPr/>
          <p:nvPr/>
        </p:nvGrpSpPr>
        <p:grpSpPr>
          <a:xfrm>
            <a:off x="9900017" y="3349784"/>
            <a:ext cx="2920063" cy="2126081"/>
            <a:chOff x="6001425" y="5588275"/>
            <a:chExt cx="1332875" cy="970400"/>
          </a:xfrm>
        </p:grpSpPr>
        <p:sp>
          <p:nvSpPr>
            <p:cNvPr id="325" name="Google Shape;325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7" name="Google Shape;337;p11"/>
          <p:cNvSpPr/>
          <p:nvPr/>
        </p:nvSpPr>
        <p:spPr>
          <a:xfrm rot="10516267">
            <a:off x="-940830" y="832756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 rot="-1136787">
            <a:off x="3954559" y="51600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9" name="Google Shape;339;p11"/>
          <p:cNvGrpSpPr/>
          <p:nvPr/>
        </p:nvGrpSpPr>
        <p:grpSpPr>
          <a:xfrm flipH="1">
            <a:off x="4206067" y="-828735"/>
            <a:ext cx="2501717" cy="1821505"/>
            <a:chOff x="6001425" y="5588275"/>
            <a:chExt cx="1332875" cy="970400"/>
          </a:xfrm>
        </p:grpSpPr>
        <p:sp>
          <p:nvSpPr>
            <p:cNvPr id="340" name="Google Shape;340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" name="Google Shape;352;p11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 txBox="1">
            <a:spLocks noGrp="1"/>
          </p:cNvSpPr>
          <p:nvPr>
            <p:ph type="title" hasCustomPrompt="1"/>
          </p:nvPr>
        </p:nvSpPr>
        <p:spPr>
          <a:xfrm>
            <a:off x="1701751" y="1197733"/>
            <a:ext cx="843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5" name="Google Shape;355;p11"/>
          <p:cNvSpPr txBox="1">
            <a:spLocks noGrp="1"/>
          </p:cNvSpPr>
          <p:nvPr>
            <p:ph type="body" idx="1"/>
          </p:nvPr>
        </p:nvSpPr>
        <p:spPr>
          <a:xfrm>
            <a:off x="1701751" y="3925867"/>
            <a:ext cx="843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76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03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/>
          <p:nvPr/>
        </p:nvSpPr>
        <p:spPr>
          <a:xfrm rot="10800000" flipH="1">
            <a:off x="6883415" y="3695696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3"/>
          <p:cNvSpPr/>
          <p:nvPr/>
        </p:nvSpPr>
        <p:spPr>
          <a:xfrm flipH="1">
            <a:off x="15" y="-4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3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13"/>
          <p:cNvGrpSpPr/>
          <p:nvPr/>
        </p:nvGrpSpPr>
        <p:grpSpPr>
          <a:xfrm rot="5243950">
            <a:off x="6087672" y="-1111763"/>
            <a:ext cx="1637713" cy="2428307"/>
            <a:chOff x="9375" y="7336275"/>
            <a:chExt cx="818450" cy="1213550"/>
          </a:xfrm>
        </p:grpSpPr>
        <p:sp>
          <p:nvSpPr>
            <p:cNvPr id="366" name="Google Shape;366;p13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13"/>
          <p:cNvSpPr/>
          <p:nvPr/>
        </p:nvSpPr>
        <p:spPr>
          <a:xfrm>
            <a:off x="-327933" y="4951853"/>
            <a:ext cx="2859503" cy="292164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13"/>
          <p:cNvGrpSpPr/>
          <p:nvPr/>
        </p:nvGrpSpPr>
        <p:grpSpPr>
          <a:xfrm rot="956512">
            <a:off x="10583446" y="-263120"/>
            <a:ext cx="2157333" cy="1841495"/>
            <a:chOff x="-2034625" y="5750713"/>
            <a:chExt cx="906575" cy="773850"/>
          </a:xfrm>
        </p:grpSpPr>
        <p:sp>
          <p:nvSpPr>
            <p:cNvPr id="377" name="Google Shape;377;p1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1" name="Google Shape;381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2022460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395660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3"/>
          </p:nvPr>
        </p:nvSpPr>
        <p:spPr>
          <a:xfrm>
            <a:off x="1076460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4" name="Google Shape;384;p13">
            <a:hlinkClick r:id="rId2" action="ppaction://hlinksldjump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5397227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5"/>
          </p:nvPr>
        </p:nvSpPr>
        <p:spPr>
          <a:xfrm>
            <a:off x="4770427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6"/>
          </p:nvPr>
        </p:nvSpPr>
        <p:spPr>
          <a:xfrm>
            <a:off x="4451227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7" name="Google Shape;387;p13">
            <a:hlinkClick r:id="rId3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8771993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8"/>
          </p:nvPr>
        </p:nvSpPr>
        <p:spPr>
          <a:xfrm>
            <a:off x="8145193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9"/>
          </p:nvPr>
        </p:nvSpPr>
        <p:spPr>
          <a:xfrm>
            <a:off x="7825993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0" name="Google Shape;390;p13">
            <a:hlinkClick r:id="rId4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2022460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4"/>
          </p:nvPr>
        </p:nvSpPr>
        <p:spPr>
          <a:xfrm>
            <a:off x="1395660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subTitle" idx="15"/>
          </p:nvPr>
        </p:nvSpPr>
        <p:spPr>
          <a:xfrm>
            <a:off x="1076460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3" name="Google Shape;393;p13">
            <a:hlinkClick r:id="" action="ppaction://noaction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5397227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17"/>
          </p:nvPr>
        </p:nvSpPr>
        <p:spPr>
          <a:xfrm>
            <a:off x="4770427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subTitle" idx="18"/>
          </p:nvPr>
        </p:nvSpPr>
        <p:spPr>
          <a:xfrm>
            <a:off x="4451227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6" name="Google Shape;396;p13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8771993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20"/>
          </p:nvPr>
        </p:nvSpPr>
        <p:spPr>
          <a:xfrm>
            <a:off x="8145193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6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subTitle" idx="21"/>
          </p:nvPr>
        </p:nvSpPr>
        <p:spPr>
          <a:xfrm>
            <a:off x="7825993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0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3">
  <p:cSld name="Title and nine columns 3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/>
          <p:nvPr/>
        </p:nvSpPr>
        <p:spPr>
          <a:xfrm rot="10800000" flipH="1">
            <a:off x="6853012" y="37529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4"/>
          <p:cNvSpPr/>
          <p:nvPr/>
        </p:nvSpPr>
        <p:spPr>
          <a:xfrm flipH="1">
            <a:off x="-119288" y="-697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4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4"/>
          <p:cNvSpPr/>
          <p:nvPr/>
        </p:nvSpPr>
        <p:spPr>
          <a:xfrm>
            <a:off x="751400" y="63888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4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5" name="Google Shape;405;p14"/>
          <p:cNvGrpSpPr/>
          <p:nvPr/>
        </p:nvGrpSpPr>
        <p:grpSpPr>
          <a:xfrm rot="956512">
            <a:off x="10553043" y="-256686"/>
            <a:ext cx="2157333" cy="1841495"/>
            <a:chOff x="-2034625" y="5750713"/>
            <a:chExt cx="906575" cy="773850"/>
          </a:xfrm>
        </p:grpSpPr>
        <p:sp>
          <p:nvSpPr>
            <p:cNvPr id="406" name="Google Shape;406;p1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0" name="Google Shape;410;p14"/>
          <p:cNvSpPr/>
          <p:nvPr/>
        </p:nvSpPr>
        <p:spPr>
          <a:xfrm rot="-1143860" flipH="1">
            <a:off x="-789019" y="3556904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1" name="Google Shape;411;p14"/>
          <p:cNvGrpSpPr/>
          <p:nvPr/>
        </p:nvGrpSpPr>
        <p:grpSpPr>
          <a:xfrm rot="-3018574" flipH="1">
            <a:off x="3542235" y="5541565"/>
            <a:ext cx="1294484" cy="2255620"/>
            <a:chOff x="1148625" y="5541750"/>
            <a:chExt cx="651225" cy="1134750"/>
          </a:xfrm>
        </p:grpSpPr>
        <p:sp>
          <p:nvSpPr>
            <p:cNvPr id="412" name="Google Shape;412;p1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" name="Google Shape;421;p14"/>
          <p:cNvGrpSpPr/>
          <p:nvPr/>
        </p:nvGrpSpPr>
        <p:grpSpPr>
          <a:xfrm rot="5243950">
            <a:off x="6682317" y="-1060963"/>
            <a:ext cx="1637713" cy="2428307"/>
            <a:chOff x="9375" y="7336275"/>
            <a:chExt cx="818450" cy="1213550"/>
          </a:xfrm>
        </p:grpSpPr>
        <p:sp>
          <p:nvSpPr>
            <p:cNvPr id="422" name="Google Shape;422;p1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1054567" y="1578267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subTitle" idx="2"/>
          </p:nvPr>
        </p:nvSpPr>
        <p:spPr>
          <a:xfrm>
            <a:off x="1062033" y="2011667"/>
            <a:ext cx="22272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3"/>
          </p:nvPr>
        </p:nvSpPr>
        <p:spPr>
          <a:xfrm>
            <a:off x="3606259" y="1578267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4"/>
          </p:nvPr>
        </p:nvSpPr>
        <p:spPr>
          <a:xfrm>
            <a:off x="3605916" y="2011660"/>
            <a:ext cx="224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5" name="Google Shape;435;p14"/>
          <p:cNvSpPr txBox="1">
            <a:spLocks noGrp="1"/>
          </p:cNvSpPr>
          <p:nvPr>
            <p:ph type="subTitle" idx="5"/>
          </p:nvPr>
        </p:nvSpPr>
        <p:spPr>
          <a:xfrm>
            <a:off x="6165316" y="1578267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4"/>
          <p:cNvSpPr txBox="1">
            <a:spLocks noGrp="1"/>
          </p:cNvSpPr>
          <p:nvPr>
            <p:ph type="subTitle" idx="6"/>
          </p:nvPr>
        </p:nvSpPr>
        <p:spPr>
          <a:xfrm>
            <a:off x="6156535" y="2011660"/>
            <a:ext cx="224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7" name="Google Shape;437;p14"/>
          <p:cNvSpPr txBox="1">
            <a:spLocks noGrp="1"/>
          </p:cNvSpPr>
          <p:nvPr>
            <p:ph type="subTitle" idx="7"/>
          </p:nvPr>
        </p:nvSpPr>
        <p:spPr>
          <a:xfrm>
            <a:off x="1054567" y="3038359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4"/>
          <p:cNvSpPr txBox="1">
            <a:spLocks noGrp="1"/>
          </p:cNvSpPr>
          <p:nvPr>
            <p:ph type="subTitle" idx="8"/>
          </p:nvPr>
        </p:nvSpPr>
        <p:spPr>
          <a:xfrm>
            <a:off x="1055233" y="3461933"/>
            <a:ext cx="22408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9" name="Google Shape;439;p14"/>
          <p:cNvSpPr txBox="1">
            <a:spLocks noGrp="1"/>
          </p:cNvSpPr>
          <p:nvPr>
            <p:ph type="subTitle" idx="9"/>
          </p:nvPr>
        </p:nvSpPr>
        <p:spPr>
          <a:xfrm>
            <a:off x="3606259" y="3038359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4"/>
          <p:cNvSpPr txBox="1">
            <a:spLocks noGrp="1"/>
          </p:cNvSpPr>
          <p:nvPr>
            <p:ph type="subTitle" idx="13"/>
          </p:nvPr>
        </p:nvSpPr>
        <p:spPr>
          <a:xfrm>
            <a:off x="3606567" y="3461933"/>
            <a:ext cx="22408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subTitle" idx="14"/>
          </p:nvPr>
        </p:nvSpPr>
        <p:spPr>
          <a:xfrm>
            <a:off x="6165313" y="3038359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67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subTitle" idx="15"/>
          </p:nvPr>
        </p:nvSpPr>
        <p:spPr>
          <a:xfrm>
            <a:off x="6156535" y="3461933"/>
            <a:ext cx="224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16"/>
          </p:nvPr>
        </p:nvSpPr>
        <p:spPr>
          <a:xfrm>
            <a:off x="1054567" y="4527413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17"/>
          </p:nvPr>
        </p:nvSpPr>
        <p:spPr>
          <a:xfrm>
            <a:off x="1055300" y="4939700"/>
            <a:ext cx="22408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subTitle" idx="18"/>
          </p:nvPr>
        </p:nvSpPr>
        <p:spPr>
          <a:xfrm>
            <a:off x="3605573" y="4527413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4"/>
          <p:cNvSpPr txBox="1">
            <a:spLocks noGrp="1"/>
          </p:cNvSpPr>
          <p:nvPr>
            <p:ph type="subTitle" idx="19"/>
          </p:nvPr>
        </p:nvSpPr>
        <p:spPr>
          <a:xfrm>
            <a:off x="3605232" y="4939700"/>
            <a:ext cx="224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7" name="Google Shape;447;p14"/>
          <p:cNvSpPr txBox="1">
            <a:spLocks noGrp="1"/>
          </p:cNvSpPr>
          <p:nvPr>
            <p:ph type="subTitle" idx="20"/>
          </p:nvPr>
        </p:nvSpPr>
        <p:spPr>
          <a:xfrm>
            <a:off x="6165303" y="4505147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subTitle" idx="21"/>
          </p:nvPr>
        </p:nvSpPr>
        <p:spPr>
          <a:xfrm>
            <a:off x="6156535" y="4939700"/>
            <a:ext cx="224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449" name="Google Shape;449;p14"/>
          <p:cNvCxnSpPr/>
          <p:nvPr/>
        </p:nvCxnSpPr>
        <p:spPr>
          <a:xfrm>
            <a:off x="3454400" y="1481599"/>
            <a:ext cx="0" cy="44712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" name="Google Shape;450;p14"/>
          <p:cNvCxnSpPr/>
          <p:nvPr/>
        </p:nvCxnSpPr>
        <p:spPr>
          <a:xfrm>
            <a:off x="6057900" y="1481599"/>
            <a:ext cx="0" cy="44712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14"/>
          <p:cNvCxnSpPr/>
          <p:nvPr/>
        </p:nvCxnSpPr>
        <p:spPr>
          <a:xfrm flipH="1">
            <a:off x="922433" y="2950284"/>
            <a:ext cx="7607600" cy="92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14"/>
          <p:cNvCxnSpPr/>
          <p:nvPr/>
        </p:nvCxnSpPr>
        <p:spPr>
          <a:xfrm flipH="1">
            <a:off x="1190433" y="4498451"/>
            <a:ext cx="7607600" cy="92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3" name="Google Shape;453;p14"/>
          <p:cNvSpPr txBox="1">
            <a:spLocks noGrp="1"/>
          </p:cNvSpPr>
          <p:nvPr>
            <p:ph type="subTitle" idx="22"/>
          </p:nvPr>
        </p:nvSpPr>
        <p:spPr>
          <a:xfrm>
            <a:off x="8954983" y="1679867"/>
            <a:ext cx="22420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4"/>
          <p:cNvSpPr txBox="1">
            <a:spLocks noGrp="1"/>
          </p:cNvSpPr>
          <p:nvPr>
            <p:ph type="subTitle" idx="23"/>
          </p:nvPr>
        </p:nvSpPr>
        <p:spPr>
          <a:xfrm>
            <a:off x="9423000" y="2011667"/>
            <a:ext cx="1376000" cy="3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0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">
  <p:cSld name="Title and nine columns 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/>
          <p:nvPr/>
        </p:nvSpPr>
        <p:spPr>
          <a:xfrm>
            <a:off x="6827080" y="-4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15"/>
          <p:cNvSpPr/>
          <p:nvPr/>
        </p:nvSpPr>
        <p:spPr>
          <a:xfrm rot="10800000">
            <a:off x="-45420" y="36767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5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15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61" name="Google Shape;461;p1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2" name="Google Shape;462;p15"/>
          <p:cNvGrpSpPr/>
          <p:nvPr/>
        </p:nvGrpSpPr>
        <p:grpSpPr>
          <a:xfrm rot="-956512" flipH="1">
            <a:off x="-537876" y="-282086"/>
            <a:ext cx="2157333" cy="1841495"/>
            <a:chOff x="-2034625" y="5750713"/>
            <a:chExt cx="906575" cy="773850"/>
          </a:xfrm>
        </p:grpSpPr>
        <p:sp>
          <p:nvSpPr>
            <p:cNvPr id="463" name="Google Shape;463;p1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7" name="Google Shape;467;p15"/>
          <p:cNvSpPr/>
          <p:nvPr/>
        </p:nvSpPr>
        <p:spPr>
          <a:xfrm rot="1143860">
            <a:off x="10514129" y="3531504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8" name="Google Shape;468;p15"/>
          <p:cNvGrpSpPr/>
          <p:nvPr/>
        </p:nvGrpSpPr>
        <p:grpSpPr>
          <a:xfrm rot="3018574">
            <a:off x="7335783" y="5465365"/>
            <a:ext cx="1294484" cy="2255620"/>
            <a:chOff x="1148625" y="5541750"/>
            <a:chExt cx="651225" cy="1134750"/>
          </a:xfrm>
        </p:grpSpPr>
        <p:sp>
          <p:nvSpPr>
            <p:cNvPr id="469" name="Google Shape;469;p1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15"/>
          <p:cNvGrpSpPr/>
          <p:nvPr/>
        </p:nvGrpSpPr>
        <p:grpSpPr>
          <a:xfrm rot="-5243950" flipH="1">
            <a:off x="3852472" y="-1086363"/>
            <a:ext cx="1637713" cy="2428307"/>
            <a:chOff x="9375" y="7336275"/>
            <a:chExt cx="818450" cy="1213550"/>
          </a:xfrm>
        </p:grpSpPr>
        <p:sp>
          <p:nvSpPr>
            <p:cNvPr id="479" name="Google Shape;479;p1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8" name="Google Shape;488;p15"/>
          <p:cNvSpPr txBox="1">
            <a:spLocks noGrp="1"/>
          </p:cNvSpPr>
          <p:nvPr>
            <p:ph type="subTitle" idx="1"/>
          </p:nvPr>
        </p:nvSpPr>
        <p:spPr>
          <a:xfrm>
            <a:off x="1256167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2"/>
          </p:nvPr>
        </p:nvSpPr>
        <p:spPr>
          <a:xfrm>
            <a:off x="1453833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0" name="Google Shape;490;p15"/>
          <p:cNvSpPr txBox="1">
            <a:spLocks noGrp="1"/>
          </p:cNvSpPr>
          <p:nvPr>
            <p:ph type="subTitle" idx="3"/>
          </p:nvPr>
        </p:nvSpPr>
        <p:spPr>
          <a:xfrm>
            <a:off x="44806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5"/>
          <p:cNvSpPr txBox="1">
            <a:spLocks noGrp="1"/>
          </p:cNvSpPr>
          <p:nvPr>
            <p:ph type="subTitle" idx="4"/>
          </p:nvPr>
        </p:nvSpPr>
        <p:spPr>
          <a:xfrm>
            <a:off x="4675300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2" name="Google Shape;492;p15"/>
          <p:cNvSpPr txBox="1">
            <a:spLocks noGrp="1"/>
          </p:cNvSpPr>
          <p:nvPr>
            <p:ph type="subTitle" idx="5"/>
          </p:nvPr>
        </p:nvSpPr>
        <p:spPr>
          <a:xfrm>
            <a:off x="77142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5"/>
          <p:cNvSpPr txBox="1">
            <a:spLocks noGrp="1"/>
          </p:cNvSpPr>
          <p:nvPr>
            <p:ph type="subTitle" idx="6"/>
          </p:nvPr>
        </p:nvSpPr>
        <p:spPr>
          <a:xfrm>
            <a:off x="7896767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4" name="Google Shape;494;p15"/>
          <p:cNvSpPr txBox="1">
            <a:spLocks noGrp="1"/>
          </p:cNvSpPr>
          <p:nvPr>
            <p:ph type="subTitle" idx="7"/>
          </p:nvPr>
        </p:nvSpPr>
        <p:spPr>
          <a:xfrm>
            <a:off x="1256167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5"/>
          <p:cNvSpPr txBox="1">
            <a:spLocks noGrp="1"/>
          </p:cNvSpPr>
          <p:nvPr>
            <p:ph type="subTitle" idx="8"/>
          </p:nvPr>
        </p:nvSpPr>
        <p:spPr>
          <a:xfrm>
            <a:off x="1453833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subTitle" idx="9"/>
          </p:nvPr>
        </p:nvSpPr>
        <p:spPr>
          <a:xfrm>
            <a:off x="4480633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13"/>
          </p:nvPr>
        </p:nvSpPr>
        <p:spPr>
          <a:xfrm>
            <a:off x="4675300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ubTitle" idx="14"/>
          </p:nvPr>
        </p:nvSpPr>
        <p:spPr>
          <a:xfrm>
            <a:off x="7714233" y="3005156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subTitle" idx="15"/>
          </p:nvPr>
        </p:nvSpPr>
        <p:spPr>
          <a:xfrm>
            <a:off x="7896767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0" name="Google Shape;500;p15"/>
          <p:cNvSpPr txBox="1">
            <a:spLocks noGrp="1"/>
          </p:cNvSpPr>
          <p:nvPr>
            <p:ph type="subTitle" idx="16"/>
          </p:nvPr>
        </p:nvSpPr>
        <p:spPr>
          <a:xfrm>
            <a:off x="1259033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subTitle" idx="17"/>
          </p:nvPr>
        </p:nvSpPr>
        <p:spPr>
          <a:xfrm>
            <a:off x="1456700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2" name="Google Shape;502;p15"/>
          <p:cNvSpPr txBox="1">
            <a:spLocks noGrp="1"/>
          </p:cNvSpPr>
          <p:nvPr>
            <p:ph type="subTitle" idx="18"/>
          </p:nvPr>
        </p:nvSpPr>
        <p:spPr>
          <a:xfrm>
            <a:off x="4479651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5"/>
          <p:cNvSpPr txBox="1">
            <a:spLocks noGrp="1"/>
          </p:cNvSpPr>
          <p:nvPr>
            <p:ph type="subTitle" idx="19"/>
          </p:nvPr>
        </p:nvSpPr>
        <p:spPr>
          <a:xfrm>
            <a:off x="467431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4" name="Google Shape;504;p15"/>
          <p:cNvSpPr txBox="1">
            <a:spLocks noGrp="1"/>
          </p:cNvSpPr>
          <p:nvPr>
            <p:ph type="subTitle" idx="20"/>
          </p:nvPr>
        </p:nvSpPr>
        <p:spPr>
          <a:xfrm>
            <a:off x="7714233" y="448292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5"/>
          <p:cNvSpPr txBox="1">
            <a:spLocks noGrp="1"/>
          </p:cNvSpPr>
          <p:nvPr>
            <p:ph type="subTitle" idx="21"/>
          </p:nvPr>
        </p:nvSpPr>
        <p:spPr>
          <a:xfrm>
            <a:off x="789676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4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2">
  <p:cSld name="Title and nine columns 2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"/>
          <p:cNvSpPr/>
          <p:nvPr/>
        </p:nvSpPr>
        <p:spPr>
          <a:xfrm flipH="1">
            <a:off x="-57588" y="-25404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16"/>
          <p:cNvSpPr/>
          <p:nvPr/>
        </p:nvSpPr>
        <p:spPr>
          <a:xfrm rot="10800000" flipH="1">
            <a:off x="6903812" y="3789247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1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1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16"/>
          <p:cNvGrpSpPr/>
          <p:nvPr/>
        </p:nvGrpSpPr>
        <p:grpSpPr>
          <a:xfrm rot="956512">
            <a:off x="10514943" y="-307486"/>
            <a:ext cx="2157333" cy="1841495"/>
            <a:chOff x="-2034625" y="5750713"/>
            <a:chExt cx="906575" cy="773850"/>
          </a:xfrm>
        </p:grpSpPr>
        <p:sp>
          <p:nvSpPr>
            <p:cNvPr id="513" name="Google Shape;513;p1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16"/>
          <p:cNvSpPr/>
          <p:nvPr/>
        </p:nvSpPr>
        <p:spPr>
          <a:xfrm rot="-1143860" flipH="1">
            <a:off x="-827119" y="3506104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8" name="Google Shape;518;p16"/>
          <p:cNvGrpSpPr/>
          <p:nvPr/>
        </p:nvGrpSpPr>
        <p:grpSpPr>
          <a:xfrm rot="-3018574" flipH="1">
            <a:off x="3504135" y="5439965"/>
            <a:ext cx="1294484" cy="2255620"/>
            <a:chOff x="1148625" y="5541750"/>
            <a:chExt cx="651225" cy="1134750"/>
          </a:xfrm>
        </p:grpSpPr>
        <p:sp>
          <p:nvSpPr>
            <p:cNvPr id="519" name="Google Shape;519;p1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" name="Google Shape;528;p16"/>
          <p:cNvGrpSpPr/>
          <p:nvPr/>
        </p:nvGrpSpPr>
        <p:grpSpPr>
          <a:xfrm rot="5243950">
            <a:off x="6644217" y="-1111763"/>
            <a:ext cx="1637713" cy="2428307"/>
            <a:chOff x="9375" y="7336275"/>
            <a:chExt cx="818450" cy="1213550"/>
          </a:xfrm>
        </p:grpSpPr>
        <p:sp>
          <p:nvSpPr>
            <p:cNvPr id="529" name="Google Shape;529;p1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8" name="Google Shape;538;p16"/>
          <p:cNvSpPr txBox="1">
            <a:spLocks noGrp="1"/>
          </p:cNvSpPr>
          <p:nvPr>
            <p:ph type="subTitle" idx="1"/>
          </p:nvPr>
        </p:nvSpPr>
        <p:spPr>
          <a:xfrm>
            <a:off x="1256167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6"/>
          <p:cNvSpPr txBox="1">
            <a:spLocks noGrp="1"/>
          </p:cNvSpPr>
          <p:nvPr>
            <p:ph type="subTitle" idx="2"/>
          </p:nvPr>
        </p:nvSpPr>
        <p:spPr>
          <a:xfrm>
            <a:off x="1453833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0" name="Google Shape;540;p16"/>
          <p:cNvSpPr txBox="1">
            <a:spLocks noGrp="1"/>
          </p:cNvSpPr>
          <p:nvPr>
            <p:ph type="subTitle" idx="3"/>
          </p:nvPr>
        </p:nvSpPr>
        <p:spPr>
          <a:xfrm>
            <a:off x="44806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6"/>
          <p:cNvSpPr txBox="1">
            <a:spLocks noGrp="1"/>
          </p:cNvSpPr>
          <p:nvPr>
            <p:ph type="subTitle" idx="4"/>
          </p:nvPr>
        </p:nvSpPr>
        <p:spPr>
          <a:xfrm>
            <a:off x="4675300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2" name="Google Shape;542;p16"/>
          <p:cNvSpPr txBox="1">
            <a:spLocks noGrp="1"/>
          </p:cNvSpPr>
          <p:nvPr>
            <p:ph type="subTitle" idx="5"/>
          </p:nvPr>
        </p:nvSpPr>
        <p:spPr>
          <a:xfrm>
            <a:off x="77142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6"/>
          <p:cNvSpPr txBox="1">
            <a:spLocks noGrp="1"/>
          </p:cNvSpPr>
          <p:nvPr>
            <p:ph type="subTitle" idx="6"/>
          </p:nvPr>
        </p:nvSpPr>
        <p:spPr>
          <a:xfrm>
            <a:off x="7896767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4" name="Google Shape;544;p16"/>
          <p:cNvSpPr txBox="1">
            <a:spLocks noGrp="1"/>
          </p:cNvSpPr>
          <p:nvPr>
            <p:ph type="subTitle" idx="7"/>
          </p:nvPr>
        </p:nvSpPr>
        <p:spPr>
          <a:xfrm>
            <a:off x="1256167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6"/>
          <p:cNvSpPr txBox="1">
            <a:spLocks noGrp="1"/>
          </p:cNvSpPr>
          <p:nvPr>
            <p:ph type="subTitle" idx="8"/>
          </p:nvPr>
        </p:nvSpPr>
        <p:spPr>
          <a:xfrm>
            <a:off x="1453833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6" name="Google Shape;546;p16"/>
          <p:cNvSpPr txBox="1">
            <a:spLocks noGrp="1"/>
          </p:cNvSpPr>
          <p:nvPr>
            <p:ph type="subTitle" idx="9"/>
          </p:nvPr>
        </p:nvSpPr>
        <p:spPr>
          <a:xfrm>
            <a:off x="4480633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ubTitle" idx="13"/>
          </p:nvPr>
        </p:nvSpPr>
        <p:spPr>
          <a:xfrm>
            <a:off x="4675300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4"/>
          </p:nvPr>
        </p:nvSpPr>
        <p:spPr>
          <a:xfrm>
            <a:off x="7714233" y="3005156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subTitle" idx="15"/>
          </p:nvPr>
        </p:nvSpPr>
        <p:spPr>
          <a:xfrm>
            <a:off x="7896767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0" name="Google Shape;550;p16"/>
          <p:cNvSpPr txBox="1">
            <a:spLocks noGrp="1"/>
          </p:cNvSpPr>
          <p:nvPr>
            <p:ph type="subTitle" idx="16"/>
          </p:nvPr>
        </p:nvSpPr>
        <p:spPr>
          <a:xfrm>
            <a:off x="1259033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6"/>
          <p:cNvSpPr txBox="1">
            <a:spLocks noGrp="1"/>
          </p:cNvSpPr>
          <p:nvPr>
            <p:ph type="subTitle" idx="17"/>
          </p:nvPr>
        </p:nvSpPr>
        <p:spPr>
          <a:xfrm>
            <a:off x="1456700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2" name="Google Shape;552;p16"/>
          <p:cNvSpPr txBox="1">
            <a:spLocks noGrp="1"/>
          </p:cNvSpPr>
          <p:nvPr>
            <p:ph type="subTitle" idx="18"/>
          </p:nvPr>
        </p:nvSpPr>
        <p:spPr>
          <a:xfrm>
            <a:off x="4479651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subTitle" idx="19"/>
          </p:nvPr>
        </p:nvSpPr>
        <p:spPr>
          <a:xfrm>
            <a:off x="467431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4" name="Google Shape;554;p16"/>
          <p:cNvSpPr txBox="1">
            <a:spLocks noGrp="1"/>
          </p:cNvSpPr>
          <p:nvPr>
            <p:ph type="subTitle" idx="20"/>
          </p:nvPr>
        </p:nvSpPr>
        <p:spPr>
          <a:xfrm>
            <a:off x="7714233" y="448292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933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6"/>
          <p:cNvSpPr txBox="1">
            <a:spLocks noGrp="1"/>
          </p:cNvSpPr>
          <p:nvPr>
            <p:ph type="subTitle" idx="21"/>
          </p:nvPr>
        </p:nvSpPr>
        <p:spPr>
          <a:xfrm>
            <a:off x="789676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5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9"/>
          <p:cNvSpPr/>
          <p:nvPr/>
        </p:nvSpPr>
        <p:spPr>
          <a:xfrm>
            <a:off x="5340288" y="-261739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19"/>
          <p:cNvSpPr/>
          <p:nvPr/>
        </p:nvSpPr>
        <p:spPr>
          <a:xfrm>
            <a:off x="-647099" y="2528067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19"/>
          <p:cNvSpPr/>
          <p:nvPr/>
        </p:nvSpPr>
        <p:spPr>
          <a:xfrm>
            <a:off x="8987452" y="1792285"/>
            <a:ext cx="4406011" cy="2345984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19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/>
          </p:nvPr>
        </p:nvSpPr>
        <p:spPr>
          <a:xfrm>
            <a:off x="4597400" y="2258200"/>
            <a:ext cx="66336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9" name="Google Shape;629;p19"/>
          <p:cNvSpPr txBox="1">
            <a:spLocks noGrp="1"/>
          </p:cNvSpPr>
          <p:nvPr>
            <p:ph type="title" idx="2" hasCustomPrompt="1"/>
          </p:nvPr>
        </p:nvSpPr>
        <p:spPr>
          <a:xfrm>
            <a:off x="960800" y="2544033"/>
            <a:ext cx="38172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30" name="Google Shape;630;p19"/>
          <p:cNvSpPr txBox="1">
            <a:spLocks noGrp="1"/>
          </p:cNvSpPr>
          <p:nvPr>
            <p:ph type="subTitle" idx="1"/>
          </p:nvPr>
        </p:nvSpPr>
        <p:spPr>
          <a:xfrm>
            <a:off x="4597400" y="3131000"/>
            <a:ext cx="66336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631" name="Google Shape;631;p19"/>
          <p:cNvGrpSpPr/>
          <p:nvPr/>
        </p:nvGrpSpPr>
        <p:grpSpPr>
          <a:xfrm rot="-5948545">
            <a:off x="1574004" y="-418813"/>
            <a:ext cx="2537867" cy="1847695"/>
            <a:chOff x="6001425" y="5588275"/>
            <a:chExt cx="1332875" cy="970400"/>
          </a:xfrm>
        </p:grpSpPr>
        <p:sp>
          <p:nvSpPr>
            <p:cNvPr id="632" name="Google Shape;632;p19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4" name="Google Shape;644;p19"/>
          <p:cNvGrpSpPr/>
          <p:nvPr/>
        </p:nvGrpSpPr>
        <p:grpSpPr>
          <a:xfrm>
            <a:off x="10320529" y="4973601"/>
            <a:ext cx="2300888" cy="1964031"/>
            <a:chOff x="-2034625" y="5750713"/>
            <a:chExt cx="906575" cy="773850"/>
          </a:xfrm>
        </p:grpSpPr>
        <p:sp>
          <p:nvSpPr>
            <p:cNvPr id="645" name="Google Shape;645;p19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9" name="Google Shape;649;p19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19"/>
          <p:cNvSpPr/>
          <p:nvPr/>
        </p:nvSpPr>
        <p:spPr>
          <a:xfrm rot="-1136787">
            <a:off x="3954559" y="51600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19"/>
          <p:cNvSpPr/>
          <p:nvPr/>
        </p:nvSpPr>
        <p:spPr>
          <a:xfrm rot="1122215">
            <a:off x="11512373" y="-29466"/>
            <a:ext cx="704465" cy="106900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2" name="Google Shape;652;p19"/>
          <p:cNvGrpSpPr/>
          <p:nvPr/>
        </p:nvGrpSpPr>
        <p:grpSpPr>
          <a:xfrm rot="720331" flipH="1">
            <a:off x="870590" y="229446"/>
            <a:ext cx="958473" cy="907375"/>
            <a:chOff x="775738" y="6852550"/>
            <a:chExt cx="718875" cy="680550"/>
          </a:xfrm>
        </p:grpSpPr>
        <p:sp>
          <p:nvSpPr>
            <p:cNvPr id="653" name="Google Shape;653;p19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6" name="Google Shape;656;p19"/>
          <p:cNvGrpSpPr/>
          <p:nvPr/>
        </p:nvGrpSpPr>
        <p:grpSpPr>
          <a:xfrm rot="-3808253">
            <a:off x="-95768" y="4104316"/>
            <a:ext cx="1219616" cy="1566017"/>
            <a:chOff x="-2445555" y="2058860"/>
            <a:chExt cx="1603447" cy="2058867"/>
          </a:xfrm>
        </p:grpSpPr>
        <p:sp>
          <p:nvSpPr>
            <p:cNvPr id="657" name="Google Shape;657;p19"/>
            <p:cNvSpPr/>
            <p:nvPr/>
          </p:nvSpPr>
          <p:spPr>
            <a:xfrm>
              <a:off x="-2445555" y="2058860"/>
              <a:ext cx="1603447" cy="2058867"/>
            </a:xfrm>
            <a:custGeom>
              <a:avLst/>
              <a:gdLst/>
              <a:ahLst/>
              <a:cxnLst/>
              <a:rect l="l" t="t" r="r" b="b"/>
              <a:pathLst>
                <a:path w="33071" h="42464" extrusionOk="0">
                  <a:moveTo>
                    <a:pt x="7873" y="18694"/>
                  </a:moveTo>
                  <a:lnTo>
                    <a:pt x="19058" y="34621"/>
                  </a:lnTo>
                  <a:cubicBezTo>
                    <a:pt x="18633" y="34591"/>
                    <a:pt x="6657" y="33588"/>
                    <a:pt x="6657" y="33588"/>
                  </a:cubicBezTo>
                  <a:lnTo>
                    <a:pt x="7873" y="18694"/>
                  </a:lnTo>
                  <a:close/>
                  <a:moveTo>
                    <a:pt x="3283" y="1"/>
                  </a:moveTo>
                  <a:lnTo>
                    <a:pt x="0" y="39697"/>
                  </a:lnTo>
                  <a:cubicBezTo>
                    <a:pt x="0" y="39697"/>
                    <a:pt x="31794" y="42342"/>
                    <a:pt x="33071" y="42463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-2271640" y="2220994"/>
              <a:ext cx="97309" cy="69285"/>
            </a:xfrm>
            <a:custGeom>
              <a:avLst/>
              <a:gdLst/>
              <a:ahLst/>
              <a:cxnLst/>
              <a:rect l="l" t="t" r="r" b="b"/>
              <a:pathLst>
                <a:path w="2007" h="1429" fill="none" extrusionOk="0">
                  <a:moveTo>
                    <a:pt x="0" y="1429"/>
                  </a:moveTo>
                  <a:lnTo>
                    <a:pt x="2006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-2184706" y="231970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0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-2046184" y="251718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-2115470" y="2416970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-2004924" y="2604122"/>
              <a:ext cx="98812" cy="67879"/>
            </a:xfrm>
            <a:custGeom>
              <a:avLst/>
              <a:gdLst/>
              <a:ahLst/>
              <a:cxnLst/>
              <a:rect l="l" t="t" r="r" b="b"/>
              <a:pathLst>
                <a:path w="2038" h="1400" fill="none" extrusionOk="0">
                  <a:moveTo>
                    <a:pt x="1" y="1399"/>
                  </a:moveTo>
                  <a:lnTo>
                    <a:pt x="203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-1916487" y="2701432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5"/>
                  </a:moveTo>
                  <a:lnTo>
                    <a:pt x="1611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-1777965" y="2900365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-1848705" y="2800147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-1730790" y="2994669"/>
              <a:ext cx="97309" cy="67831"/>
            </a:xfrm>
            <a:custGeom>
              <a:avLst/>
              <a:gdLst/>
              <a:ahLst/>
              <a:cxnLst/>
              <a:rect l="l" t="t" r="r" b="b"/>
              <a:pathLst>
                <a:path w="2007" h="1399" fill="none" extrusionOk="0">
                  <a:moveTo>
                    <a:pt x="0" y="1399"/>
                  </a:moveTo>
                  <a:lnTo>
                    <a:pt x="2006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-1643856" y="3091930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-1505334" y="3290912"/>
              <a:ext cx="79661" cy="54546"/>
            </a:xfrm>
            <a:custGeom>
              <a:avLst/>
              <a:gdLst/>
              <a:ahLst/>
              <a:cxnLst/>
              <a:rect l="l" t="t" r="r" b="b"/>
              <a:pathLst>
                <a:path w="1643" h="1125" fill="none" extrusionOk="0">
                  <a:moveTo>
                    <a:pt x="1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-1574571" y="3189191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6"/>
                  </a:moveTo>
                  <a:lnTo>
                    <a:pt x="1611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-1464074" y="3376391"/>
              <a:ext cx="98812" cy="69285"/>
            </a:xfrm>
            <a:custGeom>
              <a:avLst/>
              <a:gdLst/>
              <a:ahLst/>
              <a:cxnLst/>
              <a:rect l="l" t="t" r="r" b="b"/>
              <a:pathLst>
                <a:path w="2038" h="1429" fill="none" extrusionOk="0">
                  <a:moveTo>
                    <a:pt x="1" y="1429"/>
                  </a:moveTo>
                  <a:lnTo>
                    <a:pt x="2037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-1375637" y="3475107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-1237115" y="3672586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-1307855" y="3572368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-1188485" y="3769847"/>
              <a:ext cx="97309" cy="69334"/>
            </a:xfrm>
            <a:custGeom>
              <a:avLst/>
              <a:gdLst/>
              <a:ahLst/>
              <a:cxnLst/>
              <a:rect l="l" t="t" r="r" b="b"/>
              <a:pathLst>
                <a:path w="2007" h="1430" fill="none" extrusionOk="0">
                  <a:moveTo>
                    <a:pt x="1" y="1429"/>
                  </a:moveTo>
                  <a:lnTo>
                    <a:pt x="200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-1101503" y="3868611"/>
              <a:ext cx="79612" cy="54546"/>
            </a:xfrm>
            <a:custGeom>
              <a:avLst/>
              <a:gdLst/>
              <a:ahLst/>
              <a:cxnLst/>
              <a:rect l="l" t="t" r="r" b="b"/>
              <a:pathLst>
                <a:path w="1642" h="1125" fill="none" extrusionOk="0">
                  <a:moveTo>
                    <a:pt x="0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-1032266" y="3965872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83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1"/>
          <p:cNvSpPr/>
          <p:nvPr/>
        </p:nvSpPr>
        <p:spPr>
          <a:xfrm flipH="1">
            <a:off x="2863387" y="-261739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21"/>
          <p:cNvSpPr/>
          <p:nvPr/>
        </p:nvSpPr>
        <p:spPr>
          <a:xfrm flipH="1">
            <a:off x="9589942" y="2528067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21"/>
          <p:cNvSpPr/>
          <p:nvPr/>
        </p:nvSpPr>
        <p:spPr>
          <a:xfrm flipH="1">
            <a:off x="-748700" y="1792285"/>
            <a:ext cx="4406011" cy="2345984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0" name="Google Shape;710;p21"/>
          <p:cNvGrpSpPr/>
          <p:nvPr/>
        </p:nvGrpSpPr>
        <p:grpSpPr>
          <a:xfrm rot="5948545" flipH="1">
            <a:off x="8532892" y="-418813"/>
            <a:ext cx="2537867" cy="1847695"/>
            <a:chOff x="6001425" y="5588275"/>
            <a:chExt cx="1332875" cy="970400"/>
          </a:xfrm>
        </p:grpSpPr>
        <p:sp>
          <p:nvSpPr>
            <p:cNvPr id="711" name="Google Shape;711;p2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1"/>
          <p:cNvGrpSpPr/>
          <p:nvPr/>
        </p:nvGrpSpPr>
        <p:grpSpPr>
          <a:xfrm flipH="1">
            <a:off x="23347" y="4973601"/>
            <a:ext cx="2300888" cy="1964031"/>
            <a:chOff x="-2034625" y="5750713"/>
            <a:chExt cx="906575" cy="773850"/>
          </a:xfrm>
        </p:grpSpPr>
        <p:sp>
          <p:nvSpPr>
            <p:cNvPr id="724" name="Google Shape;724;p21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8" name="Google Shape;728;p21"/>
          <p:cNvSpPr/>
          <p:nvPr/>
        </p:nvSpPr>
        <p:spPr>
          <a:xfrm rot="1136787" flipH="1">
            <a:off x="6775136" y="51600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21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21"/>
          <p:cNvSpPr txBox="1">
            <a:spLocks noGrp="1"/>
          </p:cNvSpPr>
          <p:nvPr>
            <p:ph type="title"/>
          </p:nvPr>
        </p:nvSpPr>
        <p:spPr>
          <a:xfrm flipH="1">
            <a:off x="960900" y="2232617"/>
            <a:ext cx="66336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1" name="Google Shape;731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32" name="Google Shape;732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683500" y="2232633"/>
            <a:ext cx="3547600" cy="23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3" name="Google Shape;733;p21"/>
          <p:cNvSpPr txBox="1">
            <a:spLocks noGrp="1"/>
          </p:cNvSpPr>
          <p:nvPr>
            <p:ph type="subTitle" idx="1"/>
          </p:nvPr>
        </p:nvSpPr>
        <p:spPr>
          <a:xfrm flipH="1">
            <a:off x="960900" y="3105417"/>
            <a:ext cx="66336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7A543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4" name="Google Shape;734;p21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56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3"/>
          <p:cNvSpPr/>
          <p:nvPr/>
        </p:nvSpPr>
        <p:spPr>
          <a:xfrm rot="-1136826">
            <a:off x="7342951" y="5333874"/>
            <a:ext cx="2537659" cy="259280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23"/>
          <p:cNvSpPr/>
          <p:nvPr/>
        </p:nvSpPr>
        <p:spPr>
          <a:xfrm rot="10800000">
            <a:off x="-45301" y="3924357"/>
            <a:ext cx="4909901" cy="2946345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7" name="Google Shape;767;p23"/>
          <p:cNvGrpSpPr/>
          <p:nvPr/>
        </p:nvGrpSpPr>
        <p:grpSpPr>
          <a:xfrm rot="9974066">
            <a:off x="-475089" y="-633821"/>
            <a:ext cx="4552895" cy="3314736"/>
            <a:chOff x="6001425" y="5588275"/>
            <a:chExt cx="1332875" cy="970400"/>
          </a:xfrm>
        </p:grpSpPr>
        <p:sp>
          <p:nvSpPr>
            <p:cNvPr id="768" name="Google Shape;768;p23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0" name="Google Shape;780;p23"/>
          <p:cNvSpPr/>
          <p:nvPr/>
        </p:nvSpPr>
        <p:spPr>
          <a:xfrm>
            <a:off x="7671850" y="-161034"/>
            <a:ext cx="4708717" cy="2825619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23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3263800" y="3020233"/>
            <a:ext cx="566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83" name="Google Shape;783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84" name="Google Shape;784;p23"/>
          <p:cNvSpPr txBox="1">
            <a:spLocks noGrp="1"/>
          </p:cNvSpPr>
          <p:nvPr>
            <p:ph type="title" idx="2" hasCustomPrompt="1"/>
          </p:nvPr>
        </p:nvSpPr>
        <p:spPr>
          <a:xfrm>
            <a:off x="4127400" y="1250233"/>
            <a:ext cx="39372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5" name="Google Shape;785;p23"/>
          <p:cNvSpPr txBox="1">
            <a:spLocks noGrp="1"/>
          </p:cNvSpPr>
          <p:nvPr>
            <p:ph type="subTitle" idx="1"/>
          </p:nvPr>
        </p:nvSpPr>
        <p:spPr>
          <a:xfrm>
            <a:off x="1797000" y="4138251"/>
            <a:ext cx="8598000" cy="1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86" name="Google Shape;786;p23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7" name="Google Shape;787;p23"/>
          <p:cNvGrpSpPr/>
          <p:nvPr/>
        </p:nvGrpSpPr>
        <p:grpSpPr>
          <a:xfrm rot="-1361069">
            <a:off x="10441420" y="2555081"/>
            <a:ext cx="2770104" cy="2364553"/>
            <a:chOff x="-2034625" y="5750713"/>
            <a:chExt cx="906575" cy="773850"/>
          </a:xfrm>
        </p:grpSpPr>
        <p:sp>
          <p:nvSpPr>
            <p:cNvPr id="788" name="Google Shape;788;p2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69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5"/>
          <p:cNvSpPr/>
          <p:nvPr/>
        </p:nvSpPr>
        <p:spPr>
          <a:xfrm rot="10800000" flipH="1">
            <a:off x="6827612" y="3686947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1" name="Google Shape;851;p25"/>
          <p:cNvGrpSpPr/>
          <p:nvPr/>
        </p:nvGrpSpPr>
        <p:grpSpPr>
          <a:xfrm rot="956512">
            <a:off x="10527643" y="-271869"/>
            <a:ext cx="2157333" cy="1841495"/>
            <a:chOff x="-2034625" y="5750713"/>
            <a:chExt cx="906575" cy="773850"/>
          </a:xfrm>
        </p:grpSpPr>
        <p:sp>
          <p:nvSpPr>
            <p:cNvPr id="852" name="Google Shape;852;p2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6" name="Google Shape;856;p25"/>
          <p:cNvSpPr/>
          <p:nvPr/>
        </p:nvSpPr>
        <p:spPr>
          <a:xfrm flipH="1">
            <a:off x="-55788" y="-8754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25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25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2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5"/>
          <p:cNvSpPr/>
          <p:nvPr/>
        </p:nvSpPr>
        <p:spPr>
          <a:xfrm rot="-1143860" flipH="1">
            <a:off x="-814419" y="3541721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1" name="Google Shape;861;p25"/>
          <p:cNvGrpSpPr/>
          <p:nvPr/>
        </p:nvGrpSpPr>
        <p:grpSpPr>
          <a:xfrm rot="-3018574" flipH="1">
            <a:off x="3516835" y="5475582"/>
            <a:ext cx="1294484" cy="2255620"/>
            <a:chOff x="1148625" y="5541750"/>
            <a:chExt cx="651225" cy="1134750"/>
          </a:xfrm>
        </p:grpSpPr>
        <p:sp>
          <p:nvSpPr>
            <p:cNvPr id="862" name="Google Shape;862;p2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25"/>
          <p:cNvGrpSpPr/>
          <p:nvPr/>
        </p:nvGrpSpPr>
        <p:grpSpPr>
          <a:xfrm rot="5243950">
            <a:off x="6656917" y="-1076147"/>
            <a:ext cx="1637713" cy="2428307"/>
            <a:chOff x="9375" y="7336275"/>
            <a:chExt cx="818450" cy="1213550"/>
          </a:xfrm>
        </p:grpSpPr>
        <p:sp>
          <p:nvSpPr>
            <p:cNvPr id="872" name="Google Shape;872;p2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6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 rot="10800000">
            <a:off x="-4542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>
            <a:off x="683798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263800" y="2664633"/>
            <a:ext cx="566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4127400" y="894633"/>
            <a:ext cx="39372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1797000" y="4138251"/>
            <a:ext cx="8598000" cy="1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-233591" y="164306"/>
            <a:ext cx="1208787" cy="1964013"/>
            <a:chOff x="-189975" y="5818763"/>
            <a:chExt cx="713850" cy="1159850"/>
          </a:xfrm>
        </p:grpSpPr>
        <p:sp>
          <p:nvSpPr>
            <p:cNvPr id="80" name="Google Shape;80;p3"/>
            <p:cNvSpPr/>
            <p:nvPr/>
          </p:nvSpPr>
          <p:spPr>
            <a:xfrm>
              <a:off x="-189975" y="5818763"/>
              <a:ext cx="713850" cy="1156100"/>
            </a:xfrm>
            <a:custGeom>
              <a:avLst/>
              <a:gdLst/>
              <a:ahLst/>
              <a:cxnLst/>
              <a:rect l="l" t="t" r="r" b="b"/>
              <a:pathLst>
                <a:path w="28554" h="46244" extrusionOk="0">
                  <a:moveTo>
                    <a:pt x="11864" y="13599"/>
                  </a:moveTo>
                  <a:cubicBezTo>
                    <a:pt x="11873" y="13599"/>
                    <a:pt x="11883" y="13609"/>
                    <a:pt x="11891" y="13638"/>
                  </a:cubicBezTo>
                  <a:lnTo>
                    <a:pt x="11891" y="13638"/>
                  </a:lnTo>
                  <a:cubicBezTo>
                    <a:pt x="11883" y="13624"/>
                    <a:pt x="11868" y="13614"/>
                    <a:pt x="11851" y="13606"/>
                  </a:cubicBezTo>
                  <a:lnTo>
                    <a:pt x="11851" y="13606"/>
                  </a:lnTo>
                  <a:cubicBezTo>
                    <a:pt x="11855" y="13602"/>
                    <a:pt x="11859" y="13599"/>
                    <a:pt x="11864" y="13599"/>
                  </a:cubicBezTo>
                  <a:close/>
                  <a:moveTo>
                    <a:pt x="11874" y="13623"/>
                  </a:moveTo>
                  <a:cubicBezTo>
                    <a:pt x="11880" y="13623"/>
                    <a:pt x="11878" y="13625"/>
                    <a:pt x="11866" y="13631"/>
                  </a:cubicBezTo>
                  <a:cubicBezTo>
                    <a:pt x="11857" y="13640"/>
                    <a:pt x="11851" y="13644"/>
                    <a:pt x="11846" y="13644"/>
                  </a:cubicBezTo>
                  <a:cubicBezTo>
                    <a:pt x="11841" y="13644"/>
                    <a:pt x="11839" y="13637"/>
                    <a:pt x="11841" y="13628"/>
                  </a:cubicBezTo>
                  <a:lnTo>
                    <a:pt x="11841" y="13628"/>
                  </a:lnTo>
                  <a:cubicBezTo>
                    <a:pt x="11856" y="13625"/>
                    <a:pt x="11868" y="13623"/>
                    <a:pt x="11874" y="13623"/>
                  </a:cubicBezTo>
                  <a:close/>
                  <a:moveTo>
                    <a:pt x="11624" y="13713"/>
                  </a:moveTo>
                  <a:lnTo>
                    <a:pt x="11624" y="13713"/>
                  </a:lnTo>
                  <a:cubicBezTo>
                    <a:pt x="11624" y="13716"/>
                    <a:pt x="11623" y="13719"/>
                    <a:pt x="11623" y="13722"/>
                  </a:cubicBezTo>
                  <a:cubicBezTo>
                    <a:pt x="11623" y="13731"/>
                    <a:pt x="11620" y="13735"/>
                    <a:pt x="11618" y="13735"/>
                  </a:cubicBezTo>
                  <a:cubicBezTo>
                    <a:pt x="11615" y="13735"/>
                    <a:pt x="11613" y="13725"/>
                    <a:pt x="11624" y="13713"/>
                  </a:cubicBezTo>
                  <a:close/>
                  <a:moveTo>
                    <a:pt x="19131" y="15592"/>
                  </a:moveTo>
                  <a:cubicBezTo>
                    <a:pt x="19131" y="15601"/>
                    <a:pt x="19131" y="15607"/>
                    <a:pt x="19131" y="15607"/>
                  </a:cubicBezTo>
                  <a:cubicBezTo>
                    <a:pt x="19114" y="15607"/>
                    <a:pt x="19116" y="15607"/>
                    <a:pt x="19131" y="15592"/>
                  </a:cubicBezTo>
                  <a:close/>
                  <a:moveTo>
                    <a:pt x="3507" y="16488"/>
                  </a:moveTo>
                  <a:lnTo>
                    <a:pt x="3507" y="16488"/>
                  </a:lnTo>
                  <a:cubicBezTo>
                    <a:pt x="3507" y="16488"/>
                    <a:pt x="3508" y="16488"/>
                    <a:pt x="3508" y="16488"/>
                  </a:cubicBezTo>
                  <a:lnTo>
                    <a:pt x="3508" y="16488"/>
                  </a:lnTo>
                  <a:cubicBezTo>
                    <a:pt x="3503" y="16493"/>
                    <a:pt x="3493" y="16502"/>
                    <a:pt x="3477" y="16519"/>
                  </a:cubicBezTo>
                  <a:cubicBezTo>
                    <a:pt x="3490" y="16506"/>
                    <a:pt x="3500" y="16496"/>
                    <a:pt x="3507" y="16488"/>
                  </a:cubicBezTo>
                  <a:close/>
                  <a:moveTo>
                    <a:pt x="20970" y="0"/>
                  </a:moveTo>
                  <a:cubicBezTo>
                    <a:pt x="20873" y="0"/>
                    <a:pt x="20777" y="5"/>
                    <a:pt x="20681" y="14"/>
                  </a:cubicBezTo>
                  <a:cubicBezTo>
                    <a:pt x="18401" y="257"/>
                    <a:pt x="17976" y="3023"/>
                    <a:pt x="17672" y="4847"/>
                  </a:cubicBezTo>
                  <a:cubicBezTo>
                    <a:pt x="17520" y="5850"/>
                    <a:pt x="17429" y="6944"/>
                    <a:pt x="17034" y="7917"/>
                  </a:cubicBezTo>
                  <a:cubicBezTo>
                    <a:pt x="16912" y="8221"/>
                    <a:pt x="16760" y="8494"/>
                    <a:pt x="16547" y="8616"/>
                  </a:cubicBezTo>
                  <a:cubicBezTo>
                    <a:pt x="16467" y="8648"/>
                    <a:pt x="16345" y="8688"/>
                    <a:pt x="16220" y="8688"/>
                  </a:cubicBezTo>
                  <a:cubicBezTo>
                    <a:pt x="16109" y="8688"/>
                    <a:pt x="15995" y="8656"/>
                    <a:pt x="15909" y="8555"/>
                  </a:cubicBezTo>
                  <a:cubicBezTo>
                    <a:pt x="15575" y="8190"/>
                    <a:pt x="15575" y="7491"/>
                    <a:pt x="15575" y="7066"/>
                  </a:cubicBezTo>
                  <a:cubicBezTo>
                    <a:pt x="15544" y="6367"/>
                    <a:pt x="15575" y="5668"/>
                    <a:pt x="15575" y="4968"/>
                  </a:cubicBezTo>
                  <a:cubicBezTo>
                    <a:pt x="15575" y="4452"/>
                    <a:pt x="15575" y="3874"/>
                    <a:pt x="15423" y="3357"/>
                  </a:cubicBezTo>
                  <a:cubicBezTo>
                    <a:pt x="15210" y="2750"/>
                    <a:pt x="14541" y="2172"/>
                    <a:pt x="13933" y="1959"/>
                  </a:cubicBezTo>
                  <a:cubicBezTo>
                    <a:pt x="13729" y="1885"/>
                    <a:pt x="13531" y="1851"/>
                    <a:pt x="13342" y="1851"/>
                  </a:cubicBezTo>
                  <a:cubicBezTo>
                    <a:pt x="12293" y="1851"/>
                    <a:pt x="11488" y="2891"/>
                    <a:pt x="11076" y="3844"/>
                  </a:cubicBezTo>
                  <a:cubicBezTo>
                    <a:pt x="10681" y="4786"/>
                    <a:pt x="10650" y="5668"/>
                    <a:pt x="10802" y="6640"/>
                  </a:cubicBezTo>
                  <a:cubicBezTo>
                    <a:pt x="11167" y="8677"/>
                    <a:pt x="11653" y="10744"/>
                    <a:pt x="11684" y="12841"/>
                  </a:cubicBezTo>
                  <a:cubicBezTo>
                    <a:pt x="11684" y="13083"/>
                    <a:pt x="11671" y="13271"/>
                    <a:pt x="11653" y="13451"/>
                  </a:cubicBezTo>
                  <a:lnTo>
                    <a:pt x="11653" y="13451"/>
                  </a:lnTo>
                  <a:cubicBezTo>
                    <a:pt x="10962" y="12736"/>
                    <a:pt x="10761" y="11814"/>
                    <a:pt x="10559" y="10865"/>
                  </a:cubicBezTo>
                  <a:cubicBezTo>
                    <a:pt x="10346" y="9862"/>
                    <a:pt x="10103" y="8403"/>
                    <a:pt x="8979" y="8069"/>
                  </a:cubicBezTo>
                  <a:cubicBezTo>
                    <a:pt x="8825" y="8023"/>
                    <a:pt x="8663" y="8002"/>
                    <a:pt x="8500" y="8002"/>
                  </a:cubicBezTo>
                  <a:cubicBezTo>
                    <a:pt x="8017" y="8002"/>
                    <a:pt x="7518" y="8184"/>
                    <a:pt x="7155" y="8434"/>
                  </a:cubicBezTo>
                  <a:cubicBezTo>
                    <a:pt x="6577" y="8889"/>
                    <a:pt x="6304" y="9558"/>
                    <a:pt x="6243" y="10288"/>
                  </a:cubicBezTo>
                  <a:cubicBezTo>
                    <a:pt x="6152" y="11048"/>
                    <a:pt x="6304" y="11838"/>
                    <a:pt x="6456" y="12598"/>
                  </a:cubicBezTo>
                  <a:cubicBezTo>
                    <a:pt x="6608" y="13266"/>
                    <a:pt x="6729" y="13935"/>
                    <a:pt x="6881" y="14604"/>
                  </a:cubicBezTo>
                  <a:cubicBezTo>
                    <a:pt x="7277" y="16306"/>
                    <a:pt x="7854" y="18069"/>
                    <a:pt x="7793" y="19832"/>
                  </a:cubicBezTo>
                  <a:cubicBezTo>
                    <a:pt x="7793" y="20452"/>
                    <a:pt x="7662" y="21034"/>
                    <a:pt x="7386" y="21550"/>
                  </a:cubicBezTo>
                  <a:lnTo>
                    <a:pt x="7386" y="21550"/>
                  </a:lnTo>
                  <a:cubicBezTo>
                    <a:pt x="7332" y="21494"/>
                    <a:pt x="7283" y="21438"/>
                    <a:pt x="7246" y="21382"/>
                  </a:cubicBezTo>
                  <a:cubicBezTo>
                    <a:pt x="7033" y="21078"/>
                    <a:pt x="6851" y="20744"/>
                    <a:pt x="6669" y="20409"/>
                  </a:cubicBezTo>
                  <a:cubicBezTo>
                    <a:pt x="6273" y="19619"/>
                    <a:pt x="5939" y="18798"/>
                    <a:pt x="5574" y="18008"/>
                  </a:cubicBezTo>
                  <a:cubicBezTo>
                    <a:pt x="5247" y="17329"/>
                    <a:pt x="4484" y="15527"/>
                    <a:pt x="3524" y="15527"/>
                  </a:cubicBezTo>
                  <a:cubicBezTo>
                    <a:pt x="3324" y="15527"/>
                    <a:pt x="3115" y="15606"/>
                    <a:pt x="2900" y="15789"/>
                  </a:cubicBezTo>
                  <a:cubicBezTo>
                    <a:pt x="2231" y="16336"/>
                    <a:pt x="2018" y="17370"/>
                    <a:pt x="1988" y="18160"/>
                  </a:cubicBezTo>
                  <a:cubicBezTo>
                    <a:pt x="1927" y="19498"/>
                    <a:pt x="2170" y="20835"/>
                    <a:pt x="2444" y="22142"/>
                  </a:cubicBezTo>
                  <a:cubicBezTo>
                    <a:pt x="2717" y="23419"/>
                    <a:pt x="3052" y="24665"/>
                    <a:pt x="3234" y="25972"/>
                  </a:cubicBezTo>
                  <a:cubicBezTo>
                    <a:pt x="3538" y="27826"/>
                    <a:pt x="3568" y="29741"/>
                    <a:pt x="3447" y="31625"/>
                  </a:cubicBezTo>
                  <a:cubicBezTo>
                    <a:pt x="3325" y="33753"/>
                    <a:pt x="2991" y="35820"/>
                    <a:pt x="2200" y="37826"/>
                  </a:cubicBezTo>
                  <a:cubicBezTo>
                    <a:pt x="1471" y="39650"/>
                    <a:pt x="529" y="41413"/>
                    <a:pt x="73" y="43358"/>
                  </a:cubicBezTo>
                  <a:cubicBezTo>
                    <a:pt x="0" y="43721"/>
                    <a:pt x="295" y="43953"/>
                    <a:pt x="571" y="43953"/>
                  </a:cubicBezTo>
                  <a:cubicBezTo>
                    <a:pt x="758" y="43953"/>
                    <a:pt x="936" y="43847"/>
                    <a:pt x="985" y="43601"/>
                  </a:cubicBezTo>
                  <a:cubicBezTo>
                    <a:pt x="1380" y="41960"/>
                    <a:pt x="2109" y="40410"/>
                    <a:pt x="2778" y="38860"/>
                  </a:cubicBezTo>
                  <a:cubicBezTo>
                    <a:pt x="3112" y="38100"/>
                    <a:pt x="3416" y="37309"/>
                    <a:pt x="3659" y="36519"/>
                  </a:cubicBezTo>
                  <a:cubicBezTo>
                    <a:pt x="3933" y="35638"/>
                    <a:pt x="4055" y="34756"/>
                    <a:pt x="4176" y="33875"/>
                  </a:cubicBezTo>
                  <a:cubicBezTo>
                    <a:pt x="4632" y="30592"/>
                    <a:pt x="4541" y="27279"/>
                    <a:pt x="3842" y="24057"/>
                  </a:cubicBezTo>
                  <a:cubicBezTo>
                    <a:pt x="3538" y="22750"/>
                    <a:pt x="3234" y="21412"/>
                    <a:pt x="3052" y="20075"/>
                  </a:cubicBezTo>
                  <a:cubicBezTo>
                    <a:pt x="2900" y="19072"/>
                    <a:pt x="2748" y="17856"/>
                    <a:pt x="3234" y="16914"/>
                  </a:cubicBezTo>
                  <a:cubicBezTo>
                    <a:pt x="3295" y="16792"/>
                    <a:pt x="3386" y="16610"/>
                    <a:pt x="3447" y="16580"/>
                  </a:cubicBezTo>
                  <a:cubicBezTo>
                    <a:pt x="3447" y="16560"/>
                    <a:pt x="3496" y="16504"/>
                    <a:pt x="3508" y="16489"/>
                  </a:cubicBezTo>
                  <a:lnTo>
                    <a:pt x="3508" y="16489"/>
                  </a:lnTo>
                  <a:cubicBezTo>
                    <a:pt x="3514" y="16495"/>
                    <a:pt x="3523" y="16504"/>
                    <a:pt x="3538" y="16519"/>
                  </a:cubicBezTo>
                  <a:cubicBezTo>
                    <a:pt x="3629" y="16549"/>
                    <a:pt x="3629" y="16580"/>
                    <a:pt x="3751" y="16701"/>
                  </a:cubicBezTo>
                  <a:cubicBezTo>
                    <a:pt x="4176" y="17157"/>
                    <a:pt x="4480" y="17917"/>
                    <a:pt x="4754" y="18525"/>
                  </a:cubicBezTo>
                  <a:cubicBezTo>
                    <a:pt x="5149" y="19406"/>
                    <a:pt x="5514" y="20288"/>
                    <a:pt x="5969" y="21139"/>
                  </a:cubicBezTo>
                  <a:cubicBezTo>
                    <a:pt x="6304" y="21716"/>
                    <a:pt x="6699" y="22476"/>
                    <a:pt x="7398" y="22659"/>
                  </a:cubicBezTo>
                  <a:cubicBezTo>
                    <a:pt x="7448" y="22680"/>
                    <a:pt x="7496" y="22690"/>
                    <a:pt x="7542" y="22690"/>
                  </a:cubicBezTo>
                  <a:cubicBezTo>
                    <a:pt x="7693" y="22690"/>
                    <a:pt x="7822" y="22586"/>
                    <a:pt x="7915" y="22446"/>
                  </a:cubicBezTo>
                  <a:cubicBezTo>
                    <a:pt x="8948" y="21139"/>
                    <a:pt x="8827" y="19346"/>
                    <a:pt x="8584" y="17795"/>
                  </a:cubicBezTo>
                  <a:cubicBezTo>
                    <a:pt x="8310" y="16154"/>
                    <a:pt x="7824" y="14573"/>
                    <a:pt x="7520" y="12962"/>
                  </a:cubicBezTo>
                  <a:cubicBezTo>
                    <a:pt x="7307" y="11899"/>
                    <a:pt x="6577" y="9862"/>
                    <a:pt x="7824" y="9163"/>
                  </a:cubicBezTo>
                  <a:cubicBezTo>
                    <a:pt x="8015" y="9035"/>
                    <a:pt x="8248" y="8950"/>
                    <a:pt x="8471" y="8950"/>
                  </a:cubicBezTo>
                  <a:cubicBezTo>
                    <a:pt x="8672" y="8950"/>
                    <a:pt x="8865" y="9020"/>
                    <a:pt x="9009" y="9193"/>
                  </a:cubicBezTo>
                  <a:cubicBezTo>
                    <a:pt x="9313" y="9589"/>
                    <a:pt x="9435" y="10136"/>
                    <a:pt x="9526" y="10622"/>
                  </a:cubicBezTo>
                  <a:cubicBezTo>
                    <a:pt x="9799" y="11747"/>
                    <a:pt x="9951" y="12780"/>
                    <a:pt x="10650" y="13722"/>
                  </a:cubicBezTo>
                  <a:cubicBezTo>
                    <a:pt x="10911" y="14070"/>
                    <a:pt x="11390" y="14589"/>
                    <a:pt x="11853" y="14589"/>
                  </a:cubicBezTo>
                  <a:cubicBezTo>
                    <a:pt x="12037" y="14589"/>
                    <a:pt x="12219" y="14507"/>
                    <a:pt x="12383" y="14300"/>
                  </a:cubicBezTo>
                  <a:cubicBezTo>
                    <a:pt x="12778" y="13753"/>
                    <a:pt x="12657" y="12780"/>
                    <a:pt x="12596" y="12142"/>
                  </a:cubicBezTo>
                  <a:cubicBezTo>
                    <a:pt x="12505" y="11048"/>
                    <a:pt x="12322" y="9923"/>
                    <a:pt x="12140" y="8829"/>
                  </a:cubicBezTo>
                  <a:cubicBezTo>
                    <a:pt x="11988" y="7917"/>
                    <a:pt x="11836" y="7005"/>
                    <a:pt x="11684" y="6093"/>
                  </a:cubicBezTo>
                  <a:cubicBezTo>
                    <a:pt x="11684" y="6032"/>
                    <a:pt x="11653" y="5971"/>
                    <a:pt x="11653" y="5880"/>
                  </a:cubicBezTo>
                  <a:cubicBezTo>
                    <a:pt x="11653" y="5860"/>
                    <a:pt x="11653" y="5837"/>
                    <a:pt x="11653" y="5820"/>
                  </a:cubicBezTo>
                  <a:cubicBezTo>
                    <a:pt x="11623" y="5576"/>
                    <a:pt x="11653" y="5333"/>
                    <a:pt x="11684" y="5060"/>
                  </a:cubicBezTo>
                  <a:cubicBezTo>
                    <a:pt x="11805" y="4452"/>
                    <a:pt x="12049" y="3844"/>
                    <a:pt x="12444" y="3357"/>
                  </a:cubicBezTo>
                  <a:cubicBezTo>
                    <a:pt x="12685" y="3050"/>
                    <a:pt x="12990" y="2822"/>
                    <a:pt x="13335" y="2822"/>
                  </a:cubicBezTo>
                  <a:cubicBezTo>
                    <a:pt x="13468" y="2822"/>
                    <a:pt x="13607" y="2856"/>
                    <a:pt x="13751" y="2932"/>
                  </a:cubicBezTo>
                  <a:cubicBezTo>
                    <a:pt x="14268" y="3175"/>
                    <a:pt x="14541" y="3570"/>
                    <a:pt x="14602" y="4117"/>
                  </a:cubicBezTo>
                  <a:cubicBezTo>
                    <a:pt x="14723" y="5364"/>
                    <a:pt x="14511" y="6640"/>
                    <a:pt x="14693" y="7886"/>
                  </a:cubicBezTo>
                  <a:cubicBezTo>
                    <a:pt x="14828" y="8748"/>
                    <a:pt x="15297" y="9634"/>
                    <a:pt x="16206" y="9634"/>
                  </a:cubicBezTo>
                  <a:cubicBezTo>
                    <a:pt x="16322" y="9634"/>
                    <a:pt x="16446" y="9620"/>
                    <a:pt x="16578" y="9589"/>
                  </a:cubicBezTo>
                  <a:cubicBezTo>
                    <a:pt x="17429" y="9437"/>
                    <a:pt x="17824" y="8616"/>
                    <a:pt x="18067" y="7856"/>
                  </a:cubicBezTo>
                  <a:cubicBezTo>
                    <a:pt x="18371" y="6853"/>
                    <a:pt x="18493" y="5789"/>
                    <a:pt x="18645" y="4756"/>
                  </a:cubicBezTo>
                  <a:cubicBezTo>
                    <a:pt x="18827" y="3783"/>
                    <a:pt x="18979" y="2689"/>
                    <a:pt x="19526" y="1807"/>
                  </a:cubicBezTo>
                  <a:cubicBezTo>
                    <a:pt x="19847" y="1256"/>
                    <a:pt x="20394" y="948"/>
                    <a:pt x="20996" y="948"/>
                  </a:cubicBezTo>
                  <a:cubicBezTo>
                    <a:pt x="21191" y="948"/>
                    <a:pt x="21392" y="980"/>
                    <a:pt x="21593" y="1047"/>
                  </a:cubicBezTo>
                  <a:cubicBezTo>
                    <a:pt x="22353" y="1291"/>
                    <a:pt x="22292" y="2111"/>
                    <a:pt x="22140" y="2841"/>
                  </a:cubicBezTo>
                  <a:cubicBezTo>
                    <a:pt x="21684" y="5090"/>
                    <a:pt x="20316" y="7005"/>
                    <a:pt x="19556" y="9163"/>
                  </a:cubicBezTo>
                  <a:cubicBezTo>
                    <a:pt x="19465" y="9497"/>
                    <a:pt x="19344" y="9862"/>
                    <a:pt x="19374" y="10196"/>
                  </a:cubicBezTo>
                  <a:cubicBezTo>
                    <a:pt x="19374" y="10409"/>
                    <a:pt x="19496" y="10622"/>
                    <a:pt x="19708" y="10683"/>
                  </a:cubicBezTo>
                  <a:cubicBezTo>
                    <a:pt x="19914" y="10724"/>
                    <a:pt x="20114" y="10743"/>
                    <a:pt x="20311" y="10743"/>
                  </a:cubicBezTo>
                  <a:cubicBezTo>
                    <a:pt x="20988" y="10743"/>
                    <a:pt x="21619" y="10513"/>
                    <a:pt x="22231" y="10136"/>
                  </a:cubicBezTo>
                  <a:cubicBezTo>
                    <a:pt x="22991" y="9649"/>
                    <a:pt x="23690" y="8981"/>
                    <a:pt x="24572" y="8737"/>
                  </a:cubicBezTo>
                  <a:cubicBezTo>
                    <a:pt x="24859" y="8662"/>
                    <a:pt x="25198" y="8608"/>
                    <a:pt x="25536" y="8608"/>
                  </a:cubicBezTo>
                  <a:cubicBezTo>
                    <a:pt x="26019" y="8608"/>
                    <a:pt x="26499" y="8719"/>
                    <a:pt x="26821" y="9041"/>
                  </a:cubicBezTo>
                  <a:cubicBezTo>
                    <a:pt x="27246" y="9467"/>
                    <a:pt x="27155" y="10075"/>
                    <a:pt x="26851" y="10531"/>
                  </a:cubicBezTo>
                  <a:cubicBezTo>
                    <a:pt x="26243" y="11564"/>
                    <a:pt x="25301" y="11807"/>
                    <a:pt x="24328" y="12172"/>
                  </a:cubicBezTo>
                  <a:cubicBezTo>
                    <a:pt x="23204" y="12598"/>
                    <a:pt x="22079" y="13023"/>
                    <a:pt x="20985" y="13479"/>
                  </a:cubicBezTo>
                  <a:cubicBezTo>
                    <a:pt x="20134" y="13844"/>
                    <a:pt x="19131" y="14209"/>
                    <a:pt x="18493" y="14877"/>
                  </a:cubicBezTo>
                  <a:cubicBezTo>
                    <a:pt x="18219" y="15151"/>
                    <a:pt x="18067" y="15546"/>
                    <a:pt x="18280" y="15880"/>
                  </a:cubicBezTo>
                  <a:cubicBezTo>
                    <a:pt x="18493" y="16245"/>
                    <a:pt x="18948" y="16336"/>
                    <a:pt x="19344" y="16397"/>
                  </a:cubicBezTo>
                  <a:cubicBezTo>
                    <a:pt x="19660" y="16446"/>
                    <a:pt x="19981" y="16475"/>
                    <a:pt x="20303" y="16475"/>
                  </a:cubicBezTo>
                  <a:cubicBezTo>
                    <a:pt x="20786" y="16475"/>
                    <a:pt x="21271" y="16409"/>
                    <a:pt x="21745" y="16245"/>
                  </a:cubicBezTo>
                  <a:cubicBezTo>
                    <a:pt x="22441" y="16031"/>
                    <a:pt x="23161" y="15581"/>
                    <a:pt x="23926" y="15581"/>
                  </a:cubicBezTo>
                  <a:cubicBezTo>
                    <a:pt x="24029" y="15581"/>
                    <a:pt x="24133" y="15589"/>
                    <a:pt x="24237" y="15607"/>
                  </a:cubicBezTo>
                  <a:cubicBezTo>
                    <a:pt x="25028" y="15759"/>
                    <a:pt x="26365" y="16762"/>
                    <a:pt x="26000" y="17704"/>
                  </a:cubicBezTo>
                  <a:cubicBezTo>
                    <a:pt x="25636" y="18525"/>
                    <a:pt x="24450" y="18859"/>
                    <a:pt x="23660" y="18920"/>
                  </a:cubicBezTo>
                  <a:cubicBezTo>
                    <a:pt x="23416" y="18936"/>
                    <a:pt x="23165" y="18941"/>
                    <a:pt x="22910" y="18941"/>
                  </a:cubicBezTo>
                  <a:cubicBezTo>
                    <a:pt x="22493" y="18941"/>
                    <a:pt x="22065" y="18928"/>
                    <a:pt x="21637" y="18928"/>
                  </a:cubicBezTo>
                  <a:cubicBezTo>
                    <a:pt x="20334" y="18928"/>
                    <a:pt x="19042" y="19050"/>
                    <a:pt x="18128" y="20045"/>
                  </a:cubicBezTo>
                  <a:cubicBezTo>
                    <a:pt x="17641" y="20592"/>
                    <a:pt x="17003" y="21443"/>
                    <a:pt x="17277" y="22203"/>
                  </a:cubicBezTo>
                  <a:cubicBezTo>
                    <a:pt x="17489" y="22841"/>
                    <a:pt x="18158" y="23084"/>
                    <a:pt x="18766" y="23175"/>
                  </a:cubicBezTo>
                  <a:cubicBezTo>
                    <a:pt x="19284" y="23269"/>
                    <a:pt x="19805" y="23295"/>
                    <a:pt x="20329" y="23295"/>
                  </a:cubicBezTo>
                  <a:cubicBezTo>
                    <a:pt x="20999" y="23295"/>
                    <a:pt x="21674" y="23252"/>
                    <a:pt x="22349" y="23252"/>
                  </a:cubicBezTo>
                  <a:cubicBezTo>
                    <a:pt x="22695" y="23252"/>
                    <a:pt x="23040" y="23263"/>
                    <a:pt x="23386" y="23297"/>
                  </a:cubicBezTo>
                  <a:cubicBezTo>
                    <a:pt x="24116" y="23388"/>
                    <a:pt x="24815" y="23662"/>
                    <a:pt x="25149" y="24361"/>
                  </a:cubicBezTo>
                  <a:cubicBezTo>
                    <a:pt x="25453" y="25060"/>
                    <a:pt x="25392" y="26002"/>
                    <a:pt x="24724" y="26458"/>
                  </a:cubicBezTo>
                  <a:cubicBezTo>
                    <a:pt x="24116" y="26853"/>
                    <a:pt x="23295" y="26884"/>
                    <a:pt x="22596" y="26914"/>
                  </a:cubicBezTo>
                  <a:cubicBezTo>
                    <a:pt x="22533" y="26916"/>
                    <a:pt x="22469" y="26916"/>
                    <a:pt x="22406" y="26916"/>
                  </a:cubicBezTo>
                  <a:cubicBezTo>
                    <a:pt x="21259" y="26916"/>
                    <a:pt x="20163" y="26666"/>
                    <a:pt x="19040" y="26580"/>
                  </a:cubicBezTo>
                  <a:cubicBezTo>
                    <a:pt x="18769" y="26553"/>
                    <a:pt x="18496" y="26538"/>
                    <a:pt x="18223" y="26538"/>
                  </a:cubicBezTo>
                  <a:cubicBezTo>
                    <a:pt x="17265" y="26538"/>
                    <a:pt x="16304" y="26722"/>
                    <a:pt x="15453" y="27218"/>
                  </a:cubicBezTo>
                  <a:cubicBezTo>
                    <a:pt x="14845" y="27583"/>
                    <a:pt x="14298" y="28191"/>
                    <a:pt x="14480" y="28951"/>
                  </a:cubicBezTo>
                  <a:cubicBezTo>
                    <a:pt x="14663" y="29680"/>
                    <a:pt x="15453" y="30136"/>
                    <a:pt x="16091" y="30410"/>
                  </a:cubicBezTo>
                  <a:cubicBezTo>
                    <a:pt x="16882" y="30713"/>
                    <a:pt x="17733" y="30805"/>
                    <a:pt x="18553" y="30896"/>
                  </a:cubicBezTo>
                  <a:cubicBezTo>
                    <a:pt x="19891" y="31048"/>
                    <a:pt x="22079" y="31230"/>
                    <a:pt x="22292" y="32932"/>
                  </a:cubicBezTo>
                  <a:cubicBezTo>
                    <a:pt x="22474" y="34635"/>
                    <a:pt x="20377" y="34786"/>
                    <a:pt x="19161" y="34817"/>
                  </a:cubicBezTo>
                  <a:cubicBezTo>
                    <a:pt x="19096" y="34818"/>
                    <a:pt x="19031" y="34818"/>
                    <a:pt x="18967" y="34818"/>
                  </a:cubicBezTo>
                  <a:cubicBezTo>
                    <a:pt x="17210" y="34818"/>
                    <a:pt x="15475" y="34470"/>
                    <a:pt x="13721" y="34470"/>
                  </a:cubicBezTo>
                  <a:cubicBezTo>
                    <a:pt x="13539" y="34470"/>
                    <a:pt x="13356" y="34474"/>
                    <a:pt x="13173" y="34483"/>
                  </a:cubicBezTo>
                  <a:cubicBezTo>
                    <a:pt x="8553" y="34695"/>
                    <a:pt x="5696" y="39072"/>
                    <a:pt x="3599" y="42689"/>
                  </a:cubicBezTo>
                  <a:cubicBezTo>
                    <a:pt x="3052" y="43632"/>
                    <a:pt x="2504" y="44604"/>
                    <a:pt x="1957" y="45547"/>
                  </a:cubicBezTo>
                  <a:cubicBezTo>
                    <a:pt x="1727" y="45902"/>
                    <a:pt x="2044" y="46243"/>
                    <a:pt x="2373" y="46243"/>
                  </a:cubicBezTo>
                  <a:cubicBezTo>
                    <a:pt x="2522" y="46243"/>
                    <a:pt x="2674" y="46173"/>
                    <a:pt x="2778" y="46002"/>
                  </a:cubicBezTo>
                  <a:cubicBezTo>
                    <a:pt x="3963" y="44027"/>
                    <a:pt x="5027" y="41929"/>
                    <a:pt x="6395" y="40045"/>
                  </a:cubicBezTo>
                  <a:cubicBezTo>
                    <a:pt x="7672" y="38282"/>
                    <a:pt x="9374" y="36337"/>
                    <a:pt x="11532" y="35698"/>
                  </a:cubicBezTo>
                  <a:cubicBezTo>
                    <a:pt x="12267" y="35482"/>
                    <a:pt x="13018" y="35408"/>
                    <a:pt x="13773" y="35408"/>
                  </a:cubicBezTo>
                  <a:cubicBezTo>
                    <a:pt x="15141" y="35408"/>
                    <a:pt x="16523" y="35650"/>
                    <a:pt x="17854" y="35729"/>
                  </a:cubicBezTo>
                  <a:cubicBezTo>
                    <a:pt x="18255" y="35754"/>
                    <a:pt x="18692" y="35778"/>
                    <a:pt x="19138" y="35778"/>
                  </a:cubicBezTo>
                  <a:cubicBezTo>
                    <a:pt x="20285" y="35778"/>
                    <a:pt x="21500" y="35625"/>
                    <a:pt x="22353" y="34969"/>
                  </a:cubicBezTo>
                  <a:cubicBezTo>
                    <a:pt x="23751" y="33935"/>
                    <a:pt x="23356" y="31838"/>
                    <a:pt x="22049" y="30896"/>
                  </a:cubicBezTo>
                  <a:cubicBezTo>
                    <a:pt x="20742" y="29984"/>
                    <a:pt x="19040" y="30075"/>
                    <a:pt x="17520" y="29802"/>
                  </a:cubicBezTo>
                  <a:cubicBezTo>
                    <a:pt x="17034" y="29710"/>
                    <a:pt x="16547" y="29589"/>
                    <a:pt x="16091" y="29346"/>
                  </a:cubicBezTo>
                  <a:cubicBezTo>
                    <a:pt x="15848" y="29224"/>
                    <a:pt x="15453" y="29011"/>
                    <a:pt x="15392" y="28707"/>
                  </a:cubicBezTo>
                  <a:cubicBezTo>
                    <a:pt x="15301" y="27978"/>
                    <a:pt x="17003" y="27583"/>
                    <a:pt x="17459" y="27522"/>
                  </a:cubicBezTo>
                  <a:cubicBezTo>
                    <a:pt x="17728" y="27478"/>
                    <a:pt x="17998" y="27460"/>
                    <a:pt x="18269" y="27460"/>
                  </a:cubicBezTo>
                  <a:cubicBezTo>
                    <a:pt x="19316" y="27460"/>
                    <a:pt x="20379" y="27729"/>
                    <a:pt x="21441" y="27826"/>
                  </a:cubicBezTo>
                  <a:cubicBezTo>
                    <a:pt x="21752" y="27848"/>
                    <a:pt x="22068" y="27862"/>
                    <a:pt x="22385" y="27862"/>
                  </a:cubicBezTo>
                  <a:cubicBezTo>
                    <a:pt x="22933" y="27862"/>
                    <a:pt x="23485" y="27820"/>
                    <a:pt x="24025" y="27704"/>
                  </a:cubicBezTo>
                  <a:cubicBezTo>
                    <a:pt x="24784" y="27552"/>
                    <a:pt x="25514" y="27188"/>
                    <a:pt x="25939" y="26519"/>
                  </a:cubicBezTo>
                  <a:cubicBezTo>
                    <a:pt x="26395" y="25759"/>
                    <a:pt x="26335" y="24756"/>
                    <a:pt x="26000" y="23966"/>
                  </a:cubicBezTo>
                  <a:cubicBezTo>
                    <a:pt x="25390" y="22560"/>
                    <a:pt x="23900" y="22311"/>
                    <a:pt x="22500" y="22311"/>
                  </a:cubicBezTo>
                  <a:cubicBezTo>
                    <a:pt x="22296" y="22311"/>
                    <a:pt x="22094" y="22317"/>
                    <a:pt x="21897" y="22324"/>
                  </a:cubicBezTo>
                  <a:cubicBezTo>
                    <a:pt x="21569" y="22337"/>
                    <a:pt x="21237" y="22344"/>
                    <a:pt x="20903" y="22344"/>
                  </a:cubicBezTo>
                  <a:cubicBezTo>
                    <a:pt x="20432" y="22344"/>
                    <a:pt x="19959" y="22330"/>
                    <a:pt x="19496" y="22294"/>
                  </a:cubicBezTo>
                  <a:cubicBezTo>
                    <a:pt x="19161" y="22294"/>
                    <a:pt x="18219" y="22264"/>
                    <a:pt x="18158" y="21838"/>
                  </a:cubicBezTo>
                  <a:cubicBezTo>
                    <a:pt x="18128" y="21504"/>
                    <a:pt x="18523" y="21048"/>
                    <a:pt x="18705" y="20835"/>
                  </a:cubicBezTo>
                  <a:cubicBezTo>
                    <a:pt x="19040" y="20440"/>
                    <a:pt x="19435" y="20197"/>
                    <a:pt x="19921" y="20045"/>
                  </a:cubicBezTo>
                  <a:cubicBezTo>
                    <a:pt x="20505" y="19881"/>
                    <a:pt x="21099" y="19848"/>
                    <a:pt x="21698" y="19848"/>
                  </a:cubicBezTo>
                  <a:cubicBezTo>
                    <a:pt x="22097" y="19848"/>
                    <a:pt x="22499" y="19862"/>
                    <a:pt x="22900" y="19862"/>
                  </a:cubicBezTo>
                  <a:cubicBezTo>
                    <a:pt x="22993" y="19865"/>
                    <a:pt x="23085" y="19867"/>
                    <a:pt x="23177" y="19867"/>
                  </a:cubicBezTo>
                  <a:cubicBezTo>
                    <a:pt x="24082" y="19867"/>
                    <a:pt x="24957" y="19721"/>
                    <a:pt x="25757" y="19224"/>
                  </a:cubicBezTo>
                  <a:cubicBezTo>
                    <a:pt x="26517" y="18768"/>
                    <a:pt x="27095" y="18008"/>
                    <a:pt x="26973" y="17096"/>
                  </a:cubicBezTo>
                  <a:cubicBezTo>
                    <a:pt x="26821" y="16093"/>
                    <a:pt x="25848" y="15212"/>
                    <a:pt x="24936" y="14817"/>
                  </a:cubicBezTo>
                  <a:cubicBezTo>
                    <a:pt x="24619" y="14692"/>
                    <a:pt x="24298" y="14639"/>
                    <a:pt x="23977" y="14639"/>
                  </a:cubicBezTo>
                  <a:cubicBezTo>
                    <a:pt x="23437" y="14639"/>
                    <a:pt x="22898" y="14789"/>
                    <a:pt x="22383" y="14999"/>
                  </a:cubicBezTo>
                  <a:cubicBezTo>
                    <a:pt x="21958" y="15151"/>
                    <a:pt x="21562" y="15333"/>
                    <a:pt x="21137" y="15425"/>
                  </a:cubicBezTo>
                  <a:cubicBezTo>
                    <a:pt x="20902" y="15492"/>
                    <a:pt x="20657" y="15512"/>
                    <a:pt x="20409" y="15512"/>
                  </a:cubicBezTo>
                  <a:cubicBezTo>
                    <a:pt x="20207" y="15512"/>
                    <a:pt x="20003" y="15499"/>
                    <a:pt x="19800" y="15485"/>
                  </a:cubicBezTo>
                  <a:cubicBezTo>
                    <a:pt x="19644" y="15463"/>
                    <a:pt x="19488" y="15441"/>
                    <a:pt x="19333" y="15407"/>
                  </a:cubicBezTo>
                  <a:lnTo>
                    <a:pt x="19333" y="15407"/>
                  </a:lnTo>
                  <a:cubicBezTo>
                    <a:pt x="19395" y="15360"/>
                    <a:pt x="19466" y="15311"/>
                    <a:pt x="19587" y="15242"/>
                  </a:cubicBezTo>
                  <a:cubicBezTo>
                    <a:pt x="20012" y="14969"/>
                    <a:pt x="20499" y="14756"/>
                    <a:pt x="20955" y="14543"/>
                  </a:cubicBezTo>
                  <a:cubicBezTo>
                    <a:pt x="22049" y="14026"/>
                    <a:pt x="23204" y="13601"/>
                    <a:pt x="24328" y="13175"/>
                  </a:cubicBezTo>
                  <a:cubicBezTo>
                    <a:pt x="25271" y="12810"/>
                    <a:pt x="26213" y="12507"/>
                    <a:pt x="27003" y="11807"/>
                  </a:cubicBezTo>
                  <a:cubicBezTo>
                    <a:pt x="28067" y="10865"/>
                    <a:pt x="28554" y="9102"/>
                    <a:pt x="27216" y="8160"/>
                  </a:cubicBezTo>
                  <a:cubicBezTo>
                    <a:pt x="26713" y="7810"/>
                    <a:pt x="26116" y="7681"/>
                    <a:pt x="25526" y="7681"/>
                  </a:cubicBezTo>
                  <a:cubicBezTo>
                    <a:pt x="25296" y="7681"/>
                    <a:pt x="25067" y="7700"/>
                    <a:pt x="24845" y="7734"/>
                  </a:cubicBezTo>
                  <a:cubicBezTo>
                    <a:pt x="23873" y="7856"/>
                    <a:pt x="23082" y="8342"/>
                    <a:pt x="22322" y="8920"/>
                  </a:cubicBezTo>
                  <a:cubicBezTo>
                    <a:pt x="21708" y="9329"/>
                    <a:pt x="21094" y="9760"/>
                    <a:pt x="20371" y="9778"/>
                  </a:cubicBezTo>
                  <a:lnTo>
                    <a:pt x="20371" y="9778"/>
                  </a:lnTo>
                  <a:cubicBezTo>
                    <a:pt x="20424" y="9593"/>
                    <a:pt x="20480" y="9408"/>
                    <a:pt x="20559" y="9224"/>
                  </a:cubicBezTo>
                  <a:cubicBezTo>
                    <a:pt x="20711" y="8737"/>
                    <a:pt x="20955" y="8282"/>
                    <a:pt x="21167" y="7795"/>
                  </a:cubicBezTo>
                  <a:cubicBezTo>
                    <a:pt x="21684" y="6640"/>
                    <a:pt x="22262" y="5485"/>
                    <a:pt x="22718" y="4300"/>
                  </a:cubicBezTo>
                  <a:cubicBezTo>
                    <a:pt x="23021" y="3388"/>
                    <a:pt x="23386" y="2233"/>
                    <a:pt x="23052" y="1260"/>
                  </a:cubicBezTo>
                  <a:cubicBezTo>
                    <a:pt x="22750" y="383"/>
                    <a:pt x="21856" y="0"/>
                    <a:pt x="20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-182850" y="5914838"/>
              <a:ext cx="501175" cy="1063775"/>
            </a:xfrm>
            <a:custGeom>
              <a:avLst/>
              <a:gdLst/>
              <a:ahLst/>
              <a:cxnLst/>
              <a:rect l="l" t="t" r="r" b="b"/>
              <a:pathLst>
                <a:path w="20047" h="42551" extrusionOk="0">
                  <a:moveTo>
                    <a:pt x="19579" y="1"/>
                  </a:moveTo>
                  <a:cubicBezTo>
                    <a:pt x="19340" y="1"/>
                    <a:pt x="19089" y="153"/>
                    <a:pt x="19059" y="457"/>
                  </a:cubicBezTo>
                  <a:cubicBezTo>
                    <a:pt x="18998" y="1916"/>
                    <a:pt x="18694" y="3344"/>
                    <a:pt x="18208" y="4712"/>
                  </a:cubicBezTo>
                  <a:cubicBezTo>
                    <a:pt x="17691" y="6141"/>
                    <a:pt x="16931" y="7417"/>
                    <a:pt x="16201" y="8755"/>
                  </a:cubicBezTo>
                  <a:cubicBezTo>
                    <a:pt x="14712" y="11490"/>
                    <a:pt x="13435" y="14317"/>
                    <a:pt x="12159" y="17144"/>
                  </a:cubicBezTo>
                  <a:cubicBezTo>
                    <a:pt x="10913" y="19971"/>
                    <a:pt x="9727" y="22828"/>
                    <a:pt x="8390" y="25655"/>
                  </a:cubicBezTo>
                  <a:cubicBezTo>
                    <a:pt x="7113" y="28299"/>
                    <a:pt x="5624" y="30792"/>
                    <a:pt x="4134" y="33314"/>
                  </a:cubicBezTo>
                  <a:cubicBezTo>
                    <a:pt x="2523" y="36050"/>
                    <a:pt x="943" y="38877"/>
                    <a:pt x="92" y="41977"/>
                  </a:cubicBezTo>
                  <a:cubicBezTo>
                    <a:pt x="0" y="42324"/>
                    <a:pt x="293" y="42550"/>
                    <a:pt x="575" y="42550"/>
                  </a:cubicBezTo>
                  <a:cubicBezTo>
                    <a:pt x="761" y="42550"/>
                    <a:pt x="943" y="42451"/>
                    <a:pt x="1004" y="42220"/>
                  </a:cubicBezTo>
                  <a:cubicBezTo>
                    <a:pt x="1763" y="39424"/>
                    <a:pt x="3131" y="36901"/>
                    <a:pt x="4590" y="34409"/>
                  </a:cubicBezTo>
                  <a:cubicBezTo>
                    <a:pt x="6080" y="31886"/>
                    <a:pt x="7599" y="29424"/>
                    <a:pt x="8876" y="26779"/>
                  </a:cubicBezTo>
                  <a:cubicBezTo>
                    <a:pt x="11612" y="21126"/>
                    <a:pt x="13800" y="15229"/>
                    <a:pt x="16779" y="9697"/>
                  </a:cubicBezTo>
                  <a:cubicBezTo>
                    <a:pt x="17539" y="8238"/>
                    <a:pt x="18420" y="6840"/>
                    <a:pt x="18998" y="5290"/>
                  </a:cubicBezTo>
                  <a:cubicBezTo>
                    <a:pt x="19575" y="3739"/>
                    <a:pt x="19910" y="2098"/>
                    <a:pt x="20031" y="457"/>
                  </a:cubicBezTo>
                  <a:cubicBezTo>
                    <a:pt x="20046" y="153"/>
                    <a:pt x="19818" y="1"/>
                    <a:pt x="19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27825" y="6009013"/>
              <a:ext cx="306175" cy="202150"/>
            </a:xfrm>
            <a:custGeom>
              <a:avLst/>
              <a:gdLst/>
              <a:ahLst/>
              <a:cxnLst/>
              <a:rect l="l" t="t" r="r" b="b"/>
              <a:pathLst>
                <a:path w="12247" h="8086" extrusionOk="0">
                  <a:moveTo>
                    <a:pt x="636" y="0"/>
                  </a:moveTo>
                  <a:cubicBezTo>
                    <a:pt x="325" y="0"/>
                    <a:pt x="1" y="338"/>
                    <a:pt x="188" y="732"/>
                  </a:cubicBezTo>
                  <a:cubicBezTo>
                    <a:pt x="1160" y="2860"/>
                    <a:pt x="2376" y="5200"/>
                    <a:pt x="2376" y="7632"/>
                  </a:cubicBezTo>
                  <a:cubicBezTo>
                    <a:pt x="2399" y="7926"/>
                    <a:pt x="2606" y="8085"/>
                    <a:pt x="2848" y="8085"/>
                  </a:cubicBezTo>
                  <a:cubicBezTo>
                    <a:pt x="2932" y="8085"/>
                    <a:pt x="3020" y="8066"/>
                    <a:pt x="3106" y="8027"/>
                  </a:cubicBezTo>
                  <a:cubicBezTo>
                    <a:pt x="6115" y="6751"/>
                    <a:pt x="8790" y="4836"/>
                    <a:pt x="11768" y="3468"/>
                  </a:cubicBezTo>
                  <a:cubicBezTo>
                    <a:pt x="12246" y="3256"/>
                    <a:pt x="11936" y="2603"/>
                    <a:pt x="11485" y="2603"/>
                  </a:cubicBezTo>
                  <a:cubicBezTo>
                    <a:pt x="11420" y="2603"/>
                    <a:pt x="11351" y="2616"/>
                    <a:pt x="11282" y="2647"/>
                  </a:cubicBezTo>
                  <a:cubicBezTo>
                    <a:pt x="8533" y="3910"/>
                    <a:pt x="6043" y="5638"/>
                    <a:pt x="3309" y="6901"/>
                  </a:cubicBezTo>
                  <a:lnTo>
                    <a:pt x="3309" y="6901"/>
                  </a:lnTo>
                  <a:cubicBezTo>
                    <a:pt x="3086" y="4558"/>
                    <a:pt x="1972" y="2339"/>
                    <a:pt x="1008" y="246"/>
                  </a:cubicBezTo>
                  <a:cubicBezTo>
                    <a:pt x="922" y="73"/>
                    <a:pt x="780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950" y="6146263"/>
              <a:ext cx="388025" cy="235750"/>
            </a:xfrm>
            <a:custGeom>
              <a:avLst/>
              <a:gdLst/>
              <a:ahLst/>
              <a:cxnLst/>
              <a:rect l="l" t="t" r="r" b="b"/>
              <a:pathLst>
                <a:path w="15521" h="9430" extrusionOk="0">
                  <a:moveTo>
                    <a:pt x="641" y="1"/>
                  </a:moveTo>
                  <a:cubicBezTo>
                    <a:pt x="321" y="1"/>
                    <a:pt x="0" y="335"/>
                    <a:pt x="231" y="714"/>
                  </a:cubicBezTo>
                  <a:cubicBezTo>
                    <a:pt x="1842" y="3358"/>
                    <a:pt x="3058" y="6185"/>
                    <a:pt x="4122" y="9103"/>
                  </a:cubicBezTo>
                  <a:cubicBezTo>
                    <a:pt x="4199" y="9316"/>
                    <a:pt x="4388" y="9430"/>
                    <a:pt x="4585" y="9430"/>
                  </a:cubicBezTo>
                  <a:cubicBezTo>
                    <a:pt x="4698" y="9430"/>
                    <a:pt x="4813" y="9393"/>
                    <a:pt x="4912" y="9315"/>
                  </a:cubicBezTo>
                  <a:cubicBezTo>
                    <a:pt x="6341" y="8160"/>
                    <a:pt x="7861" y="7066"/>
                    <a:pt x="9532" y="6306"/>
                  </a:cubicBezTo>
                  <a:cubicBezTo>
                    <a:pt x="11204" y="5516"/>
                    <a:pt x="13058" y="5121"/>
                    <a:pt x="14913" y="5030"/>
                  </a:cubicBezTo>
                  <a:cubicBezTo>
                    <a:pt x="15511" y="5000"/>
                    <a:pt x="15520" y="4087"/>
                    <a:pt x="14941" y="4087"/>
                  </a:cubicBezTo>
                  <a:cubicBezTo>
                    <a:pt x="14932" y="4087"/>
                    <a:pt x="14922" y="4087"/>
                    <a:pt x="14913" y="4087"/>
                  </a:cubicBezTo>
                  <a:cubicBezTo>
                    <a:pt x="12906" y="4179"/>
                    <a:pt x="10991" y="4574"/>
                    <a:pt x="9168" y="5425"/>
                  </a:cubicBezTo>
                  <a:cubicBezTo>
                    <a:pt x="7591" y="6120"/>
                    <a:pt x="6156" y="7120"/>
                    <a:pt x="4799" y="8198"/>
                  </a:cubicBezTo>
                  <a:lnTo>
                    <a:pt x="4799" y="8198"/>
                  </a:lnTo>
                  <a:cubicBezTo>
                    <a:pt x="3761" y="5439"/>
                    <a:pt x="2575" y="2741"/>
                    <a:pt x="1022" y="227"/>
                  </a:cubicBezTo>
                  <a:cubicBezTo>
                    <a:pt x="928" y="68"/>
                    <a:pt x="785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67100" y="6378188"/>
              <a:ext cx="337200" cy="182800"/>
            </a:xfrm>
            <a:custGeom>
              <a:avLst/>
              <a:gdLst/>
              <a:ahLst/>
              <a:cxnLst/>
              <a:rect l="l" t="t" r="r" b="b"/>
              <a:pathLst>
                <a:path w="13488" h="7312" extrusionOk="0">
                  <a:moveTo>
                    <a:pt x="664" y="0"/>
                  </a:moveTo>
                  <a:cubicBezTo>
                    <a:pt x="330" y="0"/>
                    <a:pt x="0" y="346"/>
                    <a:pt x="234" y="707"/>
                  </a:cubicBezTo>
                  <a:cubicBezTo>
                    <a:pt x="1541" y="2774"/>
                    <a:pt x="2726" y="4902"/>
                    <a:pt x="3881" y="7090"/>
                  </a:cubicBezTo>
                  <a:cubicBezTo>
                    <a:pt x="3944" y="7215"/>
                    <a:pt x="4119" y="7311"/>
                    <a:pt x="4292" y="7311"/>
                  </a:cubicBezTo>
                  <a:cubicBezTo>
                    <a:pt x="4373" y="7311"/>
                    <a:pt x="4452" y="7290"/>
                    <a:pt x="4520" y="7242"/>
                  </a:cubicBezTo>
                  <a:cubicBezTo>
                    <a:pt x="7103" y="5419"/>
                    <a:pt x="9687" y="3504"/>
                    <a:pt x="12909" y="3048"/>
                  </a:cubicBezTo>
                  <a:cubicBezTo>
                    <a:pt x="13488" y="2961"/>
                    <a:pt x="13295" y="2129"/>
                    <a:pt x="12750" y="2129"/>
                  </a:cubicBezTo>
                  <a:cubicBezTo>
                    <a:pt x="12723" y="2129"/>
                    <a:pt x="12695" y="2131"/>
                    <a:pt x="12666" y="2136"/>
                  </a:cubicBezTo>
                  <a:cubicBezTo>
                    <a:pt x="9554" y="2568"/>
                    <a:pt x="6962" y="4365"/>
                    <a:pt x="4448" y="6130"/>
                  </a:cubicBezTo>
                  <a:lnTo>
                    <a:pt x="4448" y="6130"/>
                  </a:lnTo>
                  <a:cubicBezTo>
                    <a:pt x="3373" y="4131"/>
                    <a:pt x="2266" y="2137"/>
                    <a:pt x="1054" y="221"/>
                  </a:cubicBezTo>
                  <a:cubicBezTo>
                    <a:pt x="954" y="65"/>
                    <a:pt x="808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-49100" y="6533388"/>
              <a:ext cx="143800" cy="130575"/>
            </a:xfrm>
            <a:custGeom>
              <a:avLst/>
              <a:gdLst/>
              <a:ahLst/>
              <a:cxnLst/>
              <a:rect l="l" t="t" r="r" b="b"/>
              <a:pathLst>
                <a:path w="5752" h="5223" extrusionOk="0">
                  <a:moveTo>
                    <a:pt x="515" y="1"/>
                  </a:moveTo>
                  <a:cubicBezTo>
                    <a:pt x="429" y="1"/>
                    <a:pt x="345" y="21"/>
                    <a:pt x="274" y="62"/>
                  </a:cubicBezTo>
                  <a:cubicBezTo>
                    <a:pt x="31" y="214"/>
                    <a:pt x="0" y="487"/>
                    <a:pt x="122" y="730"/>
                  </a:cubicBezTo>
                  <a:cubicBezTo>
                    <a:pt x="669" y="2007"/>
                    <a:pt x="669" y="3496"/>
                    <a:pt x="973" y="4864"/>
                  </a:cubicBezTo>
                  <a:cubicBezTo>
                    <a:pt x="1023" y="5064"/>
                    <a:pt x="1236" y="5222"/>
                    <a:pt x="1429" y="5222"/>
                  </a:cubicBezTo>
                  <a:cubicBezTo>
                    <a:pt x="1471" y="5222"/>
                    <a:pt x="1512" y="5215"/>
                    <a:pt x="1550" y="5198"/>
                  </a:cubicBezTo>
                  <a:cubicBezTo>
                    <a:pt x="2827" y="4712"/>
                    <a:pt x="4195" y="4378"/>
                    <a:pt x="5319" y="3618"/>
                  </a:cubicBezTo>
                  <a:cubicBezTo>
                    <a:pt x="5751" y="3338"/>
                    <a:pt x="5482" y="2719"/>
                    <a:pt x="5080" y="2719"/>
                  </a:cubicBezTo>
                  <a:cubicBezTo>
                    <a:pt x="5002" y="2719"/>
                    <a:pt x="4918" y="2742"/>
                    <a:pt x="4833" y="2797"/>
                  </a:cubicBezTo>
                  <a:cubicBezTo>
                    <a:pt x="3912" y="3402"/>
                    <a:pt x="2832" y="3734"/>
                    <a:pt x="1790" y="4088"/>
                  </a:cubicBezTo>
                  <a:lnTo>
                    <a:pt x="1790" y="4088"/>
                  </a:lnTo>
                  <a:cubicBezTo>
                    <a:pt x="1566" y="2792"/>
                    <a:pt x="1481" y="1482"/>
                    <a:pt x="942" y="244"/>
                  </a:cubicBezTo>
                  <a:cubicBezTo>
                    <a:pt x="861" y="82"/>
                    <a:pt x="686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-5948545">
            <a:off x="11062237" y="4301087"/>
            <a:ext cx="2537867" cy="1847695"/>
            <a:chOff x="6001425" y="5588275"/>
            <a:chExt cx="1332875" cy="970400"/>
          </a:xfrm>
        </p:grpSpPr>
        <p:sp>
          <p:nvSpPr>
            <p:cNvPr id="87" name="Google Shape;87;p3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7488563" y="5498034"/>
            <a:ext cx="2300888" cy="1964031"/>
            <a:chOff x="-2034625" y="5750713"/>
            <a:chExt cx="906575" cy="773850"/>
          </a:xfrm>
        </p:grpSpPr>
        <p:sp>
          <p:nvSpPr>
            <p:cNvPr id="100" name="Google Shape;100;p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3"/>
          <p:cNvGrpSpPr/>
          <p:nvPr/>
        </p:nvGrpSpPr>
        <p:grpSpPr>
          <a:xfrm>
            <a:off x="11572400" y="533400"/>
            <a:ext cx="1534000" cy="1001000"/>
            <a:chOff x="8679300" y="400050"/>
            <a:chExt cx="1150500" cy="750750"/>
          </a:xfrm>
        </p:grpSpPr>
        <p:sp>
          <p:nvSpPr>
            <p:cNvPr id="106" name="Google Shape;106;p3"/>
            <p:cNvSpPr/>
            <p:nvPr/>
          </p:nvSpPr>
          <p:spPr>
            <a:xfrm>
              <a:off x="8702850" y="400050"/>
              <a:ext cx="1031200" cy="588900"/>
            </a:xfrm>
            <a:custGeom>
              <a:avLst/>
              <a:gdLst/>
              <a:ahLst/>
              <a:cxnLst/>
              <a:rect l="l" t="t" r="r" b="b"/>
              <a:pathLst>
                <a:path w="41248" h="23556" extrusionOk="0">
                  <a:moveTo>
                    <a:pt x="22067" y="0"/>
                  </a:moveTo>
                  <a:cubicBezTo>
                    <a:pt x="20221" y="0"/>
                    <a:pt x="18344" y="245"/>
                    <a:pt x="16475" y="758"/>
                  </a:cubicBezTo>
                  <a:cubicBezTo>
                    <a:pt x="6323" y="3555"/>
                    <a:pt x="1" y="13373"/>
                    <a:pt x="1247" y="23555"/>
                  </a:cubicBezTo>
                  <a:lnTo>
                    <a:pt x="7266" y="21883"/>
                  </a:lnTo>
                  <a:cubicBezTo>
                    <a:pt x="6840" y="15044"/>
                    <a:pt x="11247" y="8570"/>
                    <a:pt x="18117" y="6686"/>
                  </a:cubicBezTo>
                  <a:cubicBezTo>
                    <a:pt x="19433" y="6325"/>
                    <a:pt x="20758" y="6152"/>
                    <a:pt x="22062" y="6152"/>
                  </a:cubicBezTo>
                  <a:cubicBezTo>
                    <a:pt x="27565" y="6152"/>
                    <a:pt x="32699" y="9224"/>
                    <a:pt x="35230" y="14163"/>
                  </a:cubicBezTo>
                  <a:lnTo>
                    <a:pt x="41248" y="12522"/>
                  </a:lnTo>
                  <a:cubicBezTo>
                    <a:pt x="37873" y="4853"/>
                    <a:pt x="30282" y="0"/>
                    <a:pt x="220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679300" y="697125"/>
              <a:ext cx="1150500" cy="453675"/>
            </a:xfrm>
            <a:custGeom>
              <a:avLst/>
              <a:gdLst/>
              <a:ahLst/>
              <a:cxnLst/>
              <a:rect l="l" t="t" r="r" b="b"/>
              <a:pathLst>
                <a:path w="46020" h="18147" extrusionOk="0">
                  <a:moveTo>
                    <a:pt x="44378" y="0"/>
                  </a:moveTo>
                  <a:lnTo>
                    <a:pt x="1" y="12219"/>
                  </a:lnTo>
                  <a:lnTo>
                    <a:pt x="1642" y="18146"/>
                  </a:lnTo>
                  <a:lnTo>
                    <a:pt x="46020" y="5897"/>
                  </a:lnTo>
                  <a:lnTo>
                    <a:pt x="44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66700" y="1063375"/>
              <a:ext cx="35725" cy="69950"/>
            </a:xfrm>
            <a:custGeom>
              <a:avLst/>
              <a:gdLst/>
              <a:ahLst/>
              <a:cxnLst/>
              <a:rect l="l" t="t" r="r" b="b"/>
              <a:pathLst>
                <a:path w="1429" h="2798" extrusionOk="0">
                  <a:moveTo>
                    <a:pt x="730" y="1"/>
                  </a:moveTo>
                  <a:lnTo>
                    <a:pt x="0" y="214"/>
                  </a:lnTo>
                  <a:lnTo>
                    <a:pt x="730" y="2797"/>
                  </a:lnTo>
                  <a:lnTo>
                    <a:pt x="1429" y="258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863200" y="1036800"/>
              <a:ext cx="35750" cy="69925"/>
            </a:xfrm>
            <a:custGeom>
              <a:avLst/>
              <a:gdLst/>
              <a:ahLst/>
              <a:cxnLst/>
              <a:rect l="l" t="t" r="r" b="b"/>
              <a:pathLst>
                <a:path w="1430" h="2797" extrusionOk="0">
                  <a:moveTo>
                    <a:pt x="730" y="0"/>
                  </a:moveTo>
                  <a:lnTo>
                    <a:pt x="0" y="213"/>
                  </a:lnTo>
                  <a:lnTo>
                    <a:pt x="700" y="2796"/>
                  </a:lnTo>
                  <a:lnTo>
                    <a:pt x="1429" y="258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959700" y="101020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00" y="0"/>
                  </a:moveTo>
                  <a:lnTo>
                    <a:pt x="1" y="213"/>
                  </a:lnTo>
                  <a:lnTo>
                    <a:pt x="700" y="2766"/>
                  </a:lnTo>
                  <a:lnTo>
                    <a:pt x="1429" y="258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055450" y="98435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30" y="2767"/>
                  </a:lnTo>
                  <a:lnTo>
                    <a:pt x="1429" y="255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9151950" y="95775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00" y="2767"/>
                  </a:lnTo>
                  <a:lnTo>
                    <a:pt x="1429" y="258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9248475" y="9311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699" y="0"/>
                  </a:moveTo>
                  <a:lnTo>
                    <a:pt x="0" y="182"/>
                  </a:lnTo>
                  <a:lnTo>
                    <a:pt x="699" y="2766"/>
                  </a:lnTo>
                  <a:lnTo>
                    <a:pt x="1429" y="2553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9344200" y="904575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0"/>
                  </a:moveTo>
                  <a:lnTo>
                    <a:pt x="1" y="213"/>
                  </a:lnTo>
                  <a:lnTo>
                    <a:pt x="730" y="2766"/>
                  </a:lnTo>
                  <a:lnTo>
                    <a:pt x="1430" y="258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9440725" y="8779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30" y="0"/>
                  </a:moveTo>
                  <a:lnTo>
                    <a:pt x="0" y="183"/>
                  </a:lnTo>
                  <a:lnTo>
                    <a:pt x="699" y="2766"/>
                  </a:lnTo>
                  <a:lnTo>
                    <a:pt x="1429" y="255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9537225" y="8513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00" y="1"/>
                  </a:moveTo>
                  <a:lnTo>
                    <a:pt x="0" y="183"/>
                  </a:lnTo>
                  <a:lnTo>
                    <a:pt x="700" y="2767"/>
                  </a:lnTo>
                  <a:lnTo>
                    <a:pt x="1429" y="2554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9632975" y="8247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30" y="1"/>
                  </a:moveTo>
                  <a:lnTo>
                    <a:pt x="0" y="183"/>
                  </a:lnTo>
                  <a:lnTo>
                    <a:pt x="730" y="2767"/>
                  </a:lnTo>
                  <a:lnTo>
                    <a:pt x="1429" y="258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9729475" y="798175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00" y="2767"/>
                  </a:lnTo>
                  <a:lnTo>
                    <a:pt x="1429" y="255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 rot="6121574">
            <a:off x="9823469" y="5345397"/>
            <a:ext cx="1448119" cy="1331420"/>
            <a:chOff x="4879325" y="7031513"/>
            <a:chExt cx="726475" cy="667975"/>
          </a:xfrm>
        </p:grpSpPr>
        <p:sp>
          <p:nvSpPr>
            <p:cNvPr id="120" name="Google Shape;120;p3"/>
            <p:cNvSpPr/>
            <p:nvPr/>
          </p:nvSpPr>
          <p:spPr>
            <a:xfrm>
              <a:off x="4879325" y="7046713"/>
              <a:ext cx="582850" cy="652775"/>
            </a:xfrm>
            <a:custGeom>
              <a:avLst/>
              <a:gdLst/>
              <a:ahLst/>
              <a:cxnLst/>
              <a:rect l="l" t="t" r="r" b="b"/>
              <a:pathLst>
                <a:path w="23314" h="26111" extrusionOk="0">
                  <a:moveTo>
                    <a:pt x="2888" y="1"/>
                  </a:moveTo>
                  <a:lnTo>
                    <a:pt x="0" y="14135"/>
                  </a:lnTo>
                  <a:lnTo>
                    <a:pt x="20426" y="26111"/>
                  </a:lnTo>
                  <a:lnTo>
                    <a:pt x="23314" y="11977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879325" y="7031513"/>
              <a:ext cx="726475" cy="667975"/>
            </a:xfrm>
            <a:custGeom>
              <a:avLst/>
              <a:gdLst/>
              <a:ahLst/>
              <a:cxnLst/>
              <a:rect l="l" t="t" r="r" b="b"/>
              <a:pathLst>
                <a:path w="29059" h="26719" extrusionOk="0">
                  <a:moveTo>
                    <a:pt x="8663" y="1"/>
                  </a:moveTo>
                  <a:lnTo>
                    <a:pt x="0" y="14743"/>
                  </a:lnTo>
                  <a:lnTo>
                    <a:pt x="20426" y="26719"/>
                  </a:lnTo>
                  <a:lnTo>
                    <a:pt x="29059" y="11946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985700" y="7159188"/>
              <a:ext cx="511450" cy="413400"/>
            </a:xfrm>
            <a:custGeom>
              <a:avLst/>
              <a:gdLst/>
              <a:ahLst/>
              <a:cxnLst/>
              <a:rect l="l" t="t" r="r" b="b"/>
              <a:pathLst>
                <a:path w="20458" h="16536" extrusionOk="0">
                  <a:moveTo>
                    <a:pt x="4043" y="0"/>
                  </a:moveTo>
                  <a:lnTo>
                    <a:pt x="1" y="6930"/>
                  </a:lnTo>
                  <a:lnTo>
                    <a:pt x="16414" y="16535"/>
                  </a:lnTo>
                  <a:lnTo>
                    <a:pt x="20457" y="960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1458668" y="-185225"/>
            <a:ext cx="1898899" cy="1810428"/>
            <a:chOff x="1070675" y="5682438"/>
            <a:chExt cx="929375" cy="886075"/>
          </a:xfrm>
        </p:grpSpPr>
        <p:sp>
          <p:nvSpPr>
            <p:cNvPr id="124" name="Google Shape;124;p3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69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26"/>
          <p:cNvGrpSpPr/>
          <p:nvPr/>
        </p:nvGrpSpPr>
        <p:grpSpPr>
          <a:xfrm rot="2537608" flipH="1">
            <a:off x="-889932" y="3289394"/>
            <a:ext cx="2825547" cy="2411879"/>
            <a:chOff x="-2034625" y="5750713"/>
            <a:chExt cx="906575" cy="773850"/>
          </a:xfrm>
        </p:grpSpPr>
        <p:sp>
          <p:nvSpPr>
            <p:cNvPr id="883" name="Google Shape;883;p2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7" name="Google Shape;887;p26"/>
          <p:cNvSpPr/>
          <p:nvPr/>
        </p:nvSpPr>
        <p:spPr>
          <a:xfrm flipH="1">
            <a:off x="4510507" y="-553839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26"/>
          <p:cNvSpPr/>
          <p:nvPr/>
        </p:nvSpPr>
        <p:spPr>
          <a:xfrm>
            <a:off x="-888399" y="-1294633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26"/>
          <p:cNvSpPr/>
          <p:nvPr/>
        </p:nvSpPr>
        <p:spPr>
          <a:xfrm rot="5791335">
            <a:off x="9447292" y="-463140"/>
            <a:ext cx="4406016" cy="2345987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2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91" name="Google Shape;891;p26"/>
          <p:cNvGrpSpPr/>
          <p:nvPr/>
        </p:nvGrpSpPr>
        <p:grpSpPr>
          <a:xfrm rot="-4955819" flipH="1">
            <a:off x="9974094" y="3656203"/>
            <a:ext cx="3493708" cy="2543596"/>
            <a:chOff x="6001425" y="5588275"/>
            <a:chExt cx="1332875" cy="970400"/>
          </a:xfrm>
        </p:grpSpPr>
        <p:sp>
          <p:nvSpPr>
            <p:cNvPr id="892" name="Google Shape;892;p26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26"/>
          <p:cNvSpPr/>
          <p:nvPr/>
        </p:nvSpPr>
        <p:spPr>
          <a:xfrm rot="-1136787">
            <a:off x="3954559" y="51600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26"/>
          <p:cNvGrpSpPr/>
          <p:nvPr/>
        </p:nvGrpSpPr>
        <p:grpSpPr>
          <a:xfrm>
            <a:off x="9802568" y="9"/>
            <a:ext cx="1898899" cy="1810428"/>
            <a:chOff x="1070675" y="5682438"/>
            <a:chExt cx="929375" cy="886075"/>
          </a:xfrm>
        </p:grpSpPr>
        <p:sp>
          <p:nvSpPr>
            <p:cNvPr id="907" name="Google Shape;907;p26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2" name="Google Shape;912;p26"/>
          <p:cNvSpPr/>
          <p:nvPr/>
        </p:nvSpPr>
        <p:spPr>
          <a:xfrm rot="-1136787">
            <a:off x="2494059" y="-62961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3" name="Google Shape;913;p26"/>
          <p:cNvGrpSpPr/>
          <p:nvPr/>
        </p:nvGrpSpPr>
        <p:grpSpPr>
          <a:xfrm rot="3927778">
            <a:off x="9954272" y="4970689"/>
            <a:ext cx="820928" cy="1057032"/>
            <a:chOff x="2451800" y="8550200"/>
            <a:chExt cx="424025" cy="560300"/>
          </a:xfrm>
        </p:grpSpPr>
        <p:sp>
          <p:nvSpPr>
            <p:cNvPr id="914" name="Google Shape;914;p26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6" name="Google Shape;916;p26"/>
          <p:cNvGrpSpPr/>
          <p:nvPr/>
        </p:nvGrpSpPr>
        <p:grpSpPr>
          <a:xfrm>
            <a:off x="536801" y="632490"/>
            <a:ext cx="694517" cy="752015"/>
            <a:chOff x="6028025" y="9746400"/>
            <a:chExt cx="527375" cy="571150"/>
          </a:xfrm>
        </p:grpSpPr>
        <p:sp>
          <p:nvSpPr>
            <p:cNvPr id="917" name="Google Shape;917;p26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827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27"/>
          <p:cNvGrpSpPr/>
          <p:nvPr/>
        </p:nvGrpSpPr>
        <p:grpSpPr>
          <a:xfrm rot="-2537608">
            <a:off x="10097132" y="3276694"/>
            <a:ext cx="2825547" cy="2411879"/>
            <a:chOff x="-2034625" y="5750713"/>
            <a:chExt cx="906575" cy="773850"/>
          </a:xfrm>
        </p:grpSpPr>
        <p:sp>
          <p:nvSpPr>
            <p:cNvPr id="922" name="Google Shape;922;p2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6" name="Google Shape;926;p27"/>
          <p:cNvSpPr/>
          <p:nvPr/>
        </p:nvSpPr>
        <p:spPr>
          <a:xfrm>
            <a:off x="3081151" y="-566539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27"/>
          <p:cNvSpPr/>
          <p:nvPr/>
        </p:nvSpPr>
        <p:spPr>
          <a:xfrm flipH="1">
            <a:off x="9905026" y="-1024033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27"/>
          <p:cNvSpPr/>
          <p:nvPr/>
        </p:nvSpPr>
        <p:spPr>
          <a:xfrm rot="-5791335" flipH="1">
            <a:off x="-1820563" y="-475840"/>
            <a:ext cx="4406016" cy="2345987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27"/>
          <p:cNvSpPr/>
          <p:nvPr/>
        </p:nvSpPr>
        <p:spPr>
          <a:xfrm flipH="1">
            <a:off x="592147" y="4790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0" name="Google Shape;930;p27"/>
          <p:cNvGrpSpPr/>
          <p:nvPr/>
        </p:nvGrpSpPr>
        <p:grpSpPr>
          <a:xfrm rot="4955819">
            <a:off x="-1435054" y="3643503"/>
            <a:ext cx="3493708" cy="2543596"/>
            <a:chOff x="6001425" y="5588275"/>
            <a:chExt cx="1332875" cy="970400"/>
          </a:xfrm>
        </p:grpSpPr>
        <p:sp>
          <p:nvSpPr>
            <p:cNvPr id="931" name="Google Shape;931;p27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3" name="Google Shape;943;p27"/>
          <p:cNvSpPr/>
          <p:nvPr/>
        </p:nvSpPr>
        <p:spPr>
          <a:xfrm flipH="1">
            <a:off x="592147" y="63253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27"/>
          <p:cNvSpPr/>
          <p:nvPr/>
        </p:nvSpPr>
        <p:spPr>
          <a:xfrm rot="1136787" flipH="1">
            <a:off x="6163119" y="514739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27"/>
          <p:cNvSpPr/>
          <p:nvPr/>
        </p:nvSpPr>
        <p:spPr>
          <a:xfrm rot="1136787" flipH="1">
            <a:off x="7623619" y="-642310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6" name="Google Shape;946;p27"/>
          <p:cNvGrpSpPr/>
          <p:nvPr/>
        </p:nvGrpSpPr>
        <p:grpSpPr>
          <a:xfrm>
            <a:off x="10677084" y="923567"/>
            <a:ext cx="847067" cy="847067"/>
            <a:chOff x="902575" y="1981350"/>
            <a:chExt cx="635300" cy="635300"/>
          </a:xfrm>
        </p:grpSpPr>
        <p:sp>
          <p:nvSpPr>
            <p:cNvPr id="947" name="Google Shape;947;p27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9" name="Google Shape;949;p27"/>
          <p:cNvGrpSpPr/>
          <p:nvPr/>
        </p:nvGrpSpPr>
        <p:grpSpPr>
          <a:xfrm rot="-764294">
            <a:off x="730102" y="5182016"/>
            <a:ext cx="823777" cy="594808"/>
            <a:chOff x="4937025" y="1719913"/>
            <a:chExt cx="617825" cy="446100"/>
          </a:xfrm>
        </p:grpSpPr>
        <p:sp>
          <p:nvSpPr>
            <p:cNvPr id="950" name="Google Shape;950;p27"/>
            <p:cNvSpPr/>
            <p:nvPr/>
          </p:nvSpPr>
          <p:spPr>
            <a:xfrm>
              <a:off x="4937025" y="1719913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4937025" y="1719913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4937025" y="1719913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3" name="Google Shape;953;p27"/>
          <p:cNvGrpSpPr/>
          <p:nvPr/>
        </p:nvGrpSpPr>
        <p:grpSpPr>
          <a:xfrm rot="760007" flipH="1">
            <a:off x="940759" y="81739"/>
            <a:ext cx="935877" cy="1716620"/>
            <a:chOff x="6879850" y="8750975"/>
            <a:chExt cx="620875" cy="1139050"/>
          </a:xfrm>
        </p:grpSpPr>
        <p:sp>
          <p:nvSpPr>
            <p:cNvPr id="954" name="Google Shape;954;p27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96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5" name="Google Shape;9855;p29"/>
          <p:cNvGrpSpPr/>
          <p:nvPr/>
        </p:nvGrpSpPr>
        <p:grpSpPr>
          <a:xfrm>
            <a:off x="1" y="-785583"/>
            <a:ext cx="12395199" cy="8276196"/>
            <a:chOff x="0" y="-589188"/>
            <a:chExt cx="9296399" cy="6207147"/>
          </a:xfrm>
        </p:grpSpPr>
        <p:grpSp>
          <p:nvGrpSpPr>
            <p:cNvPr id="9856" name="Google Shape;9856;p29"/>
            <p:cNvGrpSpPr/>
            <p:nvPr/>
          </p:nvGrpSpPr>
          <p:grpSpPr>
            <a:xfrm flipH="1">
              <a:off x="8440168" y="1501506"/>
              <a:ext cx="241941" cy="218741"/>
              <a:chOff x="2097025" y="4644575"/>
              <a:chExt cx="122800" cy="111025"/>
            </a:xfrm>
          </p:grpSpPr>
          <p:sp>
            <p:nvSpPr>
              <p:cNvPr id="9857" name="Google Shape;9857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8" name="Google Shape;9858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59" name="Google Shape;9859;p29"/>
            <p:cNvGrpSpPr/>
            <p:nvPr/>
          </p:nvGrpSpPr>
          <p:grpSpPr>
            <a:xfrm flipH="1">
              <a:off x="8531700" y="-467389"/>
              <a:ext cx="476050" cy="2908409"/>
              <a:chOff x="2022900" y="563450"/>
              <a:chExt cx="241625" cy="1476200"/>
            </a:xfrm>
          </p:grpSpPr>
          <p:sp>
            <p:nvSpPr>
              <p:cNvPr id="9860" name="Google Shape;9860;p29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1" name="Google Shape;9861;p29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2" name="Google Shape;9862;p29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3" name="Google Shape;9863;p29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4" name="Google Shape;9864;p29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5" name="Google Shape;9865;p29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6" name="Google Shape;9866;p29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7" name="Google Shape;9867;p29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8" name="Google Shape;9868;p29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9" name="Google Shape;9869;p29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70" name="Google Shape;9870;p29"/>
            <p:cNvGrpSpPr/>
            <p:nvPr/>
          </p:nvGrpSpPr>
          <p:grpSpPr>
            <a:xfrm>
              <a:off x="7508779" y="309105"/>
              <a:ext cx="237508" cy="247359"/>
              <a:chOff x="2650925" y="4637475"/>
              <a:chExt cx="120550" cy="125550"/>
            </a:xfrm>
          </p:grpSpPr>
          <p:sp>
            <p:nvSpPr>
              <p:cNvPr id="9871" name="Google Shape;9871;p29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2" name="Google Shape;9872;p29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73" name="Google Shape;9873;p29"/>
            <p:cNvGrpSpPr/>
            <p:nvPr/>
          </p:nvGrpSpPr>
          <p:grpSpPr>
            <a:xfrm flipH="1">
              <a:off x="6664918" y="51031"/>
              <a:ext cx="241941" cy="218741"/>
              <a:chOff x="2097025" y="4644575"/>
              <a:chExt cx="122800" cy="111025"/>
            </a:xfrm>
          </p:grpSpPr>
          <p:sp>
            <p:nvSpPr>
              <p:cNvPr id="9874" name="Google Shape;9874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5" name="Google Shape;9875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76" name="Google Shape;9876;p29"/>
            <p:cNvGrpSpPr/>
            <p:nvPr/>
          </p:nvGrpSpPr>
          <p:grpSpPr>
            <a:xfrm>
              <a:off x="5025794" y="-88574"/>
              <a:ext cx="4270606" cy="1104740"/>
              <a:chOff x="2637925" y="3469400"/>
              <a:chExt cx="2167600" cy="560725"/>
            </a:xfrm>
          </p:grpSpPr>
          <p:sp>
            <p:nvSpPr>
              <p:cNvPr id="9877" name="Google Shape;9877;p29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8" name="Google Shape;9878;p29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9" name="Google Shape;9879;p29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0" name="Google Shape;9880;p29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1" name="Google Shape;9881;p29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82" name="Google Shape;9882;p29"/>
            <p:cNvGrpSpPr/>
            <p:nvPr/>
          </p:nvGrpSpPr>
          <p:grpSpPr>
            <a:xfrm flipH="1">
              <a:off x="16156" y="0"/>
              <a:ext cx="1239650" cy="1639847"/>
              <a:chOff x="4119175" y="4625900"/>
              <a:chExt cx="629200" cy="832325"/>
            </a:xfrm>
          </p:grpSpPr>
          <p:sp>
            <p:nvSpPr>
              <p:cNvPr id="9883" name="Google Shape;9883;p29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4" name="Google Shape;9884;p29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5" name="Google Shape;9885;p29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6" name="Google Shape;9886;p29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7" name="Google Shape;9887;p29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8" name="Google Shape;9888;p29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9" name="Google Shape;9889;p29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0" name="Google Shape;9890;p29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1" name="Google Shape;9891;p29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2" name="Google Shape;9892;p29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3" name="Google Shape;9893;p29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4" name="Google Shape;9894;p29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5" name="Google Shape;9895;p29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6" name="Google Shape;9896;p29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7" name="Google Shape;9897;p29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8" name="Google Shape;9898;p29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9" name="Google Shape;9899;p29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0" name="Google Shape;9900;p29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1" name="Google Shape;9901;p29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2" name="Google Shape;9902;p29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3" name="Google Shape;9903;p29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4" name="Google Shape;9904;p29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5" name="Google Shape;9905;p29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6" name="Google Shape;9906;p29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7" name="Google Shape;9907;p29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8" name="Google Shape;9908;p29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9" name="Google Shape;9909;p29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0" name="Google Shape;9910;p29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1" name="Google Shape;9911;p29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2" name="Google Shape;9912;p29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3" name="Google Shape;9913;p29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4" name="Google Shape;9914;p29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5" name="Google Shape;9915;p29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6" name="Google Shape;9916;p29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7" name="Google Shape;9917;p29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8" name="Google Shape;9918;p29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9" name="Google Shape;9919;p29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20" name="Google Shape;9920;p29"/>
            <p:cNvGrpSpPr/>
            <p:nvPr/>
          </p:nvGrpSpPr>
          <p:grpSpPr>
            <a:xfrm>
              <a:off x="4700366" y="4374903"/>
              <a:ext cx="768082" cy="1156015"/>
              <a:chOff x="4700366" y="4156978"/>
              <a:chExt cx="768082" cy="1156015"/>
            </a:xfrm>
          </p:grpSpPr>
          <p:sp>
            <p:nvSpPr>
              <p:cNvPr id="9921" name="Google Shape;9921;p29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2" name="Google Shape;9922;p29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3" name="Google Shape;9923;p29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4" name="Google Shape;9924;p29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5" name="Google Shape;9925;p29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6" name="Google Shape;9926;p29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7" name="Google Shape;9927;p29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8" name="Google Shape;9928;p29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9" name="Google Shape;9929;p29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0" name="Google Shape;9930;p29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1" name="Google Shape;9931;p29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2" name="Google Shape;9932;p29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3" name="Google Shape;9933;p29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4" name="Google Shape;9934;p29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5" name="Google Shape;9935;p29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6" name="Google Shape;9936;p29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7" name="Google Shape;9937;p29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8" name="Google Shape;9938;p29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9" name="Google Shape;9939;p29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40" name="Google Shape;9940;p29"/>
            <p:cNvGrpSpPr/>
            <p:nvPr/>
          </p:nvGrpSpPr>
          <p:grpSpPr>
            <a:xfrm>
              <a:off x="1838400" y="4374903"/>
              <a:ext cx="766999" cy="1154931"/>
              <a:chOff x="1838400" y="4151553"/>
              <a:chExt cx="766999" cy="1154931"/>
            </a:xfrm>
          </p:grpSpPr>
          <p:sp>
            <p:nvSpPr>
              <p:cNvPr id="9941" name="Google Shape;9941;p29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2" name="Google Shape;9942;p29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3" name="Google Shape;9943;p29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4" name="Google Shape;9944;p29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5" name="Google Shape;9945;p29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6" name="Google Shape;9946;p29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7" name="Google Shape;9947;p29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8" name="Google Shape;9948;p29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9" name="Google Shape;9949;p29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0" name="Google Shape;9950;p29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1" name="Google Shape;9951;p29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2" name="Google Shape;9952;p29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3" name="Google Shape;9953;p29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4" name="Google Shape;9954;p29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5" name="Google Shape;9955;p29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6" name="Google Shape;9956;p29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7" name="Google Shape;9957;p29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8" name="Google Shape;9958;p29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9" name="Google Shape;9959;p29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0" name="Google Shape;9960;p29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61" name="Google Shape;9961;p29"/>
            <p:cNvGrpSpPr/>
            <p:nvPr/>
          </p:nvGrpSpPr>
          <p:grpSpPr>
            <a:xfrm>
              <a:off x="2733806" y="4451103"/>
              <a:ext cx="769215" cy="1154931"/>
              <a:chOff x="2733806" y="4380153"/>
              <a:chExt cx="769215" cy="1154931"/>
            </a:xfrm>
          </p:grpSpPr>
          <p:sp>
            <p:nvSpPr>
              <p:cNvPr id="9962" name="Google Shape;9962;p29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3" name="Google Shape;9963;p29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4" name="Google Shape;9964;p29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5" name="Google Shape;9965;p29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6" name="Google Shape;9966;p29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7" name="Google Shape;9967;p29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8" name="Google Shape;9968;p29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9" name="Google Shape;9969;p29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0" name="Google Shape;9970;p29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1" name="Google Shape;9971;p29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2" name="Google Shape;9972;p29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3" name="Google Shape;9973;p29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4" name="Google Shape;9974;p29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5" name="Google Shape;9975;p29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6" name="Google Shape;9976;p29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7" name="Google Shape;9977;p29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8" name="Google Shape;9978;p29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9" name="Google Shape;9979;p29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0" name="Google Shape;9980;p29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1" name="Google Shape;9981;p29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82" name="Google Shape;9982;p29"/>
            <p:cNvGrpSpPr/>
            <p:nvPr/>
          </p:nvGrpSpPr>
          <p:grpSpPr>
            <a:xfrm>
              <a:off x="3707629" y="4527303"/>
              <a:ext cx="788129" cy="1014456"/>
              <a:chOff x="3707629" y="4456362"/>
              <a:chExt cx="788129" cy="1014456"/>
            </a:xfrm>
          </p:grpSpPr>
          <p:sp>
            <p:nvSpPr>
              <p:cNvPr id="9983" name="Google Shape;9983;p29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4" name="Google Shape;9984;p29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5" name="Google Shape;9985;p29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6" name="Google Shape;9986;p29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7" name="Google Shape;9987;p29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8" name="Google Shape;9988;p29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9" name="Google Shape;9989;p29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0" name="Google Shape;9990;p29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1" name="Google Shape;9991;p29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2" name="Google Shape;9992;p29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3" name="Google Shape;9993;p29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4" name="Google Shape;9994;p29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5" name="Google Shape;9995;p29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6" name="Google Shape;9996;p29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7" name="Google Shape;9997;p29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8" name="Google Shape;9998;p29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9" name="Google Shape;9999;p29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0" name="Google Shape;10000;p29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1" name="Google Shape;10001;p29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2" name="Google Shape;10002;p29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03" name="Google Shape;10003;p29"/>
            <p:cNvGrpSpPr/>
            <p:nvPr/>
          </p:nvGrpSpPr>
          <p:grpSpPr>
            <a:xfrm>
              <a:off x="6499806" y="4374903"/>
              <a:ext cx="768082" cy="1156015"/>
              <a:chOff x="6499806" y="4156978"/>
              <a:chExt cx="768082" cy="1156015"/>
            </a:xfrm>
          </p:grpSpPr>
          <p:sp>
            <p:nvSpPr>
              <p:cNvPr id="10004" name="Google Shape;10004;p29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5" name="Google Shape;10005;p29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6" name="Google Shape;10006;p29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7" name="Google Shape;10007;p29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8" name="Google Shape;10008;p29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9" name="Google Shape;10009;p29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0" name="Google Shape;10010;p29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1" name="Google Shape;10011;p29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2" name="Google Shape;10012;p29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3" name="Google Shape;10013;p29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4" name="Google Shape;10014;p29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5" name="Google Shape;10015;p29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6" name="Google Shape;10016;p29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7" name="Google Shape;10017;p29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8" name="Google Shape;10018;p29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9" name="Google Shape;10019;p29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0" name="Google Shape;10020;p29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1" name="Google Shape;10021;p29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2" name="Google Shape;10022;p29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23" name="Google Shape;10023;p29"/>
            <p:cNvGrpSpPr/>
            <p:nvPr/>
          </p:nvGrpSpPr>
          <p:grpSpPr>
            <a:xfrm>
              <a:off x="5673057" y="4451103"/>
              <a:ext cx="769215" cy="1154931"/>
              <a:chOff x="5673057" y="4303953"/>
              <a:chExt cx="769215" cy="1154931"/>
            </a:xfrm>
          </p:grpSpPr>
          <p:sp>
            <p:nvSpPr>
              <p:cNvPr id="10024" name="Google Shape;10024;p29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5" name="Google Shape;10025;p29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6" name="Google Shape;10026;p29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7" name="Google Shape;10027;p29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8" name="Google Shape;10028;p29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9" name="Google Shape;10029;p29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0" name="Google Shape;10030;p29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1" name="Google Shape;10031;p29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2" name="Google Shape;10032;p29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3" name="Google Shape;10033;p29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4" name="Google Shape;10034;p29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5" name="Google Shape;10035;p29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6" name="Google Shape;10036;p29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7" name="Google Shape;10037;p29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8" name="Google Shape;10038;p29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9" name="Google Shape;10039;p29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0" name="Google Shape;10040;p29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1" name="Google Shape;10041;p29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2" name="Google Shape;10042;p29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3" name="Google Shape;10043;p29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44" name="Google Shape;10044;p29"/>
            <p:cNvGrpSpPr/>
            <p:nvPr/>
          </p:nvGrpSpPr>
          <p:grpSpPr>
            <a:xfrm>
              <a:off x="7396296" y="4603503"/>
              <a:ext cx="788129" cy="1014456"/>
              <a:chOff x="7396296" y="4303962"/>
              <a:chExt cx="788129" cy="1014456"/>
            </a:xfrm>
          </p:grpSpPr>
          <p:sp>
            <p:nvSpPr>
              <p:cNvPr id="10045" name="Google Shape;10045;p29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6" name="Google Shape;10046;p29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7" name="Google Shape;10047;p29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8" name="Google Shape;10048;p29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9" name="Google Shape;10049;p29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0" name="Google Shape;10050;p29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1" name="Google Shape;10051;p29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2" name="Google Shape;10052;p29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3" name="Google Shape;10053;p29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4" name="Google Shape;10054;p29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5" name="Google Shape;10055;p29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6" name="Google Shape;10056;p29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7" name="Google Shape;10057;p29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8" name="Google Shape;10058;p29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9" name="Google Shape;10059;p29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0" name="Google Shape;10060;p29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1" name="Google Shape;10061;p29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2" name="Google Shape;10062;p29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3" name="Google Shape;10063;p29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4" name="Google Shape;10064;p29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65" name="Google Shape;10065;p29"/>
            <p:cNvGrpSpPr/>
            <p:nvPr/>
          </p:nvGrpSpPr>
          <p:grpSpPr>
            <a:xfrm>
              <a:off x="992737" y="4603503"/>
              <a:ext cx="788129" cy="1014456"/>
              <a:chOff x="992737" y="4303962"/>
              <a:chExt cx="788129" cy="1014456"/>
            </a:xfrm>
          </p:grpSpPr>
          <p:sp>
            <p:nvSpPr>
              <p:cNvPr id="10066" name="Google Shape;10066;p29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7" name="Google Shape;10067;p29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8" name="Google Shape;10068;p29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9" name="Google Shape;10069;p29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0" name="Google Shape;10070;p29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1" name="Google Shape;10071;p29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2" name="Google Shape;10072;p29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3" name="Google Shape;10073;p29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4" name="Google Shape;10074;p29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5" name="Google Shape;10075;p29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6" name="Google Shape;10076;p29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7" name="Google Shape;10077;p29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8" name="Google Shape;10078;p29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9" name="Google Shape;10079;p29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0" name="Google Shape;10080;p29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1" name="Google Shape;10081;p29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2" name="Google Shape;10082;p29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3" name="Google Shape;10083;p29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4" name="Google Shape;10084;p29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5" name="Google Shape;10085;p29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86" name="Google Shape;10086;p29"/>
            <p:cNvGrpSpPr/>
            <p:nvPr/>
          </p:nvGrpSpPr>
          <p:grpSpPr>
            <a:xfrm>
              <a:off x="0" y="4374903"/>
              <a:ext cx="788129" cy="1014456"/>
              <a:chOff x="0" y="4380162"/>
              <a:chExt cx="788129" cy="1014456"/>
            </a:xfrm>
          </p:grpSpPr>
          <p:sp>
            <p:nvSpPr>
              <p:cNvPr id="10087" name="Google Shape;10087;p29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8" name="Google Shape;10088;p29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9" name="Google Shape;10089;p29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0" name="Google Shape;10090;p29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1" name="Google Shape;10091;p29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2" name="Google Shape;10092;p29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3" name="Google Shape;10093;p29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4" name="Google Shape;10094;p29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5" name="Google Shape;10095;p29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6" name="Google Shape;10096;p29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7" name="Google Shape;10097;p29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8" name="Google Shape;10098;p29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9" name="Google Shape;10099;p29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0" name="Google Shape;10100;p29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1" name="Google Shape;10101;p29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2" name="Google Shape;10102;p29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3" name="Google Shape;10103;p29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4" name="Google Shape;10104;p29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5" name="Google Shape;10105;p29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6" name="Google Shape;10106;p29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07" name="Google Shape;10107;p29"/>
            <p:cNvGrpSpPr/>
            <p:nvPr/>
          </p:nvGrpSpPr>
          <p:grpSpPr>
            <a:xfrm>
              <a:off x="8396815" y="4374903"/>
              <a:ext cx="769215" cy="1154931"/>
              <a:chOff x="8396815" y="4456353"/>
              <a:chExt cx="769215" cy="1154931"/>
            </a:xfrm>
          </p:grpSpPr>
          <p:sp>
            <p:nvSpPr>
              <p:cNvPr id="10108" name="Google Shape;10108;p29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9" name="Google Shape;10109;p29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0" name="Google Shape;10110;p29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1" name="Google Shape;10111;p29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2" name="Google Shape;10112;p29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3" name="Google Shape;10113;p29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4" name="Google Shape;10114;p29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5" name="Google Shape;10115;p29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6" name="Google Shape;10116;p29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7" name="Google Shape;10117;p29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8" name="Google Shape;10118;p29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9" name="Google Shape;10119;p29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0" name="Google Shape;10120;p29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1" name="Google Shape;10121;p29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2" name="Google Shape;10122;p29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3" name="Google Shape;10123;p29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4" name="Google Shape;10124;p29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5" name="Google Shape;10125;p29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6" name="Google Shape;10126;p29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7" name="Google Shape;10127;p29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28" name="Google Shape;10128;p29"/>
            <p:cNvGrpSpPr/>
            <p:nvPr/>
          </p:nvGrpSpPr>
          <p:grpSpPr>
            <a:xfrm flipH="1">
              <a:off x="5708633" y="-314431"/>
              <a:ext cx="949833" cy="732422"/>
              <a:chOff x="4866600" y="2956225"/>
              <a:chExt cx="482100" cy="371750"/>
            </a:xfrm>
          </p:grpSpPr>
          <p:sp>
            <p:nvSpPr>
              <p:cNvPr id="10129" name="Google Shape;10129;p2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0" name="Google Shape;10130;p2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1" name="Google Shape;10131;p2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2" name="Google Shape;10132;p2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3" name="Google Shape;10133;p2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4" name="Google Shape;10134;p2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5" name="Google Shape;10135;p2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6" name="Google Shape;10136;p2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37" name="Google Shape;10137;p29"/>
            <p:cNvGrpSpPr/>
            <p:nvPr/>
          </p:nvGrpSpPr>
          <p:grpSpPr>
            <a:xfrm flipH="1">
              <a:off x="143530" y="-589188"/>
              <a:ext cx="520625" cy="3756728"/>
              <a:chOff x="9510963" y="-893988"/>
              <a:chExt cx="520625" cy="3756728"/>
            </a:xfrm>
          </p:grpSpPr>
          <p:sp>
            <p:nvSpPr>
              <p:cNvPr id="10138" name="Google Shape;10138;p29"/>
              <p:cNvSpPr/>
              <p:nvPr/>
            </p:nvSpPr>
            <p:spPr>
              <a:xfrm flipH="1">
                <a:off x="9856536" y="-308740"/>
                <a:ext cx="138259" cy="190666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9" name="Google Shape;10139;p29"/>
              <p:cNvSpPr/>
              <p:nvPr/>
            </p:nvSpPr>
            <p:spPr>
              <a:xfrm flipH="1">
                <a:off x="9874367" y="-298692"/>
                <a:ext cx="121561" cy="162788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0" name="Google Shape;10140;p29"/>
              <p:cNvSpPr/>
              <p:nvPr/>
            </p:nvSpPr>
            <p:spPr>
              <a:xfrm flipH="1">
                <a:off x="9707146" y="-559547"/>
                <a:ext cx="126044" cy="117079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1" name="Google Shape;10141;p29"/>
              <p:cNvSpPr/>
              <p:nvPr/>
            </p:nvSpPr>
            <p:spPr>
              <a:xfrm flipH="1">
                <a:off x="9717194" y="-557330"/>
                <a:ext cx="101515" cy="10373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2" name="Google Shape;10142;p29"/>
              <p:cNvSpPr/>
              <p:nvPr/>
            </p:nvSpPr>
            <p:spPr>
              <a:xfrm>
                <a:off x="9760637" y="2256266"/>
                <a:ext cx="113730" cy="11043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3" name="Google Shape;10143;p29"/>
              <p:cNvSpPr/>
              <p:nvPr/>
            </p:nvSpPr>
            <p:spPr>
              <a:xfrm flipH="1">
                <a:off x="9819743" y="-604122"/>
                <a:ext cx="85901" cy="12377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4" name="Google Shape;10144;p29"/>
              <p:cNvSpPr/>
              <p:nvPr/>
            </p:nvSpPr>
            <p:spPr>
              <a:xfrm>
                <a:off x="9695296" y="1901136"/>
                <a:ext cx="104815" cy="156138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5" name="Google Shape;10145;p29"/>
              <p:cNvSpPr/>
              <p:nvPr/>
            </p:nvSpPr>
            <p:spPr>
              <a:xfrm>
                <a:off x="9696379" y="1914534"/>
                <a:ext cx="91467" cy="11821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6" name="Google Shape;10146;p29"/>
              <p:cNvSpPr/>
              <p:nvPr/>
            </p:nvSpPr>
            <p:spPr>
              <a:xfrm flipH="1">
                <a:off x="9833146" y="1657523"/>
                <a:ext cx="104815" cy="121512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7" name="Google Shape;10147;p29"/>
              <p:cNvSpPr/>
              <p:nvPr/>
            </p:nvSpPr>
            <p:spPr>
              <a:xfrm flipH="1">
                <a:off x="9853192" y="1670871"/>
                <a:ext cx="71420" cy="42409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8" name="Google Shape;10148;p29"/>
              <p:cNvSpPr/>
              <p:nvPr/>
            </p:nvSpPr>
            <p:spPr>
              <a:xfrm flipH="1">
                <a:off x="9846543" y="1700966"/>
                <a:ext cx="89201" cy="5802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9" name="Google Shape;10149;p29"/>
              <p:cNvSpPr/>
              <p:nvPr/>
            </p:nvSpPr>
            <p:spPr>
              <a:xfrm flipH="1">
                <a:off x="9718327" y="-50102"/>
                <a:ext cx="156089" cy="105948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0" name="Google Shape;10150;p29"/>
              <p:cNvSpPr/>
              <p:nvPr/>
            </p:nvSpPr>
            <p:spPr>
              <a:xfrm flipH="1">
                <a:off x="9510963" y="-871675"/>
                <a:ext cx="394680" cy="3734416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1" name="Google Shape;10151;p29"/>
              <p:cNvSpPr/>
              <p:nvPr/>
            </p:nvSpPr>
            <p:spPr>
              <a:xfrm flipH="1">
                <a:off x="9739507" y="719064"/>
                <a:ext cx="292082" cy="172678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2" name="Google Shape;10152;p29"/>
              <p:cNvSpPr/>
              <p:nvPr/>
            </p:nvSpPr>
            <p:spPr>
              <a:xfrm flipH="1">
                <a:off x="9771818" y="-893988"/>
                <a:ext cx="111513" cy="1613101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53" name="Google Shape;10153;p29"/>
            <p:cNvGrpSpPr/>
            <p:nvPr/>
          </p:nvGrpSpPr>
          <p:grpSpPr>
            <a:xfrm flipH="1">
              <a:off x="6918116" y="-315002"/>
              <a:ext cx="950917" cy="733555"/>
              <a:chOff x="2920825" y="1027400"/>
              <a:chExt cx="482650" cy="372325"/>
            </a:xfrm>
          </p:grpSpPr>
          <p:sp>
            <p:nvSpPr>
              <p:cNvPr id="10154" name="Google Shape;10154;p29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5" name="Google Shape;10155;p29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6" name="Google Shape;10156;p29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7" name="Google Shape;10157;p29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8" name="Google Shape;10158;p29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9" name="Google Shape;10159;p29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0" name="Google Shape;10160;p29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61" name="Google Shape;10161;p29"/>
            <p:cNvGrpSpPr/>
            <p:nvPr/>
          </p:nvGrpSpPr>
          <p:grpSpPr>
            <a:xfrm flipH="1">
              <a:off x="7721667" y="-310622"/>
              <a:ext cx="1362295" cy="1920846"/>
              <a:chOff x="4877350" y="4482750"/>
              <a:chExt cx="691450" cy="974950"/>
            </a:xfrm>
          </p:grpSpPr>
          <p:sp>
            <p:nvSpPr>
              <p:cNvPr id="10162" name="Google Shape;10162;p29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3" name="Google Shape;10163;p29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4" name="Google Shape;10164;p29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5" name="Google Shape;10165;p29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6" name="Google Shape;10166;p29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7" name="Google Shape;10167;p29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8" name="Google Shape;10168;p29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9" name="Google Shape;10169;p29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0" name="Google Shape;10170;p29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1" name="Google Shape;10171;p29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2" name="Google Shape;10172;p29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3" name="Google Shape;10173;p29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4" name="Google Shape;10174;p29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5" name="Google Shape;10175;p29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6" name="Google Shape;10176;p29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7" name="Google Shape;10177;p29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8" name="Google Shape;10178;p29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9" name="Google Shape;10179;p29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0" name="Google Shape;10180;p29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1" name="Google Shape;10181;p29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2" name="Google Shape;10182;p29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3" name="Google Shape;10183;p29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4" name="Google Shape;10184;p29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5" name="Google Shape;10185;p29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6" name="Google Shape;10186;p29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7" name="Google Shape;10187;p29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8" name="Google Shape;10188;p29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9" name="Google Shape;10189;p29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0" name="Google Shape;10190;p29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1" name="Google Shape;10191;p29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2" name="Google Shape;10192;p29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3" name="Google Shape;10193;p29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4" name="Google Shape;10194;p29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95" name="Google Shape;10195;p29"/>
          <p:cNvSpPr txBox="1">
            <a:spLocks noGrp="1"/>
          </p:cNvSpPr>
          <p:nvPr>
            <p:ph type="title"/>
          </p:nvPr>
        </p:nvSpPr>
        <p:spPr>
          <a:xfrm>
            <a:off x="960000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196" name="Google Shape;10196;p29"/>
          <p:cNvSpPr txBox="1">
            <a:spLocks noGrp="1"/>
          </p:cNvSpPr>
          <p:nvPr>
            <p:ph type="subTitle" idx="1"/>
          </p:nvPr>
        </p:nvSpPr>
        <p:spPr>
          <a:xfrm>
            <a:off x="960000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97" name="Google Shape;10197;p29"/>
          <p:cNvSpPr txBox="1">
            <a:spLocks noGrp="1"/>
          </p:cNvSpPr>
          <p:nvPr>
            <p:ph type="title" idx="2"/>
          </p:nvPr>
        </p:nvSpPr>
        <p:spPr>
          <a:xfrm>
            <a:off x="4598400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198" name="Google Shape;10198;p29"/>
          <p:cNvSpPr txBox="1">
            <a:spLocks noGrp="1"/>
          </p:cNvSpPr>
          <p:nvPr>
            <p:ph type="subTitle" idx="3"/>
          </p:nvPr>
        </p:nvSpPr>
        <p:spPr>
          <a:xfrm>
            <a:off x="4598400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99" name="Google Shape;10199;p29"/>
          <p:cNvSpPr txBox="1">
            <a:spLocks noGrp="1"/>
          </p:cNvSpPr>
          <p:nvPr>
            <p:ph type="title" idx="4"/>
          </p:nvPr>
        </p:nvSpPr>
        <p:spPr>
          <a:xfrm>
            <a:off x="8236793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00" name="Google Shape;10200;p29"/>
          <p:cNvSpPr txBox="1">
            <a:spLocks noGrp="1"/>
          </p:cNvSpPr>
          <p:nvPr>
            <p:ph type="subTitle" idx="5"/>
          </p:nvPr>
        </p:nvSpPr>
        <p:spPr>
          <a:xfrm>
            <a:off x="8236793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01" name="Google Shape;10201;p29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02" name="Google Shape;10202;p29"/>
          <p:cNvSpPr txBox="1">
            <a:spLocks noGrp="1"/>
          </p:cNvSpPr>
          <p:nvPr>
            <p:ph type="title" idx="7" hasCustomPrompt="1"/>
          </p:nvPr>
        </p:nvSpPr>
        <p:spPr>
          <a:xfrm>
            <a:off x="1708800" y="2835717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0203" name="Google Shape;10203;p29"/>
          <p:cNvSpPr txBox="1">
            <a:spLocks noGrp="1"/>
          </p:cNvSpPr>
          <p:nvPr>
            <p:ph type="title" idx="8" hasCustomPrompt="1"/>
          </p:nvPr>
        </p:nvSpPr>
        <p:spPr>
          <a:xfrm>
            <a:off x="5347200" y="2835717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0204" name="Google Shape;10204;p29"/>
          <p:cNvSpPr txBox="1">
            <a:spLocks noGrp="1"/>
          </p:cNvSpPr>
          <p:nvPr>
            <p:ph type="title" idx="9" hasCustomPrompt="1"/>
          </p:nvPr>
        </p:nvSpPr>
        <p:spPr>
          <a:xfrm>
            <a:off x="8985593" y="2835784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068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99405"/>
      </p:ext>
    </p:extLst>
  </p:cSld>
  <p:clrMapOvr>
    <a:masterClrMapping/>
  </p:clrMapOvr>
  <p:transition spd="med" advTm="400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891164"/>
      </p:ext>
    </p:extLst>
  </p:cSld>
  <p:clrMapOvr>
    <a:masterClrMapping/>
  </p:clrMapOvr>
  <p:transition spd="med" advTm="4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86151"/>
      </p:ext>
    </p:extLst>
  </p:cSld>
  <p:clrMapOvr>
    <a:masterClrMapping/>
  </p:clrMapOvr>
  <p:transition spd="med" advTm="400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83765"/>
      </p:ext>
    </p:extLst>
  </p:cSld>
  <p:clrMapOvr>
    <a:masterClrMapping/>
  </p:clrMapOvr>
  <p:transition spd="med" advTm="400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90551"/>
      </p:ext>
    </p:extLst>
  </p:cSld>
  <p:clrMapOvr>
    <a:masterClrMapping/>
  </p:clrMapOvr>
  <p:transition spd="med" advTm="400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859938"/>
      </p:ext>
    </p:extLst>
  </p:cSld>
  <p:clrMapOvr>
    <a:masterClrMapping/>
  </p:clrMapOvr>
  <p:transition spd="med" advTm="400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62543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 rot="-956512" flipH="1">
            <a:off x="-474376" y="3680314"/>
            <a:ext cx="2157333" cy="1841495"/>
            <a:chOff x="-2034625" y="5750713"/>
            <a:chExt cx="906575" cy="773850"/>
          </a:xfrm>
        </p:grpSpPr>
        <p:sp>
          <p:nvSpPr>
            <p:cNvPr id="131" name="Google Shape;131;p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4"/>
          <p:cNvSpPr/>
          <p:nvPr/>
        </p:nvSpPr>
        <p:spPr>
          <a:xfrm rot="-2520883">
            <a:off x="6424729" y="-913477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6" name="Google Shape;136;p4"/>
          <p:cNvGrpSpPr/>
          <p:nvPr/>
        </p:nvGrpSpPr>
        <p:grpSpPr>
          <a:xfrm rot="3018574">
            <a:off x="2528350" y="5541565"/>
            <a:ext cx="1294484" cy="2255620"/>
            <a:chOff x="1148625" y="5541750"/>
            <a:chExt cx="651225" cy="1134750"/>
          </a:xfrm>
        </p:grpSpPr>
        <p:sp>
          <p:nvSpPr>
            <p:cNvPr id="137" name="Google Shape;137;p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" name="Google Shape;146;p4"/>
          <p:cNvGrpSpPr/>
          <p:nvPr/>
        </p:nvGrpSpPr>
        <p:grpSpPr>
          <a:xfrm rot="-151230" flipH="1">
            <a:off x="10792603" y="46646"/>
            <a:ext cx="2193604" cy="3252709"/>
            <a:chOff x="9375" y="7336275"/>
            <a:chExt cx="818450" cy="1213550"/>
          </a:xfrm>
        </p:grpSpPr>
        <p:sp>
          <p:nvSpPr>
            <p:cNvPr id="147" name="Google Shape;147;p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4"/>
          <p:cNvSpPr/>
          <p:nvPr/>
        </p:nvSpPr>
        <p:spPr>
          <a:xfrm rot="10800000" flipH="1">
            <a:off x="683798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4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4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4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945467" y="1358900"/>
            <a:ext cx="10272000" cy="4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3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09366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442670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49549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45509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 rot="956512">
            <a:off x="-474376" y="3680314"/>
            <a:ext cx="2157333" cy="1841495"/>
            <a:chOff x="-2034625" y="5750713"/>
            <a:chExt cx="906575" cy="773850"/>
          </a:xfrm>
        </p:grpSpPr>
        <p:sp>
          <p:nvSpPr>
            <p:cNvPr id="165" name="Google Shape;165;p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5"/>
          <p:cNvSpPr/>
          <p:nvPr/>
        </p:nvSpPr>
        <p:spPr>
          <a:xfrm rot="2520883" flipH="1">
            <a:off x="6424729" y="-913477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0" name="Google Shape;170;p5"/>
          <p:cNvGrpSpPr/>
          <p:nvPr/>
        </p:nvGrpSpPr>
        <p:grpSpPr>
          <a:xfrm rot="3018574">
            <a:off x="2528350" y="5541565"/>
            <a:ext cx="1294484" cy="2255620"/>
            <a:chOff x="1148625" y="5541750"/>
            <a:chExt cx="651225" cy="1134750"/>
          </a:xfrm>
        </p:grpSpPr>
        <p:sp>
          <p:nvSpPr>
            <p:cNvPr id="171" name="Google Shape;171;p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-151230" flipH="1">
            <a:off x="10792603" y="46646"/>
            <a:ext cx="2193604" cy="3252709"/>
            <a:chOff x="9375" y="7336275"/>
            <a:chExt cx="818450" cy="1213550"/>
          </a:xfrm>
        </p:grpSpPr>
        <p:sp>
          <p:nvSpPr>
            <p:cNvPr id="181" name="Google Shape;181;p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0" name="Google Shape;190;p5"/>
          <p:cNvSpPr/>
          <p:nvPr/>
        </p:nvSpPr>
        <p:spPr>
          <a:xfrm rot="10800000" flipH="1">
            <a:off x="683798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5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5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5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6288600" y="2345067"/>
            <a:ext cx="4339200" cy="3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3"/>
          </p:nvPr>
        </p:nvSpPr>
        <p:spPr>
          <a:xfrm>
            <a:off x="1564200" y="2345067"/>
            <a:ext cx="4339200" cy="3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4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/>
          <p:nvPr/>
        </p:nvSpPr>
        <p:spPr>
          <a:xfrm rot="10800000">
            <a:off x="-4542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6"/>
          <p:cNvSpPr/>
          <p:nvPr/>
        </p:nvSpPr>
        <p:spPr>
          <a:xfrm>
            <a:off x="683798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5" name="Google Shape;205;p6"/>
          <p:cNvGrpSpPr/>
          <p:nvPr/>
        </p:nvGrpSpPr>
        <p:grpSpPr>
          <a:xfrm rot="-956512" flipH="1">
            <a:off x="-537876" y="-307486"/>
            <a:ext cx="2157333" cy="1841495"/>
            <a:chOff x="-2034625" y="5750713"/>
            <a:chExt cx="906575" cy="773850"/>
          </a:xfrm>
        </p:grpSpPr>
        <p:sp>
          <p:nvSpPr>
            <p:cNvPr id="206" name="Google Shape;206;p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6"/>
          <p:cNvSpPr/>
          <p:nvPr/>
        </p:nvSpPr>
        <p:spPr>
          <a:xfrm rot="1143860">
            <a:off x="10514129" y="3506104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6"/>
          <p:cNvGrpSpPr/>
          <p:nvPr/>
        </p:nvGrpSpPr>
        <p:grpSpPr>
          <a:xfrm rot="3018574">
            <a:off x="7335783" y="5439965"/>
            <a:ext cx="1294484" cy="2255620"/>
            <a:chOff x="1148625" y="5541750"/>
            <a:chExt cx="651225" cy="1134750"/>
          </a:xfrm>
        </p:grpSpPr>
        <p:sp>
          <p:nvSpPr>
            <p:cNvPr id="212" name="Google Shape;212;p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6"/>
          <p:cNvGrpSpPr/>
          <p:nvPr/>
        </p:nvGrpSpPr>
        <p:grpSpPr>
          <a:xfrm rot="-5243950" flipH="1">
            <a:off x="3852472" y="-1111763"/>
            <a:ext cx="1637713" cy="2428307"/>
            <a:chOff x="9375" y="7336275"/>
            <a:chExt cx="818450" cy="1213550"/>
          </a:xfrm>
        </p:grpSpPr>
        <p:sp>
          <p:nvSpPr>
            <p:cNvPr id="222" name="Google Shape;222;p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30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33" name="Google Shape;233;p7"/>
          <p:cNvGrpSpPr/>
          <p:nvPr/>
        </p:nvGrpSpPr>
        <p:grpSpPr>
          <a:xfrm rot="9843488" flipH="1">
            <a:off x="10687922" y="954719"/>
            <a:ext cx="2157333" cy="1841495"/>
            <a:chOff x="-2034625" y="5750713"/>
            <a:chExt cx="906575" cy="773850"/>
          </a:xfrm>
        </p:grpSpPr>
        <p:sp>
          <p:nvSpPr>
            <p:cNvPr id="234" name="Google Shape;234;p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" name="Google Shape;238;p7"/>
          <p:cNvSpPr/>
          <p:nvPr/>
        </p:nvSpPr>
        <p:spPr>
          <a:xfrm rot="8279117">
            <a:off x="3498746" y="4889414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9" name="Google Shape;239;p7"/>
          <p:cNvGrpSpPr/>
          <p:nvPr/>
        </p:nvGrpSpPr>
        <p:grpSpPr>
          <a:xfrm rot="-7781426">
            <a:off x="8548047" y="-1320657"/>
            <a:ext cx="1294484" cy="2255620"/>
            <a:chOff x="1148625" y="5541750"/>
            <a:chExt cx="651225" cy="1134750"/>
          </a:xfrm>
        </p:grpSpPr>
        <p:sp>
          <p:nvSpPr>
            <p:cNvPr id="240" name="Google Shape;240;p7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7"/>
          <p:cNvGrpSpPr/>
          <p:nvPr/>
        </p:nvGrpSpPr>
        <p:grpSpPr>
          <a:xfrm rot="10648770" flipH="1">
            <a:off x="-615327" y="3177172"/>
            <a:ext cx="2193604" cy="3252709"/>
            <a:chOff x="9375" y="7336275"/>
            <a:chExt cx="818450" cy="1213550"/>
          </a:xfrm>
        </p:grpSpPr>
        <p:sp>
          <p:nvSpPr>
            <p:cNvPr id="250" name="Google Shape;250;p7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9" name="Google Shape;259;p7"/>
          <p:cNvSpPr/>
          <p:nvPr/>
        </p:nvSpPr>
        <p:spPr>
          <a:xfrm rot="10800000" flipH="1">
            <a:off x="683798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7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7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7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945467" y="2171700"/>
            <a:ext cx="4286800" cy="3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AutoNum type="arabicPeriod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0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8" name="Google Shape;268;p8"/>
          <p:cNvSpPr/>
          <p:nvPr/>
        </p:nvSpPr>
        <p:spPr>
          <a:xfrm flipH="1">
            <a:off x="-30229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8"/>
          <p:cNvSpPr/>
          <p:nvPr/>
        </p:nvSpPr>
        <p:spPr>
          <a:xfrm rot="237697" flipH="1">
            <a:off x="89368" y="5265538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8"/>
          <p:cNvSpPr/>
          <p:nvPr/>
        </p:nvSpPr>
        <p:spPr>
          <a:xfrm flipH="1">
            <a:off x="8404146" y="-88904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8"/>
          <p:cNvSpPr/>
          <p:nvPr/>
        </p:nvSpPr>
        <p:spPr>
          <a:xfrm flipH="1">
            <a:off x="8721876" y="3992559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8"/>
          <p:cNvSpPr/>
          <p:nvPr/>
        </p:nvSpPr>
        <p:spPr>
          <a:xfrm>
            <a:off x="3219473" y="1869844"/>
            <a:ext cx="5856523" cy="3118309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8"/>
          <p:cNvSpPr/>
          <p:nvPr/>
        </p:nvSpPr>
        <p:spPr>
          <a:xfrm>
            <a:off x="751400" y="1295400"/>
            <a:ext cx="10689200" cy="372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8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75" name="Google Shape;275;p8"/>
          <p:cNvGrpSpPr/>
          <p:nvPr/>
        </p:nvGrpSpPr>
        <p:grpSpPr>
          <a:xfrm>
            <a:off x="10611217" y="1664750"/>
            <a:ext cx="2920063" cy="2126081"/>
            <a:chOff x="6001425" y="5588275"/>
            <a:chExt cx="1332875" cy="970400"/>
          </a:xfrm>
        </p:grpSpPr>
        <p:sp>
          <p:nvSpPr>
            <p:cNvPr id="276" name="Google Shape;276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" name="Google Shape;288;p8"/>
          <p:cNvSpPr/>
          <p:nvPr/>
        </p:nvSpPr>
        <p:spPr>
          <a:xfrm rot="10516267">
            <a:off x="-888896" y="2902856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8"/>
          <p:cNvSpPr/>
          <p:nvPr/>
        </p:nvSpPr>
        <p:spPr>
          <a:xfrm rot="-1136851">
            <a:off x="6124447" y="5148784"/>
            <a:ext cx="2634149" cy="269139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" name="Google Shape;290;p8"/>
          <p:cNvGrpSpPr/>
          <p:nvPr/>
        </p:nvGrpSpPr>
        <p:grpSpPr>
          <a:xfrm flipH="1">
            <a:off x="5412567" y="-739835"/>
            <a:ext cx="2501717" cy="1821505"/>
            <a:chOff x="6001425" y="5588275"/>
            <a:chExt cx="1332875" cy="970400"/>
          </a:xfrm>
        </p:grpSpPr>
        <p:sp>
          <p:nvSpPr>
            <p:cNvPr id="291" name="Google Shape;291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3" name="Google Shape;303;p8"/>
          <p:cNvSpPr txBox="1">
            <a:spLocks noGrp="1"/>
          </p:cNvSpPr>
          <p:nvPr>
            <p:ph type="ctrTitle"/>
          </p:nvPr>
        </p:nvSpPr>
        <p:spPr>
          <a:xfrm>
            <a:off x="960000" y="1968600"/>
            <a:ext cx="10272000" cy="27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6667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68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/>
          <p:nvPr/>
        </p:nvSpPr>
        <p:spPr>
          <a:xfrm flipH="1">
            <a:off x="8845523" y="-134934"/>
            <a:ext cx="4451375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10800000">
            <a:off x="-45420" y="3651329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3364667" y="1404767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3364667" y="3497967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1" name="Google Shape;311;p9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22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4" name="Google Shape;314;p10"/>
          <p:cNvSpPr/>
          <p:nvPr/>
        </p:nvSpPr>
        <p:spPr>
          <a:xfrm>
            <a:off x="-575153" y="0"/>
            <a:ext cx="4451375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0"/>
          <p:cNvSpPr/>
          <p:nvPr/>
        </p:nvSpPr>
        <p:spPr>
          <a:xfrm rot="10800000" flipH="1">
            <a:off x="7402255" y="3786263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0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0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0"/>
          <p:cNvSpPr txBox="1">
            <a:spLocks noGrp="1"/>
          </p:cNvSpPr>
          <p:nvPr>
            <p:ph type="body" idx="1"/>
          </p:nvPr>
        </p:nvSpPr>
        <p:spPr>
          <a:xfrm>
            <a:off x="1114100" y="48549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4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ighteous"/>
              <a:buNone/>
              <a:defRPr sz="28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●"/>
              <a:defRPr sz="1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2717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2534;p64">
            <a:extLst>
              <a:ext uri="{FF2B5EF4-FFF2-40B4-BE49-F238E27FC236}">
                <a16:creationId xmlns:a16="http://schemas.microsoft.com/office/drawing/2014/main" id="{A1D8E7D1-6181-FB40-53CD-A3F67303E371}"/>
              </a:ext>
            </a:extLst>
          </p:cNvPr>
          <p:cNvGrpSpPr/>
          <p:nvPr/>
        </p:nvGrpSpPr>
        <p:grpSpPr>
          <a:xfrm>
            <a:off x="823909" y="-63806"/>
            <a:ext cx="1788300" cy="1934433"/>
            <a:chOff x="4905400" y="2858150"/>
            <a:chExt cx="1341225" cy="1450825"/>
          </a:xfrm>
        </p:grpSpPr>
        <p:sp>
          <p:nvSpPr>
            <p:cNvPr id="79" name="Google Shape;2535;p64">
              <a:extLst>
                <a:ext uri="{FF2B5EF4-FFF2-40B4-BE49-F238E27FC236}">
                  <a16:creationId xmlns:a16="http://schemas.microsoft.com/office/drawing/2014/main" id="{FF853DCF-2E9B-6734-652B-57EAB77A1B90}"/>
                </a:ext>
              </a:extLst>
            </p:cNvPr>
            <p:cNvSpPr/>
            <p:nvPr/>
          </p:nvSpPr>
          <p:spPr>
            <a:xfrm>
              <a:off x="4905400" y="2858150"/>
              <a:ext cx="1341225" cy="1450825"/>
            </a:xfrm>
            <a:custGeom>
              <a:avLst/>
              <a:gdLst/>
              <a:ahLst/>
              <a:cxnLst/>
              <a:rect l="l" t="t" r="r" b="b"/>
              <a:pathLst>
                <a:path w="53649" h="58033" extrusionOk="0">
                  <a:moveTo>
                    <a:pt x="16981" y="1"/>
                  </a:moveTo>
                  <a:cubicBezTo>
                    <a:pt x="16633" y="1"/>
                    <a:pt x="16290" y="209"/>
                    <a:pt x="16171" y="566"/>
                  </a:cubicBezTo>
                  <a:lnTo>
                    <a:pt x="152" y="43606"/>
                  </a:lnTo>
                  <a:cubicBezTo>
                    <a:pt x="0" y="44062"/>
                    <a:pt x="213" y="44549"/>
                    <a:pt x="669" y="44701"/>
                  </a:cubicBezTo>
                  <a:lnTo>
                    <a:pt x="36384" y="57984"/>
                  </a:lnTo>
                  <a:cubicBezTo>
                    <a:pt x="36477" y="58017"/>
                    <a:pt x="36572" y="58032"/>
                    <a:pt x="36667" y="58032"/>
                  </a:cubicBezTo>
                  <a:cubicBezTo>
                    <a:pt x="37006" y="58032"/>
                    <a:pt x="37329" y="57830"/>
                    <a:pt x="37448" y="57497"/>
                  </a:cubicBezTo>
                  <a:lnTo>
                    <a:pt x="53466" y="14427"/>
                  </a:lnTo>
                  <a:cubicBezTo>
                    <a:pt x="53648" y="13971"/>
                    <a:pt x="53405" y="13484"/>
                    <a:pt x="52980" y="13332"/>
                  </a:cubicBezTo>
                  <a:lnTo>
                    <a:pt x="17265" y="50"/>
                  </a:lnTo>
                  <a:cubicBezTo>
                    <a:pt x="17173" y="17"/>
                    <a:pt x="17077" y="1"/>
                    <a:pt x="16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536;p64">
              <a:extLst>
                <a:ext uri="{FF2B5EF4-FFF2-40B4-BE49-F238E27FC236}">
                  <a16:creationId xmlns:a16="http://schemas.microsoft.com/office/drawing/2014/main" id="{253DDA55-3864-A9E2-70DD-9C2EB3C32351}"/>
                </a:ext>
              </a:extLst>
            </p:cNvPr>
            <p:cNvSpPr/>
            <p:nvPr/>
          </p:nvSpPr>
          <p:spPr>
            <a:xfrm>
              <a:off x="5289900" y="2957775"/>
              <a:ext cx="855650" cy="490225"/>
            </a:xfrm>
            <a:custGeom>
              <a:avLst/>
              <a:gdLst/>
              <a:ahLst/>
              <a:cxnLst/>
              <a:rect l="l" t="t" r="r" b="b"/>
              <a:pathLst>
                <a:path w="34226" h="19609" extrusionOk="0">
                  <a:moveTo>
                    <a:pt x="3261" y="0"/>
                  </a:moveTo>
                  <a:cubicBezTo>
                    <a:pt x="3081" y="0"/>
                    <a:pt x="2902" y="114"/>
                    <a:pt x="2827" y="290"/>
                  </a:cubicBezTo>
                  <a:lnTo>
                    <a:pt x="61" y="7706"/>
                  </a:lnTo>
                  <a:cubicBezTo>
                    <a:pt x="0" y="7919"/>
                    <a:pt x="91" y="8162"/>
                    <a:pt x="335" y="8253"/>
                  </a:cubicBezTo>
                  <a:lnTo>
                    <a:pt x="30821" y="19591"/>
                  </a:lnTo>
                  <a:cubicBezTo>
                    <a:pt x="30864" y="19603"/>
                    <a:pt x="30908" y="19609"/>
                    <a:pt x="30951" y="19609"/>
                  </a:cubicBezTo>
                  <a:cubicBezTo>
                    <a:pt x="31125" y="19609"/>
                    <a:pt x="31296" y="19512"/>
                    <a:pt x="31369" y="19317"/>
                  </a:cubicBezTo>
                  <a:lnTo>
                    <a:pt x="34135" y="11931"/>
                  </a:lnTo>
                  <a:cubicBezTo>
                    <a:pt x="34226" y="11688"/>
                    <a:pt x="34104" y="11445"/>
                    <a:pt x="33891" y="11384"/>
                  </a:cubicBezTo>
                  <a:lnTo>
                    <a:pt x="3374" y="16"/>
                  </a:lnTo>
                  <a:cubicBezTo>
                    <a:pt x="3337" y="5"/>
                    <a:pt x="3299" y="0"/>
                    <a:pt x="3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537;p64">
              <a:extLst>
                <a:ext uri="{FF2B5EF4-FFF2-40B4-BE49-F238E27FC236}">
                  <a16:creationId xmlns:a16="http://schemas.microsoft.com/office/drawing/2014/main" id="{F3D61750-6ECC-5195-2287-492447F995A9}"/>
                </a:ext>
              </a:extLst>
            </p:cNvPr>
            <p:cNvSpPr/>
            <p:nvPr/>
          </p:nvSpPr>
          <p:spPr>
            <a:xfrm>
              <a:off x="5497350" y="334297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75" y="0"/>
                  </a:moveTo>
                  <a:cubicBezTo>
                    <a:pt x="1886" y="0"/>
                    <a:pt x="1721" y="98"/>
                    <a:pt x="1672" y="292"/>
                  </a:cubicBezTo>
                  <a:lnTo>
                    <a:pt x="91" y="4517"/>
                  </a:lnTo>
                  <a:cubicBezTo>
                    <a:pt x="0" y="4760"/>
                    <a:pt x="91" y="5003"/>
                    <a:pt x="335" y="5064"/>
                  </a:cubicBezTo>
                  <a:lnTo>
                    <a:pt x="8238" y="8013"/>
                  </a:lnTo>
                  <a:cubicBezTo>
                    <a:pt x="8286" y="8033"/>
                    <a:pt x="8337" y="8043"/>
                    <a:pt x="8386" y="8043"/>
                  </a:cubicBezTo>
                  <a:cubicBezTo>
                    <a:pt x="8554" y="8043"/>
                    <a:pt x="8714" y="7933"/>
                    <a:pt x="8785" y="7769"/>
                  </a:cubicBezTo>
                  <a:lnTo>
                    <a:pt x="10365" y="3514"/>
                  </a:lnTo>
                  <a:cubicBezTo>
                    <a:pt x="10456" y="3301"/>
                    <a:pt x="10335" y="3058"/>
                    <a:pt x="10122" y="2967"/>
                  </a:cubicBezTo>
                  <a:lnTo>
                    <a:pt x="2219" y="19"/>
                  </a:lnTo>
                  <a:cubicBezTo>
                    <a:pt x="2171" y="6"/>
                    <a:pt x="2122" y="0"/>
                    <a:pt x="2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538;p64">
              <a:extLst>
                <a:ext uri="{FF2B5EF4-FFF2-40B4-BE49-F238E27FC236}">
                  <a16:creationId xmlns:a16="http://schemas.microsoft.com/office/drawing/2014/main" id="{7F585A9E-4629-4D6A-C004-C8E1D8E6959D}"/>
                </a:ext>
              </a:extLst>
            </p:cNvPr>
            <p:cNvSpPr/>
            <p:nvPr/>
          </p:nvSpPr>
          <p:spPr>
            <a:xfrm>
              <a:off x="5779275" y="344782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89" y="1"/>
                  </a:moveTo>
                  <a:cubicBezTo>
                    <a:pt x="1915" y="1"/>
                    <a:pt x="1745" y="98"/>
                    <a:pt x="1672" y="293"/>
                  </a:cubicBezTo>
                  <a:lnTo>
                    <a:pt x="91" y="4518"/>
                  </a:lnTo>
                  <a:cubicBezTo>
                    <a:pt x="0" y="4761"/>
                    <a:pt x="122" y="5004"/>
                    <a:pt x="334" y="5065"/>
                  </a:cubicBezTo>
                  <a:lnTo>
                    <a:pt x="8268" y="8013"/>
                  </a:lnTo>
                  <a:cubicBezTo>
                    <a:pt x="8317" y="8034"/>
                    <a:pt x="8367" y="8044"/>
                    <a:pt x="8417" y="8044"/>
                  </a:cubicBezTo>
                  <a:cubicBezTo>
                    <a:pt x="8584" y="8044"/>
                    <a:pt x="8745" y="7934"/>
                    <a:pt x="8815" y="7770"/>
                  </a:cubicBezTo>
                  <a:lnTo>
                    <a:pt x="10395" y="3515"/>
                  </a:lnTo>
                  <a:cubicBezTo>
                    <a:pt x="10456" y="3302"/>
                    <a:pt x="10365" y="3059"/>
                    <a:pt x="10122" y="2968"/>
                  </a:cubicBezTo>
                  <a:lnTo>
                    <a:pt x="2219" y="19"/>
                  </a:lnTo>
                  <a:cubicBezTo>
                    <a:pt x="2176" y="7"/>
                    <a:pt x="2133" y="1"/>
                    <a:pt x="2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539;p64">
              <a:extLst>
                <a:ext uri="{FF2B5EF4-FFF2-40B4-BE49-F238E27FC236}">
                  <a16:creationId xmlns:a16="http://schemas.microsoft.com/office/drawing/2014/main" id="{D3891AFB-4383-CC1E-6D09-F71F8669C14B}"/>
                </a:ext>
              </a:extLst>
            </p:cNvPr>
            <p:cNvSpPr/>
            <p:nvPr/>
          </p:nvSpPr>
          <p:spPr>
            <a:xfrm>
              <a:off x="5427425" y="3529600"/>
              <a:ext cx="262200" cy="201400"/>
            </a:xfrm>
            <a:custGeom>
              <a:avLst/>
              <a:gdLst/>
              <a:ahLst/>
              <a:cxnLst/>
              <a:rect l="l" t="t" r="r" b="b"/>
              <a:pathLst>
                <a:path w="10488" h="8056" extrusionOk="0">
                  <a:moveTo>
                    <a:pt x="2071" y="0"/>
                  </a:moveTo>
                  <a:cubicBezTo>
                    <a:pt x="1903" y="0"/>
                    <a:pt x="1743" y="110"/>
                    <a:pt x="1673" y="274"/>
                  </a:cubicBezTo>
                  <a:lnTo>
                    <a:pt x="92" y="4529"/>
                  </a:lnTo>
                  <a:cubicBezTo>
                    <a:pt x="1" y="4742"/>
                    <a:pt x="122" y="4985"/>
                    <a:pt x="335" y="5077"/>
                  </a:cubicBezTo>
                  <a:lnTo>
                    <a:pt x="8268" y="8025"/>
                  </a:lnTo>
                  <a:cubicBezTo>
                    <a:pt x="8317" y="8046"/>
                    <a:pt x="8368" y="8056"/>
                    <a:pt x="8417" y="8056"/>
                  </a:cubicBezTo>
                  <a:cubicBezTo>
                    <a:pt x="8585" y="8056"/>
                    <a:pt x="8745" y="7946"/>
                    <a:pt x="8816" y="7782"/>
                  </a:cubicBezTo>
                  <a:lnTo>
                    <a:pt x="10396" y="3526"/>
                  </a:lnTo>
                  <a:cubicBezTo>
                    <a:pt x="10487" y="3314"/>
                    <a:pt x="10366" y="3070"/>
                    <a:pt x="10153" y="2979"/>
                  </a:cubicBezTo>
                  <a:lnTo>
                    <a:pt x="2220" y="31"/>
                  </a:lnTo>
                  <a:cubicBezTo>
                    <a:pt x="2171" y="10"/>
                    <a:pt x="2121" y="0"/>
                    <a:pt x="2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540;p64">
              <a:extLst>
                <a:ext uri="{FF2B5EF4-FFF2-40B4-BE49-F238E27FC236}">
                  <a16:creationId xmlns:a16="http://schemas.microsoft.com/office/drawing/2014/main" id="{B48998EA-9121-8918-EA46-2B0EF5831773}"/>
                </a:ext>
              </a:extLst>
            </p:cNvPr>
            <p:cNvSpPr/>
            <p:nvPr/>
          </p:nvSpPr>
          <p:spPr>
            <a:xfrm>
              <a:off x="5710125" y="3634450"/>
              <a:ext cx="261425" cy="201425"/>
            </a:xfrm>
            <a:custGeom>
              <a:avLst/>
              <a:gdLst/>
              <a:ahLst/>
              <a:cxnLst/>
              <a:rect l="l" t="t" r="r" b="b"/>
              <a:pathLst>
                <a:path w="10457" h="8057" extrusionOk="0">
                  <a:moveTo>
                    <a:pt x="2054" y="1"/>
                  </a:moveTo>
                  <a:cubicBezTo>
                    <a:pt x="1874" y="1"/>
                    <a:pt x="1719" y="111"/>
                    <a:pt x="1672" y="275"/>
                  </a:cubicBezTo>
                  <a:lnTo>
                    <a:pt x="91" y="4530"/>
                  </a:lnTo>
                  <a:cubicBezTo>
                    <a:pt x="0" y="4743"/>
                    <a:pt x="122" y="4986"/>
                    <a:pt x="334" y="5077"/>
                  </a:cubicBezTo>
                  <a:lnTo>
                    <a:pt x="8237" y="8025"/>
                  </a:lnTo>
                  <a:cubicBezTo>
                    <a:pt x="8293" y="8046"/>
                    <a:pt x="8349" y="8056"/>
                    <a:pt x="8402" y="8056"/>
                  </a:cubicBezTo>
                  <a:cubicBezTo>
                    <a:pt x="8582" y="8056"/>
                    <a:pt x="8738" y="7946"/>
                    <a:pt x="8784" y="7782"/>
                  </a:cubicBezTo>
                  <a:lnTo>
                    <a:pt x="10365" y="3527"/>
                  </a:lnTo>
                  <a:cubicBezTo>
                    <a:pt x="10456" y="3314"/>
                    <a:pt x="10335" y="3071"/>
                    <a:pt x="10122" y="2980"/>
                  </a:cubicBezTo>
                  <a:lnTo>
                    <a:pt x="2219" y="31"/>
                  </a:lnTo>
                  <a:cubicBezTo>
                    <a:pt x="2163" y="11"/>
                    <a:pt x="2107" y="1"/>
                    <a:pt x="2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541;p64">
              <a:extLst>
                <a:ext uri="{FF2B5EF4-FFF2-40B4-BE49-F238E27FC236}">
                  <a16:creationId xmlns:a16="http://schemas.microsoft.com/office/drawing/2014/main" id="{C9CE83D6-3501-A082-8906-965330AC3341}"/>
                </a:ext>
              </a:extLst>
            </p:cNvPr>
            <p:cNvSpPr/>
            <p:nvPr/>
          </p:nvSpPr>
          <p:spPr>
            <a:xfrm>
              <a:off x="5358275" y="371652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71" y="1"/>
                  </a:moveTo>
                  <a:cubicBezTo>
                    <a:pt x="1903" y="1"/>
                    <a:pt x="1743" y="110"/>
                    <a:pt x="1673" y="274"/>
                  </a:cubicBezTo>
                  <a:lnTo>
                    <a:pt x="92" y="4530"/>
                  </a:lnTo>
                  <a:cubicBezTo>
                    <a:pt x="1" y="4742"/>
                    <a:pt x="122" y="4986"/>
                    <a:pt x="335" y="5077"/>
                  </a:cubicBezTo>
                  <a:lnTo>
                    <a:pt x="8268" y="8025"/>
                  </a:lnTo>
                  <a:cubicBezTo>
                    <a:pt x="8311" y="8037"/>
                    <a:pt x="8355" y="8043"/>
                    <a:pt x="8398" y="8043"/>
                  </a:cubicBezTo>
                  <a:cubicBezTo>
                    <a:pt x="8572" y="8043"/>
                    <a:pt x="8743" y="7946"/>
                    <a:pt x="8816" y="7752"/>
                  </a:cubicBezTo>
                  <a:lnTo>
                    <a:pt x="10396" y="3527"/>
                  </a:lnTo>
                  <a:cubicBezTo>
                    <a:pt x="10457" y="3283"/>
                    <a:pt x="10366" y="3040"/>
                    <a:pt x="10123" y="2980"/>
                  </a:cubicBezTo>
                  <a:lnTo>
                    <a:pt x="2220" y="31"/>
                  </a:lnTo>
                  <a:cubicBezTo>
                    <a:pt x="2171" y="10"/>
                    <a:pt x="2121" y="1"/>
                    <a:pt x="2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542;p64">
              <a:extLst>
                <a:ext uri="{FF2B5EF4-FFF2-40B4-BE49-F238E27FC236}">
                  <a16:creationId xmlns:a16="http://schemas.microsoft.com/office/drawing/2014/main" id="{F30565C5-EB87-A45E-5038-157A9A372DC3}"/>
                </a:ext>
              </a:extLst>
            </p:cNvPr>
            <p:cNvSpPr/>
            <p:nvPr/>
          </p:nvSpPr>
          <p:spPr>
            <a:xfrm>
              <a:off x="5640200" y="3821400"/>
              <a:ext cx="262200" cy="201100"/>
            </a:xfrm>
            <a:custGeom>
              <a:avLst/>
              <a:gdLst/>
              <a:ahLst/>
              <a:cxnLst/>
              <a:rect l="l" t="t" r="r" b="b"/>
              <a:pathLst>
                <a:path w="10488" h="8044" extrusionOk="0">
                  <a:moveTo>
                    <a:pt x="2071" y="0"/>
                  </a:moveTo>
                  <a:cubicBezTo>
                    <a:pt x="1903" y="0"/>
                    <a:pt x="1743" y="110"/>
                    <a:pt x="1672" y="274"/>
                  </a:cubicBezTo>
                  <a:lnTo>
                    <a:pt x="92" y="4529"/>
                  </a:lnTo>
                  <a:cubicBezTo>
                    <a:pt x="1" y="4742"/>
                    <a:pt x="122" y="4985"/>
                    <a:pt x="335" y="5076"/>
                  </a:cubicBezTo>
                  <a:lnTo>
                    <a:pt x="8268" y="8025"/>
                  </a:lnTo>
                  <a:cubicBezTo>
                    <a:pt x="8312" y="8037"/>
                    <a:pt x="8356" y="8043"/>
                    <a:pt x="8401" y="8043"/>
                  </a:cubicBezTo>
                  <a:cubicBezTo>
                    <a:pt x="8574" y="8043"/>
                    <a:pt x="8743" y="7951"/>
                    <a:pt x="8815" y="7782"/>
                  </a:cubicBezTo>
                  <a:lnTo>
                    <a:pt x="10396" y="3526"/>
                  </a:lnTo>
                  <a:cubicBezTo>
                    <a:pt x="10487" y="3313"/>
                    <a:pt x="10366" y="3070"/>
                    <a:pt x="10153" y="2979"/>
                  </a:cubicBezTo>
                  <a:lnTo>
                    <a:pt x="2220" y="31"/>
                  </a:lnTo>
                  <a:cubicBezTo>
                    <a:pt x="2171" y="10"/>
                    <a:pt x="2120" y="0"/>
                    <a:pt x="2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543;p64">
              <a:extLst>
                <a:ext uri="{FF2B5EF4-FFF2-40B4-BE49-F238E27FC236}">
                  <a16:creationId xmlns:a16="http://schemas.microsoft.com/office/drawing/2014/main" id="{88FACD27-5BA2-0D49-0DF8-567499E97364}"/>
                </a:ext>
              </a:extLst>
            </p:cNvPr>
            <p:cNvSpPr/>
            <p:nvPr/>
          </p:nvSpPr>
          <p:spPr>
            <a:xfrm>
              <a:off x="5289125" y="3903075"/>
              <a:ext cx="261425" cy="201025"/>
            </a:xfrm>
            <a:custGeom>
              <a:avLst/>
              <a:gdLst/>
              <a:ahLst/>
              <a:cxnLst/>
              <a:rect l="l" t="t" r="r" b="b"/>
              <a:pathLst>
                <a:path w="10457" h="8041" extrusionOk="0">
                  <a:moveTo>
                    <a:pt x="2076" y="0"/>
                  </a:moveTo>
                  <a:cubicBezTo>
                    <a:pt x="1896" y="0"/>
                    <a:pt x="1718" y="114"/>
                    <a:pt x="1642" y="290"/>
                  </a:cubicBezTo>
                  <a:lnTo>
                    <a:pt x="62" y="4545"/>
                  </a:lnTo>
                  <a:cubicBezTo>
                    <a:pt x="1" y="4758"/>
                    <a:pt x="92" y="5001"/>
                    <a:pt x="335" y="5092"/>
                  </a:cubicBezTo>
                  <a:lnTo>
                    <a:pt x="8238" y="8010"/>
                  </a:lnTo>
                  <a:cubicBezTo>
                    <a:pt x="8287" y="8031"/>
                    <a:pt x="8339" y="8041"/>
                    <a:pt x="8391" y="8041"/>
                  </a:cubicBezTo>
                  <a:cubicBezTo>
                    <a:pt x="8565" y="8041"/>
                    <a:pt x="8738" y="7931"/>
                    <a:pt x="8785" y="7767"/>
                  </a:cubicBezTo>
                  <a:lnTo>
                    <a:pt x="10366" y="3512"/>
                  </a:lnTo>
                  <a:cubicBezTo>
                    <a:pt x="10457" y="3299"/>
                    <a:pt x="10335" y="3056"/>
                    <a:pt x="10123" y="2964"/>
                  </a:cubicBezTo>
                  <a:lnTo>
                    <a:pt x="2189" y="16"/>
                  </a:lnTo>
                  <a:cubicBezTo>
                    <a:pt x="2152" y="5"/>
                    <a:pt x="2114" y="0"/>
                    <a:pt x="2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544;p64">
              <a:extLst>
                <a:ext uri="{FF2B5EF4-FFF2-40B4-BE49-F238E27FC236}">
                  <a16:creationId xmlns:a16="http://schemas.microsoft.com/office/drawing/2014/main" id="{62FA3FB3-9536-9666-A4B4-6C4C7FD9B666}"/>
                </a:ext>
              </a:extLst>
            </p:cNvPr>
            <p:cNvSpPr/>
            <p:nvPr/>
          </p:nvSpPr>
          <p:spPr>
            <a:xfrm>
              <a:off x="5571050" y="400832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71" y="0"/>
                  </a:moveTo>
                  <a:cubicBezTo>
                    <a:pt x="1903" y="0"/>
                    <a:pt x="1743" y="110"/>
                    <a:pt x="1672" y="274"/>
                  </a:cubicBezTo>
                  <a:lnTo>
                    <a:pt x="92" y="4530"/>
                  </a:lnTo>
                  <a:cubicBezTo>
                    <a:pt x="1" y="4742"/>
                    <a:pt x="122" y="4986"/>
                    <a:pt x="335" y="5077"/>
                  </a:cubicBezTo>
                  <a:lnTo>
                    <a:pt x="8268" y="8025"/>
                  </a:lnTo>
                  <a:cubicBezTo>
                    <a:pt x="8311" y="8037"/>
                    <a:pt x="8355" y="8043"/>
                    <a:pt x="8398" y="8043"/>
                  </a:cubicBezTo>
                  <a:cubicBezTo>
                    <a:pt x="8572" y="8043"/>
                    <a:pt x="8742" y="7946"/>
                    <a:pt x="8815" y="7752"/>
                  </a:cubicBezTo>
                  <a:lnTo>
                    <a:pt x="10396" y="3496"/>
                  </a:lnTo>
                  <a:cubicBezTo>
                    <a:pt x="10457" y="3283"/>
                    <a:pt x="10366" y="3040"/>
                    <a:pt x="10122" y="2949"/>
                  </a:cubicBezTo>
                  <a:lnTo>
                    <a:pt x="2220" y="31"/>
                  </a:lnTo>
                  <a:cubicBezTo>
                    <a:pt x="2171" y="10"/>
                    <a:pt x="2120" y="0"/>
                    <a:pt x="2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545;p64">
              <a:extLst>
                <a:ext uri="{FF2B5EF4-FFF2-40B4-BE49-F238E27FC236}">
                  <a16:creationId xmlns:a16="http://schemas.microsoft.com/office/drawing/2014/main" id="{FE8FC567-7200-B413-4533-A4C5E85BF061}"/>
                </a:ext>
              </a:extLst>
            </p:cNvPr>
            <p:cNvSpPr/>
            <p:nvPr/>
          </p:nvSpPr>
          <p:spPr>
            <a:xfrm>
              <a:off x="5214675" y="3238100"/>
              <a:ext cx="262175" cy="201100"/>
            </a:xfrm>
            <a:custGeom>
              <a:avLst/>
              <a:gdLst/>
              <a:ahLst/>
              <a:cxnLst/>
              <a:rect l="l" t="t" r="r" b="b"/>
              <a:pathLst>
                <a:path w="10487" h="8044" extrusionOk="0">
                  <a:moveTo>
                    <a:pt x="2089" y="1"/>
                  </a:moveTo>
                  <a:cubicBezTo>
                    <a:pt x="1915" y="1"/>
                    <a:pt x="1745" y="98"/>
                    <a:pt x="1672" y="293"/>
                  </a:cubicBezTo>
                  <a:lnTo>
                    <a:pt x="91" y="4517"/>
                  </a:lnTo>
                  <a:cubicBezTo>
                    <a:pt x="0" y="4761"/>
                    <a:pt x="122" y="5004"/>
                    <a:pt x="334" y="5065"/>
                  </a:cubicBezTo>
                  <a:lnTo>
                    <a:pt x="8268" y="8013"/>
                  </a:lnTo>
                  <a:cubicBezTo>
                    <a:pt x="8316" y="8034"/>
                    <a:pt x="8367" y="8044"/>
                    <a:pt x="8417" y="8044"/>
                  </a:cubicBezTo>
                  <a:cubicBezTo>
                    <a:pt x="8584" y="8044"/>
                    <a:pt x="8745" y="7934"/>
                    <a:pt x="8815" y="7770"/>
                  </a:cubicBezTo>
                  <a:lnTo>
                    <a:pt x="10395" y="3514"/>
                  </a:lnTo>
                  <a:cubicBezTo>
                    <a:pt x="10487" y="3302"/>
                    <a:pt x="10365" y="3059"/>
                    <a:pt x="10152" y="2967"/>
                  </a:cubicBezTo>
                  <a:lnTo>
                    <a:pt x="2219" y="19"/>
                  </a:lnTo>
                  <a:cubicBezTo>
                    <a:pt x="2176" y="7"/>
                    <a:pt x="2133" y="1"/>
                    <a:pt x="2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546;p64">
              <a:extLst>
                <a:ext uri="{FF2B5EF4-FFF2-40B4-BE49-F238E27FC236}">
                  <a16:creationId xmlns:a16="http://schemas.microsoft.com/office/drawing/2014/main" id="{5CA96BFC-2366-7699-5891-FFA154A2E0AD}"/>
                </a:ext>
              </a:extLst>
            </p:cNvPr>
            <p:cNvSpPr/>
            <p:nvPr/>
          </p:nvSpPr>
          <p:spPr>
            <a:xfrm>
              <a:off x="5145525" y="3424725"/>
              <a:ext cx="261425" cy="201400"/>
            </a:xfrm>
            <a:custGeom>
              <a:avLst/>
              <a:gdLst/>
              <a:ahLst/>
              <a:cxnLst/>
              <a:rect l="l" t="t" r="r" b="b"/>
              <a:pathLst>
                <a:path w="10457" h="8056" extrusionOk="0">
                  <a:moveTo>
                    <a:pt x="2054" y="1"/>
                  </a:moveTo>
                  <a:cubicBezTo>
                    <a:pt x="1874" y="1"/>
                    <a:pt x="1719" y="110"/>
                    <a:pt x="1672" y="274"/>
                  </a:cubicBezTo>
                  <a:lnTo>
                    <a:pt x="91" y="4530"/>
                  </a:lnTo>
                  <a:cubicBezTo>
                    <a:pt x="0" y="4743"/>
                    <a:pt x="122" y="4986"/>
                    <a:pt x="334" y="5077"/>
                  </a:cubicBezTo>
                  <a:lnTo>
                    <a:pt x="8237" y="8025"/>
                  </a:lnTo>
                  <a:cubicBezTo>
                    <a:pt x="8293" y="8046"/>
                    <a:pt x="8349" y="8056"/>
                    <a:pt x="8402" y="8056"/>
                  </a:cubicBezTo>
                  <a:cubicBezTo>
                    <a:pt x="8582" y="8056"/>
                    <a:pt x="8738" y="7946"/>
                    <a:pt x="8784" y="7782"/>
                  </a:cubicBezTo>
                  <a:lnTo>
                    <a:pt x="10365" y="3527"/>
                  </a:lnTo>
                  <a:cubicBezTo>
                    <a:pt x="10456" y="3314"/>
                    <a:pt x="10335" y="3071"/>
                    <a:pt x="10122" y="2980"/>
                  </a:cubicBezTo>
                  <a:lnTo>
                    <a:pt x="2219" y="31"/>
                  </a:lnTo>
                  <a:cubicBezTo>
                    <a:pt x="2163" y="10"/>
                    <a:pt x="2107" y="1"/>
                    <a:pt x="2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547;p64">
              <a:extLst>
                <a:ext uri="{FF2B5EF4-FFF2-40B4-BE49-F238E27FC236}">
                  <a16:creationId xmlns:a16="http://schemas.microsoft.com/office/drawing/2014/main" id="{330583E1-CE53-F8D8-777F-ED77DBFF64CE}"/>
                </a:ext>
              </a:extLst>
            </p:cNvPr>
            <p:cNvSpPr/>
            <p:nvPr/>
          </p:nvSpPr>
          <p:spPr>
            <a:xfrm>
              <a:off x="5076375" y="3611650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40" y="1"/>
                  </a:moveTo>
                  <a:cubicBezTo>
                    <a:pt x="1872" y="1"/>
                    <a:pt x="1712" y="111"/>
                    <a:pt x="1641" y="275"/>
                  </a:cubicBezTo>
                  <a:lnTo>
                    <a:pt x="61" y="4530"/>
                  </a:lnTo>
                  <a:cubicBezTo>
                    <a:pt x="0" y="4743"/>
                    <a:pt x="91" y="4986"/>
                    <a:pt x="334" y="5077"/>
                  </a:cubicBezTo>
                  <a:lnTo>
                    <a:pt x="8237" y="8026"/>
                  </a:lnTo>
                  <a:cubicBezTo>
                    <a:pt x="8280" y="8038"/>
                    <a:pt x="8324" y="8044"/>
                    <a:pt x="8367" y="8044"/>
                  </a:cubicBezTo>
                  <a:cubicBezTo>
                    <a:pt x="8541" y="8044"/>
                    <a:pt x="8711" y="7947"/>
                    <a:pt x="8784" y="7752"/>
                  </a:cubicBezTo>
                  <a:lnTo>
                    <a:pt x="10365" y="3497"/>
                  </a:lnTo>
                  <a:cubicBezTo>
                    <a:pt x="10456" y="3284"/>
                    <a:pt x="10335" y="3041"/>
                    <a:pt x="10122" y="2980"/>
                  </a:cubicBezTo>
                  <a:lnTo>
                    <a:pt x="2189" y="32"/>
                  </a:lnTo>
                  <a:cubicBezTo>
                    <a:pt x="2140" y="11"/>
                    <a:pt x="2089" y="1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548;p64">
              <a:extLst>
                <a:ext uri="{FF2B5EF4-FFF2-40B4-BE49-F238E27FC236}">
                  <a16:creationId xmlns:a16="http://schemas.microsoft.com/office/drawing/2014/main" id="{0BA37E7D-DEFF-0034-25D2-FA8FF71D5496}"/>
                </a:ext>
              </a:extLst>
            </p:cNvPr>
            <p:cNvSpPr/>
            <p:nvPr/>
          </p:nvSpPr>
          <p:spPr>
            <a:xfrm>
              <a:off x="5006450" y="3798150"/>
              <a:ext cx="262200" cy="201100"/>
            </a:xfrm>
            <a:custGeom>
              <a:avLst/>
              <a:gdLst/>
              <a:ahLst/>
              <a:cxnLst/>
              <a:rect l="l" t="t" r="r" b="b"/>
              <a:pathLst>
                <a:path w="10488" h="8044" extrusionOk="0">
                  <a:moveTo>
                    <a:pt x="2090" y="0"/>
                  </a:moveTo>
                  <a:cubicBezTo>
                    <a:pt x="1916" y="0"/>
                    <a:pt x="1745" y="98"/>
                    <a:pt x="1672" y="292"/>
                  </a:cubicBezTo>
                  <a:lnTo>
                    <a:pt x="92" y="4517"/>
                  </a:lnTo>
                  <a:cubicBezTo>
                    <a:pt x="1" y="4760"/>
                    <a:pt x="122" y="5003"/>
                    <a:pt x="335" y="5064"/>
                  </a:cubicBezTo>
                  <a:lnTo>
                    <a:pt x="8268" y="8013"/>
                  </a:lnTo>
                  <a:cubicBezTo>
                    <a:pt x="8317" y="8033"/>
                    <a:pt x="8367" y="8043"/>
                    <a:pt x="8417" y="8043"/>
                  </a:cubicBezTo>
                  <a:cubicBezTo>
                    <a:pt x="8585" y="8043"/>
                    <a:pt x="8745" y="7933"/>
                    <a:pt x="8815" y="7769"/>
                  </a:cubicBezTo>
                  <a:lnTo>
                    <a:pt x="10396" y="3514"/>
                  </a:lnTo>
                  <a:cubicBezTo>
                    <a:pt x="10487" y="3301"/>
                    <a:pt x="10366" y="3058"/>
                    <a:pt x="10153" y="2967"/>
                  </a:cubicBezTo>
                  <a:lnTo>
                    <a:pt x="2220" y="18"/>
                  </a:lnTo>
                  <a:cubicBezTo>
                    <a:pt x="2177" y="6"/>
                    <a:pt x="2133" y="0"/>
                    <a:pt x="2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241F4F5-C0BB-9251-EA20-AB64975E2261}"/>
                  </a:ext>
                </a:extLst>
              </p:cNvPr>
              <p:cNvSpPr txBox="1"/>
              <p:nvPr/>
            </p:nvSpPr>
            <p:spPr>
              <a:xfrm>
                <a:off x="1605117" y="2322507"/>
                <a:ext cx="9345560" cy="249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Anh Hưng có số chuồng chim bồ câu là:</a:t>
                </a:r>
                <a:endParaRPr lang="en-US" sz="32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nl-NL" sz="32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48 : 6 = 8 </m:t>
                    </m:r>
                  </m:oMath>
                </a14:m>
                <a:r>
                  <a:rPr lang="nl-NL" sz="3200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(chuồng)</a:t>
                </a:r>
                <a:endParaRPr lang="en-US" sz="32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	Đáp số: 8 chuồng chim bồ câu.</a:t>
                </a:r>
                <a:endParaRPr lang="en-US" sz="32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241F4F5-C0BB-9251-EA20-AB64975E2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17" y="2322507"/>
                <a:ext cx="9345560" cy="2499210"/>
              </a:xfrm>
              <a:prstGeom prst="rect">
                <a:avLst/>
              </a:prstGeom>
              <a:blipFill>
                <a:blip r:embed="rId2"/>
                <a:stretch>
                  <a:fillRect l="-1631" b="-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4B42B5-AB52-7C6C-B241-1CE522D51CE5}"/>
              </a:ext>
            </a:extLst>
          </p:cNvPr>
          <p:cNvSpPr txBox="1"/>
          <p:nvPr/>
        </p:nvSpPr>
        <p:spPr>
          <a:xfrm>
            <a:off x="4866969" y="1297859"/>
            <a:ext cx="18870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u="sng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3733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u="sng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3733" b="1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1857;p50">
            <a:extLst>
              <a:ext uri="{FF2B5EF4-FFF2-40B4-BE49-F238E27FC236}">
                <a16:creationId xmlns:a16="http://schemas.microsoft.com/office/drawing/2014/main" id="{D550953C-20EE-E700-2475-F56C29F62CBA}"/>
              </a:ext>
            </a:extLst>
          </p:cNvPr>
          <p:cNvGrpSpPr/>
          <p:nvPr/>
        </p:nvGrpSpPr>
        <p:grpSpPr>
          <a:xfrm flipH="1">
            <a:off x="354859" y="4135653"/>
            <a:ext cx="1433765" cy="1035249"/>
            <a:chOff x="5994300" y="879475"/>
            <a:chExt cx="617825" cy="446100"/>
          </a:xfrm>
        </p:grpSpPr>
        <p:sp>
          <p:nvSpPr>
            <p:cNvPr id="10" name="Google Shape;1858;p50">
              <a:extLst>
                <a:ext uri="{FF2B5EF4-FFF2-40B4-BE49-F238E27FC236}">
                  <a16:creationId xmlns:a16="http://schemas.microsoft.com/office/drawing/2014/main" id="{B8CFB8A8-593C-9076-9641-3AD7A422214B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859;p50">
              <a:extLst>
                <a:ext uri="{FF2B5EF4-FFF2-40B4-BE49-F238E27FC236}">
                  <a16:creationId xmlns:a16="http://schemas.microsoft.com/office/drawing/2014/main" id="{A5DED439-D8D5-14AA-39FF-BCFB1C0A18F3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860;p50">
              <a:extLst>
                <a:ext uri="{FF2B5EF4-FFF2-40B4-BE49-F238E27FC236}">
                  <a16:creationId xmlns:a16="http://schemas.microsoft.com/office/drawing/2014/main" id="{3BB91AA1-EF65-EBF0-F38D-48086CA391F2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2485;p64">
            <a:extLst>
              <a:ext uri="{FF2B5EF4-FFF2-40B4-BE49-F238E27FC236}">
                <a16:creationId xmlns:a16="http://schemas.microsoft.com/office/drawing/2014/main" id="{72067F7B-E3A0-BA35-70E3-11E97C026473}"/>
              </a:ext>
            </a:extLst>
          </p:cNvPr>
          <p:cNvGrpSpPr/>
          <p:nvPr/>
        </p:nvGrpSpPr>
        <p:grpSpPr>
          <a:xfrm>
            <a:off x="10147300" y="4121982"/>
            <a:ext cx="1694077" cy="1950953"/>
            <a:chOff x="3437225" y="1737025"/>
            <a:chExt cx="1537275" cy="1770375"/>
          </a:xfrm>
        </p:grpSpPr>
        <p:sp>
          <p:nvSpPr>
            <p:cNvPr id="35" name="Google Shape;2486;p64">
              <a:extLst>
                <a:ext uri="{FF2B5EF4-FFF2-40B4-BE49-F238E27FC236}">
                  <a16:creationId xmlns:a16="http://schemas.microsoft.com/office/drawing/2014/main" id="{6AE4BB24-6E25-C646-54E1-CF22BC216581}"/>
                </a:ext>
              </a:extLst>
            </p:cNvPr>
            <p:cNvSpPr/>
            <p:nvPr/>
          </p:nvSpPr>
          <p:spPr>
            <a:xfrm>
              <a:off x="3437225" y="1737025"/>
              <a:ext cx="1537275" cy="1770375"/>
            </a:xfrm>
            <a:custGeom>
              <a:avLst/>
              <a:gdLst/>
              <a:ahLst/>
              <a:cxnLst/>
              <a:rect l="l" t="t" r="r" b="b"/>
              <a:pathLst>
                <a:path w="61491" h="70815" extrusionOk="0">
                  <a:moveTo>
                    <a:pt x="41396" y="0"/>
                  </a:moveTo>
                  <a:cubicBezTo>
                    <a:pt x="41214" y="0"/>
                    <a:pt x="41031" y="29"/>
                    <a:pt x="40852" y="91"/>
                  </a:cubicBezTo>
                  <a:lnTo>
                    <a:pt x="456" y="13708"/>
                  </a:lnTo>
                  <a:cubicBezTo>
                    <a:pt x="152" y="13799"/>
                    <a:pt x="0" y="14134"/>
                    <a:pt x="92" y="14437"/>
                  </a:cubicBezTo>
                  <a:lnTo>
                    <a:pt x="18998" y="70426"/>
                  </a:lnTo>
                  <a:cubicBezTo>
                    <a:pt x="19073" y="70651"/>
                    <a:pt x="19312" y="70815"/>
                    <a:pt x="19564" y="70815"/>
                  </a:cubicBezTo>
                  <a:cubicBezTo>
                    <a:pt x="19619" y="70815"/>
                    <a:pt x="19673" y="70807"/>
                    <a:pt x="19727" y="70791"/>
                  </a:cubicBezTo>
                  <a:lnTo>
                    <a:pt x="60093" y="57143"/>
                  </a:lnTo>
                  <a:cubicBezTo>
                    <a:pt x="61005" y="56839"/>
                    <a:pt x="61491" y="55867"/>
                    <a:pt x="61187" y="54955"/>
                  </a:cubicBezTo>
                  <a:lnTo>
                    <a:pt x="43041" y="1155"/>
                  </a:lnTo>
                  <a:cubicBezTo>
                    <a:pt x="42798" y="452"/>
                    <a:pt x="42111" y="0"/>
                    <a:pt x="41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87;p64">
              <a:extLst>
                <a:ext uri="{FF2B5EF4-FFF2-40B4-BE49-F238E27FC236}">
                  <a16:creationId xmlns:a16="http://schemas.microsoft.com/office/drawing/2014/main" id="{7F6B67C3-271B-E7F9-DC3E-6CE9DBA31563}"/>
                </a:ext>
              </a:extLst>
            </p:cNvPr>
            <p:cNvSpPr/>
            <p:nvPr/>
          </p:nvSpPr>
          <p:spPr>
            <a:xfrm>
              <a:off x="3441025" y="2043250"/>
              <a:ext cx="596550" cy="1456700"/>
            </a:xfrm>
            <a:custGeom>
              <a:avLst/>
              <a:gdLst/>
              <a:ahLst/>
              <a:cxnLst/>
              <a:rect l="l" t="t" r="r" b="b"/>
              <a:pathLst>
                <a:path w="23862" h="58268" extrusionOk="0">
                  <a:moveTo>
                    <a:pt x="4621" y="0"/>
                  </a:moveTo>
                  <a:lnTo>
                    <a:pt x="1368" y="1094"/>
                  </a:lnTo>
                  <a:cubicBezTo>
                    <a:pt x="487" y="1398"/>
                    <a:pt x="0" y="2340"/>
                    <a:pt x="304" y="3222"/>
                  </a:cubicBezTo>
                  <a:lnTo>
                    <a:pt x="18481" y="57113"/>
                  </a:lnTo>
                  <a:cubicBezTo>
                    <a:pt x="18723" y="57816"/>
                    <a:pt x="19372" y="58268"/>
                    <a:pt x="20071" y="58268"/>
                  </a:cubicBezTo>
                  <a:cubicBezTo>
                    <a:pt x="20249" y="58268"/>
                    <a:pt x="20430" y="58239"/>
                    <a:pt x="20609" y="58177"/>
                  </a:cubicBezTo>
                  <a:lnTo>
                    <a:pt x="23861" y="57083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88;p64">
              <a:extLst>
                <a:ext uri="{FF2B5EF4-FFF2-40B4-BE49-F238E27FC236}">
                  <a16:creationId xmlns:a16="http://schemas.microsoft.com/office/drawing/2014/main" id="{639ABA29-7A8F-AF74-5339-4E4D5DD54282}"/>
                </a:ext>
              </a:extLst>
            </p:cNvPr>
            <p:cNvSpPr/>
            <p:nvPr/>
          </p:nvSpPr>
          <p:spPr>
            <a:xfrm>
              <a:off x="3556525" y="2028800"/>
              <a:ext cx="524350" cy="1440775"/>
            </a:xfrm>
            <a:custGeom>
              <a:avLst/>
              <a:gdLst/>
              <a:ahLst/>
              <a:cxnLst/>
              <a:rect l="l" t="t" r="r" b="b"/>
              <a:pathLst>
                <a:path w="20974" h="57631" extrusionOk="0">
                  <a:moveTo>
                    <a:pt x="1733" y="0"/>
                  </a:moveTo>
                  <a:lnTo>
                    <a:pt x="1" y="578"/>
                  </a:lnTo>
                  <a:lnTo>
                    <a:pt x="19241" y="57631"/>
                  </a:lnTo>
                  <a:lnTo>
                    <a:pt x="20974" y="57053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89;p64">
              <a:extLst>
                <a:ext uri="{FF2B5EF4-FFF2-40B4-BE49-F238E27FC236}">
                  <a16:creationId xmlns:a16="http://schemas.microsoft.com/office/drawing/2014/main" id="{1BD150FD-4C63-C946-A4D9-66ED6147D8BB}"/>
                </a:ext>
              </a:extLst>
            </p:cNvPr>
            <p:cNvSpPr/>
            <p:nvPr/>
          </p:nvSpPr>
          <p:spPr>
            <a:xfrm>
              <a:off x="3556525" y="2028800"/>
              <a:ext cx="346525" cy="979525"/>
            </a:xfrm>
            <a:custGeom>
              <a:avLst/>
              <a:gdLst/>
              <a:ahLst/>
              <a:cxnLst/>
              <a:rect l="l" t="t" r="r" b="b"/>
              <a:pathLst>
                <a:path w="13861" h="39181" extrusionOk="0">
                  <a:moveTo>
                    <a:pt x="1733" y="0"/>
                  </a:moveTo>
                  <a:lnTo>
                    <a:pt x="1" y="578"/>
                  </a:lnTo>
                  <a:lnTo>
                    <a:pt x="13010" y="39180"/>
                  </a:lnTo>
                  <a:cubicBezTo>
                    <a:pt x="13253" y="38086"/>
                    <a:pt x="13557" y="36992"/>
                    <a:pt x="13861" y="35898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90;p64">
              <a:extLst>
                <a:ext uri="{FF2B5EF4-FFF2-40B4-BE49-F238E27FC236}">
                  <a16:creationId xmlns:a16="http://schemas.microsoft.com/office/drawing/2014/main" id="{B75E0CAC-2064-0612-99E5-742FE2632B6E}"/>
                </a:ext>
              </a:extLst>
            </p:cNvPr>
            <p:cNvSpPr/>
            <p:nvPr/>
          </p:nvSpPr>
          <p:spPr>
            <a:xfrm>
              <a:off x="3831600" y="2034400"/>
              <a:ext cx="714325" cy="482475"/>
            </a:xfrm>
            <a:custGeom>
              <a:avLst/>
              <a:gdLst/>
              <a:ahLst/>
              <a:cxnLst/>
              <a:rect l="l" t="t" r="r" b="b"/>
              <a:pathLst>
                <a:path w="28573" h="19299" extrusionOk="0">
                  <a:moveTo>
                    <a:pt x="24718" y="1"/>
                  </a:moveTo>
                  <a:cubicBezTo>
                    <a:pt x="24686" y="1"/>
                    <a:pt x="24654" y="7"/>
                    <a:pt x="24621" y="20"/>
                  </a:cubicBezTo>
                  <a:lnTo>
                    <a:pt x="214" y="8226"/>
                  </a:lnTo>
                  <a:cubicBezTo>
                    <a:pt x="62" y="8287"/>
                    <a:pt x="1" y="8439"/>
                    <a:pt x="31" y="8591"/>
                  </a:cubicBezTo>
                  <a:lnTo>
                    <a:pt x="3587" y="19108"/>
                  </a:lnTo>
                  <a:cubicBezTo>
                    <a:pt x="3613" y="19235"/>
                    <a:pt x="3744" y="19298"/>
                    <a:pt x="3875" y="19298"/>
                  </a:cubicBezTo>
                  <a:cubicBezTo>
                    <a:pt x="3901" y="19298"/>
                    <a:pt x="3927" y="19296"/>
                    <a:pt x="3952" y="19290"/>
                  </a:cubicBezTo>
                  <a:lnTo>
                    <a:pt x="28360" y="11053"/>
                  </a:lnTo>
                  <a:cubicBezTo>
                    <a:pt x="28482" y="10992"/>
                    <a:pt x="28573" y="10840"/>
                    <a:pt x="28542" y="10689"/>
                  </a:cubicBezTo>
                  <a:lnTo>
                    <a:pt x="24986" y="202"/>
                  </a:lnTo>
                  <a:cubicBezTo>
                    <a:pt x="24938" y="83"/>
                    <a:pt x="24834" y="1"/>
                    <a:pt x="24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91;p64">
              <a:extLst>
                <a:ext uri="{FF2B5EF4-FFF2-40B4-BE49-F238E27FC236}">
                  <a16:creationId xmlns:a16="http://schemas.microsoft.com/office/drawing/2014/main" id="{8D1891E2-1BE4-B8E6-7A55-2494DCC6EEFC}"/>
                </a:ext>
              </a:extLst>
            </p:cNvPr>
            <p:cNvSpPr/>
            <p:nvPr/>
          </p:nvSpPr>
          <p:spPr>
            <a:xfrm>
              <a:off x="4051975" y="2687525"/>
              <a:ext cx="629975" cy="234350"/>
            </a:xfrm>
            <a:custGeom>
              <a:avLst/>
              <a:gdLst/>
              <a:ahLst/>
              <a:cxnLst/>
              <a:rect l="l" t="t" r="r" b="b"/>
              <a:pathLst>
                <a:path w="25199" h="9374" extrusionOk="0">
                  <a:moveTo>
                    <a:pt x="24407" y="1"/>
                  </a:moveTo>
                  <a:cubicBezTo>
                    <a:pt x="24337" y="1"/>
                    <a:pt x="24265" y="12"/>
                    <a:pt x="24196" y="35"/>
                  </a:cubicBezTo>
                  <a:lnTo>
                    <a:pt x="578" y="8029"/>
                  </a:lnTo>
                  <a:cubicBezTo>
                    <a:pt x="213" y="8150"/>
                    <a:pt x="1" y="8546"/>
                    <a:pt x="122" y="8910"/>
                  </a:cubicBezTo>
                  <a:cubicBezTo>
                    <a:pt x="218" y="9199"/>
                    <a:pt x="486" y="9373"/>
                    <a:pt x="774" y="9373"/>
                  </a:cubicBezTo>
                  <a:cubicBezTo>
                    <a:pt x="850" y="9373"/>
                    <a:pt x="927" y="9361"/>
                    <a:pt x="1004" y="9336"/>
                  </a:cubicBezTo>
                  <a:lnTo>
                    <a:pt x="24651" y="1372"/>
                  </a:lnTo>
                  <a:cubicBezTo>
                    <a:pt x="25016" y="1251"/>
                    <a:pt x="25199" y="856"/>
                    <a:pt x="25077" y="491"/>
                  </a:cubicBezTo>
                  <a:cubicBezTo>
                    <a:pt x="24979" y="196"/>
                    <a:pt x="24702" y="1"/>
                    <a:pt x="24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92;p64">
              <a:extLst>
                <a:ext uri="{FF2B5EF4-FFF2-40B4-BE49-F238E27FC236}">
                  <a16:creationId xmlns:a16="http://schemas.microsoft.com/office/drawing/2014/main" id="{0F8FE410-DD68-AAA5-F166-90CA4785A771}"/>
                </a:ext>
              </a:extLst>
            </p:cNvPr>
            <p:cNvSpPr/>
            <p:nvPr/>
          </p:nvSpPr>
          <p:spPr>
            <a:xfrm>
              <a:off x="4104400" y="2841025"/>
              <a:ext cx="629225" cy="234350"/>
            </a:xfrm>
            <a:custGeom>
              <a:avLst/>
              <a:gdLst/>
              <a:ahLst/>
              <a:cxnLst/>
              <a:rect l="l" t="t" r="r" b="b"/>
              <a:pathLst>
                <a:path w="25169" h="9374" extrusionOk="0">
                  <a:moveTo>
                    <a:pt x="24377" y="0"/>
                  </a:moveTo>
                  <a:cubicBezTo>
                    <a:pt x="24307" y="0"/>
                    <a:pt x="24235" y="11"/>
                    <a:pt x="24165" y="35"/>
                  </a:cubicBezTo>
                  <a:lnTo>
                    <a:pt x="548" y="8029"/>
                  </a:lnTo>
                  <a:cubicBezTo>
                    <a:pt x="183" y="8150"/>
                    <a:pt x="1" y="8546"/>
                    <a:pt x="122" y="8910"/>
                  </a:cubicBezTo>
                  <a:cubicBezTo>
                    <a:pt x="219" y="9199"/>
                    <a:pt x="486" y="9373"/>
                    <a:pt x="774" y="9373"/>
                  </a:cubicBezTo>
                  <a:cubicBezTo>
                    <a:pt x="850" y="9373"/>
                    <a:pt x="928" y="9361"/>
                    <a:pt x="1004" y="9336"/>
                  </a:cubicBezTo>
                  <a:lnTo>
                    <a:pt x="24621" y="1372"/>
                  </a:lnTo>
                  <a:cubicBezTo>
                    <a:pt x="24986" y="1251"/>
                    <a:pt x="25168" y="855"/>
                    <a:pt x="25047" y="491"/>
                  </a:cubicBezTo>
                  <a:cubicBezTo>
                    <a:pt x="24949" y="196"/>
                    <a:pt x="24672" y="0"/>
                    <a:pt x="2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93;p64">
              <a:extLst>
                <a:ext uri="{FF2B5EF4-FFF2-40B4-BE49-F238E27FC236}">
                  <a16:creationId xmlns:a16="http://schemas.microsoft.com/office/drawing/2014/main" id="{FB8843D5-450E-7B6F-1CE2-0C6217CA9D21}"/>
                </a:ext>
              </a:extLst>
            </p:cNvPr>
            <p:cNvSpPr/>
            <p:nvPr/>
          </p:nvSpPr>
          <p:spPr>
            <a:xfrm>
              <a:off x="4156075" y="2995200"/>
              <a:ext cx="629975" cy="233675"/>
            </a:xfrm>
            <a:custGeom>
              <a:avLst/>
              <a:gdLst/>
              <a:ahLst/>
              <a:cxnLst/>
              <a:rect l="l" t="t" r="r" b="b"/>
              <a:pathLst>
                <a:path w="25199" h="9347" extrusionOk="0">
                  <a:moveTo>
                    <a:pt x="24425" y="1"/>
                  </a:moveTo>
                  <a:cubicBezTo>
                    <a:pt x="24349" y="1"/>
                    <a:pt x="24272" y="13"/>
                    <a:pt x="24196" y="38"/>
                  </a:cubicBezTo>
                  <a:lnTo>
                    <a:pt x="548" y="8002"/>
                  </a:lnTo>
                  <a:cubicBezTo>
                    <a:pt x="183" y="8123"/>
                    <a:pt x="1" y="8518"/>
                    <a:pt x="122" y="8883"/>
                  </a:cubicBezTo>
                  <a:cubicBezTo>
                    <a:pt x="219" y="9172"/>
                    <a:pt x="486" y="9346"/>
                    <a:pt x="774" y="9346"/>
                  </a:cubicBezTo>
                  <a:cubicBezTo>
                    <a:pt x="850" y="9346"/>
                    <a:pt x="928" y="9334"/>
                    <a:pt x="1004" y="9309"/>
                  </a:cubicBezTo>
                  <a:lnTo>
                    <a:pt x="24621" y="1345"/>
                  </a:lnTo>
                  <a:cubicBezTo>
                    <a:pt x="24986" y="1223"/>
                    <a:pt x="25199" y="828"/>
                    <a:pt x="25077" y="464"/>
                  </a:cubicBezTo>
                  <a:cubicBezTo>
                    <a:pt x="24981" y="175"/>
                    <a:pt x="24714" y="1"/>
                    <a:pt x="24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6" name="Picture 13">
            <a:extLst>
              <a:ext uri="{FF2B5EF4-FFF2-40B4-BE49-F238E27FC236}">
                <a16:creationId xmlns:a16="http://schemas.microsoft.com/office/drawing/2014/main" id="{AC9F53B5-73D0-B5D1-F420-4619BD947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8586768" y="3423971"/>
            <a:ext cx="564985" cy="318447"/>
          </a:xfrm>
          <a:prstGeom prst="rect">
            <a:avLst/>
          </a:prstGeom>
        </p:spPr>
      </p:pic>
      <p:pic>
        <p:nvPicPr>
          <p:cNvPr id="107" name="Picture 13">
            <a:extLst>
              <a:ext uri="{FF2B5EF4-FFF2-40B4-BE49-F238E27FC236}">
                <a16:creationId xmlns:a16="http://schemas.microsoft.com/office/drawing/2014/main" id="{AA662F21-7621-712E-3767-8B4C24CE9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3217249" y="1725854"/>
            <a:ext cx="564985" cy="318447"/>
          </a:xfrm>
          <a:prstGeom prst="rect">
            <a:avLst/>
          </a:prstGeom>
        </p:spPr>
      </p:pic>
      <p:pic>
        <p:nvPicPr>
          <p:cNvPr id="108" name="Picture 13">
            <a:extLst>
              <a:ext uri="{FF2B5EF4-FFF2-40B4-BE49-F238E27FC236}">
                <a16:creationId xmlns:a16="http://schemas.microsoft.com/office/drawing/2014/main" id="{D4D6D84C-D90D-37FB-F3F9-BA80A9266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2530117" y="4753406"/>
            <a:ext cx="564985" cy="318447"/>
          </a:xfrm>
          <a:prstGeom prst="rect">
            <a:avLst/>
          </a:prstGeom>
        </p:spPr>
      </p:pic>
      <p:pic>
        <p:nvPicPr>
          <p:cNvPr id="109" name="Picture 13">
            <a:extLst>
              <a:ext uri="{FF2B5EF4-FFF2-40B4-BE49-F238E27FC236}">
                <a16:creationId xmlns:a16="http://schemas.microsoft.com/office/drawing/2014/main" id="{3281169F-E6D3-FADD-C084-174B25E6F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6428541" y="5873207"/>
            <a:ext cx="564985" cy="3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482726-9391-4C0A-9B34-F037041B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3" y="600075"/>
            <a:ext cx="9786938" cy="740542"/>
          </a:xfrm>
          <a:prstGeom prst="rect">
            <a:avLst/>
          </a:prstGeom>
        </p:spPr>
      </p:pic>
      <p:sp>
        <p:nvSpPr>
          <p:cNvPr id="7" name="Bong bóng Ý nghĩ: Hình đám mây 28">
            <a:extLst>
              <a:ext uri="{FF2B5EF4-FFF2-40B4-BE49-F238E27FC236}">
                <a16:creationId xmlns:a16="http://schemas.microsoft.com/office/drawing/2014/main" id="{5E9D4028-DB17-4D6D-AAB6-A7B75CEB4792}"/>
              </a:ext>
            </a:extLst>
          </p:cNvPr>
          <p:cNvSpPr/>
          <p:nvPr/>
        </p:nvSpPr>
        <p:spPr>
          <a:xfrm>
            <a:off x="1981200" y="1838325"/>
            <a:ext cx="8791575" cy="1533525"/>
          </a:xfrm>
          <a:prstGeom prst="wedgeRoundRectCallout">
            <a:avLst>
              <a:gd name="adj1" fmla="val -20948"/>
              <a:gd name="adj2" fmla="val 63372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kern="0" dirty="0">
                <a:solidFill>
                  <a:srgbClr val="000000"/>
                </a:solidFill>
                <a:ea typeface="Calibri" panose="020F0502020204030204" pitchFamily="34" charset="0"/>
                <a:sym typeface="Arial"/>
              </a:rPr>
              <a:t>Có 24 bông hoa hồng. Cắm vào mỗi bình 6 bông hoa. Cần cắm vào bao nhiêu bình hoa?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43">
                <a:extLst>
                  <a:ext uri="{FF2B5EF4-FFF2-40B4-BE49-F238E27FC236}">
                    <a16:creationId xmlns:a16="http://schemas.microsoft.com/office/drawing/2014/main" id="{31ED1DED-BF94-4D86-8848-EDE748B4DC31}"/>
                  </a:ext>
                </a:extLst>
              </p:cNvPr>
              <p:cNvSpPr txBox="1"/>
              <p:nvPr/>
            </p:nvSpPr>
            <p:spPr>
              <a:xfrm>
                <a:off x="2846440" y="4358790"/>
                <a:ext cx="9345560" cy="249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b="1" kern="0" dirty="0">
                    <a:solidFill>
                      <a:srgbClr val="FF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Số bình hoa cần để cắm hoa là:</a:t>
                </a:r>
                <a:endParaRPr lang="en-US" sz="3200" b="1" kern="0" dirty="0">
                  <a:solidFill>
                    <a:srgbClr val="FF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b="1" kern="0" dirty="0">
                    <a:solidFill>
                      <a:srgbClr val="FF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𝟐𝟒</m:t>
                    </m:r>
                    <m:r>
                      <a:rPr lang="nl-NL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: </m:t>
                    </m:r>
                    <m:r>
                      <a:rPr lang="nl-NL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𝟔</m:t>
                    </m:r>
                    <m:r>
                      <a:rPr lang="nl-NL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=</m:t>
                    </m:r>
                    <m:r>
                      <a:rPr lang="en-US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𝟒</m:t>
                    </m:r>
                    <m:r>
                      <a:rPr lang="nl-NL" sz="32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lang="nl-NL" sz="3200" b="1" kern="0" dirty="0">
                    <a:solidFill>
                      <a:srgbClr val="FF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(bình)</a:t>
                </a:r>
                <a:endParaRPr lang="en-US" sz="3200" b="1" kern="0" dirty="0">
                  <a:solidFill>
                    <a:srgbClr val="FF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b="1" kern="0" dirty="0">
                    <a:solidFill>
                      <a:srgbClr val="FF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	Đáp số: 4 bình hoa.</a:t>
                </a:r>
                <a:endParaRPr lang="en-US" sz="3200" b="1" kern="0" dirty="0">
                  <a:solidFill>
                    <a:srgbClr val="FF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43">
                <a:extLst>
                  <a:ext uri="{FF2B5EF4-FFF2-40B4-BE49-F238E27FC236}">
                    <a16:creationId xmlns:a16="http://schemas.microsoft.com/office/drawing/2014/main" id="{31ED1DED-BF94-4D86-8848-EDE748B4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440" y="4358790"/>
                <a:ext cx="9345560" cy="2499210"/>
              </a:xfrm>
              <a:prstGeom prst="rect">
                <a:avLst/>
              </a:prstGeom>
              <a:blipFill>
                <a:blip r:embed="rId3"/>
                <a:stretch>
                  <a:fillRect l="-1696" b="-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44">
            <a:extLst>
              <a:ext uri="{FF2B5EF4-FFF2-40B4-BE49-F238E27FC236}">
                <a16:creationId xmlns:a16="http://schemas.microsoft.com/office/drawing/2014/main" id="{EAAEB09A-FEB1-4AC8-961B-6F91A0F8E7ED}"/>
              </a:ext>
            </a:extLst>
          </p:cNvPr>
          <p:cNvSpPr txBox="1"/>
          <p:nvPr/>
        </p:nvSpPr>
        <p:spPr>
          <a:xfrm>
            <a:off x="5078555" y="3583859"/>
            <a:ext cx="18870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u="sng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3733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u="sng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3733" b="1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5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1" name="Google Shape;1841;p50"/>
          <p:cNvGrpSpPr/>
          <p:nvPr/>
        </p:nvGrpSpPr>
        <p:grpSpPr>
          <a:xfrm>
            <a:off x="10550592" y="372101"/>
            <a:ext cx="1500533" cy="1761496"/>
            <a:chOff x="7912944" y="279076"/>
            <a:chExt cx="1125400" cy="1321122"/>
          </a:xfrm>
        </p:grpSpPr>
        <p:sp>
          <p:nvSpPr>
            <p:cNvPr id="1842" name="Google Shape;1842;p50"/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50"/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50"/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50"/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50"/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50"/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50"/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50"/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50"/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50"/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50"/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50"/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50"/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50"/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50"/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7" name="Google Shape;1857;p50"/>
          <p:cNvGrpSpPr/>
          <p:nvPr/>
        </p:nvGrpSpPr>
        <p:grpSpPr>
          <a:xfrm flipH="1">
            <a:off x="-195748" y="4497204"/>
            <a:ext cx="1433765" cy="1035249"/>
            <a:chOff x="5994300" y="879475"/>
            <a:chExt cx="617825" cy="446100"/>
          </a:xfrm>
        </p:grpSpPr>
        <p:sp>
          <p:nvSpPr>
            <p:cNvPr id="1858" name="Google Shape;1858;p50"/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50"/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50"/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76A72C-D9E5-B716-D25D-6DBA16DC2D63}"/>
              </a:ext>
            </a:extLst>
          </p:cNvPr>
          <p:cNvSpPr txBox="1"/>
          <p:nvPr/>
        </p:nvSpPr>
        <p:spPr>
          <a:xfrm>
            <a:off x="5077440" y="685723"/>
            <a:ext cx="22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sz="4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nhà</a:t>
            </a:r>
            <a:endParaRPr lang="en-US" sz="4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1650372D-9EA2-D4BF-3F53-5B90F12150D8}"/>
              </a:ext>
            </a:extLst>
          </p:cNvPr>
          <p:cNvSpPr txBox="1"/>
          <p:nvPr/>
        </p:nvSpPr>
        <p:spPr>
          <a:xfrm>
            <a:off x="1088149" y="3820900"/>
            <a:ext cx="2438400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endParaRPr lang="en-US" sz="2933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F599AEE3-10BD-8287-2CD8-957F2D084933}"/>
              </a:ext>
            </a:extLst>
          </p:cNvPr>
          <p:cNvSpPr txBox="1"/>
          <p:nvPr/>
        </p:nvSpPr>
        <p:spPr>
          <a:xfrm>
            <a:off x="4328029" y="3788954"/>
            <a:ext cx="3048000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Hoàn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SBT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1CCC32-F7AB-3B3A-5314-8A6A1782E615}"/>
              </a:ext>
            </a:extLst>
          </p:cNvPr>
          <p:cNvSpPr txBox="1"/>
          <p:nvPr/>
        </p:nvSpPr>
        <p:spPr>
          <a:xfrm>
            <a:off x="7855999" y="3810499"/>
            <a:ext cx="3761848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trước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Giảm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lần</a:t>
            </a:r>
            <a:endParaRPr lang="en-US" sz="2933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5" name="Google Shape;2499;p64">
            <a:extLst>
              <a:ext uri="{FF2B5EF4-FFF2-40B4-BE49-F238E27FC236}">
                <a16:creationId xmlns:a16="http://schemas.microsoft.com/office/drawing/2014/main" id="{B68FD610-6308-83FB-0A06-D31FB1B36632}"/>
              </a:ext>
            </a:extLst>
          </p:cNvPr>
          <p:cNvGrpSpPr/>
          <p:nvPr/>
        </p:nvGrpSpPr>
        <p:grpSpPr>
          <a:xfrm>
            <a:off x="1496783" y="1701467"/>
            <a:ext cx="1762967" cy="1822900"/>
            <a:chOff x="1403200" y="1394950"/>
            <a:chExt cx="1322225" cy="1367175"/>
          </a:xfrm>
        </p:grpSpPr>
        <p:sp>
          <p:nvSpPr>
            <p:cNvPr id="46" name="Google Shape;2500;p64">
              <a:extLst>
                <a:ext uri="{FF2B5EF4-FFF2-40B4-BE49-F238E27FC236}">
                  <a16:creationId xmlns:a16="http://schemas.microsoft.com/office/drawing/2014/main" id="{D364D746-E48E-0EDF-24B8-25A3F94EB31F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01;p64">
              <a:extLst>
                <a:ext uri="{FF2B5EF4-FFF2-40B4-BE49-F238E27FC236}">
                  <a16:creationId xmlns:a16="http://schemas.microsoft.com/office/drawing/2014/main" id="{794DAF36-DC69-3F13-F418-426A4C2FBEB0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02;p64">
              <a:extLst>
                <a:ext uri="{FF2B5EF4-FFF2-40B4-BE49-F238E27FC236}">
                  <a16:creationId xmlns:a16="http://schemas.microsoft.com/office/drawing/2014/main" id="{3878F419-1A82-2C8E-E3BD-6654E3C16A2F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03;p64">
              <a:extLst>
                <a:ext uri="{FF2B5EF4-FFF2-40B4-BE49-F238E27FC236}">
                  <a16:creationId xmlns:a16="http://schemas.microsoft.com/office/drawing/2014/main" id="{8428BB74-72A2-3EDF-5FE6-C46B11BF27B8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04;p64">
              <a:extLst>
                <a:ext uri="{FF2B5EF4-FFF2-40B4-BE49-F238E27FC236}">
                  <a16:creationId xmlns:a16="http://schemas.microsoft.com/office/drawing/2014/main" id="{807F4832-E250-2085-5322-160009648ADB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05;p64">
              <a:extLst>
                <a:ext uri="{FF2B5EF4-FFF2-40B4-BE49-F238E27FC236}">
                  <a16:creationId xmlns:a16="http://schemas.microsoft.com/office/drawing/2014/main" id="{6B1FEC4C-3CB6-46F8-2AF5-70418816E395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06;p64">
              <a:extLst>
                <a:ext uri="{FF2B5EF4-FFF2-40B4-BE49-F238E27FC236}">
                  <a16:creationId xmlns:a16="http://schemas.microsoft.com/office/drawing/2014/main" id="{0424E3E1-9723-F08A-9AC7-AD58708C3A6B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07;p64">
              <a:extLst>
                <a:ext uri="{FF2B5EF4-FFF2-40B4-BE49-F238E27FC236}">
                  <a16:creationId xmlns:a16="http://schemas.microsoft.com/office/drawing/2014/main" id="{9D59B273-E0A3-158B-F58D-1E167B023ED5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08;p64">
              <a:extLst>
                <a:ext uri="{FF2B5EF4-FFF2-40B4-BE49-F238E27FC236}">
                  <a16:creationId xmlns:a16="http://schemas.microsoft.com/office/drawing/2014/main" id="{7164519B-804A-2F85-E3D4-59938F118430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09;p64">
              <a:extLst>
                <a:ext uri="{FF2B5EF4-FFF2-40B4-BE49-F238E27FC236}">
                  <a16:creationId xmlns:a16="http://schemas.microsoft.com/office/drawing/2014/main" id="{BC580100-E6CF-686C-4866-1EE6B1D59366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10;p64">
              <a:extLst>
                <a:ext uri="{FF2B5EF4-FFF2-40B4-BE49-F238E27FC236}">
                  <a16:creationId xmlns:a16="http://schemas.microsoft.com/office/drawing/2014/main" id="{859983F0-ACE0-9C67-FACF-E2AA1E3A370E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11;p64">
              <a:extLst>
                <a:ext uri="{FF2B5EF4-FFF2-40B4-BE49-F238E27FC236}">
                  <a16:creationId xmlns:a16="http://schemas.microsoft.com/office/drawing/2014/main" id="{C7F5FB02-EBDE-5EB4-0AE8-D6078D39ECE3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12;p64">
              <a:extLst>
                <a:ext uri="{FF2B5EF4-FFF2-40B4-BE49-F238E27FC236}">
                  <a16:creationId xmlns:a16="http://schemas.microsoft.com/office/drawing/2014/main" id="{51A65B35-829F-050C-FA63-A99C8A042A51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13;p64">
              <a:extLst>
                <a:ext uri="{FF2B5EF4-FFF2-40B4-BE49-F238E27FC236}">
                  <a16:creationId xmlns:a16="http://schemas.microsoft.com/office/drawing/2014/main" id="{284876BC-AFF1-E306-7027-58772D20704D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14;p64">
              <a:extLst>
                <a:ext uri="{FF2B5EF4-FFF2-40B4-BE49-F238E27FC236}">
                  <a16:creationId xmlns:a16="http://schemas.microsoft.com/office/drawing/2014/main" id="{9F502427-B46B-1F9E-FA0C-6A2104DE105B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15;p64">
              <a:extLst>
                <a:ext uri="{FF2B5EF4-FFF2-40B4-BE49-F238E27FC236}">
                  <a16:creationId xmlns:a16="http://schemas.microsoft.com/office/drawing/2014/main" id="{AF9D4DB9-D2D3-9DF9-D640-7F24E0760313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16;p64">
              <a:extLst>
                <a:ext uri="{FF2B5EF4-FFF2-40B4-BE49-F238E27FC236}">
                  <a16:creationId xmlns:a16="http://schemas.microsoft.com/office/drawing/2014/main" id="{2737290E-2133-BF25-65E3-B515B85D1364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17;p64">
              <a:extLst>
                <a:ext uri="{FF2B5EF4-FFF2-40B4-BE49-F238E27FC236}">
                  <a16:creationId xmlns:a16="http://schemas.microsoft.com/office/drawing/2014/main" id="{460B5B24-6225-47D8-5A36-880BF3EB9B29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518;p64">
              <a:extLst>
                <a:ext uri="{FF2B5EF4-FFF2-40B4-BE49-F238E27FC236}">
                  <a16:creationId xmlns:a16="http://schemas.microsoft.com/office/drawing/2014/main" id="{D3DA4509-F728-A479-9AED-FAF519D20CB5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519;p64">
              <a:extLst>
                <a:ext uri="{FF2B5EF4-FFF2-40B4-BE49-F238E27FC236}">
                  <a16:creationId xmlns:a16="http://schemas.microsoft.com/office/drawing/2014/main" id="{33716150-44C3-9253-8080-6727E103F9B5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520;p64">
              <a:extLst>
                <a:ext uri="{FF2B5EF4-FFF2-40B4-BE49-F238E27FC236}">
                  <a16:creationId xmlns:a16="http://schemas.microsoft.com/office/drawing/2014/main" id="{F67028E8-3097-1902-78F6-34E0F59599AF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521;p64">
              <a:extLst>
                <a:ext uri="{FF2B5EF4-FFF2-40B4-BE49-F238E27FC236}">
                  <a16:creationId xmlns:a16="http://schemas.microsoft.com/office/drawing/2014/main" id="{67B15AEC-D35A-37FD-B7BE-8672E5AAC2B3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522;p64">
              <a:extLst>
                <a:ext uri="{FF2B5EF4-FFF2-40B4-BE49-F238E27FC236}">
                  <a16:creationId xmlns:a16="http://schemas.microsoft.com/office/drawing/2014/main" id="{6A5DEB27-92CE-7B31-04D3-80EDD8CA668A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523;p64">
              <a:extLst>
                <a:ext uri="{FF2B5EF4-FFF2-40B4-BE49-F238E27FC236}">
                  <a16:creationId xmlns:a16="http://schemas.microsoft.com/office/drawing/2014/main" id="{B600311A-CFCB-27F7-C039-7FAE028EAE02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524;p64">
              <a:extLst>
                <a:ext uri="{FF2B5EF4-FFF2-40B4-BE49-F238E27FC236}">
                  <a16:creationId xmlns:a16="http://schemas.microsoft.com/office/drawing/2014/main" id="{BF65DDCE-50F1-DE81-59D8-8308092CC6CD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525;p64">
              <a:extLst>
                <a:ext uri="{FF2B5EF4-FFF2-40B4-BE49-F238E27FC236}">
                  <a16:creationId xmlns:a16="http://schemas.microsoft.com/office/drawing/2014/main" id="{1102C6C0-23A5-96A8-E44E-52E07550DCF0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526;p64">
              <a:extLst>
                <a:ext uri="{FF2B5EF4-FFF2-40B4-BE49-F238E27FC236}">
                  <a16:creationId xmlns:a16="http://schemas.microsoft.com/office/drawing/2014/main" id="{BBE5FBAC-8632-33F4-7112-6C23462DDA1E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527;p64">
              <a:extLst>
                <a:ext uri="{FF2B5EF4-FFF2-40B4-BE49-F238E27FC236}">
                  <a16:creationId xmlns:a16="http://schemas.microsoft.com/office/drawing/2014/main" id="{D1FBA12D-67F5-C13F-9ED1-FD02B5727561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528;p64">
              <a:extLst>
                <a:ext uri="{FF2B5EF4-FFF2-40B4-BE49-F238E27FC236}">
                  <a16:creationId xmlns:a16="http://schemas.microsoft.com/office/drawing/2014/main" id="{2BCE39F7-223C-C872-72AA-504FB50EC160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529;p64">
              <a:extLst>
                <a:ext uri="{FF2B5EF4-FFF2-40B4-BE49-F238E27FC236}">
                  <a16:creationId xmlns:a16="http://schemas.microsoft.com/office/drawing/2014/main" id="{66436B3D-2AD5-7A8B-80A0-D861493A54E9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530;p64">
              <a:extLst>
                <a:ext uri="{FF2B5EF4-FFF2-40B4-BE49-F238E27FC236}">
                  <a16:creationId xmlns:a16="http://schemas.microsoft.com/office/drawing/2014/main" id="{C616E4F5-605E-6208-19EC-8F22F3BA207F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531;p64">
              <a:extLst>
                <a:ext uri="{FF2B5EF4-FFF2-40B4-BE49-F238E27FC236}">
                  <a16:creationId xmlns:a16="http://schemas.microsoft.com/office/drawing/2014/main" id="{5AA62ED2-D942-D52B-9A39-892611C5474C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532;p64">
              <a:extLst>
                <a:ext uri="{FF2B5EF4-FFF2-40B4-BE49-F238E27FC236}">
                  <a16:creationId xmlns:a16="http://schemas.microsoft.com/office/drawing/2014/main" id="{436A1728-743B-0C3A-4927-8000A794A06B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533;p64">
              <a:extLst>
                <a:ext uri="{FF2B5EF4-FFF2-40B4-BE49-F238E27FC236}">
                  <a16:creationId xmlns:a16="http://schemas.microsoft.com/office/drawing/2014/main" id="{09EC422E-DA42-7C46-F8FE-5700FD5FA2A6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2499;p64">
            <a:extLst>
              <a:ext uri="{FF2B5EF4-FFF2-40B4-BE49-F238E27FC236}">
                <a16:creationId xmlns:a16="http://schemas.microsoft.com/office/drawing/2014/main" id="{4C75ADA9-0DCF-FE62-E32D-79E2F6DADE7D}"/>
              </a:ext>
            </a:extLst>
          </p:cNvPr>
          <p:cNvGrpSpPr/>
          <p:nvPr/>
        </p:nvGrpSpPr>
        <p:grpSpPr>
          <a:xfrm>
            <a:off x="5092262" y="1726182"/>
            <a:ext cx="1762967" cy="1822900"/>
            <a:chOff x="1403200" y="1394950"/>
            <a:chExt cx="1322225" cy="1367175"/>
          </a:xfrm>
        </p:grpSpPr>
        <p:sp>
          <p:nvSpPr>
            <p:cNvPr id="81" name="Google Shape;2500;p64">
              <a:extLst>
                <a:ext uri="{FF2B5EF4-FFF2-40B4-BE49-F238E27FC236}">
                  <a16:creationId xmlns:a16="http://schemas.microsoft.com/office/drawing/2014/main" id="{2207356B-B103-8A93-DF54-539CB2C3D6AC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501;p64">
              <a:extLst>
                <a:ext uri="{FF2B5EF4-FFF2-40B4-BE49-F238E27FC236}">
                  <a16:creationId xmlns:a16="http://schemas.microsoft.com/office/drawing/2014/main" id="{B429D3E8-BB41-9441-E9A7-1D40B8289263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502;p64">
              <a:extLst>
                <a:ext uri="{FF2B5EF4-FFF2-40B4-BE49-F238E27FC236}">
                  <a16:creationId xmlns:a16="http://schemas.microsoft.com/office/drawing/2014/main" id="{71D9D512-C8D4-4E1E-3A38-7CBA8CFE691B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503;p64">
              <a:extLst>
                <a:ext uri="{FF2B5EF4-FFF2-40B4-BE49-F238E27FC236}">
                  <a16:creationId xmlns:a16="http://schemas.microsoft.com/office/drawing/2014/main" id="{22FFA0E1-81F1-98B6-CDBD-21F8D1439DFE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504;p64">
              <a:extLst>
                <a:ext uri="{FF2B5EF4-FFF2-40B4-BE49-F238E27FC236}">
                  <a16:creationId xmlns:a16="http://schemas.microsoft.com/office/drawing/2014/main" id="{C98FCF47-C218-830E-7B1B-99F655C4AFF4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505;p64">
              <a:extLst>
                <a:ext uri="{FF2B5EF4-FFF2-40B4-BE49-F238E27FC236}">
                  <a16:creationId xmlns:a16="http://schemas.microsoft.com/office/drawing/2014/main" id="{DA75D28E-A0A7-ECD1-C5AE-2A6A08C6F337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506;p64">
              <a:extLst>
                <a:ext uri="{FF2B5EF4-FFF2-40B4-BE49-F238E27FC236}">
                  <a16:creationId xmlns:a16="http://schemas.microsoft.com/office/drawing/2014/main" id="{28DDEC77-5BB3-44B5-F5C1-ABEED226F1D9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507;p64">
              <a:extLst>
                <a:ext uri="{FF2B5EF4-FFF2-40B4-BE49-F238E27FC236}">
                  <a16:creationId xmlns:a16="http://schemas.microsoft.com/office/drawing/2014/main" id="{5D8409EE-C478-F32E-DF59-F45F71971876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508;p64">
              <a:extLst>
                <a:ext uri="{FF2B5EF4-FFF2-40B4-BE49-F238E27FC236}">
                  <a16:creationId xmlns:a16="http://schemas.microsoft.com/office/drawing/2014/main" id="{90D04DEE-AA10-2886-9DB6-F22688843113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509;p64">
              <a:extLst>
                <a:ext uri="{FF2B5EF4-FFF2-40B4-BE49-F238E27FC236}">
                  <a16:creationId xmlns:a16="http://schemas.microsoft.com/office/drawing/2014/main" id="{5EF254CF-A5D7-139B-6E0D-B5A7C0C8FDA1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510;p64">
              <a:extLst>
                <a:ext uri="{FF2B5EF4-FFF2-40B4-BE49-F238E27FC236}">
                  <a16:creationId xmlns:a16="http://schemas.microsoft.com/office/drawing/2014/main" id="{D3A02BCB-7E6A-25D3-7D01-C1E49C34959C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511;p64">
              <a:extLst>
                <a:ext uri="{FF2B5EF4-FFF2-40B4-BE49-F238E27FC236}">
                  <a16:creationId xmlns:a16="http://schemas.microsoft.com/office/drawing/2014/main" id="{6A85A9C7-6E2B-D2BE-7527-8AAC3BEF4353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512;p64">
              <a:extLst>
                <a:ext uri="{FF2B5EF4-FFF2-40B4-BE49-F238E27FC236}">
                  <a16:creationId xmlns:a16="http://schemas.microsoft.com/office/drawing/2014/main" id="{7C66663C-F028-0DC2-DFE5-CF635EB98B66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513;p64">
              <a:extLst>
                <a:ext uri="{FF2B5EF4-FFF2-40B4-BE49-F238E27FC236}">
                  <a16:creationId xmlns:a16="http://schemas.microsoft.com/office/drawing/2014/main" id="{5E5CE00B-47CE-5296-217D-6CF279100283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14;p64">
              <a:extLst>
                <a:ext uri="{FF2B5EF4-FFF2-40B4-BE49-F238E27FC236}">
                  <a16:creationId xmlns:a16="http://schemas.microsoft.com/office/drawing/2014/main" id="{17B8D1D1-6904-3133-FEF3-813BC989482F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15;p64">
              <a:extLst>
                <a:ext uri="{FF2B5EF4-FFF2-40B4-BE49-F238E27FC236}">
                  <a16:creationId xmlns:a16="http://schemas.microsoft.com/office/drawing/2014/main" id="{DA0471E1-3820-3EF8-A2F2-0C0B1595E469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16;p64">
              <a:extLst>
                <a:ext uri="{FF2B5EF4-FFF2-40B4-BE49-F238E27FC236}">
                  <a16:creationId xmlns:a16="http://schemas.microsoft.com/office/drawing/2014/main" id="{BB83FA3A-EC4F-6884-EC82-8BDC9E91BAF1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517;p64">
              <a:extLst>
                <a:ext uri="{FF2B5EF4-FFF2-40B4-BE49-F238E27FC236}">
                  <a16:creationId xmlns:a16="http://schemas.microsoft.com/office/drawing/2014/main" id="{46BFE075-5014-44D7-9B67-9A84AC92F40B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518;p64">
              <a:extLst>
                <a:ext uri="{FF2B5EF4-FFF2-40B4-BE49-F238E27FC236}">
                  <a16:creationId xmlns:a16="http://schemas.microsoft.com/office/drawing/2014/main" id="{B1347D30-485E-51C2-9800-DB3402986EBC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519;p64">
              <a:extLst>
                <a:ext uri="{FF2B5EF4-FFF2-40B4-BE49-F238E27FC236}">
                  <a16:creationId xmlns:a16="http://schemas.microsoft.com/office/drawing/2014/main" id="{5FE98675-3BAD-86A4-36DC-DE4056FFA373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520;p64">
              <a:extLst>
                <a:ext uri="{FF2B5EF4-FFF2-40B4-BE49-F238E27FC236}">
                  <a16:creationId xmlns:a16="http://schemas.microsoft.com/office/drawing/2014/main" id="{85481801-2476-1114-693A-2676FA0BF164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521;p64">
              <a:extLst>
                <a:ext uri="{FF2B5EF4-FFF2-40B4-BE49-F238E27FC236}">
                  <a16:creationId xmlns:a16="http://schemas.microsoft.com/office/drawing/2014/main" id="{CFA2D3FE-A4BF-69B2-E88E-D81CD1B0574A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522;p64">
              <a:extLst>
                <a:ext uri="{FF2B5EF4-FFF2-40B4-BE49-F238E27FC236}">
                  <a16:creationId xmlns:a16="http://schemas.microsoft.com/office/drawing/2014/main" id="{68BF9DAD-83E5-A4A7-4D2E-147C346F5E02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523;p64">
              <a:extLst>
                <a:ext uri="{FF2B5EF4-FFF2-40B4-BE49-F238E27FC236}">
                  <a16:creationId xmlns:a16="http://schemas.microsoft.com/office/drawing/2014/main" id="{D1E26A60-AA13-A47A-B603-F12172AF42F8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524;p64">
              <a:extLst>
                <a:ext uri="{FF2B5EF4-FFF2-40B4-BE49-F238E27FC236}">
                  <a16:creationId xmlns:a16="http://schemas.microsoft.com/office/drawing/2014/main" id="{365C3B05-DA73-F23E-06C0-A5F600B20B8E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525;p64">
              <a:extLst>
                <a:ext uri="{FF2B5EF4-FFF2-40B4-BE49-F238E27FC236}">
                  <a16:creationId xmlns:a16="http://schemas.microsoft.com/office/drawing/2014/main" id="{FA1F1F6B-682C-66D6-203B-E7DFC1865632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526;p64">
              <a:extLst>
                <a:ext uri="{FF2B5EF4-FFF2-40B4-BE49-F238E27FC236}">
                  <a16:creationId xmlns:a16="http://schemas.microsoft.com/office/drawing/2014/main" id="{39D8123F-5D4A-3C2F-06E5-26A8A0CF6427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527;p64">
              <a:extLst>
                <a:ext uri="{FF2B5EF4-FFF2-40B4-BE49-F238E27FC236}">
                  <a16:creationId xmlns:a16="http://schemas.microsoft.com/office/drawing/2014/main" id="{B0A6B87D-FA5C-B54A-C2A4-D9A0EBB3FF3F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528;p64">
              <a:extLst>
                <a:ext uri="{FF2B5EF4-FFF2-40B4-BE49-F238E27FC236}">
                  <a16:creationId xmlns:a16="http://schemas.microsoft.com/office/drawing/2014/main" id="{4FB5A409-5AB3-7715-4642-746CFEA4BEB6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529;p64">
              <a:extLst>
                <a:ext uri="{FF2B5EF4-FFF2-40B4-BE49-F238E27FC236}">
                  <a16:creationId xmlns:a16="http://schemas.microsoft.com/office/drawing/2014/main" id="{A62C1BDB-B563-8E01-EE0D-9E0BE9B006F1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530;p64">
              <a:extLst>
                <a:ext uri="{FF2B5EF4-FFF2-40B4-BE49-F238E27FC236}">
                  <a16:creationId xmlns:a16="http://schemas.microsoft.com/office/drawing/2014/main" id="{F37563A4-F4AC-EDA3-E9E3-0B7EF9D36591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531;p64">
              <a:extLst>
                <a:ext uri="{FF2B5EF4-FFF2-40B4-BE49-F238E27FC236}">
                  <a16:creationId xmlns:a16="http://schemas.microsoft.com/office/drawing/2014/main" id="{1A9F82A0-99A2-4178-D00D-8C9525D821F4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113" name="Google Shape;2532;p64">
              <a:extLst>
                <a:ext uri="{FF2B5EF4-FFF2-40B4-BE49-F238E27FC236}">
                  <a16:creationId xmlns:a16="http://schemas.microsoft.com/office/drawing/2014/main" id="{DBB834CE-E2CC-A147-F141-4D22B8C6529C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114" name="Google Shape;2533;p64">
              <a:extLst>
                <a:ext uri="{FF2B5EF4-FFF2-40B4-BE49-F238E27FC236}">
                  <a16:creationId xmlns:a16="http://schemas.microsoft.com/office/drawing/2014/main" id="{9079FEF2-2FEB-890B-EFC2-6C0584AE1D99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15" name="Google Shape;2499;p64">
            <a:extLst>
              <a:ext uri="{FF2B5EF4-FFF2-40B4-BE49-F238E27FC236}">
                <a16:creationId xmlns:a16="http://schemas.microsoft.com/office/drawing/2014/main" id="{E1B9DD01-4747-3A50-471B-566757929566}"/>
              </a:ext>
            </a:extLst>
          </p:cNvPr>
          <p:cNvGrpSpPr/>
          <p:nvPr/>
        </p:nvGrpSpPr>
        <p:grpSpPr>
          <a:xfrm>
            <a:off x="8883618" y="1751550"/>
            <a:ext cx="1762967" cy="1822900"/>
            <a:chOff x="1403200" y="1394950"/>
            <a:chExt cx="1322225" cy="1367175"/>
          </a:xfrm>
        </p:grpSpPr>
        <p:sp>
          <p:nvSpPr>
            <p:cNvPr id="116" name="Google Shape;2500;p64">
              <a:extLst>
                <a:ext uri="{FF2B5EF4-FFF2-40B4-BE49-F238E27FC236}">
                  <a16:creationId xmlns:a16="http://schemas.microsoft.com/office/drawing/2014/main" id="{CF97A24A-3A9E-30C2-252C-090A52FC206A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501;p64">
              <a:extLst>
                <a:ext uri="{FF2B5EF4-FFF2-40B4-BE49-F238E27FC236}">
                  <a16:creationId xmlns:a16="http://schemas.microsoft.com/office/drawing/2014/main" id="{5E3EF69C-C122-5FCE-515A-3B3C011A2CA2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502;p64">
              <a:extLst>
                <a:ext uri="{FF2B5EF4-FFF2-40B4-BE49-F238E27FC236}">
                  <a16:creationId xmlns:a16="http://schemas.microsoft.com/office/drawing/2014/main" id="{C4020A61-995D-A3C3-8F0D-F92A655DB91C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503;p64">
              <a:extLst>
                <a:ext uri="{FF2B5EF4-FFF2-40B4-BE49-F238E27FC236}">
                  <a16:creationId xmlns:a16="http://schemas.microsoft.com/office/drawing/2014/main" id="{CCEAC8B3-F94B-AA51-81F6-2CD673827CC5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504;p64">
              <a:extLst>
                <a:ext uri="{FF2B5EF4-FFF2-40B4-BE49-F238E27FC236}">
                  <a16:creationId xmlns:a16="http://schemas.microsoft.com/office/drawing/2014/main" id="{1AA81683-904F-DA11-2B91-21B16DC679DF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505;p64">
              <a:extLst>
                <a:ext uri="{FF2B5EF4-FFF2-40B4-BE49-F238E27FC236}">
                  <a16:creationId xmlns:a16="http://schemas.microsoft.com/office/drawing/2014/main" id="{D3B89A98-EC5C-347E-EA62-3279A2A00EF4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506;p64">
              <a:extLst>
                <a:ext uri="{FF2B5EF4-FFF2-40B4-BE49-F238E27FC236}">
                  <a16:creationId xmlns:a16="http://schemas.microsoft.com/office/drawing/2014/main" id="{4AA2E5EF-59DE-B97C-BE23-A000FA89FADA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507;p64">
              <a:extLst>
                <a:ext uri="{FF2B5EF4-FFF2-40B4-BE49-F238E27FC236}">
                  <a16:creationId xmlns:a16="http://schemas.microsoft.com/office/drawing/2014/main" id="{666B9311-5A73-8C82-FF1C-CB1662E6E2DF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508;p64">
              <a:extLst>
                <a:ext uri="{FF2B5EF4-FFF2-40B4-BE49-F238E27FC236}">
                  <a16:creationId xmlns:a16="http://schemas.microsoft.com/office/drawing/2014/main" id="{FB1653E9-0D4A-C31A-10AD-AFCFEAEB8622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509;p64">
              <a:extLst>
                <a:ext uri="{FF2B5EF4-FFF2-40B4-BE49-F238E27FC236}">
                  <a16:creationId xmlns:a16="http://schemas.microsoft.com/office/drawing/2014/main" id="{CE209852-7D1E-E872-DFC0-FE6DF2D65C3E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510;p64">
              <a:extLst>
                <a:ext uri="{FF2B5EF4-FFF2-40B4-BE49-F238E27FC236}">
                  <a16:creationId xmlns:a16="http://schemas.microsoft.com/office/drawing/2014/main" id="{48DB7DD8-DBB2-384B-EC39-326030B15BA3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511;p64">
              <a:extLst>
                <a:ext uri="{FF2B5EF4-FFF2-40B4-BE49-F238E27FC236}">
                  <a16:creationId xmlns:a16="http://schemas.microsoft.com/office/drawing/2014/main" id="{3490CAF8-E738-7A71-C3F2-65BC8ACAF8D9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512;p64">
              <a:extLst>
                <a:ext uri="{FF2B5EF4-FFF2-40B4-BE49-F238E27FC236}">
                  <a16:creationId xmlns:a16="http://schemas.microsoft.com/office/drawing/2014/main" id="{B6656611-C451-53F0-B92D-E7C21895779C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513;p64">
              <a:extLst>
                <a:ext uri="{FF2B5EF4-FFF2-40B4-BE49-F238E27FC236}">
                  <a16:creationId xmlns:a16="http://schemas.microsoft.com/office/drawing/2014/main" id="{9AEBA488-BC2A-898C-5A6A-52ED868C36BA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514;p64">
              <a:extLst>
                <a:ext uri="{FF2B5EF4-FFF2-40B4-BE49-F238E27FC236}">
                  <a16:creationId xmlns:a16="http://schemas.microsoft.com/office/drawing/2014/main" id="{0796B0A1-A5D3-FA09-E78D-B9896A2E252D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515;p64">
              <a:extLst>
                <a:ext uri="{FF2B5EF4-FFF2-40B4-BE49-F238E27FC236}">
                  <a16:creationId xmlns:a16="http://schemas.microsoft.com/office/drawing/2014/main" id="{4A9A2E1B-4343-0AA0-C766-DBA5565F8872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516;p64">
              <a:extLst>
                <a:ext uri="{FF2B5EF4-FFF2-40B4-BE49-F238E27FC236}">
                  <a16:creationId xmlns:a16="http://schemas.microsoft.com/office/drawing/2014/main" id="{FEFDD831-7CA7-C07A-812A-4700D7ED08C6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517;p64">
              <a:extLst>
                <a:ext uri="{FF2B5EF4-FFF2-40B4-BE49-F238E27FC236}">
                  <a16:creationId xmlns:a16="http://schemas.microsoft.com/office/drawing/2014/main" id="{D1A358D7-143C-A3F4-3DA6-0918108F7745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518;p64">
              <a:extLst>
                <a:ext uri="{FF2B5EF4-FFF2-40B4-BE49-F238E27FC236}">
                  <a16:creationId xmlns:a16="http://schemas.microsoft.com/office/drawing/2014/main" id="{366B0141-EC7C-0185-AE25-3B73DD12E747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519;p64">
              <a:extLst>
                <a:ext uri="{FF2B5EF4-FFF2-40B4-BE49-F238E27FC236}">
                  <a16:creationId xmlns:a16="http://schemas.microsoft.com/office/drawing/2014/main" id="{860B2F08-8A1B-11B9-81A6-BD9C44576F27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520;p64">
              <a:extLst>
                <a:ext uri="{FF2B5EF4-FFF2-40B4-BE49-F238E27FC236}">
                  <a16:creationId xmlns:a16="http://schemas.microsoft.com/office/drawing/2014/main" id="{028584F3-237F-3278-5E68-7F834264AFFB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521;p64">
              <a:extLst>
                <a:ext uri="{FF2B5EF4-FFF2-40B4-BE49-F238E27FC236}">
                  <a16:creationId xmlns:a16="http://schemas.microsoft.com/office/drawing/2014/main" id="{7EE50E6F-7EBB-E791-9FCC-11B29385CADF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522;p64">
              <a:extLst>
                <a:ext uri="{FF2B5EF4-FFF2-40B4-BE49-F238E27FC236}">
                  <a16:creationId xmlns:a16="http://schemas.microsoft.com/office/drawing/2014/main" id="{8AB6A5A0-06BE-B82D-7097-4E06944D0CF6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523;p64">
              <a:extLst>
                <a:ext uri="{FF2B5EF4-FFF2-40B4-BE49-F238E27FC236}">
                  <a16:creationId xmlns:a16="http://schemas.microsoft.com/office/drawing/2014/main" id="{9C6A89A8-23EB-94E4-54B7-AD895F895ADF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524;p64">
              <a:extLst>
                <a:ext uri="{FF2B5EF4-FFF2-40B4-BE49-F238E27FC236}">
                  <a16:creationId xmlns:a16="http://schemas.microsoft.com/office/drawing/2014/main" id="{3BEFA2A8-2964-A7C0-43CC-93F52AD87EED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525;p64">
              <a:extLst>
                <a:ext uri="{FF2B5EF4-FFF2-40B4-BE49-F238E27FC236}">
                  <a16:creationId xmlns:a16="http://schemas.microsoft.com/office/drawing/2014/main" id="{CA7D485B-BB57-55E9-3863-4A49A178CBAB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526;p64">
              <a:extLst>
                <a:ext uri="{FF2B5EF4-FFF2-40B4-BE49-F238E27FC236}">
                  <a16:creationId xmlns:a16="http://schemas.microsoft.com/office/drawing/2014/main" id="{87D1796A-69CA-7551-359A-9A4961F5EE55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527;p64">
              <a:extLst>
                <a:ext uri="{FF2B5EF4-FFF2-40B4-BE49-F238E27FC236}">
                  <a16:creationId xmlns:a16="http://schemas.microsoft.com/office/drawing/2014/main" id="{891D2F62-D39A-DD6B-63F6-60F05544B9E9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528;p64">
              <a:extLst>
                <a:ext uri="{FF2B5EF4-FFF2-40B4-BE49-F238E27FC236}">
                  <a16:creationId xmlns:a16="http://schemas.microsoft.com/office/drawing/2014/main" id="{8620DED6-B83B-BCBA-26F1-0745E664F0F5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529;p64">
              <a:extLst>
                <a:ext uri="{FF2B5EF4-FFF2-40B4-BE49-F238E27FC236}">
                  <a16:creationId xmlns:a16="http://schemas.microsoft.com/office/drawing/2014/main" id="{F4856BD7-50B1-BE3A-F8C2-B28D7776BC28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530;p64">
              <a:extLst>
                <a:ext uri="{FF2B5EF4-FFF2-40B4-BE49-F238E27FC236}">
                  <a16:creationId xmlns:a16="http://schemas.microsoft.com/office/drawing/2014/main" id="{8FCD2FCA-869F-9AD6-D3BE-5BEC32B8BEE5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531;p64">
              <a:extLst>
                <a:ext uri="{FF2B5EF4-FFF2-40B4-BE49-F238E27FC236}">
                  <a16:creationId xmlns:a16="http://schemas.microsoft.com/office/drawing/2014/main" id="{E9518B57-970D-6137-F002-486536103927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148" name="Google Shape;2532;p64">
              <a:extLst>
                <a:ext uri="{FF2B5EF4-FFF2-40B4-BE49-F238E27FC236}">
                  <a16:creationId xmlns:a16="http://schemas.microsoft.com/office/drawing/2014/main" id="{3095DC92-42FE-CC14-1CBA-7FDFFE2170DC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149" name="Google Shape;2533;p64">
              <a:extLst>
                <a:ext uri="{FF2B5EF4-FFF2-40B4-BE49-F238E27FC236}">
                  <a16:creationId xmlns:a16="http://schemas.microsoft.com/office/drawing/2014/main" id="{F182EB95-65A9-0002-F8DD-9978F49E62E3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50" name="Google Shape;1969;p53">
            <a:extLst>
              <a:ext uri="{FF2B5EF4-FFF2-40B4-BE49-F238E27FC236}">
                <a16:creationId xmlns:a16="http://schemas.microsoft.com/office/drawing/2014/main" id="{D137826B-D82F-5F48-C931-F3C421209650}"/>
              </a:ext>
            </a:extLst>
          </p:cNvPr>
          <p:cNvGrpSpPr/>
          <p:nvPr/>
        </p:nvGrpSpPr>
        <p:grpSpPr>
          <a:xfrm rot="-10350257">
            <a:off x="809335" y="304813"/>
            <a:ext cx="1625348" cy="1413676"/>
            <a:chOff x="4400050" y="2673675"/>
            <a:chExt cx="1125425" cy="941525"/>
          </a:xfrm>
        </p:grpSpPr>
        <p:sp>
          <p:nvSpPr>
            <p:cNvPr id="151" name="Google Shape;1970;p53">
              <a:extLst>
                <a:ext uri="{FF2B5EF4-FFF2-40B4-BE49-F238E27FC236}">
                  <a16:creationId xmlns:a16="http://schemas.microsoft.com/office/drawing/2014/main" id="{B790384B-02AA-060B-82D1-67F0ABA5A1B1}"/>
                </a:ext>
              </a:extLst>
            </p:cNvPr>
            <p:cNvSpPr/>
            <p:nvPr/>
          </p:nvSpPr>
          <p:spPr>
            <a:xfrm>
              <a:off x="4400050" y="2673675"/>
              <a:ext cx="1125425" cy="941525"/>
            </a:xfrm>
            <a:custGeom>
              <a:avLst/>
              <a:gdLst/>
              <a:ahLst/>
              <a:cxnLst/>
              <a:rect l="l" t="t" r="r" b="b"/>
              <a:pathLst>
                <a:path w="45017" h="37661" extrusionOk="0">
                  <a:moveTo>
                    <a:pt x="22856" y="9291"/>
                  </a:moveTo>
                  <a:cubicBezTo>
                    <a:pt x="23948" y="9291"/>
                    <a:pt x="25173" y="9501"/>
                    <a:pt x="26414" y="9936"/>
                  </a:cubicBezTo>
                  <a:cubicBezTo>
                    <a:pt x="29849" y="11152"/>
                    <a:pt x="32068" y="13705"/>
                    <a:pt x="31369" y="15650"/>
                  </a:cubicBezTo>
                  <a:cubicBezTo>
                    <a:pt x="30920" y="16900"/>
                    <a:pt x="29379" y="17585"/>
                    <a:pt x="27425" y="17585"/>
                  </a:cubicBezTo>
                  <a:cubicBezTo>
                    <a:pt x="26337" y="17585"/>
                    <a:pt x="25120" y="17373"/>
                    <a:pt x="23891" y="16927"/>
                  </a:cubicBezTo>
                  <a:cubicBezTo>
                    <a:pt x="20457" y="15711"/>
                    <a:pt x="18238" y="13158"/>
                    <a:pt x="18937" y="11213"/>
                  </a:cubicBezTo>
                  <a:cubicBezTo>
                    <a:pt x="19366" y="9964"/>
                    <a:pt x="20897" y="9291"/>
                    <a:pt x="22856" y="9291"/>
                  </a:cubicBezTo>
                  <a:close/>
                  <a:moveTo>
                    <a:pt x="14874" y="0"/>
                  </a:moveTo>
                  <a:cubicBezTo>
                    <a:pt x="11518" y="0"/>
                    <a:pt x="8518" y="1999"/>
                    <a:pt x="6657" y="4617"/>
                  </a:cubicBezTo>
                  <a:cubicBezTo>
                    <a:pt x="5775" y="5863"/>
                    <a:pt x="5016" y="7231"/>
                    <a:pt x="4408" y="8690"/>
                  </a:cubicBezTo>
                  <a:cubicBezTo>
                    <a:pt x="0" y="19389"/>
                    <a:pt x="5107" y="31669"/>
                    <a:pt x="15806" y="36076"/>
                  </a:cubicBezTo>
                  <a:cubicBezTo>
                    <a:pt x="18415" y="37151"/>
                    <a:pt x="21117" y="37660"/>
                    <a:pt x="23775" y="37660"/>
                  </a:cubicBezTo>
                  <a:cubicBezTo>
                    <a:pt x="32016" y="37660"/>
                    <a:pt x="39837" y="32768"/>
                    <a:pt x="43193" y="24678"/>
                  </a:cubicBezTo>
                  <a:cubicBezTo>
                    <a:pt x="44560" y="21365"/>
                    <a:pt x="45016" y="17869"/>
                    <a:pt x="44652" y="14526"/>
                  </a:cubicBezTo>
                  <a:cubicBezTo>
                    <a:pt x="44154" y="10333"/>
                    <a:pt x="40153" y="7427"/>
                    <a:pt x="34735" y="7427"/>
                  </a:cubicBezTo>
                  <a:cubicBezTo>
                    <a:pt x="33869" y="7427"/>
                    <a:pt x="32967" y="7502"/>
                    <a:pt x="32037" y="7656"/>
                  </a:cubicBezTo>
                  <a:cubicBezTo>
                    <a:pt x="30870" y="7857"/>
                    <a:pt x="29946" y="7955"/>
                    <a:pt x="29183" y="7955"/>
                  </a:cubicBezTo>
                  <a:cubicBezTo>
                    <a:pt x="25673" y="7955"/>
                    <a:pt x="25560" y="5880"/>
                    <a:pt x="20791" y="2185"/>
                  </a:cubicBezTo>
                  <a:cubicBezTo>
                    <a:pt x="18799" y="644"/>
                    <a:pt x="16779" y="0"/>
                    <a:pt x="14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971;p53">
              <a:extLst>
                <a:ext uri="{FF2B5EF4-FFF2-40B4-BE49-F238E27FC236}">
                  <a16:creationId xmlns:a16="http://schemas.microsoft.com/office/drawing/2014/main" id="{C00E46B9-58D7-F61C-2EE6-084DFC8C2687}"/>
                </a:ext>
              </a:extLst>
            </p:cNvPr>
            <p:cNvSpPr/>
            <p:nvPr/>
          </p:nvSpPr>
          <p:spPr>
            <a:xfrm>
              <a:off x="4748100" y="3336438"/>
              <a:ext cx="206700" cy="181925"/>
            </a:xfrm>
            <a:custGeom>
              <a:avLst/>
              <a:gdLst/>
              <a:ahLst/>
              <a:cxnLst/>
              <a:rect l="l" t="t" r="r" b="b"/>
              <a:pathLst>
                <a:path w="8268" h="7277" extrusionOk="0">
                  <a:moveTo>
                    <a:pt x="4152" y="1"/>
                  </a:moveTo>
                  <a:cubicBezTo>
                    <a:pt x="2723" y="1"/>
                    <a:pt x="1365" y="847"/>
                    <a:pt x="790" y="2249"/>
                  </a:cubicBezTo>
                  <a:cubicBezTo>
                    <a:pt x="0" y="4103"/>
                    <a:pt x="882" y="6231"/>
                    <a:pt x="2766" y="6991"/>
                  </a:cubicBezTo>
                  <a:cubicBezTo>
                    <a:pt x="3221" y="7185"/>
                    <a:pt x="3693" y="7277"/>
                    <a:pt x="4157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6" y="1034"/>
                    <a:pt x="5532" y="274"/>
                  </a:cubicBezTo>
                  <a:cubicBezTo>
                    <a:pt x="5080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972;p53">
              <a:extLst>
                <a:ext uri="{FF2B5EF4-FFF2-40B4-BE49-F238E27FC236}">
                  <a16:creationId xmlns:a16="http://schemas.microsoft.com/office/drawing/2014/main" id="{2EC7D78F-B8EC-B3B2-1F41-A0D3B6A88AC1}"/>
                </a:ext>
              </a:extLst>
            </p:cNvPr>
            <p:cNvSpPr/>
            <p:nvPr/>
          </p:nvSpPr>
          <p:spPr>
            <a:xfrm>
              <a:off x="5042925" y="3321475"/>
              <a:ext cx="206700" cy="181900"/>
            </a:xfrm>
            <a:custGeom>
              <a:avLst/>
              <a:gdLst/>
              <a:ahLst/>
              <a:cxnLst/>
              <a:rect l="l" t="t" r="r" b="b"/>
              <a:pathLst>
                <a:path w="8268" h="7276" extrusionOk="0">
                  <a:moveTo>
                    <a:pt x="4141" y="0"/>
                  </a:moveTo>
                  <a:cubicBezTo>
                    <a:pt x="2715" y="0"/>
                    <a:pt x="1364" y="863"/>
                    <a:pt x="790" y="2261"/>
                  </a:cubicBezTo>
                  <a:cubicBezTo>
                    <a:pt x="0" y="4116"/>
                    <a:pt x="912" y="6243"/>
                    <a:pt x="2766" y="7003"/>
                  </a:cubicBezTo>
                  <a:cubicBezTo>
                    <a:pt x="3218" y="7188"/>
                    <a:pt x="3685" y="7276"/>
                    <a:pt x="4146" y="7276"/>
                  </a:cubicBezTo>
                  <a:cubicBezTo>
                    <a:pt x="5576" y="7276"/>
                    <a:pt x="6933" y="6430"/>
                    <a:pt x="7508" y="5027"/>
                  </a:cubicBezTo>
                  <a:cubicBezTo>
                    <a:pt x="8268" y="3173"/>
                    <a:pt x="7386" y="1046"/>
                    <a:pt x="5532" y="286"/>
                  </a:cubicBezTo>
                  <a:cubicBezTo>
                    <a:pt x="5077" y="92"/>
                    <a:pt x="460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973;p53">
              <a:extLst>
                <a:ext uri="{FF2B5EF4-FFF2-40B4-BE49-F238E27FC236}">
                  <a16:creationId xmlns:a16="http://schemas.microsoft.com/office/drawing/2014/main" id="{D5B9A77B-6FF0-1E82-2554-5CCB6D3E625C}"/>
                </a:ext>
              </a:extLst>
            </p:cNvPr>
            <p:cNvSpPr/>
            <p:nvPr/>
          </p:nvSpPr>
          <p:spPr>
            <a:xfrm>
              <a:off x="5252650" y="3147775"/>
              <a:ext cx="206700" cy="182350"/>
            </a:xfrm>
            <a:custGeom>
              <a:avLst/>
              <a:gdLst/>
              <a:ahLst/>
              <a:cxnLst/>
              <a:rect l="l" t="t" r="r" b="b"/>
              <a:pathLst>
                <a:path w="8268" h="7294" extrusionOk="0">
                  <a:moveTo>
                    <a:pt x="4122" y="0"/>
                  </a:moveTo>
                  <a:cubicBezTo>
                    <a:pt x="2692" y="0"/>
                    <a:pt x="1335" y="846"/>
                    <a:pt x="760" y="2249"/>
                  </a:cubicBezTo>
                  <a:cubicBezTo>
                    <a:pt x="0" y="4103"/>
                    <a:pt x="882" y="6231"/>
                    <a:pt x="2736" y="7021"/>
                  </a:cubicBezTo>
                  <a:cubicBezTo>
                    <a:pt x="3187" y="7206"/>
                    <a:pt x="3655" y="7294"/>
                    <a:pt x="4116" y="7294"/>
                  </a:cubicBezTo>
                  <a:cubicBezTo>
                    <a:pt x="5545" y="7294"/>
                    <a:pt x="6903" y="6448"/>
                    <a:pt x="7478" y="5045"/>
                  </a:cubicBezTo>
                  <a:cubicBezTo>
                    <a:pt x="8268" y="3161"/>
                    <a:pt x="7386" y="1033"/>
                    <a:pt x="5502" y="273"/>
                  </a:cubicBezTo>
                  <a:cubicBezTo>
                    <a:pt x="5050" y="88"/>
                    <a:pt x="4582" y="0"/>
                    <a:pt x="4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974;p53">
              <a:extLst>
                <a:ext uri="{FF2B5EF4-FFF2-40B4-BE49-F238E27FC236}">
                  <a16:creationId xmlns:a16="http://schemas.microsoft.com/office/drawing/2014/main" id="{2E11207A-AFA6-D433-9F9C-B1616025F28F}"/>
                </a:ext>
              </a:extLst>
            </p:cNvPr>
            <p:cNvSpPr/>
            <p:nvPr/>
          </p:nvSpPr>
          <p:spPr>
            <a:xfrm>
              <a:off x="4541375" y="3137125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3" y="1"/>
                  </a:moveTo>
                  <a:cubicBezTo>
                    <a:pt x="2723" y="1"/>
                    <a:pt x="1366" y="847"/>
                    <a:pt x="791" y="2249"/>
                  </a:cubicBezTo>
                  <a:cubicBezTo>
                    <a:pt x="1" y="4103"/>
                    <a:pt x="882" y="6231"/>
                    <a:pt x="2767" y="6991"/>
                  </a:cubicBezTo>
                  <a:cubicBezTo>
                    <a:pt x="3222" y="7185"/>
                    <a:pt x="3694" y="7277"/>
                    <a:pt x="4158" y="7277"/>
                  </a:cubicBezTo>
                  <a:cubicBezTo>
                    <a:pt x="5584" y="7277"/>
                    <a:pt x="6935" y="6414"/>
                    <a:pt x="7509" y="5015"/>
                  </a:cubicBezTo>
                  <a:cubicBezTo>
                    <a:pt x="8269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975;p53">
              <a:extLst>
                <a:ext uri="{FF2B5EF4-FFF2-40B4-BE49-F238E27FC236}">
                  <a16:creationId xmlns:a16="http://schemas.microsoft.com/office/drawing/2014/main" id="{87E50E68-B559-1CDF-F39D-B65060D7B9FE}"/>
                </a:ext>
              </a:extLst>
            </p:cNvPr>
            <p:cNvSpPr/>
            <p:nvPr/>
          </p:nvSpPr>
          <p:spPr>
            <a:xfrm>
              <a:off x="4533025" y="2874200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2" y="1"/>
                  </a:moveTo>
                  <a:cubicBezTo>
                    <a:pt x="2721" y="1"/>
                    <a:pt x="1358" y="847"/>
                    <a:pt x="760" y="2249"/>
                  </a:cubicBezTo>
                  <a:cubicBezTo>
                    <a:pt x="1" y="4104"/>
                    <a:pt x="882" y="6231"/>
                    <a:pt x="2736" y="6991"/>
                  </a:cubicBezTo>
                  <a:cubicBezTo>
                    <a:pt x="3199" y="7185"/>
                    <a:pt x="3677" y="7277"/>
                    <a:pt x="4145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2549;p64">
            <a:extLst>
              <a:ext uri="{FF2B5EF4-FFF2-40B4-BE49-F238E27FC236}">
                <a16:creationId xmlns:a16="http://schemas.microsoft.com/office/drawing/2014/main" id="{FA681E83-340D-814E-63D8-F08AB1100879}"/>
              </a:ext>
            </a:extLst>
          </p:cNvPr>
          <p:cNvSpPr/>
          <p:nvPr/>
        </p:nvSpPr>
        <p:spPr>
          <a:xfrm>
            <a:off x="6504662" y="5366441"/>
            <a:ext cx="805765" cy="1047436"/>
          </a:xfrm>
          <a:custGeom>
            <a:avLst/>
            <a:gdLst/>
            <a:ahLst/>
            <a:cxnLst/>
            <a:rect l="l" t="t" r="r" b="b"/>
            <a:pathLst>
              <a:path w="15077" h="19599" extrusionOk="0">
                <a:moveTo>
                  <a:pt x="10852" y="4031"/>
                </a:moveTo>
                <a:lnTo>
                  <a:pt x="10457" y="10900"/>
                </a:lnTo>
                <a:lnTo>
                  <a:pt x="7569" y="10262"/>
                </a:lnTo>
                <a:lnTo>
                  <a:pt x="10852" y="4031"/>
                </a:lnTo>
                <a:close/>
                <a:moveTo>
                  <a:pt x="9958" y="1"/>
                </a:moveTo>
                <a:cubicBezTo>
                  <a:pt x="9752" y="1"/>
                  <a:pt x="9619" y="89"/>
                  <a:pt x="9393" y="353"/>
                </a:cubicBezTo>
                <a:cubicBezTo>
                  <a:pt x="7934" y="1995"/>
                  <a:pt x="761" y="12511"/>
                  <a:pt x="244" y="14791"/>
                </a:cubicBezTo>
                <a:cubicBezTo>
                  <a:pt x="1" y="15977"/>
                  <a:pt x="1186" y="16706"/>
                  <a:pt x="2280" y="16949"/>
                </a:cubicBezTo>
                <a:lnTo>
                  <a:pt x="3587" y="17253"/>
                </a:lnTo>
                <a:cubicBezTo>
                  <a:pt x="3642" y="17265"/>
                  <a:pt x="3697" y="17271"/>
                  <a:pt x="3750" y="17271"/>
                </a:cubicBezTo>
                <a:cubicBezTo>
                  <a:pt x="3964" y="17271"/>
                  <a:pt x="4159" y="17174"/>
                  <a:pt x="4256" y="16980"/>
                </a:cubicBezTo>
                <a:lnTo>
                  <a:pt x="5867" y="13697"/>
                </a:lnTo>
                <a:lnTo>
                  <a:pt x="10214" y="14670"/>
                </a:lnTo>
                <a:cubicBezTo>
                  <a:pt x="9971" y="17132"/>
                  <a:pt x="9910" y="18651"/>
                  <a:pt x="12797" y="19290"/>
                </a:cubicBezTo>
                <a:lnTo>
                  <a:pt x="14074" y="19563"/>
                </a:lnTo>
                <a:cubicBezTo>
                  <a:pt x="14186" y="19586"/>
                  <a:pt x="14287" y="19599"/>
                  <a:pt x="14377" y="19599"/>
                </a:cubicBezTo>
                <a:cubicBezTo>
                  <a:pt x="14653" y="19599"/>
                  <a:pt x="14826" y="19474"/>
                  <a:pt x="14895" y="19107"/>
                </a:cubicBezTo>
                <a:cubicBezTo>
                  <a:pt x="15077" y="18287"/>
                  <a:pt x="15016" y="15338"/>
                  <a:pt x="14712" y="3940"/>
                </a:cubicBezTo>
                <a:cubicBezTo>
                  <a:pt x="14682" y="2451"/>
                  <a:pt x="14530" y="992"/>
                  <a:pt x="12858" y="596"/>
                </a:cubicBezTo>
                <a:lnTo>
                  <a:pt x="10457" y="80"/>
                </a:lnTo>
                <a:cubicBezTo>
                  <a:pt x="10238" y="34"/>
                  <a:pt x="10084" y="1"/>
                  <a:pt x="99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2550;p64">
            <a:extLst>
              <a:ext uri="{FF2B5EF4-FFF2-40B4-BE49-F238E27FC236}">
                <a16:creationId xmlns:a16="http://schemas.microsoft.com/office/drawing/2014/main" id="{1C4A7CD8-B7E9-1041-636D-CF77543072CB}"/>
              </a:ext>
            </a:extLst>
          </p:cNvPr>
          <p:cNvSpPr/>
          <p:nvPr/>
        </p:nvSpPr>
        <p:spPr>
          <a:xfrm>
            <a:off x="4743472" y="5366440"/>
            <a:ext cx="1013713" cy="1055720"/>
          </a:xfrm>
          <a:custGeom>
            <a:avLst/>
            <a:gdLst/>
            <a:ahLst/>
            <a:cxnLst/>
            <a:rect l="l" t="t" r="r" b="b"/>
            <a:pathLst>
              <a:path w="18968" h="19754" extrusionOk="0">
                <a:moveTo>
                  <a:pt x="8183" y="4017"/>
                </a:moveTo>
                <a:cubicBezTo>
                  <a:pt x="8832" y="4017"/>
                  <a:pt x="9334" y="4369"/>
                  <a:pt x="9697" y="4894"/>
                </a:cubicBezTo>
                <a:cubicBezTo>
                  <a:pt x="10152" y="5563"/>
                  <a:pt x="10426" y="6688"/>
                  <a:pt x="8724" y="7812"/>
                </a:cubicBezTo>
                <a:cubicBezTo>
                  <a:pt x="8329" y="8055"/>
                  <a:pt x="7903" y="8268"/>
                  <a:pt x="7386" y="8450"/>
                </a:cubicBezTo>
                <a:cubicBezTo>
                  <a:pt x="6718" y="7235"/>
                  <a:pt x="6079" y="6201"/>
                  <a:pt x="5623" y="5411"/>
                </a:cubicBezTo>
                <a:cubicBezTo>
                  <a:pt x="5988" y="5077"/>
                  <a:pt x="6353" y="4773"/>
                  <a:pt x="6657" y="4560"/>
                </a:cubicBezTo>
                <a:cubicBezTo>
                  <a:pt x="7234" y="4179"/>
                  <a:pt x="7742" y="4017"/>
                  <a:pt x="8183" y="4017"/>
                </a:cubicBezTo>
                <a:close/>
                <a:moveTo>
                  <a:pt x="11885" y="10175"/>
                </a:moveTo>
                <a:cubicBezTo>
                  <a:pt x="12607" y="10175"/>
                  <a:pt x="13193" y="10613"/>
                  <a:pt x="13648" y="11277"/>
                </a:cubicBezTo>
                <a:cubicBezTo>
                  <a:pt x="14165" y="12098"/>
                  <a:pt x="14651" y="13435"/>
                  <a:pt x="12858" y="14621"/>
                </a:cubicBezTo>
                <a:cubicBezTo>
                  <a:pt x="12463" y="14894"/>
                  <a:pt x="11915" y="15137"/>
                  <a:pt x="11338" y="15320"/>
                </a:cubicBezTo>
                <a:lnTo>
                  <a:pt x="9241" y="11672"/>
                </a:lnTo>
                <a:cubicBezTo>
                  <a:pt x="9666" y="11277"/>
                  <a:pt x="10122" y="10913"/>
                  <a:pt x="10426" y="10700"/>
                </a:cubicBezTo>
                <a:cubicBezTo>
                  <a:pt x="10963" y="10334"/>
                  <a:pt x="11449" y="10175"/>
                  <a:pt x="11885" y="10175"/>
                </a:cubicBezTo>
                <a:close/>
                <a:moveTo>
                  <a:pt x="9276" y="0"/>
                </a:moveTo>
                <a:cubicBezTo>
                  <a:pt x="7863" y="0"/>
                  <a:pt x="6115" y="655"/>
                  <a:pt x="3952" y="2098"/>
                </a:cubicBezTo>
                <a:cubicBezTo>
                  <a:pt x="3070" y="2675"/>
                  <a:pt x="1976" y="3526"/>
                  <a:pt x="365" y="4742"/>
                </a:cubicBezTo>
                <a:cubicBezTo>
                  <a:pt x="0" y="5016"/>
                  <a:pt x="122" y="5198"/>
                  <a:pt x="730" y="6110"/>
                </a:cubicBezTo>
                <a:cubicBezTo>
                  <a:pt x="1034" y="6566"/>
                  <a:pt x="1307" y="7083"/>
                  <a:pt x="4316" y="12402"/>
                </a:cubicBezTo>
                <a:cubicBezTo>
                  <a:pt x="6718" y="16718"/>
                  <a:pt x="7386" y="17873"/>
                  <a:pt x="7751" y="18420"/>
                </a:cubicBezTo>
                <a:cubicBezTo>
                  <a:pt x="8311" y="19268"/>
                  <a:pt x="8939" y="19754"/>
                  <a:pt x="9845" y="19754"/>
                </a:cubicBezTo>
                <a:cubicBezTo>
                  <a:pt x="10759" y="19754"/>
                  <a:pt x="11954" y="19260"/>
                  <a:pt x="13648" y="18147"/>
                </a:cubicBezTo>
                <a:cubicBezTo>
                  <a:pt x="18876" y="14651"/>
                  <a:pt x="18967" y="11429"/>
                  <a:pt x="17235" y="8815"/>
                </a:cubicBezTo>
                <a:cubicBezTo>
                  <a:pt x="16405" y="7559"/>
                  <a:pt x="15334" y="6764"/>
                  <a:pt x="13966" y="6764"/>
                </a:cubicBezTo>
                <a:cubicBezTo>
                  <a:pt x="13580" y="6764"/>
                  <a:pt x="13171" y="6827"/>
                  <a:pt x="12736" y="6961"/>
                </a:cubicBezTo>
                <a:cubicBezTo>
                  <a:pt x="14165" y="5320"/>
                  <a:pt x="13557" y="3283"/>
                  <a:pt x="12645" y="1915"/>
                </a:cubicBezTo>
                <a:cubicBezTo>
                  <a:pt x="11815" y="686"/>
                  <a:pt x="10721" y="0"/>
                  <a:pt x="92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2564;p64">
            <a:extLst>
              <a:ext uri="{FF2B5EF4-FFF2-40B4-BE49-F238E27FC236}">
                <a16:creationId xmlns:a16="http://schemas.microsoft.com/office/drawing/2014/main" id="{3BB93E50-EA2E-2BDB-0101-FCD4C772B773}"/>
              </a:ext>
            </a:extLst>
          </p:cNvPr>
          <p:cNvSpPr/>
          <p:nvPr/>
        </p:nvSpPr>
        <p:spPr>
          <a:xfrm>
            <a:off x="3081714" y="5769964"/>
            <a:ext cx="778135" cy="1004200"/>
          </a:xfrm>
          <a:custGeom>
            <a:avLst/>
            <a:gdLst/>
            <a:ahLst/>
            <a:cxnLst/>
            <a:rect l="l" t="t" r="r" b="b"/>
            <a:pathLst>
              <a:path w="14560" h="18790" extrusionOk="0">
                <a:moveTo>
                  <a:pt x="8770" y="0"/>
                </a:moveTo>
                <a:cubicBezTo>
                  <a:pt x="8685" y="0"/>
                  <a:pt x="8598" y="1"/>
                  <a:pt x="8511" y="3"/>
                </a:cubicBezTo>
                <a:cubicBezTo>
                  <a:pt x="943" y="155"/>
                  <a:pt x="0" y="7389"/>
                  <a:pt x="61" y="10824"/>
                </a:cubicBezTo>
                <a:cubicBezTo>
                  <a:pt x="181" y="17039"/>
                  <a:pt x="3854" y="18789"/>
                  <a:pt x="7328" y="18789"/>
                </a:cubicBezTo>
                <a:cubicBezTo>
                  <a:pt x="7388" y="18789"/>
                  <a:pt x="7448" y="18789"/>
                  <a:pt x="7508" y="18788"/>
                </a:cubicBezTo>
                <a:cubicBezTo>
                  <a:pt x="11034" y="18696"/>
                  <a:pt x="12797" y="16873"/>
                  <a:pt x="13070" y="15718"/>
                </a:cubicBezTo>
                <a:cubicBezTo>
                  <a:pt x="13283" y="14745"/>
                  <a:pt x="13405" y="13955"/>
                  <a:pt x="13405" y="13408"/>
                </a:cubicBezTo>
                <a:cubicBezTo>
                  <a:pt x="13405" y="12921"/>
                  <a:pt x="13253" y="12648"/>
                  <a:pt x="12888" y="12648"/>
                </a:cubicBezTo>
                <a:cubicBezTo>
                  <a:pt x="11794" y="12678"/>
                  <a:pt x="11004" y="14715"/>
                  <a:pt x="8177" y="14775"/>
                </a:cubicBezTo>
                <a:cubicBezTo>
                  <a:pt x="8149" y="14776"/>
                  <a:pt x="8122" y="14776"/>
                  <a:pt x="8095" y="14776"/>
                </a:cubicBezTo>
                <a:cubicBezTo>
                  <a:pt x="5962" y="14776"/>
                  <a:pt x="4924" y="13581"/>
                  <a:pt x="4864" y="10459"/>
                </a:cubicBezTo>
                <a:cubicBezTo>
                  <a:pt x="4833" y="8514"/>
                  <a:pt x="5107" y="4015"/>
                  <a:pt x="8359" y="3924"/>
                </a:cubicBezTo>
                <a:cubicBezTo>
                  <a:pt x="8381" y="3924"/>
                  <a:pt x="8402" y="3923"/>
                  <a:pt x="8423" y="3923"/>
                </a:cubicBezTo>
                <a:cubicBezTo>
                  <a:pt x="9880" y="3923"/>
                  <a:pt x="9911" y="4961"/>
                  <a:pt x="10031" y="7298"/>
                </a:cubicBezTo>
                <a:cubicBezTo>
                  <a:pt x="10031" y="7663"/>
                  <a:pt x="10122" y="7754"/>
                  <a:pt x="10882" y="7754"/>
                </a:cubicBezTo>
                <a:cubicBezTo>
                  <a:pt x="13222" y="7693"/>
                  <a:pt x="14560" y="6690"/>
                  <a:pt x="14499" y="4502"/>
                </a:cubicBezTo>
                <a:cubicBezTo>
                  <a:pt x="14469" y="2004"/>
                  <a:pt x="12636" y="0"/>
                  <a:pt x="87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0" name="Picture 13">
            <a:extLst>
              <a:ext uri="{FF2B5EF4-FFF2-40B4-BE49-F238E27FC236}">
                <a16:creationId xmlns:a16="http://schemas.microsoft.com/office/drawing/2014/main" id="{192F003D-7102-A12A-42FE-73A9267CC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3744958" y="2493781"/>
            <a:ext cx="564985" cy="318447"/>
          </a:xfrm>
          <a:prstGeom prst="rect">
            <a:avLst/>
          </a:prstGeom>
        </p:spPr>
      </p:pic>
      <p:pic>
        <p:nvPicPr>
          <p:cNvPr id="161" name="Picture 13">
            <a:extLst>
              <a:ext uri="{FF2B5EF4-FFF2-40B4-BE49-F238E27FC236}">
                <a16:creationId xmlns:a16="http://schemas.microsoft.com/office/drawing/2014/main" id="{6ACAE8AE-ECB4-80B1-C5CD-CDC5E12DD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830433" y="2976977"/>
            <a:ext cx="564985" cy="318447"/>
          </a:xfrm>
          <a:prstGeom prst="rect">
            <a:avLst/>
          </a:prstGeom>
        </p:spPr>
      </p:pic>
      <p:pic>
        <p:nvPicPr>
          <p:cNvPr id="162" name="Picture 13">
            <a:extLst>
              <a:ext uri="{FF2B5EF4-FFF2-40B4-BE49-F238E27FC236}">
                <a16:creationId xmlns:a16="http://schemas.microsoft.com/office/drawing/2014/main" id="{5ADF91C5-0034-11EB-6B90-27D82ABF2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10013526" y="5572142"/>
            <a:ext cx="564985" cy="318447"/>
          </a:xfrm>
          <a:prstGeom prst="rect">
            <a:avLst/>
          </a:prstGeom>
        </p:spPr>
      </p:pic>
      <p:pic>
        <p:nvPicPr>
          <p:cNvPr id="163" name="Picture 13">
            <a:extLst>
              <a:ext uri="{FF2B5EF4-FFF2-40B4-BE49-F238E27FC236}">
                <a16:creationId xmlns:a16="http://schemas.microsoft.com/office/drawing/2014/main" id="{1D31365A-2E5D-B25F-63C6-F384161E2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62730" y="3141178"/>
            <a:ext cx="564985" cy="318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51"/>
          <p:cNvGrpSpPr/>
          <p:nvPr/>
        </p:nvGrpSpPr>
        <p:grpSpPr>
          <a:xfrm rot="-10107252">
            <a:off x="10624901" y="170072"/>
            <a:ext cx="1860923" cy="1597080"/>
            <a:chOff x="5500375" y="3897450"/>
            <a:chExt cx="895925" cy="768900"/>
          </a:xfrm>
        </p:grpSpPr>
        <p:sp>
          <p:nvSpPr>
            <p:cNvPr id="1877" name="Google Shape;1877;p51"/>
            <p:cNvSpPr/>
            <p:nvPr/>
          </p:nvSpPr>
          <p:spPr>
            <a:xfrm>
              <a:off x="5500375" y="3897450"/>
              <a:ext cx="895925" cy="768900"/>
            </a:xfrm>
            <a:custGeom>
              <a:avLst/>
              <a:gdLst/>
              <a:ahLst/>
              <a:cxnLst/>
              <a:rect l="l" t="t" r="r" b="b"/>
              <a:pathLst>
                <a:path w="35837" h="30756" extrusionOk="0">
                  <a:moveTo>
                    <a:pt x="8982" y="1521"/>
                  </a:moveTo>
                  <a:cubicBezTo>
                    <a:pt x="9048" y="1521"/>
                    <a:pt x="9115" y="1534"/>
                    <a:pt x="9180" y="1563"/>
                  </a:cubicBezTo>
                  <a:cubicBezTo>
                    <a:pt x="9484" y="1654"/>
                    <a:pt x="9605" y="1989"/>
                    <a:pt x="9514" y="2262"/>
                  </a:cubicBezTo>
                  <a:cubicBezTo>
                    <a:pt x="9419" y="2475"/>
                    <a:pt x="9214" y="2596"/>
                    <a:pt x="8999" y="2596"/>
                  </a:cubicBezTo>
                  <a:cubicBezTo>
                    <a:pt x="8938" y="2596"/>
                    <a:pt x="8876" y="2586"/>
                    <a:pt x="8815" y="2566"/>
                  </a:cubicBezTo>
                  <a:cubicBezTo>
                    <a:pt x="8511" y="2475"/>
                    <a:pt x="8389" y="2141"/>
                    <a:pt x="8481" y="1867"/>
                  </a:cubicBezTo>
                  <a:cubicBezTo>
                    <a:pt x="8573" y="1659"/>
                    <a:pt x="8772" y="1521"/>
                    <a:pt x="8982" y="1521"/>
                  </a:cubicBezTo>
                  <a:close/>
                  <a:moveTo>
                    <a:pt x="11015" y="2311"/>
                  </a:moveTo>
                  <a:cubicBezTo>
                    <a:pt x="11083" y="2311"/>
                    <a:pt x="11151" y="2325"/>
                    <a:pt x="11216" y="2354"/>
                  </a:cubicBezTo>
                  <a:cubicBezTo>
                    <a:pt x="11490" y="2445"/>
                    <a:pt x="11611" y="2779"/>
                    <a:pt x="11520" y="3053"/>
                  </a:cubicBezTo>
                  <a:cubicBezTo>
                    <a:pt x="11426" y="3266"/>
                    <a:pt x="11220" y="3387"/>
                    <a:pt x="11005" y="3387"/>
                  </a:cubicBezTo>
                  <a:cubicBezTo>
                    <a:pt x="10944" y="3387"/>
                    <a:pt x="10882" y="3377"/>
                    <a:pt x="10821" y="3357"/>
                  </a:cubicBezTo>
                  <a:cubicBezTo>
                    <a:pt x="10548" y="3235"/>
                    <a:pt x="10396" y="2931"/>
                    <a:pt x="10517" y="2657"/>
                  </a:cubicBezTo>
                  <a:cubicBezTo>
                    <a:pt x="10587" y="2449"/>
                    <a:pt x="10797" y="2311"/>
                    <a:pt x="11015" y="2311"/>
                  </a:cubicBezTo>
                  <a:close/>
                  <a:moveTo>
                    <a:pt x="13038" y="3084"/>
                  </a:moveTo>
                  <a:cubicBezTo>
                    <a:pt x="13100" y="3084"/>
                    <a:pt x="13163" y="3094"/>
                    <a:pt x="13222" y="3113"/>
                  </a:cubicBezTo>
                  <a:cubicBezTo>
                    <a:pt x="13496" y="3235"/>
                    <a:pt x="13618" y="3539"/>
                    <a:pt x="13526" y="3812"/>
                  </a:cubicBezTo>
                  <a:cubicBezTo>
                    <a:pt x="13431" y="4050"/>
                    <a:pt x="13224" y="4176"/>
                    <a:pt x="13008" y="4176"/>
                  </a:cubicBezTo>
                  <a:cubicBezTo>
                    <a:pt x="12948" y="4176"/>
                    <a:pt x="12887" y="4167"/>
                    <a:pt x="12827" y="4147"/>
                  </a:cubicBezTo>
                  <a:cubicBezTo>
                    <a:pt x="12554" y="4025"/>
                    <a:pt x="12402" y="3721"/>
                    <a:pt x="12523" y="3448"/>
                  </a:cubicBezTo>
                  <a:cubicBezTo>
                    <a:pt x="12595" y="3210"/>
                    <a:pt x="12815" y="3084"/>
                    <a:pt x="13038" y="3084"/>
                  </a:cubicBezTo>
                  <a:close/>
                  <a:moveTo>
                    <a:pt x="15045" y="3874"/>
                  </a:moveTo>
                  <a:cubicBezTo>
                    <a:pt x="15106" y="3874"/>
                    <a:pt x="15168" y="3884"/>
                    <a:pt x="15228" y="3904"/>
                  </a:cubicBezTo>
                  <a:cubicBezTo>
                    <a:pt x="15502" y="4025"/>
                    <a:pt x="15654" y="4329"/>
                    <a:pt x="15532" y="4603"/>
                  </a:cubicBezTo>
                  <a:cubicBezTo>
                    <a:pt x="15463" y="4811"/>
                    <a:pt x="15252" y="4949"/>
                    <a:pt x="15035" y="4949"/>
                  </a:cubicBezTo>
                  <a:cubicBezTo>
                    <a:pt x="14967" y="4949"/>
                    <a:pt x="14898" y="4936"/>
                    <a:pt x="14833" y="4907"/>
                  </a:cubicBezTo>
                  <a:cubicBezTo>
                    <a:pt x="14560" y="4816"/>
                    <a:pt x="14408" y="4481"/>
                    <a:pt x="14529" y="4208"/>
                  </a:cubicBezTo>
                  <a:cubicBezTo>
                    <a:pt x="14624" y="3995"/>
                    <a:pt x="14829" y="3874"/>
                    <a:pt x="15045" y="3874"/>
                  </a:cubicBezTo>
                  <a:close/>
                  <a:moveTo>
                    <a:pt x="17037" y="4652"/>
                  </a:moveTo>
                  <a:cubicBezTo>
                    <a:pt x="17103" y="4652"/>
                    <a:pt x="17170" y="4665"/>
                    <a:pt x="17235" y="4694"/>
                  </a:cubicBezTo>
                  <a:cubicBezTo>
                    <a:pt x="17508" y="4785"/>
                    <a:pt x="17660" y="5120"/>
                    <a:pt x="17539" y="5393"/>
                  </a:cubicBezTo>
                  <a:cubicBezTo>
                    <a:pt x="17469" y="5602"/>
                    <a:pt x="17258" y="5739"/>
                    <a:pt x="17041" y="5739"/>
                  </a:cubicBezTo>
                  <a:cubicBezTo>
                    <a:pt x="16973" y="5739"/>
                    <a:pt x="16905" y="5726"/>
                    <a:pt x="16839" y="5697"/>
                  </a:cubicBezTo>
                  <a:cubicBezTo>
                    <a:pt x="16566" y="5575"/>
                    <a:pt x="16444" y="5271"/>
                    <a:pt x="16536" y="4998"/>
                  </a:cubicBezTo>
                  <a:cubicBezTo>
                    <a:pt x="16628" y="4789"/>
                    <a:pt x="16827" y="4652"/>
                    <a:pt x="17037" y="4652"/>
                  </a:cubicBezTo>
                  <a:close/>
                  <a:moveTo>
                    <a:pt x="19043" y="5442"/>
                  </a:moveTo>
                  <a:cubicBezTo>
                    <a:pt x="19109" y="5442"/>
                    <a:pt x="19176" y="5455"/>
                    <a:pt x="19241" y="5484"/>
                  </a:cubicBezTo>
                  <a:cubicBezTo>
                    <a:pt x="19545" y="5575"/>
                    <a:pt x="19666" y="5910"/>
                    <a:pt x="19575" y="6183"/>
                  </a:cubicBezTo>
                  <a:cubicBezTo>
                    <a:pt x="19480" y="6396"/>
                    <a:pt x="19275" y="6517"/>
                    <a:pt x="19060" y="6517"/>
                  </a:cubicBezTo>
                  <a:cubicBezTo>
                    <a:pt x="18999" y="6517"/>
                    <a:pt x="18937" y="6507"/>
                    <a:pt x="18876" y="6487"/>
                  </a:cubicBezTo>
                  <a:cubicBezTo>
                    <a:pt x="18572" y="6366"/>
                    <a:pt x="18450" y="6062"/>
                    <a:pt x="18542" y="5788"/>
                  </a:cubicBezTo>
                  <a:cubicBezTo>
                    <a:pt x="18634" y="5580"/>
                    <a:pt x="18833" y="5442"/>
                    <a:pt x="19043" y="5442"/>
                  </a:cubicBezTo>
                  <a:close/>
                  <a:moveTo>
                    <a:pt x="21078" y="6214"/>
                  </a:moveTo>
                  <a:cubicBezTo>
                    <a:pt x="21143" y="6214"/>
                    <a:pt x="21210" y="6224"/>
                    <a:pt x="21277" y="6244"/>
                  </a:cubicBezTo>
                  <a:cubicBezTo>
                    <a:pt x="21551" y="6366"/>
                    <a:pt x="21672" y="6670"/>
                    <a:pt x="21581" y="6943"/>
                  </a:cubicBezTo>
                  <a:cubicBezTo>
                    <a:pt x="21489" y="7152"/>
                    <a:pt x="21290" y="7290"/>
                    <a:pt x="21080" y="7290"/>
                  </a:cubicBezTo>
                  <a:cubicBezTo>
                    <a:pt x="21014" y="7290"/>
                    <a:pt x="20947" y="7276"/>
                    <a:pt x="20882" y="7247"/>
                  </a:cubicBezTo>
                  <a:cubicBezTo>
                    <a:pt x="20609" y="7156"/>
                    <a:pt x="20457" y="6852"/>
                    <a:pt x="20578" y="6548"/>
                  </a:cubicBezTo>
                  <a:cubicBezTo>
                    <a:pt x="20649" y="6335"/>
                    <a:pt x="20849" y="6214"/>
                    <a:pt x="21078" y="6214"/>
                  </a:cubicBezTo>
                  <a:close/>
                  <a:moveTo>
                    <a:pt x="23096" y="7004"/>
                  </a:moveTo>
                  <a:cubicBezTo>
                    <a:pt x="23159" y="7004"/>
                    <a:pt x="23223" y="7014"/>
                    <a:pt x="23283" y="7034"/>
                  </a:cubicBezTo>
                  <a:cubicBezTo>
                    <a:pt x="23557" y="7126"/>
                    <a:pt x="23679" y="7460"/>
                    <a:pt x="23587" y="7734"/>
                  </a:cubicBezTo>
                  <a:cubicBezTo>
                    <a:pt x="23495" y="7942"/>
                    <a:pt x="23296" y="8080"/>
                    <a:pt x="23086" y="8080"/>
                  </a:cubicBezTo>
                  <a:cubicBezTo>
                    <a:pt x="23020" y="8080"/>
                    <a:pt x="22953" y="8066"/>
                    <a:pt x="22888" y="8037"/>
                  </a:cubicBezTo>
                  <a:cubicBezTo>
                    <a:pt x="22615" y="7946"/>
                    <a:pt x="22463" y="7612"/>
                    <a:pt x="22584" y="7338"/>
                  </a:cubicBezTo>
                  <a:cubicBezTo>
                    <a:pt x="22655" y="7125"/>
                    <a:pt x="22874" y="7004"/>
                    <a:pt x="23096" y="7004"/>
                  </a:cubicBezTo>
                  <a:close/>
                  <a:moveTo>
                    <a:pt x="25088" y="7782"/>
                  </a:moveTo>
                  <a:cubicBezTo>
                    <a:pt x="25156" y="7782"/>
                    <a:pt x="25224" y="7796"/>
                    <a:pt x="25289" y="7825"/>
                  </a:cubicBezTo>
                  <a:cubicBezTo>
                    <a:pt x="25563" y="7916"/>
                    <a:pt x="25715" y="8250"/>
                    <a:pt x="25593" y="8524"/>
                  </a:cubicBezTo>
                  <a:cubicBezTo>
                    <a:pt x="25522" y="8737"/>
                    <a:pt x="25304" y="8858"/>
                    <a:pt x="25082" y="8858"/>
                  </a:cubicBezTo>
                  <a:cubicBezTo>
                    <a:pt x="25018" y="8858"/>
                    <a:pt x="24955" y="8848"/>
                    <a:pt x="24894" y="8828"/>
                  </a:cubicBezTo>
                  <a:cubicBezTo>
                    <a:pt x="24621" y="8706"/>
                    <a:pt x="24469" y="8402"/>
                    <a:pt x="24590" y="8129"/>
                  </a:cubicBezTo>
                  <a:cubicBezTo>
                    <a:pt x="24660" y="7920"/>
                    <a:pt x="24871" y="7782"/>
                    <a:pt x="25088" y="7782"/>
                  </a:cubicBezTo>
                  <a:close/>
                  <a:moveTo>
                    <a:pt x="27081" y="8568"/>
                  </a:moveTo>
                  <a:cubicBezTo>
                    <a:pt x="27152" y="8568"/>
                    <a:pt x="27225" y="8584"/>
                    <a:pt x="27296" y="8615"/>
                  </a:cubicBezTo>
                  <a:cubicBezTo>
                    <a:pt x="27569" y="8706"/>
                    <a:pt x="27721" y="9010"/>
                    <a:pt x="27600" y="9284"/>
                  </a:cubicBezTo>
                  <a:cubicBezTo>
                    <a:pt x="27528" y="9521"/>
                    <a:pt x="27308" y="9648"/>
                    <a:pt x="27085" y="9648"/>
                  </a:cubicBezTo>
                  <a:cubicBezTo>
                    <a:pt x="27022" y="9648"/>
                    <a:pt x="26960" y="9638"/>
                    <a:pt x="26900" y="9618"/>
                  </a:cubicBezTo>
                  <a:cubicBezTo>
                    <a:pt x="26627" y="9496"/>
                    <a:pt x="26505" y="9193"/>
                    <a:pt x="26596" y="8919"/>
                  </a:cubicBezTo>
                  <a:cubicBezTo>
                    <a:pt x="26687" y="8694"/>
                    <a:pt x="26877" y="8568"/>
                    <a:pt x="27081" y="8568"/>
                  </a:cubicBezTo>
                  <a:close/>
                  <a:moveTo>
                    <a:pt x="29118" y="9345"/>
                  </a:moveTo>
                  <a:cubicBezTo>
                    <a:pt x="29179" y="9345"/>
                    <a:pt x="29241" y="9355"/>
                    <a:pt x="29302" y="9375"/>
                  </a:cubicBezTo>
                  <a:cubicBezTo>
                    <a:pt x="29575" y="9496"/>
                    <a:pt x="29727" y="9800"/>
                    <a:pt x="29606" y="10074"/>
                  </a:cubicBezTo>
                  <a:cubicBezTo>
                    <a:pt x="29536" y="10282"/>
                    <a:pt x="29325" y="10420"/>
                    <a:pt x="29108" y="10420"/>
                  </a:cubicBezTo>
                  <a:cubicBezTo>
                    <a:pt x="29040" y="10420"/>
                    <a:pt x="28972" y="10407"/>
                    <a:pt x="28907" y="10378"/>
                  </a:cubicBezTo>
                  <a:cubicBezTo>
                    <a:pt x="28633" y="10287"/>
                    <a:pt x="28511" y="9983"/>
                    <a:pt x="28603" y="9679"/>
                  </a:cubicBezTo>
                  <a:cubicBezTo>
                    <a:pt x="28697" y="9466"/>
                    <a:pt x="28903" y="9345"/>
                    <a:pt x="29118" y="9345"/>
                  </a:cubicBezTo>
                  <a:close/>
                  <a:moveTo>
                    <a:pt x="31139" y="10135"/>
                  </a:moveTo>
                  <a:cubicBezTo>
                    <a:pt x="31204" y="10135"/>
                    <a:pt x="31271" y="10145"/>
                    <a:pt x="31338" y="10165"/>
                  </a:cubicBezTo>
                  <a:cubicBezTo>
                    <a:pt x="31612" y="10256"/>
                    <a:pt x="31733" y="10591"/>
                    <a:pt x="31642" y="10864"/>
                  </a:cubicBezTo>
                  <a:cubicBezTo>
                    <a:pt x="31550" y="11073"/>
                    <a:pt x="31351" y="11211"/>
                    <a:pt x="31141" y="11211"/>
                  </a:cubicBezTo>
                  <a:cubicBezTo>
                    <a:pt x="31075" y="11211"/>
                    <a:pt x="31008" y="11197"/>
                    <a:pt x="30943" y="11168"/>
                  </a:cubicBezTo>
                  <a:cubicBezTo>
                    <a:pt x="30639" y="11077"/>
                    <a:pt x="30518" y="10743"/>
                    <a:pt x="30639" y="10469"/>
                  </a:cubicBezTo>
                  <a:cubicBezTo>
                    <a:pt x="30710" y="10256"/>
                    <a:pt x="30910" y="10135"/>
                    <a:pt x="31139" y="10135"/>
                  </a:cubicBezTo>
                  <a:close/>
                  <a:moveTo>
                    <a:pt x="33143" y="10913"/>
                  </a:moveTo>
                  <a:cubicBezTo>
                    <a:pt x="33211" y="10913"/>
                    <a:pt x="33279" y="10927"/>
                    <a:pt x="33344" y="10955"/>
                  </a:cubicBezTo>
                  <a:cubicBezTo>
                    <a:pt x="33618" y="11047"/>
                    <a:pt x="33739" y="11381"/>
                    <a:pt x="33648" y="11655"/>
                  </a:cubicBezTo>
                  <a:cubicBezTo>
                    <a:pt x="33554" y="11868"/>
                    <a:pt x="33348" y="11988"/>
                    <a:pt x="33133" y="11988"/>
                  </a:cubicBezTo>
                  <a:cubicBezTo>
                    <a:pt x="33072" y="11988"/>
                    <a:pt x="33010" y="11979"/>
                    <a:pt x="32949" y="11959"/>
                  </a:cubicBezTo>
                  <a:cubicBezTo>
                    <a:pt x="32676" y="11837"/>
                    <a:pt x="32524" y="11533"/>
                    <a:pt x="32645" y="11259"/>
                  </a:cubicBezTo>
                  <a:cubicBezTo>
                    <a:pt x="32715" y="11051"/>
                    <a:pt x="32925" y="10913"/>
                    <a:pt x="33143" y="10913"/>
                  </a:cubicBezTo>
                  <a:close/>
                  <a:moveTo>
                    <a:pt x="8037" y="1"/>
                  </a:moveTo>
                  <a:cubicBezTo>
                    <a:pt x="7828" y="1"/>
                    <a:pt x="7631" y="133"/>
                    <a:pt x="7538" y="317"/>
                  </a:cubicBezTo>
                  <a:lnTo>
                    <a:pt x="91" y="19466"/>
                  </a:lnTo>
                  <a:cubicBezTo>
                    <a:pt x="0" y="19740"/>
                    <a:pt x="122" y="20044"/>
                    <a:pt x="395" y="20135"/>
                  </a:cubicBezTo>
                  <a:lnTo>
                    <a:pt x="27600" y="30713"/>
                  </a:lnTo>
                  <a:cubicBezTo>
                    <a:pt x="27666" y="30742"/>
                    <a:pt x="27734" y="30755"/>
                    <a:pt x="27800" y="30755"/>
                  </a:cubicBezTo>
                  <a:cubicBezTo>
                    <a:pt x="28008" y="30755"/>
                    <a:pt x="28199" y="30623"/>
                    <a:pt x="28268" y="30439"/>
                  </a:cubicBezTo>
                  <a:lnTo>
                    <a:pt x="35715" y="11290"/>
                  </a:lnTo>
                  <a:cubicBezTo>
                    <a:pt x="35837" y="11016"/>
                    <a:pt x="35685" y="10712"/>
                    <a:pt x="35411" y="10591"/>
                  </a:cubicBezTo>
                  <a:lnTo>
                    <a:pt x="8237" y="43"/>
                  </a:lnTo>
                  <a:cubicBezTo>
                    <a:pt x="8171" y="14"/>
                    <a:pt x="8103" y="1"/>
                    <a:pt x="8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51"/>
            <p:cNvSpPr/>
            <p:nvPr/>
          </p:nvSpPr>
          <p:spPr>
            <a:xfrm>
              <a:off x="6334725" y="41371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51"/>
            <p:cNvSpPr/>
            <p:nvPr/>
          </p:nvSpPr>
          <p:spPr>
            <a:xfrm>
              <a:off x="6284575" y="4117375"/>
              <a:ext cx="35750" cy="44100"/>
            </a:xfrm>
            <a:custGeom>
              <a:avLst/>
              <a:gdLst/>
              <a:ahLst/>
              <a:cxnLst/>
              <a:rect l="l" t="t" r="r" b="b"/>
              <a:pathLst>
                <a:path w="1430" h="1764" fill="none" extrusionOk="0">
                  <a:moveTo>
                    <a:pt x="1" y="1763"/>
                  </a:moveTo>
                  <a:lnTo>
                    <a:pt x="142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51"/>
            <p:cNvSpPr/>
            <p:nvPr/>
          </p:nvSpPr>
          <p:spPr>
            <a:xfrm>
              <a:off x="6233675" y="4098375"/>
              <a:ext cx="36500" cy="43350"/>
            </a:xfrm>
            <a:custGeom>
              <a:avLst/>
              <a:gdLst/>
              <a:ahLst/>
              <a:cxnLst/>
              <a:rect l="l" t="t" r="r" b="b"/>
              <a:pathLst>
                <a:path w="1460" h="1734" fill="none" extrusionOk="0">
                  <a:moveTo>
                    <a:pt x="0" y="1733"/>
                  </a:moveTo>
                  <a:lnTo>
                    <a:pt x="145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51"/>
            <p:cNvSpPr/>
            <p:nvPr/>
          </p:nvSpPr>
          <p:spPr>
            <a:xfrm>
              <a:off x="6183500" y="40786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51"/>
            <p:cNvSpPr/>
            <p:nvPr/>
          </p:nvSpPr>
          <p:spPr>
            <a:xfrm>
              <a:off x="6133350" y="4058850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51"/>
            <p:cNvSpPr/>
            <p:nvPr/>
          </p:nvSpPr>
          <p:spPr>
            <a:xfrm>
              <a:off x="6083200" y="4039875"/>
              <a:ext cx="36500" cy="43325"/>
            </a:xfrm>
            <a:custGeom>
              <a:avLst/>
              <a:gdLst/>
              <a:ahLst/>
              <a:cxnLst/>
              <a:rect l="l" t="t" r="r" b="b"/>
              <a:pathLst>
                <a:path w="1460" h="1733" fill="none" extrusionOk="0">
                  <a:moveTo>
                    <a:pt x="1" y="173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51"/>
            <p:cNvSpPr/>
            <p:nvPr/>
          </p:nvSpPr>
          <p:spPr>
            <a:xfrm>
              <a:off x="6033050" y="4020100"/>
              <a:ext cx="36500" cy="43350"/>
            </a:xfrm>
            <a:custGeom>
              <a:avLst/>
              <a:gdLst/>
              <a:ahLst/>
              <a:cxnLst/>
              <a:rect l="l" t="t" r="r" b="b"/>
              <a:pathLst>
                <a:path w="1460" h="1734" fill="none" extrusionOk="0">
                  <a:moveTo>
                    <a:pt x="1" y="1733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51"/>
            <p:cNvSpPr/>
            <p:nvPr/>
          </p:nvSpPr>
          <p:spPr>
            <a:xfrm>
              <a:off x="5982900" y="4000350"/>
              <a:ext cx="35750" cy="44100"/>
            </a:xfrm>
            <a:custGeom>
              <a:avLst/>
              <a:gdLst/>
              <a:ahLst/>
              <a:cxnLst/>
              <a:rect l="l" t="t" r="r" b="b"/>
              <a:pathLst>
                <a:path w="1430" h="1764" fill="none" extrusionOk="0">
                  <a:moveTo>
                    <a:pt x="1" y="1763"/>
                  </a:moveTo>
                  <a:lnTo>
                    <a:pt x="142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51"/>
            <p:cNvSpPr/>
            <p:nvPr/>
          </p:nvSpPr>
          <p:spPr>
            <a:xfrm>
              <a:off x="5932000" y="3980600"/>
              <a:ext cx="36475" cy="44100"/>
            </a:xfrm>
            <a:custGeom>
              <a:avLst/>
              <a:gdLst/>
              <a:ahLst/>
              <a:cxnLst/>
              <a:rect l="l" t="t" r="r" b="b"/>
              <a:pathLst>
                <a:path w="1459" h="1764" fill="none" extrusionOk="0">
                  <a:moveTo>
                    <a:pt x="0" y="1763"/>
                  </a:moveTo>
                  <a:lnTo>
                    <a:pt x="145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51"/>
            <p:cNvSpPr/>
            <p:nvPr/>
          </p:nvSpPr>
          <p:spPr>
            <a:xfrm>
              <a:off x="5881825" y="3961600"/>
              <a:ext cx="36500" cy="43325"/>
            </a:xfrm>
            <a:custGeom>
              <a:avLst/>
              <a:gdLst/>
              <a:ahLst/>
              <a:cxnLst/>
              <a:rect l="l" t="t" r="r" b="b"/>
              <a:pathLst>
                <a:path w="1460" h="1733" fill="none" extrusionOk="0">
                  <a:moveTo>
                    <a:pt x="1" y="173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51"/>
            <p:cNvSpPr/>
            <p:nvPr/>
          </p:nvSpPr>
          <p:spPr>
            <a:xfrm>
              <a:off x="5831675" y="39418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51"/>
            <p:cNvSpPr/>
            <p:nvPr/>
          </p:nvSpPr>
          <p:spPr>
            <a:xfrm>
              <a:off x="5781525" y="392207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51"/>
            <p:cNvSpPr/>
            <p:nvPr/>
          </p:nvSpPr>
          <p:spPr>
            <a:xfrm>
              <a:off x="5731375" y="3903075"/>
              <a:ext cx="35750" cy="43350"/>
            </a:xfrm>
            <a:custGeom>
              <a:avLst/>
              <a:gdLst/>
              <a:ahLst/>
              <a:cxnLst/>
              <a:rect l="l" t="t" r="r" b="b"/>
              <a:pathLst>
                <a:path w="1430" h="1734" fill="none" extrusionOk="0">
                  <a:moveTo>
                    <a:pt x="1" y="1733"/>
                  </a:moveTo>
                  <a:lnTo>
                    <a:pt x="1429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51"/>
            <p:cNvSpPr/>
            <p:nvPr/>
          </p:nvSpPr>
          <p:spPr>
            <a:xfrm>
              <a:off x="6093075" y="4277225"/>
              <a:ext cx="134525" cy="183775"/>
            </a:xfrm>
            <a:custGeom>
              <a:avLst/>
              <a:gdLst/>
              <a:ahLst/>
              <a:cxnLst/>
              <a:rect l="l" t="t" r="r" b="b"/>
              <a:pathLst>
                <a:path w="5381" h="7351" extrusionOk="0">
                  <a:moveTo>
                    <a:pt x="2606" y="1"/>
                  </a:moveTo>
                  <a:cubicBezTo>
                    <a:pt x="2482" y="1"/>
                    <a:pt x="2359" y="83"/>
                    <a:pt x="2311" y="202"/>
                  </a:cubicBezTo>
                  <a:lnTo>
                    <a:pt x="62" y="5977"/>
                  </a:lnTo>
                  <a:cubicBezTo>
                    <a:pt x="1" y="6129"/>
                    <a:pt x="92" y="6312"/>
                    <a:pt x="244" y="6403"/>
                  </a:cubicBezTo>
                  <a:lnTo>
                    <a:pt x="2645" y="7315"/>
                  </a:lnTo>
                  <a:cubicBezTo>
                    <a:pt x="2694" y="7339"/>
                    <a:pt x="2743" y="7351"/>
                    <a:pt x="2790" y="7351"/>
                  </a:cubicBezTo>
                  <a:cubicBezTo>
                    <a:pt x="2917" y="7351"/>
                    <a:pt x="3026" y="7266"/>
                    <a:pt x="3071" y="7132"/>
                  </a:cubicBezTo>
                  <a:lnTo>
                    <a:pt x="5320" y="1388"/>
                  </a:lnTo>
                  <a:cubicBezTo>
                    <a:pt x="5381" y="1205"/>
                    <a:pt x="5290" y="1023"/>
                    <a:pt x="5138" y="962"/>
                  </a:cubicBezTo>
                  <a:lnTo>
                    <a:pt x="2706" y="20"/>
                  </a:lnTo>
                  <a:cubicBezTo>
                    <a:pt x="2674" y="7"/>
                    <a:pt x="2640" y="1"/>
                    <a:pt x="2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2" name="Google Shape;1892;p51"/>
          <p:cNvGrpSpPr/>
          <p:nvPr/>
        </p:nvGrpSpPr>
        <p:grpSpPr>
          <a:xfrm>
            <a:off x="1146833" y="165300"/>
            <a:ext cx="847067" cy="847067"/>
            <a:chOff x="902575" y="1981350"/>
            <a:chExt cx="635300" cy="635300"/>
          </a:xfrm>
        </p:grpSpPr>
        <p:sp>
          <p:nvSpPr>
            <p:cNvPr id="1893" name="Google Shape;1893;p51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51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95" name="Google Shape;1895;p51"/>
          <p:cNvSpPr/>
          <p:nvPr/>
        </p:nvSpPr>
        <p:spPr>
          <a:xfrm rot="-891841">
            <a:off x="11038247" y="4207789"/>
            <a:ext cx="610920" cy="770484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6" name="Google Shape;1896;p51"/>
          <p:cNvSpPr/>
          <p:nvPr/>
        </p:nvSpPr>
        <p:spPr>
          <a:xfrm>
            <a:off x="-88533" y="5536601"/>
            <a:ext cx="674828" cy="700252"/>
          </a:xfrm>
          <a:custGeom>
            <a:avLst/>
            <a:gdLst/>
            <a:ahLst/>
            <a:cxnLst/>
            <a:rect l="l" t="t" r="r" b="b"/>
            <a:pathLst>
              <a:path w="28847" h="27843" extrusionOk="0">
                <a:moveTo>
                  <a:pt x="13924" y="0"/>
                </a:moveTo>
                <a:cubicBezTo>
                  <a:pt x="13924" y="0"/>
                  <a:pt x="13923" y="0"/>
                  <a:pt x="13922" y="0"/>
                </a:cubicBezTo>
                <a:cubicBezTo>
                  <a:pt x="12119" y="271"/>
                  <a:pt x="9008" y="2889"/>
                  <a:pt x="8880" y="2889"/>
                </a:cubicBezTo>
                <a:cubicBezTo>
                  <a:pt x="8878" y="2889"/>
                  <a:pt x="8877" y="2889"/>
                  <a:pt x="8876" y="2888"/>
                </a:cubicBezTo>
                <a:lnTo>
                  <a:pt x="8876" y="2888"/>
                </a:lnTo>
                <a:lnTo>
                  <a:pt x="10001" y="4772"/>
                </a:lnTo>
                <a:cubicBezTo>
                  <a:pt x="10001" y="4772"/>
                  <a:pt x="9957" y="4769"/>
                  <a:pt x="9875" y="4769"/>
                </a:cubicBezTo>
                <a:cubicBezTo>
                  <a:pt x="9386" y="4769"/>
                  <a:pt x="7543" y="4881"/>
                  <a:pt x="5746" y="6444"/>
                </a:cubicBezTo>
                <a:cubicBezTo>
                  <a:pt x="1916" y="9757"/>
                  <a:pt x="1" y="15928"/>
                  <a:pt x="6050" y="22858"/>
                </a:cubicBezTo>
                <a:cubicBezTo>
                  <a:pt x="9139" y="26403"/>
                  <a:pt x="12733" y="27842"/>
                  <a:pt x="16064" y="27842"/>
                </a:cubicBezTo>
                <a:cubicBezTo>
                  <a:pt x="18959" y="27842"/>
                  <a:pt x="21656" y="26754"/>
                  <a:pt x="23649" y="25016"/>
                </a:cubicBezTo>
                <a:cubicBezTo>
                  <a:pt x="28846" y="20487"/>
                  <a:pt x="27053" y="14925"/>
                  <a:pt x="27053" y="14925"/>
                </a:cubicBezTo>
                <a:cubicBezTo>
                  <a:pt x="27053" y="14925"/>
                  <a:pt x="22858" y="14864"/>
                  <a:pt x="20488" y="14651"/>
                </a:cubicBezTo>
                <a:lnTo>
                  <a:pt x="20488" y="14651"/>
                </a:lnTo>
                <a:cubicBezTo>
                  <a:pt x="20548" y="15289"/>
                  <a:pt x="20518" y="17903"/>
                  <a:pt x="18785" y="19423"/>
                </a:cubicBezTo>
                <a:cubicBezTo>
                  <a:pt x="18174" y="19966"/>
                  <a:pt x="17248" y="20376"/>
                  <a:pt x="16161" y="20376"/>
                </a:cubicBezTo>
                <a:cubicBezTo>
                  <a:pt x="14814" y="20376"/>
                  <a:pt x="13220" y="19747"/>
                  <a:pt x="11673" y="17964"/>
                </a:cubicBezTo>
                <a:cubicBezTo>
                  <a:pt x="9028" y="14925"/>
                  <a:pt x="8907" y="12371"/>
                  <a:pt x="10335" y="11125"/>
                </a:cubicBezTo>
                <a:cubicBezTo>
                  <a:pt x="11105" y="10450"/>
                  <a:pt x="11929" y="10218"/>
                  <a:pt x="12697" y="10218"/>
                </a:cubicBezTo>
                <a:cubicBezTo>
                  <a:pt x="14385" y="10218"/>
                  <a:pt x="15807" y="11338"/>
                  <a:pt x="15807" y="11338"/>
                </a:cubicBezTo>
                <a:lnTo>
                  <a:pt x="19728" y="6930"/>
                </a:lnTo>
                <a:cubicBezTo>
                  <a:pt x="19728" y="6930"/>
                  <a:pt x="14280" y="0"/>
                  <a:pt x="139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" name="Google Shape;1924;p52">
            <a:extLst>
              <a:ext uri="{FF2B5EF4-FFF2-40B4-BE49-F238E27FC236}">
                <a16:creationId xmlns:a16="http://schemas.microsoft.com/office/drawing/2014/main" id="{2B55AC93-9BBF-7200-6CEC-C02A23B23F49}"/>
              </a:ext>
            </a:extLst>
          </p:cNvPr>
          <p:cNvGrpSpPr/>
          <p:nvPr/>
        </p:nvGrpSpPr>
        <p:grpSpPr>
          <a:xfrm flipH="1">
            <a:off x="910760" y="4553298"/>
            <a:ext cx="1319213" cy="2133303"/>
            <a:chOff x="7596552" y="3737901"/>
            <a:chExt cx="826782" cy="1336991"/>
          </a:xfrm>
        </p:grpSpPr>
        <p:sp>
          <p:nvSpPr>
            <p:cNvPr id="59" name="Google Shape;1925;p52">
              <a:extLst>
                <a:ext uri="{FF2B5EF4-FFF2-40B4-BE49-F238E27FC236}">
                  <a16:creationId xmlns:a16="http://schemas.microsoft.com/office/drawing/2014/main" id="{320D7804-F1A2-B8DF-08BA-91EDDB22B6ED}"/>
                </a:ext>
              </a:extLst>
            </p:cNvPr>
            <p:cNvSpPr/>
            <p:nvPr/>
          </p:nvSpPr>
          <p:spPr>
            <a:xfrm flipH="1">
              <a:off x="7596552" y="3737901"/>
              <a:ext cx="826782" cy="1336991"/>
            </a:xfrm>
            <a:custGeom>
              <a:avLst/>
              <a:gdLst/>
              <a:ahLst/>
              <a:cxnLst/>
              <a:rect l="l" t="t" r="r" b="b"/>
              <a:pathLst>
                <a:path w="15320" h="24774" extrusionOk="0">
                  <a:moveTo>
                    <a:pt x="9575" y="1"/>
                  </a:moveTo>
                  <a:lnTo>
                    <a:pt x="0" y="22281"/>
                  </a:lnTo>
                  <a:lnTo>
                    <a:pt x="5745" y="24773"/>
                  </a:lnTo>
                  <a:lnTo>
                    <a:pt x="15320" y="2463"/>
                  </a:lnTo>
                  <a:lnTo>
                    <a:pt x="95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926;p52">
              <a:extLst>
                <a:ext uri="{FF2B5EF4-FFF2-40B4-BE49-F238E27FC236}">
                  <a16:creationId xmlns:a16="http://schemas.microsoft.com/office/drawing/2014/main" id="{968D69DB-9C6C-A7A1-3085-1097C8F777CA}"/>
                </a:ext>
              </a:extLst>
            </p:cNvPr>
            <p:cNvSpPr/>
            <p:nvPr/>
          </p:nvSpPr>
          <p:spPr>
            <a:xfrm flipH="1">
              <a:off x="7870491" y="3811729"/>
              <a:ext cx="60713" cy="24663"/>
            </a:xfrm>
            <a:custGeom>
              <a:avLst/>
              <a:gdLst/>
              <a:ahLst/>
              <a:cxnLst/>
              <a:rect l="l" t="t" r="r" b="b"/>
              <a:pathLst>
                <a:path w="1125" h="457" fill="none" extrusionOk="0">
                  <a:moveTo>
                    <a:pt x="1125" y="45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927;p52">
              <a:extLst>
                <a:ext uri="{FF2B5EF4-FFF2-40B4-BE49-F238E27FC236}">
                  <a16:creationId xmlns:a16="http://schemas.microsoft.com/office/drawing/2014/main" id="{8C74699B-F757-F84C-01AA-4B2DCA563355}"/>
                </a:ext>
              </a:extLst>
            </p:cNvPr>
            <p:cNvSpPr/>
            <p:nvPr/>
          </p:nvSpPr>
          <p:spPr>
            <a:xfrm flipH="1">
              <a:off x="7908215" y="3870769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28;p52">
              <a:extLst>
                <a:ext uri="{FF2B5EF4-FFF2-40B4-BE49-F238E27FC236}">
                  <a16:creationId xmlns:a16="http://schemas.microsoft.com/office/drawing/2014/main" id="{D98BD66F-E576-F0DC-1D21-A19DC28F12ED}"/>
                </a:ext>
              </a:extLst>
            </p:cNvPr>
            <p:cNvSpPr/>
            <p:nvPr/>
          </p:nvSpPr>
          <p:spPr>
            <a:xfrm flipH="1">
              <a:off x="7960671" y="3993815"/>
              <a:ext cx="47653" cy="19752"/>
            </a:xfrm>
            <a:custGeom>
              <a:avLst/>
              <a:gdLst/>
              <a:ahLst/>
              <a:cxnLst/>
              <a:rect l="l" t="t" r="r" b="b"/>
              <a:pathLst>
                <a:path w="883" h="366" fill="none" extrusionOk="0">
                  <a:moveTo>
                    <a:pt x="882" y="365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29;p52">
              <a:extLst>
                <a:ext uri="{FF2B5EF4-FFF2-40B4-BE49-F238E27FC236}">
                  <a16:creationId xmlns:a16="http://schemas.microsoft.com/office/drawing/2014/main" id="{09B9CD01-7AD5-01D6-7F1D-10FFFED6D9F9}"/>
                </a:ext>
              </a:extLst>
            </p:cNvPr>
            <p:cNvSpPr/>
            <p:nvPr/>
          </p:nvSpPr>
          <p:spPr>
            <a:xfrm flipH="1">
              <a:off x="7934443" y="3931483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30;p52">
              <a:extLst>
                <a:ext uri="{FF2B5EF4-FFF2-40B4-BE49-F238E27FC236}">
                  <a16:creationId xmlns:a16="http://schemas.microsoft.com/office/drawing/2014/main" id="{888AA50F-C485-C010-03FE-6B4D7C25F939}"/>
                </a:ext>
              </a:extLst>
            </p:cNvPr>
            <p:cNvSpPr/>
            <p:nvPr/>
          </p:nvSpPr>
          <p:spPr>
            <a:xfrm flipH="1">
              <a:off x="7972166" y="404632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4" y="487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931;p52">
              <a:extLst>
                <a:ext uri="{FF2B5EF4-FFF2-40B4-BE49-F238E27FC236}">
                  <a16:creationId xmlns:a16="http://schemas.microsoft.com/office/drawing/2014/main" id="{BF5C4083-6663-4501-D384-25426ED6DB78}"/>
                </a:ext>
              </a:extLst>
            </p:cNvPr>
            <p:cNvSpPr/>
            <p:nvPr/>
          </p:nvSpPr>
          <p:spPr>
            <a:xfrm flipH="1">
              <a:off x="8008270" y="4106985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932;p52">
              <a:extLst>
                <a:ext uri="{FF2B5EF4-FFF2-40B4-BE49-F238E27FC236}">
                  <a16:creationId xmlns:a16="http://schemas.microsoft.com/office/drawing/2014/main" id="{A037EC2C-AA45-9CB7-730C-2D7249B222EA}"/>
                </a:ext>
              </a:extLst>
            </p:cNvPr>
            <p:cNvSpPr/>
            <p:nvPr/>
          </p:nvSpPr>
          <p:spPr>
            <a:xfrm flipH="1">
              <a:off x="8060781" y="4228412"/>
              <a:ext cx="47599" cy="19698"/>
            </a:xfrm>
            <a:custGeom>
              <a:avLst/>
              <a:gdLst/>
              <a:ahLst/>
              <a:cxnLst/>
              <a:rect l="l" t="t" r="r" b="b"/>
              <a:pathLst>
                <a:path w="882" h="365" fill="none" extrusionOk="0">
                  <a:moveTo>
                    <a:pt x="882" y="36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933;p52">
              <a:extLst>
                <a:ext uri="{FF2B5EF4-FFF2-40B4-BE49-F238E27FC236}">
                  <a16:creationId xmlns:a16="http://schemas.microsoft.com/office/drawing/2014/main" id="{3BDE7FE3-3466-72D1-FC2F-00D91FBA80A3}"/>
                </a:ext>
              </a:extLst>
            </p:cNvPr>
            <p:cNvSpPr/>
            <p:nvPr/>
          </p:nvSpPr>
          <p:spPr>
            <a:xfrm flipH="1">
              <a:off x="8034499" y="4166080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5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934;p52">
              <a:extLst>
                <a:ext uri="{FF2B5EF4-FFF2-40B4-BE49-F238E27FC236}">
                  <a16:creationId xmlns:a16="http://schemas.microsoft.com/office/drawing/2014/main" id="{6725ABCB-48D2-B321-51F3-5FEA3F8E077C}"/>
                </a:ext>
              </a:extLst>
            </p:cNvPr>
            <p:cNvSpPr/>
            <p:nvPr/>
          </p:nvSpPr>
          <p:spPr>
            <a:xfrm flipH="1">
              <a:off x="8073895" y="4285780"/>
              <a:ext cx="59094" cy="26336"/>
            </a:xfrm>
            <a:custGeom>
              <a:avLst/>
              <a:gdLst/>
              <a:ahLst/>
              <a:cxnLst/>
              <a:rect l="l" t="t" r="r" b="b"/>
              <a:pathLst>
                <a:path w="1095" h="488" fill="none" extrusionOk="0">
                  <a:moveTo>
                    <a:pt x="1095" y="487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935;p52">
              <a:extLst>
                <a:ext uri="{FF2B5EF4-FFF2-40B4-BE49-F238E27FC236}">
                  <a16:creationId xmlns:a16="http://schemas.microsoft.com/office/drawing/2014/main" id="{EBACE4B3-47FC-643B-23FD-CC38ED87B85F}"/>
                </a:ext>
              </a:extLst>
            </p:cNvPr>
            <p:cNvSpPr/>
            <p:nvPr/>
          </p:nvSpPr>
          <p:spPr>
            <a:xfrm flipH="1">
              <a:off x="8109945" y="4346493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5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936;p52">
              <a:extLst>
                <a:ext uri="{FF2B5EF4-FFF2-40B4-BE49-F238E27FC236}">
                  <a16:creationId xmlns:a16="http://schemas.microsoft.com/office/drawing/2014/main" id="{1ADA5422-9E82-8772-132E-06A7D30A8044}"/>
                </a:ext>
              </a:extLst>
            </p:cNvPr>
            <p:cNvSpPr/>
            <p:nvPr/>
          </p:nvSpPr>
          <p:spPr>
            <a:xfrm flipH="1">
              <a:off x="8162455" y="4467866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937;p52">
              <a:extLst>
                <a:ext uri="{FF2B5EF4-FFF2-40B4-BE49-F238E27FC236}">
                  <a16:creationId xmlns:a16="http://schemas.microsoft.com/office/drawing/2014/main" id="{8143222F-F9E4-FAAE-3B8B-116BC4D8E0FE}"/>
                </a:ext>
              </a:extLst>
            </p:cNvPr>
            <p:cNvSpPr/>
            <p:nvPr/>
          </p:nvSpPr>
          <p:spPr>
            <a:xfrm flipH="1">
              <a:off x="8136227" y="440553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938;p52">
              <a:extLst>
                <a:ext uri="{FF2B5EF4-FFF2-40B4-BE49-F238E27FC236}">
                  <a16:creationId xmlns:a16="http://schemas.microsoft.com/office/drawing/2014/main" id="{D56A7E29-60DF-3103-A78A-977527A57D13}"/>
                </a:ext>
              </a:extLst>
            </p:cNvPr>
            <p:cNvSpPr/>
            <p:nvPr/>
          </p:nvSpPr>
          <p:spPr>
            <a:xfrm flipH="1">
              <a:off x="8173951" y="452037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5" y="48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939;p52">
              <a:extLst>
                <a:ext uri="{FF2B5EF4-FFF2-40B4-BE49-F238E27FC236}">
                  <a16:creationId xmlns:a16="http://schemas.microsoft.com/office/drawing/2014/main" id="{87DA7FBD-ED4F-E5AB-7315-E4842BA54F80}"/>
                </a:ext>
              </a:extLst>
            </p:cNvPr>
            <p:cNvSpPr/>
            <p:nvPr/>
          </p:nvSpPr>
          <p:spPr>
            <a:xfrm flipH="1">
              <a:off x="8211674" y="4581090"/>
              <a:ext cx="47599" cy="21371"/>
            </a:xfrm>
            <a:custGeom>
              <a:avLst/>
              <a:gdLst/>
              <a:ahLst/>
              <a:cxnLst/>
              <a:rect l="l" t="t" r="r" b="b"/>
              <a:pathLst>
                <a:path w="882" h="396" fill="none" extrusionOk="0">
                  <a:moveTo>
                    <a:pt x="88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940;p52">
              <a:extLst>
                <a:ext uri="{FF2B5EF4-FFF2-40B4-BE49-F238E27FC236}">
                  <a16:creationId xmlns:a16="http://schemas.microsoft.com/office/drawing/2014/main" id="{F320A9A4-2573-00ED-B070-C645F1E0D0AB}"/>
                </a:ext>
              </a:extLst>
            </p:cNvPr>
            <p:cNvSpPr/>
            <p:nvPr/>
          </p:nvSpPr>
          <p:spPr>
            <a:xfrm flipH="1">
              <a:off x="8262511" y="470246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2" y="39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941;p52">
              <a:extLst>
                <a:ext uri="{FF2B5EF4-FFF2-40B4-BE49-F238E27FC236}">
                  <a16:creationId xmlns:a16="http://schemas.microsoft.com/office/drawing/2014/main" id="{EF69844D-3033-29C3-D485-745F782BBCCB}"/>
                </a:ext>
              </a:extLst>
            </p:cNvPr>
            <p:cNvSpPr/>
            <p:nvPr/>
          </p:nvSpPr>
          <p:spPr>
            <a:xfrm flipH="1">
              <a:off x="8236283" y="4641749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942;p52">
              <a:extLst>
                <a:ext uri="{FF2B5EF4-FFF2-40B4-BE49-F238E27FC236}">
                  <a16:creationId xmlns:a16="http://schemas.microsoft.com/office/drawing/2014/main" id="{B6A8E82B-55C5-DF08-3F7A-4AB34DC0ED9D}"/>
                </a:ext>
              </a:extLst>
            </p:cNvPr>
            <p:cNvSpPr/>
            <p:nvPr/>
          </p:nvSpPr>
          <p:spPr>
            <a:xfrm flipH="1">
              <a:off x="8277298" y="4763176"/>
              <a:ext cx="59094" cy="24609"/>
            </a:xfrm>
            <a:custGeom>
              <a:avLst/>
              <a:gdLst/>
              <a:ahLst/>
              <a:cxnLst/>
              <a:rect l="l" t="t" r="r" b="b"/>
              <a:pathLst>
                <a:path w="1095" h="456" fill="none" extrusionOk="0">
                  <a:moveTo>
                    <a:pt x="1095" y="45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943;p52">
              <a:extLst>
                <a:ext uri="{FF2B5EF4-FFF2-40B4-BE49-F238E27FC236}">
                  <a16:creationId xmlns:a16="http://schemas.microsoft.com/office/drawing/2014/main" id="{71884A6D-EA61-E462-9500-E99C83BAA108}"/>
                </a:ext>
              </a:extLst>
            </p:cNvPr>
            <p:cNvSpPr/>
            <p:nvPr/>
          </p:nvSpPr>
          <p:spPr>
            <a:xfrm flipH="1">
              <a:off x="8313403" y="4822217"/>
              <a:ext cx="49218" cy="21371"/>
            </a:xfrm>
            <a:custGeom>
              <a:avLst/>
              <a:gdLst/>
              <a:ahLst/>
              <a:cxnLst/>
              <a:rect l="l" t="t" r="r" b="b"/>
              <a:pathLst>
                <a:path w="912" h="396" fill="none" extrusionOk="0">
                  <a:moveTo>
                    <a:pt x="91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944;p52">
              <a:extLst>
                <a:ext uri="{FF2B5EF4-FFF2-40B4-BE49-F238E27FC236}">
                  <a16:creationId xmlns:a16="http://schemas.microsoft.com/office/drawing/2014/main" id="{12632C9B-57EF-A88C-106C-483A628F2FC4}"/>
                </a:ext>
              </a:extLst>
            </p:cNvPr>
            <p:cNvSpPr/>
            <p:nvPr/>
          </p:nvSpPr>
          <p:spPr>
            <a:xfrm flipH="1">
              <a:off x="8339631" y="4882876"/>
              <a:ext cx="47599" cy="19752"/>
            </a:xfrm>
            <a:custGeom>
              <a:avLst/>
              <a:gdLst/>
              <a:ahLst/>
              <a:cxnLst/>
              <a:rect l="l" t="t" r="r" b="b"/>
              <a:pathLst>
                <a:path w="882" h="366" fill="none" extrusionOk="0">
                  <a:moveTo>
                    <a:pt x="882" y="36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1945;p52">
            <a:extLst>
              <a:ext uri="{FF2B5EF4-FFF2-40B4-BE49-F238E27FC236}">
                <a16:creationId xmlns:a16="http://schemas.microsoft.com/office/drawing/2014/main" id="{A4566366-C197-04CB-92C3-48C225E23BD6}"/>
              </a:ext>
            </a:extLst>
          </p:cNvPr>
          <p:cNvGrpSpPr/>
          <p:nvPr/>
        </p:nvGrpSpPr>
        <p:grpSpPr>
          <a:xfrm rot="5815946" flipH="1">
            <a:off x="8945639" y="4773517"/>
            <a:ext cx="1164311" cy="2130748"/>
            <a:chOff x="2758661" y="6846474"/>
            <a:chExt cx="873223" cy="1598044"/>
          </a:xfrm>
        </p:grpSpPr>
        <p:sp>
          <p:nvSpPr>
            <p:cNvPr id="80" name="Google Shape;1946;p52">
              <a:extLst>
                <a:ext uri="{FF2B5EF4-FFF2-40B4-BE49-F238E27FC236}">
                  <a16:creationId xmlns:a16="http://schemas.microsoft.com/office/drawing/2014/main" id="{0E8BDE08-3D81-FA79-F329-6A1AF180C4EF}"/>
                </a:ext>
              </a:extLst>
            </p:cNvPr>
            <p:cNvSpPr/>
            <p:nvPr/>
          </p:nvSpPr>
          <p:spPr>
            <a:xfrm rot="10476725">
              <a:off x="2847005" y="8199055"/>
              <a:ext cx="152003" cy="238854"/>
            </a:xfrm>
            <a:custGeom>
              <a:avLst/>
              <a:gdLst/>
              <a:ahLst/>
              <a:cxnLst/>
              <a:rect l="l" t="t" r="r" b="b"/>
              <a:pathLst>
                <a:path w="6080" h="9554" extrusionOk="0">
                  <a:moveTo>
                    <a:pt x="5137" y="1"/>
                  </a:moveTo>
                  <a:cubicBezTo>
                    <a:pt x="5137" y="1"/>
                    <a:pt x="1642" y="3071"/>
                    <a:pt x="821" y="5563"/>
                  </a:cubicBezTo>
                  <a:cubicBezTo>
                    <a:pt x="1" y="8025"/>
                    <a:pt x="760" y="8998"/>
                    <a:pt x="1976" y="9393"/>
                  </a:cubicBezTo>
                  <a:cubicBezTo>
                    <a:pt x="2264" y="9494"/>
                    <a:pt x="2552" y="9554"/>
                    <a:pt x="2835" y="9554"/>
                  </a:cubicBezTo>
                  <a:cubicBezTo>
                    <a:pt x="3746" y="9554"/>
                    <a:pt x="4602" y="8932"/>
                    <a:pt x="5229" y="7053"/>
                  </a:cubicBezTo>
                  <a:cubicBezTo>
                    <a:pt x="6080" y="4560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947;p52">
              <a:extLst>
                <a:ext uri="{FF2B5EF4-FFF2-40B4-BE49-F238E27FC236}">
                  <a16:creationId xmlns:a16="http://schemas.microsoft.com/office/drawing/2014/main" id="{A9EF46AD-EBA8-B4CF-CCC7-BBF40882199D}"/>
                </a:ext>
              </a:extLst>
            </p:cNvPr>
            <p:cNvSpPr/>
            <p:nvPr/>
          </p:nvSpPr>
          <p:spPr>
            <a:xfrm rot="10476725">
              <a:off x="2817708" y="6954301"/>
              <a:ext cx="502309" cy="1281298"/>
            </a:xfrm>
            <a:custGeom>
              <a:avLst/>
              <a:gdLst/>
              <a:ahLst/>
              <a:cxnLst/>
              <a:rect l="l" t="t" r="r" b="b"/>
              <a:pathLst>
                <a:path w="20092" h="51251" extrusionOk="0">
                  <a:moveTo>
                    <a:pt x="15806" y="0"/>
                  </a:moveTo>
                  <a:lnTo>
                    <a:pt x="183" y="49667"/>
                  </a:lnTo>
                  <a:cubicBezTo>
                    <a:pt x="0" y="50305"/>
                    <a:pt x="335" y="50974"/>
                    <a:pt x="973" y="51187"/>
                  </a:cubicBezTo>
                  <a:cubicBezTo>
                    <a:pt x="1098" y="51230"/>
                    <a:pt x="1226" y="51251"/>
                    <a:pt x="1353" y="51251"/>
                  </a:cubicBezTo>
                  <a:cubicBezTo>
                    <a:pt x="1847" y="51251"/>
                    <a:pt x="2324" y="50940"/>
                    <a:pt x="2493" y="50457"/>
                  </a:cubicBezTo>
                  <a:lnTo>
                    <a:pt x="20092" y="1429"/>
                  </a:lnTo>
                  <a:lnTo>
                    <a:pt x="15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948;p52">
              <a:extLst>
                <a:ext uri="{FF2B5EF4-FFF2-40B4-BE49-F238E27FC236}">
                  <a16:creationId xmlns:a16="http://schemas.microsoft.com/office/drawing/2014/main" id="{E2E9D40A-C598-5383-C371-E22FE2079851}"/>
                </a:ext>
              </a:extLst>
            </p:cNvPr>
            <p:cNvSpPr/>
            <p:nvPr/>
          </p:nvSpPr>
          <p:spPr>
            <a:xfrm rot="10476725">
              <a:off x="2868880" y="8041724"/>
              <a:ext cx="161878" cy="207479"/>
            </a:xfrm>
            <a:custGeom>
              <a:avLst/>
              <a:gdLst/>
              <a:ahLst/>
              <a:cxnLst/>
              <a:rect l="l" t="t" r="r" b="b"/>
              <a:pathLst>
                <a:path w="6475" h="8299" extrusionOk="0">
                  <a:moveTo>
                    <a:pt x="2189" y="0"/>
                  </a:moveTo>
                  <a:lnTo>
                    <a:pt x="1" y="6961"/>
                  </a:lnTo>
                  <a:lnTo>
                    <a:pt x="3982" y="8298"/>
                  </a:lnTo>
                  <a:lnTo>
                    <a:pt x="6475" y="142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949;p52">
              <a:extLst>
                <a:ext uri="{FF2B5EF4-FFF2-40B4-BE49-F238E27FC236}">
                  <a16:creationId xmlns:a16="http://schemas.microsoft.com/office/drawing/2014/main" id="{7E917DBA-4093-EF8E-A29D-3F886E137916}"/>
                </a:ext>
              </a:extLst>
            </p:cNvPr>
            <p:cNvSpPr/>
            <p:nvPr/>
          </p:nvSpPr>
          <p:spPr>
            <a:xfrm rot="6026346">
              <a:off x="2974243" y="6900560"/>
              <a:ext cx="611757" cy="602657"/>
            </a:xfrm>
            <a:custGeom>
              <a:avLst/>
              <a:gdLst/>
              <a:ahLst/>
              <a:cxnLst/>
              <a:rect l="l" t="t" r="r" b="b"/>
              <a:pathLst>
                <a:path w="24469" h="24105" extrusionOk="0">
                  <a:moveTo>
                    <a:pt x="22463" y="0"/>
                  </a:moveTo>
                  <a:lnTo>
                    <a:pt x="0" y="22068"/>
                  </a:lnTo>
                  <a:lnTo>
                    <a:pt x="2007" y="24104"/>
                  </a:lnTo>
                  <a:lnTo>
                    <a:pt x="24469" y="2006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950;p52">
              <a:extLst>
                <a:ext uri="{FF2B5EF4-FFF2-40B4-BE49-F238E27FC236}">
                  <a16:creationId xmlns:a16="http://schemas.microsoft.com/office/drawing/2014/main" id="{BA04A7E4-0AAD-6D38-F68B-23E3D64FD017}"/>
                </a:ext>
              </a:extLst>
            </p:cNvPr>
            <p:cNvSpPr/>
            <p:nvPr/>
          </p:nvSpPr>
          <p:spPr>
            <a:xfrm rot="6026346">
              <a:off x="3469991" y="7507839"/>
              <a:ext cx="105656" cy="104906"/>
            </a:xfrm>
            <a:custGeom>
              <a:avLst/>
              <a:gdLst/>
              <a:ahLst/>
              <a:cxnLst/>
              <a:rect l="l" t="t" r="r" b="b"/>
              <a:pathLst>
                <a:path w="4226" h="4196" extrusionOk="0">
                  <a:moveTo>
                    <a:pt x="4226" y="1"/>
                  </a:moveTo>
                  <a:lnTo>
                    <a:pt x="1" y="2159"/>
                  </a:lnTo>
                  <a:lnTo>
                    <a:pt x="1004" y="3192"/>
                  </a:lnTo>
                  <a:lnTo>
                    <a:pt x="2007" y="4195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976;p53">
            <a:extLst>
              <a:ext uri="{FF2B5EF4-FFF2-40B4-BE49-F238E27FC236}">
                <a16:creationId xmlns:a16="http://schemas.microsoft.com/office/drawing/2014/main" id="{A435BC31-6806-09B6-291C-52FE8B4EB85A}"/>
              </a:ext>
            </a:extLst>
          </p:cNvPr>
          <p:cNvGrpSpPr/>
          <p:nvPr/>
        </p:nvGrpSpPr>
        <p:grpSpPr>
          <a:xfrm>
            <a:off x="92409" y="1227466"/>
            <a:ext cx="1903816" cy="1726588"/>
            <a:chOff x="4937750" y="6239213"/>
            <a:chExt cx="1497025" cy="1357950"/>
          </a:xfrm>
        </p:grpSpPr>
        <p:sp>
          <p:nvSpPr>
            <p:cNvPr id="86" name="Google Shape;1977;p53">
              <a:extLst>
                <a:ext uri="{FF2B5EF4-FFF2-40B4-BE49-F238E27FC236}">
                  <a16:creationId xmlns:a16="http://schemas.microsoft.com/office/drawing/2014/main" id="{FDB089B7-0C2A-58A3-B439-7AC8A9CE6982}"/>
                </a:ext>
              </a:extLst>
            </p:cNvPr>
            <p:cNvSpPr/>
            <p:nvPr/>
          </p:nvSpPr>
          <p:spPr>
            <a:xfrm>
              <a:off x="4986375" y="6485413"/>
              <a:ext cx="1055525" cy="1111750"/>
            </a:xfrm>
            <a:custGeom>
              <a:avLst/>
              <a:gdLst/>
              <a:ahLst/>
              <a:cxnLst/>
              <a:rect l="l" t="t" r="r" b="b"/>
              <a:pathLst>
                <a:path w="42221" h="44470" extrusionOk="0">
                  <a:moveTo>
                    <a:pt x="22403" y="1"/>
                  </a:moveTo>
                  <a:lnTo>
                    <a:pt x="1" y="15168"/>
                  </a:lnTo>
                  <a:lnTo>
                    <a:pt x="19789" y="44469"/>
                  </a:lnTo>
                  <a:lnTo>
                    <a:pt x="42221" y="29302"/>
                  </a:lnTo>
                  <a:lnTo>
                    <a:pt x="22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978;p53">
              <a:extLst>
                <a:ext uri="{FF2B5EF4-FFF2-40B4-BE49-F238E27FC236}">
                  <a16:creationId xmlns:a16="http://schemas.microsoft.com/office/drawing/2014/main" id="{D334C3E9-D3B9-ADA5-2EBA-891D2E638DEF}"/>
                </a:ext>
              </a:extLst>
            </p:cNvPr>
            <p:cNvSpPr/>
            <p:nvPr/>
          </p:nvSpPr>
          <p:spPr>
            <a:xfrm>
              <a:off x="4937750" y="6476288"/>
              <a:ext cx="1056275" cy="1111750"/>
            </a:xfrm>
            <a:custGeom>
              <a:avLst/>
              <a:gdLst/>
              <a:ahLst/>
              <a:cxnLst/>
              <a:rect l="l" t="t" r="r" b="b"/>
              <a:pathLst>
                <a:path w="42251" h="44470" extrusionOk="0">
                  <a:moveTo>
                    <a:pt x="22433" y="1"/>
                  </a:moveTo>
                  <a:lnTo>
                    <a:pt x="1" y="15138"/>
                  </a:lnTo>
                  <a:lnTo>
                    <a:pt x="19819" y="44470"/>
                  </a:lnTo>
                  <a:lnTo>
                    <a:pt x="42251" y="29302"/>
                  </a:lnTo>
                  <a:lnTo>
                    <a:pt x="224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979;p53">
              <a:extLst>
                <a:ext uri="{FF2B5EF4-FFF2-40B4-BE49-F238E27FC236}">
                  <a16:creationId xmlns:a16="http://schemas.microsoft.com/office/drawing/2014/main" id="{E5757737-006F-B798-CAA7-566D086DF103}"/>
                </a:ext>
              </a:extLst>
            </p:cNvPr>
            <p:cNvSpPr/>
            <p:nvPr/>
          </p:nvSpPr>
          <p:spPr>
            <a:xfrm>
              <a:off x="4937750" y="6794688"/>
              <a:ext cx="583625" cy="792600"/>
            </a:xfrm>
            <a:custGeom>
              <a:avLst/>
              <a:gdLst/>
              <a:ahLst/>
              <a:cxnLst/>
              <a:rect l="l" t="t" r="r" b="b"/>
              <a:pathLst>
                <a:path w="23345" h="31704" extrusionOk="0">
                  <a:moveTo>
                    <a:pt x="3557" y="1"/>
                  </a:moveTo>
                  <a:lnTo>
                    <a:pt x="1" y="2402"/>
                  </a:lnTo>
                  <a:lnTo>
                    <a:pt x="19819" y="31703"/>
                  </a:lnTo>
                  <a:lnTo>
                    <a:pt x="23345" y="29332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980;p53">
              <a:extLst>
                <a:ext uri="{FF2B5EF4-FFF2-40B4-BE49-F238E27FC236}">
                  <a16:creationId xmlns:a16="http://schemas.microsoft.com/office/drawing/2014/main" id="{F27EB8F5-3ED1-A350-934C-DFED7BBFB90E}"/>
                </a:ext>
              </a:extLst>
            </p:cNvPr>
            <p:cNvSpPr/>
            <p:nvPr/>
          </p:nvSpPr>
          <p:spPr>
            <a:xfrm>
              <a:off x="5174075" y="6617638"/>
              <a:ext cx="411900" cy="368575"/>
            </a:xfrm>
            <a:custGeom>
              <a:avLst/>
              <a:gdLst/>
              <a:ahLst/>
              <a:cxnLst/>
              <a:rect l="l" t="t" r="r" b="b"/>
              <a:pathLst>
                <a:path w="16476" h="14743" extrusionOk="0">
                  <a:moveTo>
                    <a:pt x="11977" y="1"/>
                  </a:moveTo>
                  <a:lnTo>
                    <a:pt x="1" y="8086"/>
                  </a:lnTo>
                  <a:lnTo>
                    <a:pt x="4499" y="14742"/>
                  </a:lnTo>
                  <a:lnTo>
                    <a:pt x="16475" y="6657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981;p53">
              <a:extLst>
                <a:ext uri="{FF2B5EF4-FFF2-40B4-BE49-F238E27FC236}">
                  <a16:creationId xmlns:a16="http://schemas.microsoft.com/office/drawing/2014/main" id="{813AAB1F-81FF-FCD2-0596-5B4C673C269F}"/>
                </a:ext>
              </a:extLst>
            </p:cNvPr>
            <p:cNvSpPr/>
            <p:nvPr/>
          </p:nvSpPr>
          <p:spPr>
            <a:xfrm>
              <a:off x="5461325" y="6270363"/>
              <a:ext cx="973450" cy="1159625"/>
            </a:xfrm>
            <a:custGeom>
              <a:avLst/>
              <a:gdLst/>
              <a:ahLst/>
              <a:cxnLst/>
              <a:rect l="l" t="t" r="r" b="b"/>
              <a:pathLst>
                <a:path w="3893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37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982;p53">
              <a:extLst>
                <a:ext uri="{FF2B5EF4-FFF2-40B4-BE49-F238E27FC236}">
                  <a16:creationId xmlns:a16="http://schemas.microsoft.com/office/drawing/2014/main" id="{8991B0B1-929C-7B09-813F-CB0AB2C64D58}"/>
                </a:ext>
              </a:extLst>
            </p:cNvPr>
            <p:cNvSpPr/>
            <p:nvPr/>
          </p:nvSpPr>
          <p:spPr>
            <a:xfrm>
              <a:off x="5413450" y="6239213"/>
              <a:ext cx="974200" cy="1159625"/>
            </a:xfrm>
            <a:custGeom>
              <a:avLst/>
              <a:gdLst/>
              <a:ahLst/>
              <a:cxnLst/>
              <a:rect l="l" t="t" r="r" b="b"/>
              <a:pathLst>
                <a:path w="3896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68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983;p53">
              <a:extLst>
                <a:ext uri="{FF2B5EF4-FFF2-40B4-BE49-F238E27FC236}">
                  <a16:creationId xmlns:a16="http://schemas.microsoft.com/office/drawing/2014/main" id="{26965D61-588D-4CB8-6707-B07A306A932E}"/>
                </a:ext>
              </a:extLst>
            </p:cNvPr>
            <p:cNvSpPr/>
            <p:nvPr/>
          </p:nvSpPr>
          <p:spPr>
            <a:xfrm>
              <a:off x="5408682" y="6373713"/>
              <a:ext cx="329825" cy="1025125"/>
            </a:xfrm>
            <a:custGeom>
              <a:avLst/>
              <a:gdLst/>
              <a:ahLst/>
              <a:cxnLst/>
              <a:rect l="l" t="t" r="r" b="b"/>
              <a:pathLst>
                <a:path w="13193" h="41005" extrusionOk="0">
                  <a:moveTo>
                    <a:pt x="4833" y="1"/>
                  </a:moveTo>
                  <a:lnTo>
                    <a:pt x="0" y="1004"/>
                  </a:lnTo>
                  <a:lnTo>
                    <a:pt x="8359" y="41004"/>
                  </a:lnTo>
                  <a:lnTo>
                    <a:pt x="13192" y="39971"/>
                  </a:lnTo>
                  <a:lnTo>
                    <a:pt x="4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984;p53">
              <a:extLst>
                <a:ext uri="{FF2B5EF4-FFF2-40B4-BE49-F238E27FC236}">
                  <a16:creationId xmlns:a16="http://schemas.microsoft.com/office/drawing/2014/main" id="{C65CD85E-1107-4E03-FD8A-F481BBFFC55F}"/>
                </a:ext>
              </a:extLst>
            </p:cNvPr>
            <p:cNvSpPr/>
            <p:nvPr/>
          </p:nvSpPr>
          <p:spPr>
            <a:xfrm>
              <a:off x="5681700" y="6379038"/>
              <a:ext cx="455950" cy="313100"/>
            </a:xfrm>
            <a:custGeom>
              <a:avLst/>
              <a:gdLst/>
              <a:ahLst/>
              <a:cxnLst/>
              <a:rect l="l" t="t" r="r" b="b"/>
              <a:pathLst>
                <a:path w="18238" h="12524" extrusionOk="0">
                  <a:moveTo>
                    <a:pt x="16323" y="0"/>
                  </a:moveTo>
                  <a:lnTo>
                    <a:pt x="0" y="3435"/>
                  </a:lnTo>
                  <a:lnTo>
                    <a:pt x="1885" y="12523"/>
                  </a:lnTo>
                  <a:lnTo>
                    <a:pt x="18237" y="9119"/>
                  </a:lnTo>
                  <a:lnTo>
                    <a:pt x="16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1969;p53">
            <a:extLst>
              <a:ext uri="{FF2B5EF4-FFF2-40B4-BE49-F238E27FC236}">
                <a16:creationId xmlns:a16="http://schemas.microsoft.com/office/drawing/2014/main" id="{B7EA6099-1F01-707D-E91A-E0245F9FB348}"/>
              </a:ext>
            </a:extLst>
          </p:cNvPr>
          <p:cNvGrpSpPr/>
          <p:nvPr/>
        </p:nvGrpSpPr>
        <p:grpSpPr>
          <a:xfrm rot="-10350257">
            <a:off x="5318122" y="420083"/>
            <a:ext cx="1625348" cy="1413676"/>
            <a:chOff x="4400050" y="2673675"/>
            <a:chExt cx="1125425" cy="941525"/>
          </a:xfrm>
        </p:grpSpPr>
        <p:sp>
          <p:nvSpPr>
            <p:cNvPr id="95" name="Google Shape;1970;p53">
              <a:extLst>
                <a:ext uri="{FF2B5EF4-FFF2-40B4-BE49-F238E27FC236}">
                  <a16:creationId xmlns:a16="http://schemas.microsoft.com/office/drawing/2014/main" id="{881EE1B1-2BC6-32A8-1DCF-95B6F01D88FA}"/>
                </a:ext>
              </a:extLst>
            </p:cNvPr>
            <p:cNvSpPr/>
            <p:nvPr/>
          </p:nvSpPr>
          <p:spPr>
            <a:xfrm>
              <a:off x="4400050" y="2673675"/>
              <a:ext cx="1125425" cy="941525"/>
            </a:xfrm>
            <a:custGeom>
              <a:avLst/>
              <a:gdLst/>
              <a:ahLst/>
              <a:cxnLst/>
              <a:rect l="l" t="t" r="r" b="b"/>
              <a:pathLst>
                <a:path w="45017" h="37661" extrusionOk="0">
                  <a:moveTo>
                    <a:pt x="22856" y="9291"/>
                  </a:moveTo>
                  <a:cubicBezTo>
                    <a:pt x="23948" y="9291"/>
                    <a:pt x="25173" y="9501"/>
                    <a:pt x="26414" y="9936"/>
                  </a:cubicBezTo>
                  <a:cubicBezTo>
                    <a:pt x="29849" y="11152"/>
                    <a:pt x="32068" y="13705"/>
                    <a:pt x="31369" y="15650"/>
                  </a:cubicBezTo>
                  <a:cubicBezTo>
                    <a:pt x="30920" y="16900"/>
                    <a:pt x="29379" y="17585"/>
                    <a:pt x="27425" y="17585"/>
                  </a:cubicBezTo>
                  <a:cubicBezTo>
                    <a:pt x="26337" y="17585"/>
                    <a:pt x="25120" y="17373"/>
                    <a:pt x="23891" y="16927"/>
                  </a:cubicBezTo>
                  <a:cubicBezTo>
                    <a:pt x="20457" y="15711"/>
                    <a:pt x="18238" y="13158"/>
                    <a:pt x="18937" y="11213"/>
                  </a:cubicBezTo>
                  <a:cubicBezTo>
                    <a:pt x="19366" y="9964"/>
                    <a:pt x="20897" y="9291"/>
                    <a:pt x="22856" y="9291"/>
                  </a:cubicBezTo>
                  <a:close/>
                  <a:moveTo>
                    <a:pt x="14874" y="0"/>
                  </a:moveTo>
                  <a:cubicBezTo>
                    <a:pt x="11518" y="0"/>
                    <a:pt x="8518" y="1999"/>
                    <a:pt x="6657" y="4617"/>
                  </a:cubicBezTo>
                  <a:cubicBezTo>
                    <a:pt x="5775" y="5863"/>
                    <a:pt x="5016" y="7231"/>
                    <a:pt x="4408" y="8690"/>
                  </a:cubicBezTo>
                  <a:cubicBezTo>
                    <a:pt x="0" y="19389"/>
                    <a:pt x="5107" y="31669"/>
                    <a:pt x="15806" y="36076"/>
                  </a:cubicBezTo>
                  <a:cubicBezTo>
                    <a:pt x="18415" y="37151"/>
                    <a:pt x="21117" y="37660"/>
                    <a:pt x="23775" y="37660"/>
                  </a:cubicBezTo>
                  <a:cubicBezTo>
                    <a:pt x="32016" y="37660"/>
                    <a:pt x="39837" y="32768"/>
                    <a:pt x="43193" y="24678"/>
                  </a:cubicBezTo>
                  <a:cubicBezTo>
                    <a:pt x="44560" y="21365"/>
                    <a:pt x="45016" y="17869"/>
                    <a:pt x="44652" y="14526"/>
                  </a:cubicBezTo>
                  <a:cubicBezTo>
                    <a:pt x="44154" y="10333"/>
                    <a:pt x="40153" y="7427"/>
                    <a:pt x="34735" y="7427"/>
                  </a:cubicBezTo>
                  <a:cubicBezTo>
                    <a:pt x="33869" y="7427"/>
                    <a:pt x="32967" y="7502"/>
                    <a:pt x="32037" y="7656"/>
                  </a:cubicBezTo>
                  <a:cubicBezTo>
                    <a:pt x="30870" y="7857"/>
                    <a:pt x="29946" y="7955"/>
                    <a:pt x="29183" y="7955"/>
                  </a:cubicBezTo>
                  <a:cubicBezTo>
                    <a:pt x="25673" y="7955"/>
                    <a:pt x="25560" y="5880"/>
                    <a:pt x="20791" y="2185"/>
                  </a:cubicBezTo>
                  <a:cubicBezTo>
                    <a:pt x="18799" y="644"/>
                    <a:pt x="16779" y="0"/>
                    <a:pt x="14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971;p53">
              <a:extLst>
                <a:ext uri="{FF2B5EF4-FFF2-40B4-BE49-F238E27FC236}">
                  <a16:creationId xmlns:a16="http://schemas.microsoft.com/office/drawing/2014/main" id="{85B7D445-3ACB-E7D5-6DB5-9278642FFD4F}"/>
                </a:ext>
              </a:extLst>
            </p:cNvPr>
            <p:cNvSpPr/>
            <p:nvPr/>
          </p:nvSpPr>
          <p:spPr>
            <a:xfrm>
              <a:off x="4748100" y="3336438"/>
              <a:ext cx="206700" cy="181925"/>
            </a:xfrm>
            <a:custGeom>
              <a:avLst/>
              <a:gdLst/>
              <a:ahLst/>
              <a:cxnLst/>
              <a:rect l="l" t="t" r="r" b="b"/>
              <a:pathLst>
                <a:path w="8268" h="7277" extrusionOk="0">
                  <a:moveTo>
                    <a:pt x="4152" y="1"/>
                  </a:moveTo>
                  <a:cubicBezTo>
                    <a:pt x="2723" y="1"/>
                    <a:pt x="1365" y="847"/>
                    <a:pt x="790" y="2249"/>
                  </a:cubicBezTo>
                  <a:cubicBezTo>
                    <a:pt x="0" y="4103"/>
                    <a:pt x="882" y="6231"/>
                    <a:pt x="2766" y="6991"/>
                  </a:cubicBezTo>
                  <a:cubicBezTo>
                    <a:pt x="3221" y="7185"/>
                    <a:pt x="3693" y="7277"/>
                    <a:pt x="4157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6" y="1034"/>
                    <a:pt x="5532" y="274"/>
                  </a:cubicBezTo>
                  <a:cubicBezTo>
                    <a:pt x="5080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972;p53">
              <a:extLst>
                <a:ext uri="{FF2B5EF4-FFF2-40B4-BE49-F238E27FC236}">
                  <a16:creationId xmlns:a16="http://schemas.microsoft.com/office/drawing/2014/main" id="{2D7BBB1D-78F5-993D-D5C4-5CC3A39DC0C7}"/>
                </a:ext>
              </a:extLst>
            </p:cNvPr>
            <p:cNvSpPr/>
            <p:nvPr/>
          </p:nvSpPr>
          <p:spPr>
            <a:xfrm>
              <a:off x="5042925" y="3321475"/>
              <a:ext cx="206700" cy="181900"/>
            </a:xfrm>
            <a:custGeom>
              <a:avLst/>
              <a:gdLst/>
              <a:ahLst/>
              <a:cxnLst/>
              <a:rect l="l" t="t" r="r" b="b"/>
              <a:pathLst>
                <a:path w="8268" h="7276" extrusionOk="0">
                  <a:moveTo>
                    <a:pt x="4141" y="0"/>
                  </a:moveTo>
                  <a:cubicBezTo>
                    <a:pt x="2715" y="0"/>
                    <a:pt x="1364" y="863"/>
                    <a:pt x="790" y="2261"/>
                  </a:cubicBezTo>
                  <a:cubicBezTo>
                    <a:pt x="0" y="4116"/>
                    <a:pt x="912" y="6243"/>
                    <a:pt x="2766" y="7003"/>
                  </a:cubicBezTo>
                  <a:cubicBezTo>
                    <a:pt x="3218" y="7188"/>
                    <a:pt x="3685" y="7276"/>
                    <a:pt x="4146" y="7276"/>
                  </a:cubicBezTo>
                  <a:cubicBezTo>
                    <a:pt x="5576" y="7276"/>
                    <a:pt x="6933" y="6430"/>
                    <a:pt x="7508" y="5027"/>
                  </a:cubicBezTo>
                  <a:cubicBezTo>
                    <a:pt x="8268" y="3173"/>
                    <a:pt x="7386" y="1046"/>
                    <a:pt x="5532" y="286"/>
                  </a:cubicBezTo>
                  <a:cubicBezTo>
                    <a:pt x="5077" y="92"/>
                    <a:pt x="460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973;p53">
              <a:extLst>
                <a:ext uri="{FF2B5EF4-FFF2-40B4-BE49-F238E27FC236}">
                  <a16:creationId xmlns:a16="http://schemas.microsoft.com/office/drawing/2014/main" id="{D53993A0-A2EB-A486-D600-3F20E5357CDF}"/>
                </a:ext>
              </a:extLst>
            </p:cNvPr>
            <p:cNvSpPr/>
            <p:nvPr/>
          </p:nvSpPr>
          <p:spPr>
            <a:xfrm>
              <a:off x="5252650" y="3147775"/>
              <a:ext cx="206700" cy="182350"/>
            </a:xfrm>
            <a:custGeom>
              <a:avLst/>
              <a:gdLst/>
              <a:ahLst/>
              <a:cxnLst/>
              <a:rect l="l" t="t" r="r" b="b"/>
              <a:pathLst>
                <a:path w="8268" h="7294" extrusionOk="0">
                  <a:moveTo>
                    <a:pt x="4122" y="0"/>
                  </a:moveTo>
                  <a:cubicBezTo>
                    <a:pt x="2692" y="0"/>
                    <a:pt x="1335" y="846"/>
                    <a:pt x="760" y="2249"/>
                  </a:cubicBezTo>
                  <a:cubicBezTo>
                    <a:pt x="0" y="4103"/>
                    <a:pt x="882" y="6231"/>
                    <a:pt x="2736" y="7021"/>
                  </a:cubicBezTo>
                  <a:cubicBezTo>
                    <a:pt x="3187" y="7206"/>
                    <a:pt x="3655" y="7294"/>
                    <a:pt x="4116" y="7294"/>
                  </a:cubicBezTo>
                  <a:cubicBezTo>
                    <a:pt x="5545" y="7294"/>
                    <a:pt x="6903" y="6448"/>
                    <a:pt x="7478" y="5045"/>
                  </a:cubicBezTo>
                  <a:cubicBezTo>
                    <a:pt x="8268" y="3161"/>
                    <a:pt x="7386" y="1033"/>
                    <a:pt x="5502" y="273"/>
                  </a:cubicBezTo>
                  <a:cubicBezTo>
                    <a:pt x="5050" y="88"/>
                    <a:pt x="4582" y="0"/>
                    <a:pt x="4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974;p53">
              <a:extLst>
                <a:ext uri="{FF2B5EF4-FFF2-40B4-BE49-F238E27FC236}">
                  <a16:creationId xmlns:a16="http://schemas.microsoft.com/office/drawing/2014/main" id="{FD6D6254-DE94-FDE8-8A6B-AB2D2314418E}"/>
                </a:ext>
              </a:extLst>
            </p:cNvPr>
            <p:cNvSpPr/>
            <p:nvPr/>
          </p:nvSpPr>
          <p:spPr>
            <a:xfrm>
              <a:off x="4541375" y="3137125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3" y="1"/>
                  </a:moveTo>
                  <a:cubicBezTo>
                    <a:pt x="2723" y="1"/>
                    <a:pt x="1366" y="847"/>
                    <a:pt x="791" y="2249"/>
                  </a:cubicBezTo>
                  <a:cubicBezTo>
                    <a:pt x="1" y="4103"/>
                    <a:pt x="882" y="6231"/>
                    <a:pt x="2767" y="6991"/>
                  </a:cubicBezTo>
                  <a:cubicBezTo>
                    <a:pt x="3222" y="7185"/>
                    <a:pt x="3694" y="7277"/>
                    <a:pt x="4158" y="7277"/>
                  </a:cubicBezTo>
                  <a:cubicBezTo>
                    <a:pt x="5584" y="7277"/>
                    <a:pt x="6935" y="6414"/>
                    <a:pt x="7509" y="5015"/>
                  </a:cubicBezTo>
                  <a:cubicBezTo>
                    <a:pt x="8269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975;p53">
              <a:extLst>
                <a:ext uri="{FF2B5EF4-FFF2-40B4-BE49-F238E27FC236}">
                  <a16:creationId xmlns:a16="http://schemas.microsoft.com/office/drawing/2014/main" id="{01AD8627-A040-D793-40FB-FF10AD579C71}"/>
                </a:ext>
              </a:extLst>
            </p:cNvPr>
            <p:cNvSpPr/>
            <p:nvPr/>
          </p:nvSpPr>
          <p:spPr>
            <a:xfrm>
              <a:off x="4533025" y="2874200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2" y="1"/>
                  </a:moveTo>
                  <a:cubicBezTo>
                    <a:pt x="2721" y="1"/>
                    <a:pt x="1358" y="847"/>
                    <a:pt x="760" y="2249"/>
                  </a:cubicBezTo>
                  <a:cubicBezTo>
                    <a:pt x="1" y="4104"/>
                    <a:pt x="882" y="6231"/>
                    <a:pt x="2736" y="6991"/>
                  </a:cubicBezTo>
                  <a:cubicBezTo>
                    <a:pt x="3199" y="7185"/>
                    <a:pt x="3677" y="7277"/>
                    <a:pt x="4145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2457;p63">
            <a:extLst>
              <a:ext uri="{FF2B5EF4-FFF2-40B4-BE49-F238E27FC236}">
                <a16:creationId xmlns:a16="http://schemas.microsoft.com/office/drawing/2014/main" id="{4B63C5E8-FF12-83D3-A88B-35E5EFCA7F67}"/>
              </a:ext>
            </a:extLst>
          </p:cNvPr>
          <p:cNvGrpSpPr/>
          <p:nvPr/>
        </p:nvGrpSpPr>
        <p:grpSpPr>
          <a:xfrm>
            <a:off x="4309107" y="4665825"/>
            <a:ext cx="1899516" cy="2348039"/>
            <a:chOff x="6023925" y="1850275"/>
            <a:chExt cx="1424637" cy="1761029"/>
          </a:xfrm>
        </p:grpSpPr>
        <p:sp>
          <p:nvSpPr>
            <p:cNvPr id="102" name="Google Shape;2458;p63">
              <a:extLst>
                <a:ext uri="{FF2B5EF4-FFF2-40B4-BE49-F238E27FC236}">
                  <a16:creationId xmlns:a16="http://schemas.microsoft.com/office/drawing/2014/main" id="{8CDD32C9-FD16-E02C-EF67-5A0AF5BE59C8}"/>
                </a:ext>
              </a:extLst>
            </p:cNvPr>
            <p:cNvSpPr/>
            <p:nvPr/>
          </p:nvSpPr>
          <p:spPr>
            <a:xfrm>
              <a:off x="6051624" y="2125537"/>
              <a:ext cx="234581" cy="183591"/>
            </a:xfrm>
            <a:custGeom>
              <a:avLst/>
              <a:gdLst/>
              <a:ahLst/>
              <a:cxnLst/>
              <a:rect l="l" t="t" r="r" b="b"/>
              <a:pathLst>
                <a:path w="4895" h="3831" extrusionOk="0">
                  <a:moveTo>
                    <a:pt x="1976" y="0"/>
                  </a:moveTo>
                  <a:lnTo>
                    <a:pt x="0" y="1855"/>
                  </a:lnTo>
                  <a:lnTo>
                    <a:pt x="2888" y="3830"/>
                  </a:lnTo>
                  <a:lnTo>
                    <a:pt x="4894" y="54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459;p63">
              <a:extLst>
                <a:ext uri="{FF2B5EF4-FFF2-40B4-BE49-F238E27FC236}">
                  <a16:creationId xmlns:a16="http://schemas.microsoft.com/office/drawing/2014/main" id="{CCB8450C-C007-7261-2E44-4D157169477A}"/>
                </a:ext>
              </a:extLst>
            </p:cNvPr>
            <p:cNvSpPr/>
            <p:nvPr/>
          </p:nvSpPr>
          <p:spPr>
            <a:xfrm>
              <a:off x="6670680" y="1888085"/>
              <a:ext cx="215651" cy="170508"/>
            </a:xfrm>
            <a:custGeom>
              <a:avLst/>
              <a:gdLst/>
              <a:ahLst/>
              <a:cxnLst/>
              <a:rect l="l" t="t" r="r" b="b"/>
              <a:pathLst>
                <a:path w="4500" h="3558" extrusionOk="0">
                  <a:moveTo>
                    <a:pt x="1976" y="1"/>
                  </a:moveTo>
                  <a:lnTo>
                    <a:pt x="1" y="2433"/>
                  </a:lnTo>
                  <a:lnTo>
                    <a:pt x="3678" y="3557"/>
                  </a:lnTo>
                  <a:lnTo>
                    <a:pt x="4499" y="123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460;p63">
              <a:extLst>
                <a:ext uri="{FF2B5EF4-FFF2-40B4-BE49-F238E27FC236}">
                  <a16:creationId xmlns:a16="http://schemas.microsoft.com/office/drawing/2014/main" id="{B4DE88DE-27F7-92A3-C886-994BE4888C2E}"/>
                </a:ext>
              </a:extLst>
            </p:cNvPr>
            <p:cNvSpPr/>
            <p:nvPr/>
          </p:nvSpPr>
          <p:spPr>
            <a:xfrm>
              <a:off x="6589117" y="3402985"/>
              <a:ext cx="128241" cy="208319"/>
            </a:xfrm>
            <a:custGeom>
              <a:avLst/>
              <a:gdLst/>
              <a:ahLst/>
              <a:cxnLst/>
              <a:rect l="l" t="t" r="r" b="b"/>
              <a:pathLst>
                <a:path w="2676" h="4347" extrusionOk="0">
                  <a:moveTo>
                    <a:pt x="1186" y="0"/>
                  </a:moveTo>
                  <a:lnTo>
                    <a:pt x="0" y="456"/>
                  </a:lnTo>
                  <a:lnTo>
                    <a:pt x="1490" y="4347"/>
                  </a:lnTo>
                  <a:lnTo>
                    <a:pt x="2675" y="3891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461;p63">
              <a:extLst>
                <a:ext uri="{FF2B5EF4-FFF2-40B4-BE49-F238E27FC236}">
                  <a16:creationId xmlns:a16="http://schemas.microsoft.com/office/drawing/2014/main" id="{57EE6FD3-1862-3C9B-CDB4-33922E4763EF}"/>
                </a:ext>
              </a:extLst>
            </p:cNvPr>
            <p:cNvSpPr/>
            <p:nvPr/>
          </p:nvSpPr>
          <p:spPr>
            <a:xfrm>
              <a:off x="7238748" y="3153888"/>
              <a:ext cx="128241" cy="209805"/>
            </a:xfrm>
            <a:custGeom>
              <a:avLst/>
              <a:gdLst/>
              <a:ahLst/>
              <a:cxnLst/>
              <a:rect l="l" t="t" r="r" b="b"/>
              <a:pathLst>
                <a:path w="2676" h="4378" extrusionOk="0">
                  <a:moveTo>
                    <a:pt x="1186" y="1"/>
                  </a:moveTo>
                  <a:lnTo>
                    <a:pt x="1" y="457"/>
                  </a:lnTo>
                  <a:lnTo>
                    <a:pt x="1490" y="4378"/>
                  </a:lnTo>
                  <a:lnTo>
                    <a:pt x="2676" y="392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462;p63">
              <a:extLst>
                <a:ext uri="{FF2B5EF4-FFF2-40B4-BE49-F238E27FC236}">
                  <a16:creationId xmlns:a16="http://schemas.microsoft.com/office/drawing/2014/main" id="{28EC5B90-06A2-CF3B-2A94-F96FED4F1113}"/>
                </a:ext>
              </a:extLst>
            </p:cNvPr>
            <p:cNvSpPr/>
            <p:nvPr/>
          </p:nvSpPr>
          <p:spPr>
            <a:xfrm>
              <a:off x="6739161" y="1850275"/>
              <a:ext cx="664254" cy="1409161"/>
            </a:xfrm>
            <a:custGeom>
              <a:avLst/>
              <a:gdLst/>
              <a:ahLst/>
              <a:cxnLst/>
              <a:rect l="l" t="t" r="r" b="b"/>
              <a:pathLst>
                <a:path w="13861" h="29405" extrusionOk="0">
                  <a:moveTo>
                    <a:pt x="2171" y="0"/>
                  </a:moveTo>
                  <a:cubicBezTo>
                    <a:pt x="2005" y="0"/>
                    <a:pt x="1836" y="29"/>
                    <a:pt x="1672" y="91"/>
                  </a:cubicBezTo>
                  <a:lnTo>
                    <a:pt x="1094" y="304"/>
                  </a:lnTo>
                  <a:cubicBezTo>
                    <a:pt x="365" y="577"/>
                    <a:pt x="0" y="1398"/>
                    <a:pt x="274" y="2127"/>
                  </a:cubicBezTo>
                  <a:lnTo>
                    <a:pt x="10365" y="28511"/>
                  </a:lnTo>
                  <a:cubicBezTo>
                    <a:pt x="10575" y="29047"/>
                    <a:pt x="11107" y="29405"/>
                    <a:pt x="11673" y="29405"/>
                  </a:cubicBezTo>
                  <a:cubicBezTo>
                    <a:pt x="11844" y="29405"/>
                    <a:pt x="12019" y="29372"/>
                    <a:pt x="12189" y="29301"/>
                  </a:cubicBezTo>
                  <a:lnTo>
                    <a:pt x="12766" y="29088"/>
                  </a:lnTo>
                  <a:cubicBezTo>
                    <a:pt x="13496" y="28815"/>
                    <a:pt x="13861" y="27994"/>
                    <a:pt x="13587" y="27264"/>
                  </a:cubicBezTo>
                  <a:lnTo>
                    <a:pt x="3496" y="912"/>
                  </a:lnTo>
                  <a:cubicBezTo>
                    <a:pt x="3284" y="346"/>
                    <a:pt x="2743" y="0"/>
                    <a:pt x="2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463;p63">
              <a:extLst>
                <a:ext uri="{FF2B5EF4-FFF2-40B4-BE49-F238E27FC236}">
                  <a16:creationId xmlns:a16="http://schemas.microsoft.com/office/drawing/2014/main" id="{95C3AC8C-1C72-4B4F-990E-175E5306E2AC}"/>
                </a:ext>
              </a:extLst>
            </p:cNvPr>
            <p:cNvSpPr/>
            <p:nvPr/>
          </p:nvSpPr>
          <p:spPr>
            <a:xfrm>
              <a:off x="6023925" y="2124099"/>
              <a:ext cx="664302" cy="1409161"/>
            </a:xfrm>
            <a:custGeom>
              <a:avLst/>
              <a:gdLst/>
              <a:ahLst/>
              <a:cxnLst/>
              <a:rect l="l" t="t" r="r" b="b"/>
              <a:pathLst>
                <a:path w="13862" h="29405" extrusionOk="0">
                  <a:moveTo>
                    <a:pt x="2172" y="0"/>
                  </a:moveTo>
                  <a:cubicBezTo>
                    <a:pt x="2006" y="0"/>
                    <a:pt x="1837" y="30"/>
                    <a:pt x="1673" y="91"/>
                  </a:cubicBezTo>
                  <a:lnTo>
                    <a:pt x="1095" y="304"/>
                  </a:lnTo>
                  <a:cubicBezTo>
                    <a:pt x="366" y="578"/>
                    <a:pt x="1" y="1398"/>
                    <a:pt x="274" y="2128"/>
                  </a:cubicBezTo>
                  <a:lnTo>
                    <a:pt x="10366" y="28481"/>
                  </a:lnTo>
                  <a:cubicBezTo>
                    <a:pt x="10576" y="29041"/>
                    <a:pt x="11110" y="29405"/>
                    <a:pt x="11677" y="29405"/>
                  </a:cubicBezTo>
                  <a:cubicBezTo>
                    <a:pt x="11847" y="29405"/>
                    <a:pt x="12021" y="29372"/>
                    <a:pt x="12190" y="29301"/>
                  </a:cubicBezTo>
                  <a:lnTo>
                    <a:pt x="12767" y="29089"/>
                  </a:lnTo>
                  <a:cubicBezTo>
                    <a:pt x="13497" y="28815"/>
                    <a:pt x="13861" y="27994"/>
                    <a:pt x="13588" y="27265"/>
                  </a:cubicBezTo>
                  <a:lnTo>
                    <a:pt x="3496" y="912"/>
                  </a:lnTo>
                  <a:cubicBezTo>
                    <a:pt x="3284" y="347"/>
                    <a:pt x="2744" y="0"/>
                    <a:pt x="2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464;p63">
              <a:extLst>
                <a:ext uri="{FF2B5EF4-FFF2-40B4-BE49-F238E27FC236}">
                  <a16:creationId xmlns:a16="http://schemas.microsoft.com/office/drawing/2014/main" id="{659E5A9A-6B6F-F7BA-F4D0-0A934A7D6745}"/>
                </a:ext>
              </a:extLst>
            </p:cNvPr>
            <p:cNvSpPr/>
            <p:nvPr/>
          </p:nvSpPr>
          <p:spPr>
            <a:xfrm>
              <a:off x="6057422" y="1999934"/>
              <a:ext cx="1354721" cy="1430055"/>
            </a:xfrm>
            <a:custGeom>
              <a:avLst/>
              <a:gdLst/>
              <a:ahLst/>
              <a:cxnLst/>
              <a:rect l="l" t="t" r="r" b="b"/>
              <a:pathLst>
                <a:path w="28269" h="29841" extrusionOk="0">
                  <a:moveTo>
                    <a:pt x="12531" y="1"/>
                  </a:moveTo>
                  <a:cubicBezTo>
                    <a:pt x="11215" y="1"/>
                    <a:pt x="9876" y="238"/>
                    <a:pt x="8573" y="737"/>
                  </a:cubicBezTo>
                  <a:cubicBezTo>
                    <a:pt x="2858" y="2925"/>
                    <a:pt x="1" y="9339"/>
                    <a:pt x="2159" y="15053"/>
                  </a:cubicBezTo>
                  <a:lnTo>
                    <a:pt x="6566" y="26543"/>
                  </a:lnTo>
                  <a:cubicBezTo>
                    <a:pt x="7339" y="28579"/>
                    <a:pt x="9284" y="29841"/>
                    <a:pt x="11345" y="29841"/>
                  </a:cubicBezTo>
                  <a:cubicBezTo>
                    <a:pt x="11960" y="29841"/>
                    <a:pt x="12585" y="29729"/>
                    <a:pt x="13193" y="29491"/>
                  </a:cubicBezTo>
                  <a:lnTo>
                    <a:pt x="24287" y="25266"/>
                  </a:lnTo>
                  <a:cubicBezTo>
                    <a:pt x="26932" y="24233"/>
                    <a:pt x="28269" y="21254"/>
                    <a:pt x="27266" y="18610"/>
                  </a:cubicBezTo>
                  <a:lnTo>
                    <a:pt x="22859" y="7120"/>
                  </a:lnTo>
                  <a:cubicBezTo>
                    <a:pt x="21169" y="2709"/>
                    <a:pt x="16981" y="1"/>
                    <a:pt x="12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465;p63">
              <a:extLst>
                <a:ext uri="{FF2B5EF4-FFF2-40B4-BE49-F238E27FC236}">
                  <a16:creationId xmlns:a16="http://schemas.microsoft.com/office/drawing/2014/main" id="{2ED284F3-A195-5B15-65F8-13DD48580C5E}"/>
                </a:ext>
              </a:extLst>
            </p:cNvPr>
            <p:cNvSpPr/>
            <p:nvPr/>
          </p:nvSpPr>
          <p:spPr>
            <a:xfrm>
              <a:off x="6347303" y="2826152"/>
              <a:ext cx="1101259" cy="642114"/>
            </a:xfrm>
            <a:custGeom>
              <a:avLst/>
              <a:gdLst/>
              <a:ahLst/>
              <a:cxnLst/>
              <a:rect l="l" t="t" r="r" b="b"/>
              <a:pathLst>
                <a:path w="22980" h="13399" extrusionOk="0">
                  <a:moveTo>
                    <a:pt x="20670" y="1"/>
                  </a:moveTo>
                  <a:lnTo>
                    <a:pt x="1" y="7904"/>
                  </a:lnTo>
                  <a:lnTo>
                    <a:pt x="1429" y="11733"/>
                  </a:lnTo>
                  <a:cubicBezTo>
                    <a:pt x="1429" y="11733"/>
                    <a:pt x="1861" y="13398"/>
                    <a:pt x="3586" y="13398"/>
                  </a:cubicBezTo>
                  <a:cubicBezTo>
                    <a:pt x="3959" y="13398"/>
                    <a:pt x="4392" y="13321"/>
                    <a:pt x="4894" y="13132"/>
                  </a:cubicBezTo>
                  <a:cubicBezTo>
                    <a:pt x="7721" y="12037"/>
                    <a:pt x="20852" y="7022"/>
                    <a:pt x="20852" y="7022"/>
                  </a:cubicBezTo>
                  <a:cubicBezTo>
                    <a:pt x="20852" y="7022"/>
                    <a:pt x="22980" y="6019"/>
                    <a:pt x="22129" y="3800"/>
                  </a:cubicBezTo>
                  <a:cubicBezTo>
                    <a:pt x="21308" y="1612"/>
                    <a:pt x="20670" y="1"/>
                    <a:pt x="206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466;p63">
              <a:extLst>
                <a:ext uri="{FF2B5EF4-FFF2-40B4-BE49-F238E27FC236}">
                  <a16:creationId xmlns:a16="http://schemas.microsoft.com/office/drawing/2014/main" id="{737C6F77-E2BD-973D-6DB5-B5110520D33E}"/>
                </a:ext>
              </a:extLst>
            </p:cNvPr>
            <p:cNvSpPr/>
            <p:nvPr/>
          </p:nvSpPr>
          <p:spPr>
            <a:xfrm>
              <a:off x="6350226" y="2546193"/>
              <a:ext cx="875496" cy="653232"/>
            </a:xfrm>
            <a:custGeom>
              <a:avLst/>
              <a:gdLst/>
              <a:ahLst/>
              <a:cxnLst/>
              <a:rect l="l" t="t" r="r" b="b"/>
              <a:pathLst>
                <a:path w="18269" h="13631" extrusionOk="0">
                  <a:moveTo>
                    <a:pt x="13663" y="0"/>
                  </a:moveTo>
                  <a:cubicBezTo>
                    <a:pt x="13365" y="0"/>
                    <a:pt x="13062" y="51"/>
                    <a:pt x="12767" y="159"/>
                  </a:cubicBezTo>
                  <a:lnTo>
                    <a:pt x="1976" y="4293"/>
                  </a:lnTo>
                  <a:cubicBezTo>
                    <a:pt x="669" y="4809"/>
                    <a:pt x="1" y="6299"/>
                    <a:pt x="487" y="7636"/>
                  </a:cubicBezTo>
                  <a:lnTo>
                    <a:pt x="2159" y="11983"/>
                  </a:lnTo>
                  <a:cubicBezTo>
                    <a:pt x="2561" y="13000"/>
                    <a:pt x="3553" y="13631"/>
                    <a:pt x="4603" y="13631"/>
                  </a:cubicBezTo>
                  <a:cubicBezTo>
                    <a:pt x="4902" y="13631"/>
                    <a:pt x="5206" y="13580"/>
                    <a:pt x="5502" y="13472"/>
                  </a:cubicBezTo>
                  <a:lnTo>
                    <a:pt x="16262" y="9338"/>
                  </a:lnTo>
                  <a:cubicBezTo>
                    <a:pt x="17600" y="8821"/>
                    <a:pt x="18268" y="7332"/>
                    <a:pt x="17752" y="5995"/>
                  </a:cubicBezTo>
                  <a:lnTo>
                    <a:pt x="16110" y="1679"/>
                  </a:lnTo>
                  <a:cubicBezTo>
                    <a:pt x="15708" y="636"/>
                    <a:pt x="14714" y="0"/>
                    <a:pt x="13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467;p63">
              <a:extLst>
                <a:ext uri="{FF2B5EF4-FFF2-40B4-BE49-F238E27FC236}">
                  <a16:creationId xmlns:a16="http://schemas.microsoft.com/office/drawing/2014/main" id="{1B0E0BE4-FFE5-6DA9-724D-ADCB4B77D88F}"/>
                </a:ext>
              </a:extLst>
            </p:cNvPr>
            <p:cNvSpPr/>
            <p:nvPr/>
          </p:nvSpPr>
          <p:spPr>
            <a:xfrm>
              <a:off x="6497346" y="2295084"/>
              <a:ext cx="138448" cy="122059"/>
            </a:xfrm>
            <a:custGeom>
              <a:avLst/>
              <a:gdLst/>
              <a:ahLst/>
              <a:cxnLst/>
              <a:rect l="l" t="t" r="r" b="b"/>
              <a:pathLst>
                <a:path w="2889" h="2547" extrusionOk="0">
                  <a:moveTo>
                    <a:pt x="1437" y="0"/>
                  </a:moveTo>
                  <a:cubicBezTo>
                    <a:pt x="1291" y="0"/>
                    <a:pt x="1144" y="26"/>
                    <a:pt x="1004" y="80"/>
                  </a:cubicBezTo>
                  <a:cubicBezTo>
                    <a:pt x="335" y="353"/>
                    <a:pt x="0" y="1083"/>
                    <a:pt x="274" y="1721"/>
                  </a:cubicBezTo>
                  <a:cubicBezTo>
                    <a:pt x="459" y="2231"/>
                    <a:pt x="927" y="2546"/>
                    <a:pt x="1436" y="2546"/>
                  </a:cubicBezTo>
                  <a:cubicBezTo>
                    <a:pt x="1594" y="2546"/>
                    <a:pt x="1756" y="2515"/>
                    <a:pt x="1915" y="2450"/>
                  </a:cubicBezTo>
                  <a:cubicBezTo>
                    <a:pt x="2554" y="2207"/>
                    <a:pt x="2888" y="1478"/>
                    <a:pt x="2645" y="839"/>
                  </a:cubicBezTo>
                  <a:cubicBezTo>
                    <a:pt x="2455" y="318"/>
                    <a:pt x="1952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42C5BA5-0DEE-47F8-AF0E-C117D4F96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125" y="1977266"/>
            <a:ext cx="9748349" cy="2865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51"/>
          <p:cNvGrpSpPr/>
          <p:nvPr/>
        </p:nvGrpSpPr>
        <p:grpSpPr>
          <a:xfrm rot="-10107252">
            <a:off x="10624901" y="170072"/>
            <a:ext cx="1860923" cy="1597080"/>
            <a:chOff x="5500375" y="3897450"/>
            <a:chExt cx="895925" cy="768900"/>
          </a:xfrm>
        </p:grpSpPr>
        <p:sp>
          <p:nvSpPr>
            <p:cNvPr id="1877" name="Google Shape;1877;p51"/>
            <p:cNvSpPr/>
            <p:nvPr/>
          </p:nvSpPr>
          <p:spPr>
            <a:xfrm>
              <a:off x="5500375" y="3897450"/>
              <a:ext cx="895925" cy="768900"/>
            </a:xfrm>
            <a:custGeom>
              <a:avLst/>
              <a:gdLst/>
              <a:ahLst/>
              <a:cxnLst/>
              <a:rect l="l" t="t" r="r" b="b"/>
              <a:pathLst>
                <a:path w="35837" h="30756" extrusionOk="0">
                  <a:moveTo>
                    <a:pt x="8982" y="1521"/>
                  </a:moveTo>
                  <a:cubicBezTo>
                    <a:pt x="9048" y="1521"/>
                    <a:pt x="9115" y="1534"/>
                    <a:pt x="9180" y="1563"/>
                  </a:cubicBezTo>
                  <a:cubicBezTo>
                    <a:pt x="9484" y="1654"/>
                    <a:pt x="9605" y="1989"/>
                    <a:pt x="9514" y="2262"/>
                  </a:cubicBezTo>
                  <a:cubicBezTo>
                    <a:pt x="9419" y="2475"/>
                    <a:pt x="9214" y="2596"/>
                    <a:pt x="8999" y="2596"/>
                  </a:cubicBezTo>
                  <a:cubicBezTo>
                    <a:pt x="8938" y="2596"/>
                    <a:pt x="8876" y="2586"/>
                    <a:pt x="8815" y="2566"/>
                  </a:cubicBezTo>
                  <a:cubicBezTo>
                    <a:pt x="8511" y="2475"/>
                    <a:pt x="8389" y="2141"/>
                    <a:pt x="8481" y="1867"/>
                  </a:cubicBezTo>
                  <a:cubicBezTo>
                    <a:pt x="8573" y="1659"/>
                    <a:pt x="8772" y="1521"/>
                    <a:pt x="8982" y="1521"/>
                  </a:cubicBezTo>
                  <a:close/>
                  <a:moveTo>
                    <a:pt x="11015" y="2311"/>
                  </a:moveTo>
                  <a:cubicBezTo>
                    <a:pt x="11083" y="2311"/>
                    <a:pt x="11151" y="2325"/>
                    <a:pt x="11216" y="2354"/>
                  </a:cubicBezTo>
                  <a:cubicBezTo>
                    <a:pt x="11490" y="2445"/>
                    <a:pt x="11611" y="2779"/>
                    <a:pt x="11520" y="3053"/>
                  </a:cubicBezTo>
                  <a:cubicBezTo>
                    <a:pt x="11426" y="3266"/>
                    <a:pt x="11220" y="3387"/>
                    <a:pt x="11005" y="3387"/>
                  </a:cubicBezTo>
                  <a:cubicBezTo>
                    <a:pt x="10944" y="3387"/>
                    <a:pt x="10882" y="3377"/>
                    <a:pt x="10821" y="3357"/>
                  </a:cubicBezTo>
                  <a:cubicBezTo>
                    <a:pt x="10548" y="3235"/>
                    <a:pt x="10396" y="2931"/>
                    <a:pt x="10517" y="2657"/>
                  </a:cubicBezTo>
                  <a:cubicBezTo>
                    <a:pt x="10587" y="2449"/>
                    <a:pt x="10797" y="2311"/>
                    <a:pt x="11015" y="2311"/>
                  </a:cubicBezTo>
                  <a:close/>
                  <a:moveTo>
                    <a:pt x="13038" y="3084"/>
                  </a:moveTo>
                  <a:cubicBezTo>
                    <a:pt x="13100" y="3084"/>
                    <a:pt x="13163" y="3094"/>
                    <a:pt x="13222" y="3113"/>
                  </a:cubicBezTo>
                  <a:cubicBezTo>
                    <a:pt x="13496" y="3235"/>
                    <a:pt x="13618" y="3539"/>
                    <a:pt x="13526" y="3812"/>
                  </a:cubicBezTo>
                  <a:cubicBezTo>
                    <a:pt x="13431" y="4050"/>
                    <a:pt x="13224" y="4176"/>
                    <a:pt x="13008" y="4176"/>
                  </a:cubicBezTo>
                  <a:cubicBezTo>
                    <a:pt x="12948" y="4176"/>
                    <a:pt x="12887" y="4167"/>
                    <a:pt x="12827" y="4147"/>
                  </a:cubicBezTo>
                  <a:cubicBezTo>
                    <a:pt x="12554" y="4025"/>
                    <a:pt x="12402" y="3721"/>
                    <a:pt x="12523" y="3448"/>
                  </a:cubicBezTo>
                  <a:cubicBezTo>
                    <a:pt x="12595" y="3210"/>
                    <a:pt x="12815" y="3084"/>
                    <a:pt x="13038" y="3084"/>
                  </a:cubicBezTo>
                  <a:close/>
                  <a:moveTo>
                    <a:pt x="15045" y="3874"/>
                  </a:moveTo>
                  <a:cubicBezTo>
                    <a:pt x="15106" y="3874"/>
                    <a:pt x="15168" y="3884"/>
                    <a:pt x="15228" y="3904"/>
                  </a:cubicBezTo>
                  <a:cubicBezTo>
                    <a:pt x="15502" y="4025"/>
                    <a:pt x="15654" y="4329"/>
                    <a:pt x="15532" y="4603"/>
                  </a:cubicBezTo>
                  <a:cubicBezTo>
                    <a:pt x="15463" y="4811"/>
                    <a:pt x="15252" y="4949"/>
                    <a:pt x="15035" y="4949"/>
                  </a:cubicBezTo>
                  <a:cubicBezTo>
                    <a:pt x="14967" y="4949"/>
                    <a:pt x="14898" y="4936"/>
                    <a:pt x="14833" y="4907"/>
                  </a:cubicBezTo>
                  <a:cubicBezTo>
                    <a:pt x="14560" y="4816"/>
                    <a:pt x="14408" y="4481"/>
                    <a:pt x="14529" y="4208"/>
                  </a:cubicBezTo>
                  <a:cubicBezTo>
                    <a:pt x="14624" y="3995"/>
                    <a:pt x="14829" y="3874"/>
                    <a:pt x="15045" y="3874"/>
                  </a:cubicBezTo>
                  <a:close/>
                  <a:moveTo>
                    <a:pt x="17037" y="4652"/>
                  </a:moveTo>
                  <a:cubicBezTo>
                    <a:pt x="17103" y="4652"/>
                    <a:pt x="17170" y="4665"/>
                    <a:pt x="17235" y="4694"/>
                  </a:cubicBezTo>
                  <a:cubicBezTo>
                    <a:pt x="17508" y="4785"/>
                    <a:pt x="17660" y="5120"/>
                    <a:pt x="17539" y="5393"/>
                  </a:cubicBezTo>
                  <a:cubicBezTo>
                    <a:pt x="17469" y="5602"/>
                    <a:pt x="17258" y="5739"/>
                    <a:pt x="17041" y="5739"/>
                  </a:cubicBezTo>
                  <a:cubicBezTo>
                    <a:pt x="16973" y="5739"/>
                    <a:pt x="16905" y="5726"/>
                    <a:pt x="16839" y="5697"/>
                  </a:cubicBezTo>
                  <a:cubicBezTo>
                    <a:pt x="16566" y="5575"/>
                    <a:pt x="16444" y="5271"/>
                    <a:pt x="16536" y="4998"/>
                  </a:cubicBezTo>
                  <a:cubicBezTo>
                    <a:pt x="16628" y="4789"/>
                    <a:pt x="16827" y="4652"/>
                    <a:pt x="17037" y="4652"/>
                  </a:cubicBezTo>
                  <a:close/>
                  <a:moveTo>
                    <a:pt x="19043" y="5442"/>
                  </a:moveTo>
                  <a:cubicBezTo>
                    <a:pt x="19109" y="5442"/>
                    <a:pt x="19176" y="5455"/>
                    <a:pt x="19241" y="5484"/>
                  </a:cubicBezTo>
                  <a:cubicBezTo>
                    <a:pt x="19545" y="5575"/>
                    <a:pt x="19666" y="5910"/>
                    <a:pt x="19575" y="6183"/>
                  </a:cubicBezTo>
                  <a:cubicBezTo>
                    <a:pt x="19480" y="6396"/>
                    <a:pt x="19275" y="6517"/>
                    <a:pt x="19060" y="6517"/>
                  </a:cubicBezTo>
                  <a:cubicBezTo>
                    <a:pt x="18999" y="6517"/>
                    <a:pt x="18937" y="6507"/>
                    <a:pt x="18876" y="6487"/>
                  </a:cubicBezTo>
                  <a:cubicBezTo>
                    <a:pt x="18572" y="6366"/>
                    <a:pt x="18450" y="6062"/>
                    <a:pt x="18542" y="5788"/>
                  </a:cubicBezTo>
                  <a:cubicBezTo>
                    <a:pt x="18634" y="5580"/>
                    <a:pt x="18833" y="5442"/>
                    <a:pt x="19043" y="5442"/>
                  </a:cubicBezTo>
                  <a:close/>
                  <a:moveTo>
                    <a:pt x="21078" y="6214"/>
                  </a:moveTo>
                  <a:cubicBezTo>
                    <a:pt x="21143" y="6214"/>
                    <a:pt x="21210" y="6224"/>
                    <a:pt x="21277" y="6244"/>
                  </a:cubicBezTo>
                  <a:cubicBezTo>
                    <a:pt x="21551" y="6366"/>
                    <a:pt x="21672" y="6670"/>
                    <a:pt x="21581" y="6943"/>
                  </a:cubicBezTo>
                  <a:cubicBezTo>
                    <a:pt x="21489" y="7152"/>
                    <a:pt x="21290" y="7290"/>
                    <a:pt x="21080" y="7290"/>
                  </a:cubicBezTo>
                  <a:cubicBezTo>
                    <a:pt x="21014" y="7290"/>
                    <a:pt x="20947" y="7276"/>
                    <a:pt x="20882" y="7247"/>
                  </a:cubicBezTo>
                  <a:cubicBezTo>
                    <a:pt x="20609" y="7156"/>
                    <a:pt x="20457" y="6852"/>
                    <a:pt x="20578" y="6548"/>
                  </a:cubicBezTo>
                  <a:cubicBezTo>
                    <a:pt x="20649" y="6335"/>
                    <a:pt x="20849" y="6214"/>
                    <a:pt x="21078" y="6214"/>
                  </a:cubicBezTo>
                  <a:close/>
                  <a:moveTo>
                    <a:pt x="23096" y="7004"/>
                  </a:moveTo>
                  <a:cubicBezTo>
                    <a:pt x="23159" y="7004"/>
                    <a:pt x="23223" y="7014"/>
                    <a:pt x="23283" y="7034"/>
                  </a:cubicBezTo>
                  <a:cubicBezTo>
                    <a:pt x="23557" y="7126"/>
                    <a:pt x="23679" y="7460"/>
                    <a:pt x="23587" y="7734"/>
                  </a:cubicBezTo>
                  <a:cubicBezTo>
                    <a:pt x="23495" y="7942"/>
                    <a:pt x="23296" y="8080"/>
                    <a:pt x="23086" y="8080"/>
                  </a:cubicBezTo>
                  <a:cubicBezTo>
                    <a:pt x="23020" y="8080"/>
                    <a:pt x="22953" y="8066"/>
                    <a:pt x="22888" y="8037"/>
                  </a:cubicBezTo>
                  <a:cubicBezTo>
                    <a:pt x="22615" y="7946"/>
                    <a:pt x="22463" y="7612"/>
                    <a:pt x="22584" y="7338"/>
                  </a:cubicBezTo>
                  <a:cubicBezTo>
                    <a:pt x="22655" y="7125"/>
                    <a:pt x="22874" y="7004"/>
                    <a:pt x="23096" y="7004"/>
                  </a:cubicBezTo>
                  <a:close/>
                  <a:moveTo>
                    <a:pt x="25088" y="7782"/>
                  </a:moveTo>
                  <a:cubicBezTo>
                    <a:pt x="25156" y="7782"/>
                    <a:pt x="25224" y="7796"/>
                    <a:pt x="25289" y="7825"/>
                  </a:cubicBezTo>
                  <a:cubicBezTo>
                    <a:pt x="25563" y="7916"/>
                    <a:pt x="25715" y="8250"/>
                    <a:pt x="25593" y="8524"/>
                  </a:cubicBezTo>
                  <a:cubicBezTo>
                    <a:pt x="25522" y="8737"/>
                    <a:pt x="25304" y="8858"/>
                    <a:pt x="25082" y="8858"/>
                  </a:cubicBezTo>
                  <a:cubicBezTo>
                    <a:pt x="25018" y="8858"/>
                    <a:pt x="24955" y="8848"/>
                    <a:pt x="24894" y="8828"/>
                  </a:cubicBezTo>
                  <a:cubicBezTo>
                    <a:pt x="24621" y="8706"/>
                    <a:pt x="24469" y="8402"/>
                    <a:pt x="24590" y="8129"/>
                  </a:cubicBezTo>
                  <a:cubicBezTo>
                    <a:pt x="24660" y="7920"/>
                    <a:pt x="24871" y="7782"/>
                    <a:pt x="25088" y="7782"/>
                  </a:cubicBezTo>
                  <a:close/>
                  <a:moveTo>
                    <a:pt x="27081" y="8568"/>
                  </a:moveTo>
                  <a:cubicBezTo>
                    <a:pt x="27152" y="8568"/>
                    <a:pt x="27225" y="8584"/>
                    <a:pt x="27296" y="8615"/>
                  </a:cubicBezTo>
                  <a:cubicBezTo>
                    <a:pt x="27569" y="8706"/>
                    <a:pt x="27721" y="9010"/>
                    <a:pt x="27600" y="9284"/>
                  </a:cubicBezTo>
                  <a:cubicBezTo>
                    <a:pt x="27528" y="9521"/>
                    <a:pt x="27308" y="9648"/>
                    <a:pt x="27085" y="9648"/>
                  </a:cubicBezTo>
                  <a:cubicBezTo>
                    <a:pt x="27022" y="9648"/>
                    <a:pt x="26960" y="9638"/>
                    <a:pt x="26900" y="9618"/>
                  </a:cubicBezTo>
                  <a:cubicBezTo>
                    <a:pt x="26627" y="9496"/>
                    <a:pt x="26505" y="9193"/>
                    <a:pt x="26596" y="8919"/>
                  </a:cubicBezTo>
                  <a:cubicBezTo>
                    <a:pt x="26687" y="8694"/>
                    <a:pt x="26877" y="8568"/>
                    <a:pt x="27081" y="8568"/>
                  </a:cubicBezTo>
                  <a:close/>
                  <a:moveTo>
                    <a:pt x="29118" y="9345"/>
                  </a:moveTo>
                  <a:cubicBezTo>
                    <a:pt x="29179" y="9345"/>
                    <a:pt x="29241" y="9355"/>
                    <a:pt x="29302" y="9375"/>
                  </a:cubicBezTo>
                  <a:cubicBezTo>
                    <a:pt x="29575" y="9496"/>
                    <a:pt x="29727" y="9800"/>
                    <a:pt x="29606" y="10074"/>
                  </a:cubicBezTo>
                  <a:cubicBezTo>
                    <a:pt x="29536" y="10282"/>
                    <a:pt x="29325" y="10420"/>
                    <a:pt x="29108" y="10420"/>
                  </a:cubicBezTo>
                  <a:cubicBezTo>
                    <a:pt x="29040" y="10420"/>
                    <a:pt x="28972" y="10407"/>
                    <a:pt x="28907" y="10378"/>
                  </a:cubicBezTo>
                  <a:cubicBezTo>
                    <a:pt x="28633" y="10287"/>
                    <a:pt x="28511" y="9983"/>
                    <a:pt x="28603" y="9679"/>
                  </a:cubicBezTo>
                  <a:cubicBezTo>
                    <a:pt x="28697" y="9466"/>
                    <a:pt x="28903" y="9345"/>
                    <a:pt x="29118" y="9345"/>
                  </a:cubicBezTo>
                  <a:close/>
                  <a:moveTo>
                    <a:pt x="31139" y="10135"/>
                  </a:moveTo>
                  <a:cubicBezTo>
                    <a:pt x="31204" y="10135"/>
                    <a:pt x="31271" y="10145"/>
                    <a:pt x="31338" y="10165"/>
                  </a:cubicBezTo>
                  <a:cubicBezTo>
                    <a:pt x="31612" y="10256"/>
                    <a:pt x="31733" y="10591"/>
                    <a:pt x="31642" y="10864"/>
                  </a:cubicBezTo>
                  <a:cubicBezTo>
                    <a:pt x="31550" y="11073"/>
                    <a:pt x="31351" y="11211"/>
                    <a:pt x="31141" y="11211"/>
                  </a:cubicBezTo>
                  <a:cubicBezTo>
                    <a:pt x="31075" y="11211"/>
                    <a:pt x="31008" y="11197"/>
                    <a:pt x="30943" y="11168"/>
                  </a:cubicBezTo>
                  <a:cubicBezTo>
                    <a:pt x="30639" y="11077"/>
                    <a:pt x="30518" y="10743"/>
                    <a:pt x="30639" y="10469"/>
                  </a:cubicBezTo>
                  <a:cubicBezTo>
                    <a:pt x="30710" y="10256"/>
                    <a:pt x="30910" y="10135"/>
                    <a:pt x="31139" y="10135"/>
                  </a:cubicBezTo>
                  <a:close/>
                  <a:moveTo>
                    <a:pt x="33143" y="10913"/>
                  </a:moveTo>
                  <a:cubicBezTo>
                    <a:pt x="33211" y="10913"/>
                    <a:pt x="33279" y="10927"/>
                    <a:pt x="33344" y="10955"/>
                  </a:cubicBezTo>
                  <a:cubicBezTo>
                    <a:pt x="33618" y="11047"/>
                    <a:pt x="33739" y="11381"/>
                    <a:pt x="33648" y="11655"/>
                  </a:cubicBezTo>
                  <a:cubicBezTo>
                    <a:pt x="33554" y="11868"/>
                    <a:pt x="33348" y="11988"/>
                    <a:pt x="33133" y="11988"/>
                  </a:cubicBezTo>
                  <a:cubicBezTo>
                    <a:pt x="33072" y="11988"/>
                    <a:pt x="33010" y="11979"/>
                    <a:pt x="32949" y="11959"/>
                  </a:cubicBezTo>
                  <a:cubicBezTo>
                    <a:pt x="32676" y="11837"/>
                    <a:pt x="32524" y="11533"/>
                    <a:pt x="32645" y="11259"/>
                  </a:cubicBezTo>
                  <a:cubicBezTo>
                    <a:pt x="32715" y="11051"/>
                    <a:pt x="32925" y="10913"/>
                    <a:pt x="33143" y="10913"/>
                  </a:cubicBezTo>
                  <a:close/>
                  <a:moveTo>
                    <a:pt x="8037" y="1"/>
                  </a:moveTo>
                  <a:cubicBezTo>
                    <a:pt x="7828" y="1"/>
                    <a:pt x="7631" y="133"/>
                    <a:pt x="7538" y="317"/>
                  </a:cubicBezTo>
                  <a:lnTo>
                    <a:pt x="91" y="19466"/>
                  </a:lnTo>
                  <a:cubicBezTo>
                    <a:pt x="0" y="19740"/>
                    <a:pt x="122" y="20044"/>
                    <a:pt x="395" y="20135"/>
                  </a:cubicBezTo>
                  <a:lnTo>
                    <a:pt x="27600" y="30713"/>
                  </a:lnTo>
                  <a:cubicBezTo>
                    <a:pt x="27666" y="30742"/>
                    <a:pt x="27734" y="30755"/>
                    <a:pt x="27800" y="30755"/>
                  </a:cubicBezTo>
                  <a:cubicBezTo>
                    <a:pt x="28008" y="30755"/>
                    <a:pt x="28199" y="30623"/>
                    <a:pt x="28268" y="30439"/>
                  </a:cubicBezTo>
                  <a:lnTo>
                    <a:pt x="35715" y="11290"/>
                  </a:lnTo>
                  <a:cubicBezTo>
                    <a:pt x="35837" y="11016"/>
                    <a:pt x="35685" y="10712"/>
                    <a:pt x="35411" y="10591"/>
                  </a:cubicBezTo>
                  <a:lnTo>
                    <a:pt x="8237" y="43"/>
                  </a:lnTo>
                  <a:cubicBezTo>
                    <a:pt x="8171" y="14"/>
                    <a:pt x="8103" y="1"/>
                    <a:pt x="8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8" name="Google Shape;1878;p51"/>
            <p:cNvSpPr/>
            <p:nvPr/>
          </p:nvSpPr>
          <p:spPr>
            <a:xfrm>
              <a:off x="6334725" y="41371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9" name="Google Shape;1879;p51"/>
            <p:cNvSpPr/>
            <p:nvPr/>
          </p:nvSpPr>
          <p:spPr>
            <a:xfrm>
              <a:off x="6284575" y="4117375"/>
              <a:ext cx="35750" cy="44100"/>
            </a:xfrm>
            <a:custGeom>
              <a:avLst/>
              <a:gdLst/>
              <a:ahLst/>
              <a:cxnLst/>
              <a:rect l="l" t="t" r="r" b="b"/>
              <a:pathLst>
                <a:path w="1430" h="1764" fill="none" extrusionOk="0">
                  <a:moveTo>
                    <a:pt x="1" y="1763"/>
                  </a:moveTo>
                  <a:lnTo>
                    <a:pt x="142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0" name="Google Shape;1880;p51"/>
            <p:cNvSpPr/>
            <p:nvPr/>
          </p:nvSpPr>
          <p:spPr>
            <a:xfrm>
              <a:off x="6233675" y="4098375"/>
              <a:ext cx="36500" cy="43350"/>
            </a:xfrm>
            <a:custGeom>
              <a:avLst/>
              <a:gdLst/>
              <a:ahLst/>
              <a:cxnLst/>
              <a:rect l="l" t="t" r="r" b="b"/>
              <a:pathLst>
                <a:path w="1460" h="1734" fill="none" extrusionOk="0">
                  <a:moveTo>
                    <a:pt x="0" y="1733"/>
                  </a:moveTo>
                  <a:lnTo>
                    <a:pt x="145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1" name="Google Shape;1881;p51"/>
            <p:cNvSpPr/>
            <p:nvPr/>
          </p:nvSpPr>
          <p:spPr>
            <a:xfrm>
              <a:off x="6183500" y="40786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2" name="Google Shape;1882;p51"/>
            <p:cNvSpPr/>
            <p:nvPr/>
          </p:nvSpPr>
          <p:spPr>
            <a:xfrm>
              <a:off x="6133350" y="4058850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3" name="Google Shape;1883;p51"/>
            <p:cNvSpPr/>
            <p:nvPr/>
          </p:nvSpPr>
          <p:spPr>
            <a:xfrm>
              <a:off x="6083200" y="4039875"/>
              <a:ext cx="36500" cy="43325"/>
            </a:xfrm>
            <a:custGeom>
              <a:avLst/>
              <a:gdLst/>
              <a:ahLst/>
              <a:cxnLst/>
              <a:rect l="l" t="t" r="r" b="b"/>
              <a:pathLst>
                <a:path w="1460" h="1733" fill="none" extrusionOk="0">
                  <a:moveTo>
                    <a:pt x="1" y="173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4" name="Google Shape;1884;p51"/>
            <p:cNvSpPr/>
            <p:nvPr/>
          </p:nvSpPr>
          <p:spPr>
            <a:xfrm>
              <a:off x="6033050" y="4020100"/>
              <a:ext cx="36500" cy="43350"/>
            </a:xfrm>
            <a:custGeom>
              <a:avLst/>
              <a:gdLst/>
              <a:ahLst/>
              <a:cxnLst/>
              <a:rect l="l" t="t" r="r" b="b"/>
              <a:pathLst>
                <a:path w="1460" h="1734" fill="none" extrusionOk="0">
                  <a:moveTo>
                    <a:pt x="1" y="1733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5" name="Google Shape;1885;p51"/>
            <p:cNvSpPr/>
            <p:nvPr/>
          </p:nvSpPr>
          <p:spPr>
            <a:xfrm>
              <a:off x="5982900" y="4000350"/>
              <a:ext cx="35750" cy="44100"/>
            </a:xfrm>
            <a:custGeom>
              <a:avLst/>
              <a:gdLst/>
              <a:ahLst/>
              <a:cxnLst/>
              <a:rect l="l" t="t" r="r" b="b"/>
              <a:pathLst>
                <a:path w="1430" h="1764" fill="none" extrusionOk="0">
                  <a:moveTo>
                    <a:pt x="1" y="1763"/>
                  </a:moveTo>
                  <a:lnTo>
                    <a:pt x="142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6" name="Google Shape;1886;p51"/>
            <p:cNvSpPr/>
            <p:nvPr/>
          </p:nvSpPr>
          <p:spPr>
            <a:xfrm>
              <a:off x="5932000" y="3980600"/>
              <a:ext cx="36475" cy="44100"/>
            </a:xfrm>
            <a:custGeom>
              <a:avLst/>
              <a:gdLst/>
              <a:ahLst/>
              <a:cxnLst/>
              <a:rect l="l" t="t" r="r" b="b"/>
              <a:pathLst>
                <a:path w="1459" h="1764" fill="none" extrusionOk="0">
                  <a:moveTo>
                    <a:pt x="0" y="1763"/>
                  </a:moveTo>
                  <a:lnTo>
                    <a:pt x="145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7" name="Google Shape;1887;p51"/>
            <p:cNvSpPr/>
            <p:nvPr/>
          </p:nvSpPr>
          <p:spPr>
            <a:xfrm>
              <a:off x="5881825" y="3961600"/>
              <a:ext cx="36500" cy="43325"/>
            </a:xfrm>
            <a:custGeom>
              <a:avLst/>
              <a:gdLst/>
              <a:ahLst/>
              <a:cxnLst/>
              <a:rect l="l" t="t" r="r" b="b"/>
              <a:pathLst>
                <a:path w="1460" h="1733" fill="none" extrusionOk="0">
                  <a:moveTo>
                    <a:pt x="1" y="173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8" name="Google Shape;1888;p51"/>
            <p:cNvSpPr/>
            <p:nvPr/>
          </p:nvSpPr>
          <p:spPr>
            <a:xfrm>
              <a:off x="5831675" y="39418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9" name="Google Shape;1889;p51"/>
            <p:cNvSpPr/>
            <p:nvPr/>
          </p:nvSpPr>
          <p:spPr>
            <a:xfrm>
              <a:off x="5781525" y="392207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0" name="Google Shape;1890;p51"/>
            <p:cNvSpPr/>
            <p:nvPr/>
          </p:nvSpPr>
          <p:spPr>
            <a:xfrm>
              <a:off x="5731375" y="3903075"/>
              <a:ext cx="35750" cy="43350"/>
            </a:xfrm>
            <a:custGeom>
              <a:avLst/>
              <a:gdLst/>
              <a:ahLst/>
              <a:cxnLst/>
              <a:rect l="l" t="t" r="r" b="b"/>
              <a:pathLst>
                <a:path w="1430" h="1734" fill="none" extrusionOk="0">
                  <a:moveTo>
                    <a:pt x="1" y="1733"/>
                  </a:moveTo>
                  <a:lnTo>
                    <a:pt x="1429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1" name="Google Shape;1891;p51"/>
            <p:cNvSpPr/>
            <p:nvPr/>
          </p:nvSpPr>
          <p:spPr>
            <a:xfrm>
              <a:off x="6093075" y="4277225"/>
              <a:ext cx="134525" cy="183775"/>
            </a:xfrm>
            <a:custGeom>
              <a:avLst/>
              <a:gdLst/>
              <a:ahLst/>
              <a:cxnLst/>
              <a:rect l="l" t="t" r="r" b="b"/>
              <a:pathLst>
                <a:path w="5381" h="7351" extrusionOk="0">
                  <a:moveTo>
                    <a:pt x="2606" y="1"/>
                  </a:moveTo>
                  <a:cubicBezTo>
                    <a:pt x="2482" y="1"/>
                    <a:pt x="2359" y="83"/>
                    <a:pt x="2311" y="202"/>
                  </a:cubicBezTo>
                  <a:lnTo>
                    <a:pt x="62" y="5977"/>
                  </a:lnTo>
                  <a:cubicBezTo>
                    <a:pt x="1" y="6129"/>
                    <a:pt x="92" y="6312"/>
                    <a:pt x="244" y="6403"/>
                  </a:cubicBezTo>
                  <a:lnTo>
                    <a:pt x="2645" y="7315"/>
                  </a:lnTo>
                  <a:cubicBezTo>
                    <a:pt x="2694" y="7339"/>
                    <a:pt x="2743" y="7351"/>
                    <a:pt x="2790" y="7351"/>
                  </a:cubicBezTo>
                  <a:cubicBezTo>
                    <a:pt x="2917" y="7351"/>
                    <a:pt x="3026" y="7266"/>
                    <a:pt x="3071" y="7132"/>
                  </a:cubicBezTo>
                  <a:lnTo>
                    <a:pt x="5320" y="1388"/>
                  </a:lnTo>
                  <a:cubicBezTo>
                    <a:pt x="5381" y="1205"/>
                    <a:pt x="5290" y="1023"/>
                    <a:pt x="5138" y="962"/>
                  </a:cubicBezTo>
                  <a:lnTo>
                    <a:pt x="2706" y="20"/>
                  </a:lnTo>
                  <a:cubicBezTo>
                    <a:pt x="2674" y="7"/>
                    <a:pt x="2640" y="1"/>
                    <a:pt x="2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92" name="Google Shape;1892;p51"/>
          <p:cNvGrpSpPr/>
          <p:nvPr/>
        </p:nvGrpSpPr>
        <p:grpSpPr>
          <a:xfrm>
            <a:off x="1146833" y="165300"/>
            <a:ext cx="847067" cy="847067"/>
            <a:chOff x="902575" y="1981350"/>
            <a:chExt cx="635300" cy="635300"/>
          </a:xfrm>
        </p:grpSpPr>
        <p:sp>
          <p:nvSpPr>
            <p:cNvPr id="1893" name="Google Shape;1893;p51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4" name="Google Shape;1894;p51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95" name="Google Shape;1895;p51"/>
          <p:cNvSpPr/>
          <p:nvPr/>
        </p:nvSpPr>
        <p:spPr>
          <a:xfrm rot="-891841">
            <a:off x="11038247" y="4207789"/>
            <a:ext cx="610920" cy="770484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96" name="Google Shape;1896;p51"/>
          <p:cNvSpPr/>
          <p:nvPr/>
        </p:nvSpPr>
        <p:spPr>
          <a:xfrm>
            <a:off x="-88533" y="5536601"/>
            <a:ext cx="674828" cy="700252"/>
          </a:xfrm>
          <a:custGeom>
            <a:avLst/>
            <a:gdLst/>
            <a:ahLst/>
            <a:cxnLst/>
            <a:rect l="l" t="t" r="r" b="b"/>
            <a:pathLst>
              <a:path w="28847" h="27843" extrusionOk="0">
                <a:moveTo>
                  <a:pt x="13924" y="0"/>
                </a:moveTo>
                <a:cubicBezTo>
                  <a:pt x="13924" y="0"/>
                  <a:pt x="13923" y="0"/>
                  <a:pt x="13922" y="0"/>
                </a:cubicBezTo>
                <a:cubicBezTo>
                  <a:pt x="12119" y="271"/>
                  <a:pt x="9008" y="2889"/>
                  <a:pt x="8880" y="2889"/>
                </a:cubicBezTo>
                <a:cubicBezTo>
                  <a:pt x="8878" y="2889"/>
                  <a:pt x="8877" y="2889"/>
                  <a:pt x="8876" y="2888"/>
                </a:cubicBezTo>
                <a:lnTo>
                  <a:pt x="8876" y="2888"/>
                </a:lnTo>
                <a:lnTo>
                  <a:pt x="10001" y="4772"/>
                </a:lnTo>
                <a:cubicBezTo>
                  <a:pt x="10001" y="4772"/>
                  <a:pt x="9957" y="4769"/>
                  <a:pt x="9875" y="4769"/>
                </a:cubicBezTo>
                <a:cubicBezTo>
                  <a:pt x="9386" y="4769"/>
                  <a:pt x="7543" y="4881"/>
                  <a:pt x="5746" y="6444"/>
                </a:cubicBezTo>
                <a:cubicBezTo>
                  <a:pt x="1916" y="9757"/>
                  <a:pt x="1" y="15928"/>
                  <a:pt x="6050" y="22858"/>
                </a:cubicBezTo>
                <a:cubicBezTo>
                  <a:pt x="9139" y="26403"/>
                  <a:pt x="12733" y="27842"/>
                  <a:pt x="16064" y="27842"/>
                </a:cubicBezTo>
                <a:cubicBezTo>
                  <a:pt x="18959" y="27842"/>
                  <a:pt x="21656" y="26754"/>
                  <a:pt x="23649" y="25016"/>
                </a:cubicBezTo>
                <a:cubicBezTo>
                  <a:pt x="28846" y="20487"/>
                  <a:pt x="27053" y="14925"/>
                  <a:pt x="27053" y="14925"/>
                </a:cubicBezTo>
                <a:cubicBezTo>
                  <a:pt x="27053" y="14925"/>
                  <a:pt x="22858" y="14864"/>
                  <a:pt x="20488" y="14651"/>
                </a:cubicBezTo>
                <a:lnTo>
                  <a:pt x="20488" y="14651"/>
                </a:lnTo>
                <a:cubicBezTo>
                  <a:pt x="20548" y="15289"/>
                  <a:pt x="20518" y="17903"/>
                  <a:pt x="18785" y="19423"/>
                </a:cubicBezTo>
                <a:cubicBezTo>
                  <a:pt x="18174" y="19966"/>
                  <a:pt x="17248" y="20376"/>
                  <a:pt x="16161" y="20376"/>
                </a:cubicBezTo>
                <a:cubicBezTo>
                  <a:pt x="14814" y="20376"/>
                  <a:pt x="13220" y="19747"/>
                  <a:pt x="11673" y="17964"/>
                </a:cubicBezTo>
                <a:cubicBezTo>
                  <a:pt x="9028" y="14925"/>
                  <a:pt x="8907" y="12371"/>
                  <a:pt x="10335" y="11125"/>
                </a:cubicBezTo>
                <a:cubicBezTo>
                  <a:pt x="11105" y="10450"/>
                  <a:pt x="11929" y="10218"/>
                  <a:pt x="12697" y="10218"/>
                </a:cubicBezTo>
                <a:cubicBezTo>
                  <a:pt x="14385" y="10218"/>
                  <a:pt x="15807" y="11338"/>
                  <a:pt x="15807" y="11338"/>
                </a:cubicBezTo>
                <a:lnTo>
                  <a:pt x="19728" y="6930"/>
                </a:lnTo>
                <a:cubicBezTo>
                  <a:pt x="19728" y="6930"/>
                  <a:pt x="14280" y="0"/>
                  <a:pt x="139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oogle Shape;1924;p52">
            <a:extLst>
              <a:ext uri="{FF2B5EF4-FFF2-40B4-BE49-F238E27FC236}">
                <a16:creationId xmlns:a16="http://schemas.microsoft.com/office/drawing/2014/main" id="{2B55AC93-9BBF-7200-6CEC-C02A23B23F49}"/>
              </a:ext>
            </a:extLst>
          </p:cNvPr>
          <p:cNvGrpSpPr/>
          <p:nvPr/>
        </p:nvGrpSpPr>
        <p:grpSpPr>
          <a:xfrm flipH="1">
            <a:off x="910760" y="4553298"/>
            <a:ext cx="1319213" cy="2133303"/>
            <a:chOff x="7596552" y="3737901"/>
            <a:chExt cx="826782" cy="1336991"/>
          </a:xfrm>
        </p:grpSpPr>
        <p:sp>
          <p:nvSpPr>
            <p:cNvPr id="59" name="Google Shape;1925;p52">
              <a:extLst>
                <a:ext uri="{FF2B5EF4-FFF2-40B4-BE49-F238E27FC236}">
                  <a16:creationId xmlns:a16="http://schemas.microsoft.com/office/drawing/2014/main" id="{320D7804-F1A2-B8DF-08BA-91EDDB22B6ED}"/>
                </a:ext>
              </a:extLst>
            </p:cNvPr>
            <p:cNvSpPr/>
            <p:nvPr/>
          </p:nvSpPr>
          <p:spPr>
            <a:xfrm flipH="1">
              <a:off x="7596552" y="3737901"/>
              <a:ext cx="826782" cy="1336991"/>
            </a:xfrm>
            <a:custGeom>
              <a:avLst/>
              <a:gdLst/>
              <a:ahLst/>
              <a:cxnLst/>
              <a:rect l="l" t="t" r="r" b="b"/>
              <a:pathLst>
                <a:path w="15320" h="24774" extrusionOk="0">
                  <a:moveTo>
                    <a:pt x="9575" y="1"/>
                  </a:moveTo>
                  <a:lnTo>
                    <a:pt x="0" y="22281"/>
                  </a:lnTo>
                  <a:lnTo>
                    <a:pt x="5745" y="24773"/>
                  </a:lnTo>
                  <a:lnTo>
                    <a:pt x="15320" y="2463"/>
                  </a:lnTo>
                  <a:lnTo>
                    <a:pt x="95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926;p52">
              <a:extLst>
                <a:ext uri="{FF2B5EF4-FFF2-40B4-BE49-F238E27FC236}">
                  <a16:creationId xmlns:a16="http://schemas.microsoft.com/office/drawing/2014/main" id="{968D69DB-9C6C-A7A1-3085-1097C8F777CA}"/>
                </a:ext>
              </a:extLst>
            </p:cNvPr>
            <p:cNvSpPr/>
            <p:nvPr/>
          </p:nvSpPr>
          <p:spPr>
            <a:xfrm flipH="1">
              <a:off x="7870491" y="3811729"/>
              <a:ext cx="60713" cy="24663"/>
            </a:xfrm>
            <a:custGeom>
              <a:avLst/>
              <a:gdLst/>
              <a:ahLst/>
              <a:cxnLst/>
              <a:rect l="l" t="t" r="r" b="b"/>
              <a:pathLst>
                <a:path w="1125" h="457" fill="none" extrusionOk="0">
                  <a:moveTo>
                    <a:pt x="1125" y="45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927;p52">
              <a:extLst>
                <a:ext uri="{FF2B5EF4-FFF2-40B4-BE49-F238E27FC236}">
                  <a16:creationId xmlns:a16="http://schemas.microsoft.com/office/drawing/2014/main" id="{8C74699B-F757-F84C-01AA-4B2DCA563355}"/>
                </a:ext>
              </a:extLst>
            </p:cNvPr>
            <p:cNvSpPr/>
            <p:nvPr/>
          </p:nvSpPr>
          <p:spPr>
            <a:xfrm flipH="1">
              <a:off x="7908215" y="3870769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928;p52">
              <a:extLst>
                <a:ext uri="{FF2B5EF4-FFF2-40B4-BE49-F238E27FC236}">
                  <a16:creationId xmlns:a16="http://schemas.microsoft.com/office/drawing/2014/main" id="{D98BD66F-E576-F0DC-1D21-A19DC28F12ED}"/>
                </a:ext>
              </a:extLst>
            </p:cNvPr>
            <p:cNvSpPr/>
            <p:nvPr/>
          </p:nvSpPr>
          <p:spPr>
            <a:xfrm flipH="1">
              <a:off x="7960671" y="3993815"/>
              <a:ext cx="47653" cy="19752"/>
            </a:xfrm>
            <a:custGeom>
              <a:avLst/>
              <a:gdLst/>
              <a:ahLst/>
              <a:cxnLst/>
              <a:rect l="l" t="t" r="r" b="b"/>
              <a:pathLst>
                <a:path w="883" h="366" fill="none" extrusionOk="0">
                  <a:moveTo>
                    <a:pt x="882" y="365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929;p52">
              <a:extLst>
                <a:ext uri="{FF2B5EF4-FFF2-40B4-BE49-F238E27FC236}">
                  <a16:creationId xmlns:a16="http://schemas.microsoft.com/office/drawing/2014/main" id="{09B9CD01-7AD5-01D6-7F1D-10FFFED6D9F9}"/>
                </a:ext>
              </a:extLst>
            </p:cNvPr>
            <p:cNvSpPr/>
            <p:nvPr/>
          </p:nvSpPr>
          <p:spPr>
            <a:xfrm flipH="1">
              <a:off x="7934443" y="3931483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930;p52">
              <a:extLst>
                <a:ext uri="{FF2B5EF4-FFF2-40B4-BE49-F238E27FC236}">
                  <a16:creationId xmlns:a16="http://schemas.microsoft.com/office/drawing/2014/main" id="{888AA50F-C485-C010-03FE-6B4D7C25F939}"/>
                </a:ext>
              </a:extLst>
            </p:cNvPr>
            <p:cNvSpPr/>
            <p:nvPr/>
          </p:nvSpPr>
          <p:spPr>
            <a:xfrm flipH="1">
              <a:off x="7972166" y="404632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4" y="487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931;p52">
              <a:extLst>
                <a:ext uri="{FF2B5EF4-FFF2-40B4-BE49-F238E27FC236}">
                  <a16:creationId xmlns:a16="http://schemas.microsoft.com/office/drawing/2014/main" id="{BF5C4083-6663-4501-D384-25426ED6DB78}"/>
                </a:ext>
              </a:extLst>
            </p:cNvPr>
            <p:cNvSpPr/>
            <p:nvPr/>
          </p:nvSpPr>
          <p:spPr>
            <a:xfrm flipH="1">
              <a:off x="8008270" y="4106985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932;p52">
              <a:extLst>
                <a:ext uri="{FF2B5EF4-FFF2-40B4-BE49-F238E27FC236}">
                  <a16:creationId xmlns:a16="http://schemas.microsoft.com/office/drawing/2014/main" id="{A037EC2C-AA45-9CB7-730C-2D7249B222EA}"/>
                </a:ext>
              </a:extLst>
            </p:cNvPr>
            <p:cNvSpPr/>
            <p:nvPr/>
          </p:nvSpPr>
          <p:spPr>
            <a:xfrm flipH="1">
              <a:off x="8060781" y="4228412"/>
              <a:ext cx="47599" cy="19698"/>
            </a:xfrm>
            <a:custGeom>
              <a:avLst/>
              <a:gdLst/>
              <a:ahLst/>
              <a:cxnLst/>
              <a:rect l="l" t="t" r="r" b="b"/>
              <a:pathLst>
                <a:path w="882" h="365" fill="none" extrusionOk="0">
                  <a:moveTo>
                    <a:pt x="882" y="36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933;p52">
              <a:extLst>
                <a:ext uri="{FF2B5EF4-FFF2-40B4-BE49-F238E27FC236}">
                  <a16:creationId xmlns:a16="http://schemas.microsoft.com/office/drawing/2014/main" id="{3BDE7FE3-3466-72D1-FC2F-00D91FBA80A3}"/>
                </a:ext>
              </a:extLst>
            </p:cNvPr>
            <p:cNvSpPr/>
            <p:nvPr/>
          </p:nvSpPr>
          <p:spPr>
            <a:xfrm flipH="1">
              <a:off x="8034499" y="4166080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5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934;p52">
              <a:extLst>
                <a:ext uri="{FF2B5EF4-FFF2-40B4-BE49-F238E27FC236}">
                  <a16:creationId xmlns:a16="http://schemas.microsoft.com/office/drawing/2014/main" id="{6725ABCB-48D2-B321-51F3-5FEA3F8E077C}"/>
                </a:ext>
              </a:extLst>
            </p:cNvPr>
            <p:cNvSpPr/>
            <p:nvPr/>
          </p:nvSpPr>
          <p:spPr>
            <a:xfrm flipH="1">
              <a:off x="8073895" y="4285780"/>
              <a:ext cx="59094" cy="26336"/>
            </a:xfrm>
            <a:custGeom>
              <a:avLst/>
              <a:gdLst/>
              <a:ahLst/>
              <a:cxnLst/>
              <a:rect l="l" t="t" r="r" b="b"/>
              <a:pathLst>
                <a:path w="1095" h="488" fill="none" extrusionOk="0">
                  <a:moveTo>
                    <a:pt x="1095" y="487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935;p52">
              <a:extLst>
                <a:ext uri="{FF2B5EF4-FFF2-40B4-BE49-F238E27FC236}">
                  <a16:creationId xmlns:a16="http://schemas.microsoft.com/office/drawing/2014/main" id="{EBACE4B3-47FC-643B-23FD-CC38ED87B85F}"/>
                </a:ext>
              </a:extLst>
            </p:cNvPr>
            <p:cNvSpPr/>
            <p:nvPr/>
          </p:nvSpPr>
          <p:spPr>
            <a:xfrm flipH="1">
              <a:off x="8109945" y="4346493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5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936;p52">
              <a:extLst>
                <a:ext uri="{FF2B5EF4-FFF2-40B4-BE49-F238E27FC236}">
                  <a16:creationId xmlns:a16="http://schemas.microsoft.com/office/drawing/2014/main" id="{1ADA5422-9E82-8772-132E-06A7D30A8044}"/>
                </a:ext>
              </a:extLst>
            </p:cNvPr>
            <p:cNvSpPr/>
            <p:nvPr/>
          </p:nvSpPr>
          <p:spPr>
            <a:xfrm flipH="1">
              <a:off x="8162455" y="4467866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937;p52">
              <a:extLst>
                <a:ext uri="{FF2B5EF4-FFF2-40B4-BE49-F238E27FC236}">
                  <a16:creationId xmlns:a16="http://schemas.microsoft.com/office/drawing/2014/main" id="{8143222F-F9E4-FAAE-3B8B-116BC4D8E0FE}"/>
                </a:ext>
              </a:extLst>
            </p:cNvPr>
            <p:cNvSpPr/>
            <p:nvPr/>
          </p:nvSpPr>
          <p:spPr>
            <a:xfrm flipH="1">
              <a:off x="8136227" y="440553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938;p52">
              <a:extLst>
                <a:ext uri="{FF2B5EF4-FFF2-40B4-BE49-F238E27FC236}">
                  <a16:creationId xmlns:a16="http://schemas.microsoft.com/office/drawing/2014/main" id="{D56A7E29-60DF-3103-A78A-977527A57D13}"/>
                </a:ext>
              </a:extLst>
            </p:cNvPr>
            <p:cNvSpPr/>
            <p:nvPr/>
          </p:nvSpPr>
          <p:spPr>
            <a:xfrm flipH="1">
              <a:off x="8173951" y="452037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5" y="48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939;p52">
              <a:extLst>
                <a:ext uri="{FF2B5EF4-FFF2-40B4-BE49-F238E27FC236}">
                  <a16:creationId xmlns:a16="http://schemas.microsoft.com/office/drawing/2014/main" id="{87DA7FBD-ED4F-E5AB-7315-E4842BA54F80}"/>
                </a:ext>
              </a:extLst>
            </p:cNvPr>
            <p:cNvSpPr/>
            <p:nvPr/>
          </p:nvSpPr>
          <p:spPr>
            <a:xfrm flipH="1">
              <a:off x="8211674" y="4581090"/>
              <a:ext cx="47599" cy="21371"/>
            </a:xfrm>
            <a:custGeom>
              <a:avLst/>
              <a:gdLst/>
              <a:ahLst/>
              <a:cxnLst/>
              <a:rect l="l" t="t" r="r" b="b"/>
              <a:pathLst>
                <a:path w="882" h="396" fill="none" extrusionOk="0">
                  <a:moveTo>
                    <a:pt x="88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940;p52">
              <a:extLst>
                <a:ext uri="{FF2B5EF4-FFF2-40B4-BE49-F238E27FC236}">
                  <a16:creationId xmlns:a16="http://schemas.microsoft.com/office/drawing/2014/main" id="{F320A9A4-2573-00ED-B070-C645F1E0D0AB}"/>
                </a:ext>
              </a:extLst>
            </p:cNvPr>
            <p:cNvSpPr/>
            <p:nvPr/>
          </p:nvSpPr>
          <p:spPr>
            <a:xfrm flipH="1">
              <a:off x="8262511" y="470246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2" y="39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941;p52">
              <a:extLst>
                <a:ext uri="{FF2B5EF4-FFF2-40B4-BE49-F238E27FC236}">
                  <a16:creationId xmlns:a16="http://schemas.microsoft.com/office/drawing/2014/main" id="{EF69844D-3033-29C3-D485-745F782BBCCB}"/>
                </a:ext>
              </a:extLst>
            </p:cNvPr>
            <p:cNvSpPr/>
            <p:nvPr/>
          </p:nvSpPr>
          <p:spPr>
            <a:xfrm flipH="1">
              <a:off x="8236283" y="4641749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1942;p52">
              <a:extLst>
                <a:ext uri="{FF2B5EF4-FFF2-40B4-BE49-F238E27FC236}">
                  <a16:creationId xmlns:a16="http://schemas.microsoft.com/office/drawing/2014/main" id="{B6A8E82B-55C5-DF08-3F7A-4AB34DC0ED9D}"/>
                </a:ext>
              </a:extLst>
            </p:cNvPr>
            <p:cNvSpPr/>
            <p:nvPr/>
          </p:nvSpPr>
          <p:spPr>
            <a:xfrm flipH="1">
              <a:off x="8277298" y="4763176"/>
              <a:ext cx="59094" cy="24609"/>
            </a:xfrm>
            <a:custGeom>
              <a:avLst/>
              <a:gdLst/>
              <a:ahLst/>
              <a:cxnLst/>
              <a:rect l="l" t="t" r="r" b="b"/>
              <a:pathLst>
                <a:path w="1095" h="456" fill="none" extrusionOk="0">
                  <a:moveTo>
                    <a:pt x="1095" y="45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1943;p52">
              <a:extLst>
                <a:ext uri="{FF2B5EF4-FFF2-40B4-BE49-F238E27FC236}">
                  <a16:creationId xmlns:a16="http://schemas.microsoft.com/office/drawing/2014/main" id="{71884A6D-EA61-E462-9500-E99C83BAA108}"/>
                </a:ext>
              </a:extLst>
            </p:cNvPr>
            <p:cNvSpPr/>
            <p:nvPr/>
          </p:nvSpPr>
          <p:spPr>
            <a:xfrm flipH="1">
              <a:off x="8313403" y="4822217"/>
              <a:ext cx="49218" cy="21371"/>
            </a:xfrm>
            <a:custGeom>
              <a:avLst/>
              <a:gdLst/>
              <a:ahLst/>
              <a:cxnLst/>
              <a:rect l="l" t="t" r="r" b="b"/>
              <a:pathLst>
                <a:path w="912" h="396" fill="none" extrusionOk="0">
                  <a:moveTo>
                    <a:pt x="91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1944;p52">
              <a:extLst>
                <a:ext uri="{FF2B5EF4-FFF2-40B4-BE49-F238E27FC236}">
                  <a16:creationId xmlns:a16="http://schemas.microsoft.com/office/drawing/2014/main" id="{12632C9B-57EF-A88C-106C-483A628F2FC4}"/>
                </a:ext>
              </a:extLst>
            </p:cNvPr>
            <p:cNvSpPr/>
            <p:nvPr/>
          </p:nvSpPr>
          <p:spPr>
            <a:xfrm flipH="1">
              <a:off x="8339631" y="4882876"/>
              <a:ext cx="47599" cy="19752"/>
            </a:xfrm>
            <a:custGeom>
              <a:avLst/>
              <a:gdLst/>
              <a:ahLst/>
              <a:cxnLst/>
              <a:rect l="l" t="t" r="r" b="b"/>
              <a:pathLst>
                <a:path w="882" h="366" fill="none" extrusionOk="0">
                  <a:moveTo>
                    <a:pt x="882" y="36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" name="Google Shape;1945;p52">
            <a:extLst>
              <a:ext uri="{FF2B5EF4-FFF2-40B4-BE49-F238E27FC236}">
                <a16:creationId xmlns:a16="http://schemas.microsoft.com/office/drawing/2014/main" id="{A4566366-C197-04CB-92C3-48C225E23BD6}"/>
              </a:ext>
            </a:extLst>
          </p:cNvPr>
          <p:cNvGrpSpPr/>
          <p:nvPr/>
        </p:nvGrpSpPr>
        <p:grpSpPr>
          <a:xfrm rot="5815946" flipH="1">
            <a:off x="8945639" y="4773517"/>
            <a:ext cx="1164311" cy="2130748"/>
            <a:chOff x="2758661" y="6846474"/>
            <a:chExt cx="873223" cy="1598044"/>
          </a:xfrm>
        </p:grpSpPr>
        <p:sp>
          <p:nvSpPr>
            <p:cNvPr id="80" name="Google Shape;1946;p52">
              <a:extLst>
                <a:ext uri="{FF2B5EF4-FFF2-40B4-BE49-F238E27FC236}">
                  <a16:creationId xmlns:a16="http://schemas.microsoft.com/office/drawing/2014/main" id="{0E8BDE08-3D81-FA79-F329-6A1AF180C4EF}"/>
                </a:ext>
              </a:extLst>
            </p:cNvPr>
            <p:cNvSpPr/>
            <p:nvPr/>
          </p:nvSpPr>
          <p:spPr>
            <a:xfrm rot="10476725">
              <a:off x="2847005" y="8199055"/>
              <a:ext cx="152003" cy="238854"/>
            </a:xfrm>
            <a:custGeom>
              <a:avLst/>
              <a:gdLst/>
              <a:ahLst/>
              <a:cxnLst/>
              <a:rect l="l" t="t" r="r" b="b"/>
              <a:pathLst>
                <a:path w="6080" h="9554" extrusionOk="0">
                  <a:moveTo>
                    <a:pt x="5137" y="1"/>
                  </a:moveTo>
                  <a:cubicBezTo>
                    <a:pt x="5137" y="1"/>
                    <a:pt x="1642" y="3071"/>
                    <a:pt x="821" y="5563"/>
                  </a:cubicBezTo>
                  <a:cubicBezTo>
                    <a:pt x="1" y="8025"/>
                    <a:pt x="760" y="8998"/>
                    <a:pt x="1976" y="9393"/>
                  </a:cubicBezTo>
                  <a:cubicBezTo>
                    <a:pt x="2264" y="9494"/>
                    <a:pt x="2552" y="9554"/>
                    <a:pt x="2835" y="9554"/>
                  </a:cubicBezTo>
                  <a:cubicBezTo>
                    <a:pt x="3746" y="9554"/>
                    <a:pt x="4602" y="8932"/>
                    <a:pt x="5229" y="7053"/>
                  </a:cubicBezTo>
                  <a:cubicBezTo>
                    <a:pt x="6080" y="4560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1947;p52">
              <a:extLst>
                <a:ext uri="{FF2B5EF4-FFF2-40B4-BE49-F238E27FC236}">
                  <a16:creationId xmlns:a16="http://schemas.microsoft.com/office/drawing/2014/main" id="{A9EF46AD-EBA8-B4CF-CCC7-BBF40882199D}"/>
                </a:ext>
              </a:extLst>
            </p:cNvPr>
            <p:cNvSpPr/>
            <p:nvPr/>
          </p:nvSpPr>
          <p:spPr>
            <a:xfrm rot="10476725">
              <a:off x="2817708" y="6954301"/>
              <a:ext cx="502309" cy="1281298"/>
            </a:xfrm>
            <a:custGeom>
              <a:avLst/>
              <a:gdLst/>
              <a:ahLst/>
              <a:cxnLst/>
              <a:rect l="l" t="t" r="r" b="b"/>
              <a:pathLst>
                <a:path w="20092" h="51251" extrusionOk="0">
                  <a:moveTo>
                    <a:pt x="15806" y="0"/>
                  </a:moveTo>
                  <a:lnTo>
                    <a:pt x="183" y="49667"/>
                  </a:lnTo>
                  <a:cubicBezTo>
                    <a:pt x="0" y="50305"/>
                    <a:pt x="335" y="50974"/>
                    <a:pt x="973" y="51187"/>
                  </a:cubicBezTo>
                  <a:cubicBezTo>
                    <a:pt x="1098" y="51230"/>
                    <a:pt x="1226" y="51251"/>
                    <a:pt x="1353" y="51251"/>
                  </a:cubicBezTo>
                  <a:cubicBezTo>
                    <a:pt x="1847" y="51251"/>
                    <a:pt x="2324" y="50940"/>
                    <a:pt x="2493" y="50457"/>
                  </a:cubicBezTo>
                  <a:lnTo>
                    <a:pt x="20092" y="1429"/>
                  </a:lnTo>
                  <a:lnTo>
                    <a:pt x="15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948;p52">
              <a:extLst>
                <a:ext uri="{FF2B5EF4-FFF2-40B4-BE49-F238E27FC236}">
                  <a16:creationId xmlns:a16="http://schemas.microsoft.com/office/drawing/2014/main" id="{E2E9D40A-C598-5383-C371-E22FE2079851}"/>
                </a:ext>
              </a:extLst>
            </p:cNvPr>
            <p:cNvSpPr/>
            <p:nvPr/>
          </p:nvSpPr>
          <p:spPr>
            <a:xfrm rot="10476725">
              <a:off x="2868880" y="8041724"/>
              <a:ext cx="161878" cy="207479"/>
            </a:xfrm>
            <a:custGeom>
              <a:avLst/>
              <a:gdLst/>
              <a:ahLst/>
              <a:cxnLst/>
              <a:rect l="l" t="t" r="r" b="b"/>
              <a:pathLst>
                <a:path w="6475" h="8299" extrusionOk="0">
                  <a:moveTo>
                    <a:pt x="2189" y="0"/>
                  </a:moveTo>
                  <a:lnTo>
                    <a:pt x="1" y="6961"/>
                  </a:lnTo>
                  <a:lnTo>
                    <a:pt x="3982" y="8298"/>
                  </a:lnTo>
                  <a:lnTo>
                    <a:pt x="6475" y="142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949;p52">
              <a:extLst>
                <a:ext uri="{FF2B5EF4-FFF2-40B4-BE49-F238E27FC236}">
                  <a16:creationId xmlns:a16="http://schemas.microsoft.com/office/drawing/2014/main" id="{7E917DBA-4093-EF8E-A29D-3F886E137916}"/>
                </a:ext>
              </a:extLst>
            </p:cNvPr>
            <p:cNvSpPr/>
            <p:nvPr/>
          </p:nvSpPr>
          <p:spPr>
            <a:xfrm rot="6026346">
              <a:off x="2974243" y="6900560"/>
              <a:ext cx="611757" cy="602657"/>
            </a:xfrm>
            <a:custGeom>
              <a:avLst/>
              <a:gdLst/>
              <a:ahLst/>
              <a:cxnLst/>
              <a:rect l="l" t="t" r="r" b="b"/>
              <a:pathLst>
                <a:path w="24469" h="24105" extrusionOk="0">
                  <a:moveTo>
                    <a:pt x="22463" y="0"/>
                  </a:moveTo>
                  <a:lnTo>
                    <a:pt x="0" y="22068"/>
                  </a:lnTo>
                  <a:lnTo>
                    <a:pt x="2007" y="24104"/>
                  </a:lnTo>
                  <a:lnTo>
                    <a:pt x="24469" y="2006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950;p52">
              <a:extLst>
                <a:ext uri="{FF2B5EF4-FFF2-40B4-BE49-F238E27FC236}">
                  <a16:creationId xmlns:a16="http://schemas.microsoft.com/office/drawing/2014/main" id="{BA04A7E4-0AAD-6D38-F68B-23E3D64FD017}"/>
                </a:ext>
              </a:extLst>
            </p:cNvPr>
            <p:cNvSpPr/>
            <p:nvPr/>
          </p:nvSpPr>
          <p:spPr>
            <a:xfrm rot="6026346">
              <a:off x="3469991" y="7507839"/>
              <a:ext cx="105656" cy="104906"/>
            </a:xfrm>
            <a:custGeom>
              <a:avLst/>
              <a:gdLst/>
              <a:ahLst/>
              <a:cxnLst/>
              <a:rect l="l" t="t" r="r" b="b"/>
              <a:pathLst>
                <a:path w="4226" h="4196" extrusionOk="0">
                  <a:moveTo>
                    <a:pt x="4226" y="1"/>
                  </a:moveTo>
                  <a:lnTo>
                    <a:pt x="1" y="2159"/>
                  </a:lnTo>
                  <a:lnTo>
                    <a:pt x="1004" y="3192"/>
                  </a:lnTo>
                  <a:lnTo>
                    <a:pt x="2007" y="4195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5" name="Google Shape;1976;p53">
            <a:extLst>
              <a:ext uri="{FF2B5EF4-FFF2-40B4-BE49-F238E27FC236}">
                <a16:creationId xmlns:a16="http://schemas.microsoft.com/office/drawing/2014/main" id="{A435BC31-6806-09B6-291C-52FE8B4EB85A}"/>
              </a:ext>
            </a:extLst>
          </p:cNvPr>
          <p:cNvGrpSpPr/>
          <p:nvPr/>
        </p:nvGrpSpPr>
        <p:grpSpPr>
          <a:xfrm>
            <a:off x="92409" y="1227466"/>
            <a:ext cx="1903816" cy="1726588"/>
            <a:chOff x="4937750" y="6239213"/>
            <a:chExt cx="1497025" cy="1357950"/>
          </a:xfrm>
        </p:grpSpPr>
        <p:sp>
          <p:nvSpPr>
            <p:cNvPr id="86" name="Google Shape;1977;p53">
              <a:extLst>
                <a:ext uri="{FF2B5EF4-FFF2-40B4-BE49-F238E27FC236}">
                  <a16:creationId xmlns:a16="http://schemas.microsoft.com/office/drawing/2014/main" id="{FDB089B7-0C2A-58A3-B439-7AC8A9CE6982}"/>
                </a:ext>
              </a:extLst>
            </p:cNvPr>
            <p:cNvSpPr/>
            <p:nvPr/>
          </p:nvSpPr>
          <p:spPr>
            <a:xfrm>
              <a:off x="4986375" y="6485413"/>
              <a:ext cx="1055525" cy="1111750"/>
            </a:xfrm>
            <a:custGeom>
              <a:avLst/>
              <a:gdLst/>
              <a:ahLst/>
              <a:cxnLst/>
              <a:rect l="l" t="t" r="r" b="b"/>
              <a:pathLst>
                <a:path w="42221" h="44470" extrusionOk="0">
                  <a:moveTo>
                    <a:pt x="22403" y="1"/>
                  </a:moveTo>
                  <a:lnTo>
                    <a:pt x="1" y="15168"/>
                  </a:lnTo>
                  <a:lnTo>
                    <a:pt x="19789" y="44469"/>
                  </a:lnTo>
                  <a:lnTo>
                    <a:pt x="42221" y="29302"/>
                  </a:lnTo>
                  <a:lnTo>
                    <a:pt x="22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978;p53">
              <a:extLst>
                <a:ext uri="{FF2B5EF4-FFF2-40B4-BE49-F238E27FC236}">
                  <a16:creationId xmlns:a16="http://schemas.microsoft.com/office/drawing/2014/main" id="{D334C3E9-D3B9-ADA5-2EBA-891D2E638DEF}"/>
                </a:ext>
              </a:extLst>
            </p:cNvPr>
            <p:cNvSpPr/>
            <p:nvPr/>
          </p:nvSpPr>
          <p:spPr>
            <a:xfrm>
              <a:off x="4937750" y="6476288"/>
              <a:ext cx="1056275" cy="1111750"/>
            </a:xfrm>
            <a:custGeom>
              <a:avLst/>
              <a:gdLst/>
              <a:ahLst/>
              <a:cxnLst/>
              <a:rect l="l" t="t" r="r" b="b"/>
              <a:pathLst>
                <a:path w="42251" h="44470" extrusionOk="0">
                  <a:moveTo>
                    <a:pt x="22433" y="1"/>
                  </a:moveTo>
                  <a:lnTo>
                    <a:pt x="1" y="15138"/>
                  </a:lnTo>
                  <a:lnTo>
                    <a:pt x="19819" y="44470"/>
                  </a:lnTo>
                  <a:lnTo>
                    <a:pt x="42251" y="29302"/>
                  </a:lnTo>
                  <a:lnTo>
                    <a:pt x="224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979;p53">
              <a:extLst>
                <a:ext uri="{FF2B5EF4-FFF2-40B4-BE49-F238E27FC236}">
                  <a16:creationId xmlns:a16="http://schemas.microsoft.com/office/drawing/2014/main" id="{E5757737-006F-B798-CAA7-566D086DF103}"/>
                </a:ext>
              </a:extLst>
            </p:cNvPr>
            <p:cNvSpPr/>
            <p:nvPr/>
          </p:nvSpPr>
          <p:spPr>
            <a:xfrm>
              <a:off x="4937750" y="6794688"/>
              <a:ext cx="583625" cy="792600"/>
            </a:xfrm>
            <a:custGeom>
              <a:avLst/>
              <a:gdLst/>
              <a:ahLst/>
              <a:cxnLst/>
              <a:rect l="l" t="t" r="r" b="b"/>
              <a:pathLst>
                <a:path w="23345" h="31704" extrusionOk="0">
                  <a:moveTo>
                    <a:pt x="3557" y="1"/>
                  </a:moveTo>
                  <a:lnTo>
                    <a:pt x="1" y="2402"/>
                  </a:lnTo>
                  <a:lnTo>
                    <a:pt x="19819" y="31703"/>
                  </a:lnTo>
                  <a:lnTo>
                    <a:pt x="23345" y="29332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980;p53">
              <a:extLst>
                <a:ext uri="{FF2B5EF4-FFF2-40B4-BE49-F238E27FC236}">
                  <a16:creationId xmlns:a16="http://schemas.microsoft.com/office/drawing/2014/main" id="{F27EB8F5-3ED1-A350-934C-DFED7BBFB90E}"/>
                </a:ext>
              </a:extLst>
            </p:cNvPr>
            <p:cNvSpPr/>
            <p:nvPr/>
          </p:nvSpPr>
          <p:spPr>
            <a:xfrm>
              <a:off x="5174075" y="6617638"/>
              <a:ext cx="411900" cy="368575"/>
            </a:xfrm>
            <a:custGeom>
              <a:avLst/>
              <a:gdLst/>
              <a:ahLst/>
              <a:cxnLst/>
              <a:rect l="l" t="t" r="r" b="b"/>
              <a:pathLst>
                <a:path w="16476" h="14743" extrusionOk="0">
                  <a:moveTo>
                    <a:pt x="11977" y="1"/>
                  </a:moveTo>
                  <a:lnTo>
                    <a:pt x="1" y="8086"/>
                  </a:lnTo>
                  <a:lnTo>
                    <a:pt x="4499" y="14742"/>
                  </a:lnTo>
                  <a:lnTo>
                    <a:pt x="16475" y="6657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981;p53">
              <a:extLst>
                <a:ext uri="{FF2B5EF4-FFF2-40B4-BE49-F238E27FC236}">
                  <a16:creationId xmlns:a16="http://schemas.microsoft.com/office/drawing/2014/main" id="{813AAB1F-81FF-FCD2-0596-5B4C673C269F}"/>
                </a:ext>
              </a:extLst>
            </p:cNvPr>
            <p:cNvSpPr/>
            <p:nvPr/>
          </p:nvSpPr>
          <p:spPr>
            <a:xfrm>
              <a:off x="5461325" y="6270363"/>
              <a:ext cx="973450" cy="1159625"/>
            </a:xfrm>
            <a:custGeom>
              <a:avLst/>
              <a:gdLst/>
              <a:ahLst/>
              <a:cxnLst/>
              <a:rect l="l" t="t" r="r" b="b"/>
              <a:pathLst>
                <a:path w="3893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37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982;p53">
              <a:extLst>
                <a:ext uri="{FF2B5EF4-FFF2-40B4-BE49-F238E27FC236}">
                  <a16:creationId xmlns:a16="http://schemas.microsoft.com/office/drawing/2014/main" id="{8991B0B1-929C-7B09-813F-CB0AB2C64D58}"/>
                </a:ext>
              </a:extLst>
            </p:cNvPr>
            <p:cNvSpPr/>
            <p:nvPr/>
          </p:nvSpPr>
          <p:spPr>
            <a:xfrm>
              <a:off x="5413450" y="6239213"/>
              <a:ext cx="974200" cy="1159625"/>
            </a:xfrm>
            <a:custGeom>
              <a:avLst/>
              <a:gdLst/>
              <a:ahLst/>
              <a:cxnLst/>
              <a:rect l="l" t="t" r="r" b="b"/>
              <a:pathLst>
                <a:path w="3896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68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983;p53">
              <a:extLst>
                <a:ext uri="{FF2B5EF4-FFF2-40B4-BE49-F238E27FC236}">
                  <a16:creationId xmlns:a16="http://schemas.microsoft.com/office/drawing/2014/main" id="{26965D61-588D-4CB8-6707-B07A306A932E}"/>
                </a:ext>
              </a:extLst>
            </p:cNvPr>
            <p:cNvSpPr/>
            <p:nvPr/>
          </p:nvSpPr>
          <p:spPr>
            <a:xfrm>
              <a:off x="5408682" y="6373713"/>
              <a:ext cx="329825" cy="1025125"/>
            </a:xfrm>
            <a:custGeom>
              <a:avLst/>
              <a:gdLst/>
              <a:ahLst/>
              <a:cxnLst/>
              <a:rect l="l" t="t" r="r" b="b"/>
              <a:pathLst>
                <a:path w="13193" h="41005" extrusionOk="0">
                  <a:moveTo>
                    <a:pt x="4833" y="1"/>
                  </a:moveTo>
                  <a:lnTo>
                    <a:pt x="0" y="1004"/>
                  </a:lnTo>
                  <a:lnTo>
                    <a:pt x="8359" y="41004"/>
                  </a:lnTo>
                  <a:lnTo>
                    <a:pt x="13192" y="39971"/>
                  </a:lnTo>
                  <a:lnTo>
                    <a:pt x="4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984;p53">
              <a:extLst>
                <a:ext uri="{FF2B5EF4-FFF2-40B4-BE49-F238E27FC236}">
                  <a16:creationId xmlns:a16="http://schemas.microsoft.com/office/drawing/2014/main" id="{C65CD85E-1107-4E03-FD8A-F481BBFFC55F}"/>
                </a:ext>
              </a:extLst>
            </p:cNvPr>
            <p:cNvSpPr/>
            <p:nvPr/>
          </p:nvSpPr>
          <p:spPr>
            <a:xfrm>
              <a:off x="5681700" y="6379038"/>
              <a:ext cx="455950" cy="313100"/>
            </a:xfrm>
            <a:custGeom>
              <a:avLst/>
              <a:gdLst/>
              <a:ahLst/>
              <a:cxnLst/>
              <a:rect l="l" t="t" r="r" b="b"/>
              <a:pathLst>
                <a:path w="18238" h="12524" extrusionOk="0">
                  <a:moveTo>
                    <a:pt x="16323" y="0"/>
                  </a:moveTo>
                  <a:lnTo>
                    <a:pt x="0" y="3435"/>
                  </a:lnTo>
                  <a:lnTo>
                    <a:pt x="1885" y="12523"/>
                  </a:lnTo>
                  <a:lnTo>
                    <a:pt x="18237" y="9119"/>
                  </a:lnTo>
                  <a:lnTo>
                    <a:pt x="16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7872A42-1F9C-4C1E-9D8A-FD75A4B3F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08" y="1615313"/>
            <a:ext cx="2475191" cy="177409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D16B2FF-CCF4-4F4F-945D-778D1B2CF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757" y="2520984"/>
            <a:ext cx="8541236" cy="2139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68BFC5-2FF9-48EE-BEA6-8866CF9791A1}"/>
              </a:ext>
            </a:extLst>
          </p:cNvPr>
          <p:cNvSpPr txBox="1"/>
          <p:nvPr/>
        </p:nvSpPr>
        <p:spPr>
          <a:xfrm>
            <a:off x="5448300" y="4143375"/>
            <a:ext cx="2257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165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9"/>
          <p:cNvGrpSpPr/>
          <p:nvPr/>
        </p:nvGrpSpPr>
        <p:grpSpPr>
          <a:xfrm rot="2700000">
            <a:off x="481356" y="127825"/>
            <a:ext cx="1448073" cy="1331465"/>
            <a:chOff x="4879325" y="7031513"/>
            <a:chExt cx="726475" cy="667975"/>
          </a:xfrm>
        </p:grpSpPr>
        <p:sp>
          <p:nvSpPr>
            <p:cNvPr id="1357" name="Google Shape;1357;p39"/>
            <p:cNvSpPr/>
            <p:nvPr/>
          </p:nvSpPr>
          <p:spPr>
            <a:xfrm>
              <a:off x="4879325" y="7046713"/>
              <a:ext cx="582850" cy="652775"/>
            </a:xfrm>
            <a:custGeom>
              <a:avLst/>
              <a:gdLst/>
              <a:ahLst/>
              <a:cxnLst/>
              <a:rect l="l" t="t" r="r" b="b"/>
              <a:pathLst>
                <a:path w="23314" h="26111" extrusionOk="0">
                  <a:moveTo>
                    <a:pt x="2888" y="1"/>
                  </a:moveTo>
                  <a:lnTo>
                    <a:pt x="0" y="14135"/>
                  </a:lnTo>
                  <a:lnTo>
                    <a:pt x="20426" y="26111"/>
                  </a:lnTo>
                  <a:lnTo>
                    <a:pt x="23314" y="11977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4879325" y="7031513"/>
              <a:ext cx="726475" cy="667975"/>
            </a:xfrm>
            <a:custGeom>
              <a:avLst/>
              <a:gdLst/>
              <a:ahLst/>
              <a:cxnLst/>
              <a:rect l="l" t="t" r="r" b="b"/>
              <a:pathLst>
                <a:path w="29059" h="26719" extrusionOk="0">
                  <a:moveTo>
                    <a:pt x="8663" y="1"/>
                  </a:moveTo>
                  <a:lnTo>
                    <a:pt x="0" y="14743"/>
                  </a:lnTo>
                  <a:lnTo>
                    <a:pt x="20426" y="26719"/>
                  </a:lnTo>
                  <a:lnTo>
                    <a:pt x="29059" y="11946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4985700" y="7159188"/>
              <a:ext cx="511450" cy="413400"/>
            </a:xfrm>
            <a:custGeom>
              <a:avLst/>
              <a:gdLst/>
              <a:ahLst/>
              <a:cxnLst/>
              <a:rect l="l" t="t" r="r" b="b"/>
              <a:pathLst>
                <a:path w="20458" h="16536" extrusionOk="0">
                  <a:moveTo>
                    <a:pt x="4043" y="0"/>
                  </a:moveTo>
                  <a:lnTo>
                    <a:pt x="1" y="6930"/>
                  </a:lnTo>
                  <a:lnTo>
                    <a:pt x="16414" y="16535"/>
                  </a:lnTo>
                  <a:lnTo>
                    <a:pt x="20457" y="960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64" name="Google Shape;1364;p39"/>
          <p:cNvSpPr/>
          <p:nvPr/>
        </p:nvSpPr>
        <p:spPr>
          <a:xfrm rot="-891841">
            <a:off x="10343615" y="5242647"/>
            <a:ext cx="721547" cy="910003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65" name="Google Shape;1365;p39"/>
          <p:cNvGrpSpPr/>
          <p:nvPr/>
        </p:nvGrpSpPr>
        <p:grpSpPr>
          <a:xfrm rot="-367368">
            <a:off x="10487625" y="298695"/>
            <a:ext cx="1102697" cy="989691"/>
            <a:chOff x="8066425" y="6357875"/>
            <a:chExt cx="956725" cy="837800"/>
          </a:xfrm>
        </p:grpSpPr>
        <p:sp>
          <p:nvSpPr>
            <p:cNvPr id="1366" name="Google Shape;1366;p39"/>
            <p:cNvSpPr/>
            <p:nvPr/>
          </p:nvSpPr>
          <p:spPr>
            <a:xfrm>
              <a:off x="8066425" y="6357875"/>
              <a:ext cx="956725" cy="837800"/>
            </a:xfrm>
            <a:custGeom>
              <a:avLst/>
              <a:gdLst/>
              <a:ahLst/>
              <a:cxnLst/>
              <a:rect l="l" t="t" r="r" b="b"/>
              <a:pathLst>
                <a:path w="38269" h="33512" extrusionOk="0">
                  <a:moveTo>
                    <a:pt x="19130" y="1"/>
                  </a:moveTo>
                  <a:cubicBezTo>
                    <a:pt x="13159" y="1"/>
                    <a:pt x="7382" y="3212"/>
                    <a:pt x="4378" y="8863"/>
                  </a:cubicBezTo>
                  <a:cubicBezTo>
                    <a:pt x="1" y="17009"/>
                    <a:pt x="3101" y="27161"/>
                    <a:pt x="11247" y="31538"/>
                  </a:cubicBezTo>
                  <a:cubicBezTo>
                    <a:pt x="13754" y="32876"/>
                    <a:pt x="16452" y="33511"/>
                    <a:pt x="19112" y="33511"/>
                  </a:cubicBezTo>
                  <a:cubicBezTo>
                    <a:pt x="25095" y="33511"/>
                    <a:pt x="30893" y="30298"/>
                    <a:pt x="33922" y="24639"/>
                  </a:cubicBezTo>
                  <a:cubicBezTo>
                    <a:pt x="38269" y="16493"/>
                    <a:pt x="35199" y="6340"/>
                    <a:pt x="27022" y="1994"/>
                  </a:cubicBezTo>
                  <a:cubicBezTo>
                    <a:pt x="24506" y="642"/>
                    <a:pt x="21799" y="1"/>
                    <a:pt x="19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8095300" y="6381325"/>
              <a:ext cx="899750" cy="788775"/>
            </a:xfrm>
            <a:custGeom>
              <a:avLst/>
              <a:gdLst/>
              <a:ahLst/>
              <a:cxnLst/>
              <a:rect l="l" t="t" r="r" b="b"/>
              <a:pathLst>
                <a:path w="35990" h="31551" extrusionOk="0">
                  <a:moveTo>
                    <a:pt x="18025" y="1"/>
                  </a:moveTo>
                  <a:cubicBezTo>
                    <a:pt x="12208" y="1"/>
                    <a:pt x="6613" y="3237"/>
                    <a:pt x="3861" y="8807"/>
                  </a:cubicBezTo>
                  <a:cubicBezTo>
                    <a:pt x="1" y="16618"/>
                    <a:pt x="3223" y="26071"/>
                    <a:pt x="11034" y="29932"/>
                  </a:cubicBezTo>
                  <a:cubicBezTo>
                    <a:pt x="13275" y="31030"/>
                    <a:pt x="15650" y="31551"/>
                    <a:pt x="17990" y="31551"/>
                  </a:cubicBezTo>
                  <a:cubicBezTo>
                    <a:pt x="23808" y="31551"/>
                    <a:pt x="29406" y="28330"/>
                    <a:pt x="32159" y="22758"/>
                  </a:cubicBezTo>
                  <a:cubicBezTo>
                    <a:pt x="35989" y="14947"/>
                    <a:pt x="32798" y="5494"/>
                    <a:pt x="24986" y="1633"/>
                  </a:cubicBezTo>
                  <a:cubicBezTo>
                    <a:pt x="22744" y="525"/>
                    <a:pt x="20366" y="1"/>
                    <a:pt x="18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8236650" y="6473625"/>
              <a:ext cx="617050" cy="604525"/>
            </a:xfrm>
            <a:custGeom>
              <a:avLst/>
              <a:gdLst/>
              <a:ahLst/>
              <a:cxnLst/>
              <a:rect l="l" t="t" r="r" b="b"/>
              <a:pathLst>
                <a:path w="24682" h="24181" extrusionOk="0">
                  <a:moveTo>
                    <a:pt x="12333" y="0"/>
                  </a:moveTo>
                  <a:cubicBezTo>
                    <a:pt x="12185" y="0"/>
                    <a:pt x="12035" y="3"/>
                    <a:pt x="11885" y="8"/>
                  </a:cubicBezTo>
                  <a:cubicBezTo>
                    <a:pt x="5198" y="282"/>
                    <a:pt x="0" y="5875"/>
                    <a:pt x="274" y="12562"/>
                  </a:cubicBezTo>
                  <a:cubicBezTo>
                    <a:pt x="512" y="19068"/>
                    <a:pt x="5890" y="24181"/>
                    <a:pt x="12349" y="24181"/>
                  </a:cubicBezTo>
                  <a:cubicBezTo>
                    <a:pt x="12497" y="24181"/>
                    <a:pt x="12647" y="24178"/>
                    <a:pt x="12797" y="24173"/>
                  </a:cubicBezTo>
                  <a:cubicBezTo>
                    <a:pt x="19454" y="23930"/>
                    <a:pt x="24682" y="18306"/>
                    <a:pt x="24408" y="11619"/>
                  </a:cubicBezTo>
                  <a:cubicBezTo>
                    <a:pt x="24170" y="5113"/>
                    <a:pt x="18792" y="0"/>
                    <a:pt x="12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8609000" y="6512575"/>
              <a:ext cx="10650" cy="38775"/>
            </a:xfrm>
            <a:custGeom>
              <a:avLst/>
              <a:gdLst/>
              <a:ahLst/>
              <a:cxnLst/>
              <a:rect l="l" t="t" r="r" b="b"/>
              <a:pathLst>
                <a:path w="426" h="1551" fill="none" extrusionOk="0">
                  <a:moveTo>
                    <a:pt x="426" y="1"/>
                  </a:moveTo>
                  <a:lnTo>
                    <a:pt x="0" y="155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8469925" y="6999675"/>
              <a:ext cx="10675" cy="39525"/>
            </a:xfrm>
            <a:custGeom>
              <a:avLst/>
              <a:gdLst/>
              <a:ahLst/>
              <a:cxnLst/>
              <a:rect l="l" t="t" r="r" b="b"/>
              <a:pathLst>
                <a:path w="427" h="1581" fill="none" extrusionOk="0">
                  <a:moveTo>
                    <a:pt x="426" y="0"/>
                  </a:moveTo>
                  <a:lnTo>
                    <a:pt x="1" y="158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8768575" y="6839325"/>
              <a:ext cx="39525" cy="11425"/>
            </a:xfrm>
            <a:custGeom>
              <a:avLst/>
              <a:gdLst/>
              <a:ahLst/>
              <a:cxnLst/>
              <a:rect l="l" t="t" r="r" b="b"/>
              <a:pathLst>
                <a:path w="1581" h="457" fill="none" extrusionOk="0">
                  <a:moveTo>
                    <a:pt x="1581" y="45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8281475" y="6701025"/>
              <a:ext cx="38775" cy="10675"/>
            </a:xfrm>
            <a:custGeom>
              <a:avLst/>
              <a:gdLst/>
              <a:ahLst/>
              <a:cxnLst/>
              <a:rect l="l" t="t" r="r" b="b"/>
              <a:pathLst>
                <a:path w="1551" h="427" fill="none" extrusionOk="0">
                  <a:moveTo>
                    <a:pt x="1551" y="42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8441050" y="6606050"/>
              <a:ext cx="152000" cy="227225"/>
            </a:xfrm>
            <a:custGeom>
              <a:avLst/>
              <a:gdLst/>
              <a:ahLst/>
              <a:cxnLst/>
              <a:rect l="l" t="t" r="r" b="b"/>
              <a:pathLst>
                <a:path w="6080" h="9089" fill="none" extrusionOk="0">
                  <a:moveTo>
                    <a:pt x="6080" y="0"/>
                  </a:moveTo>
                  <a:lnTo>
                    <a:pt x="4135" y="6778"/>
                  </a:lnTo>
                  <a:lnTo>
                    <a:pt x="1" y="9088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2" name="Picture 4">
            <a:extLst>
              <a:ext uri="{FF2B5EF4-FFF2-40B4-BE49-F238E27FC236}">
                <a16:creationId xmlns:a16="http://schemas.microsoft.com/office/drawing/2014/main" id="{2B8B4AD8-50E1-CA8E-9F83-CF6E46B68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72801" y="559848"/>
            <a:ext cx="1101659" cy="11016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1F348E-7B7D-7824-363E-5D0A4C962326}"/>
              </a:ext>
            </a:extLst>
          </p:cNvPr>
          <p:cNvSpPr txBox="1"/>
          <p:nvPr/>
        </p:nvSpPr>
        <p:spPr>
          <a:xfrm>
            <a:off x="3248078" y="834637"/>
            <a:ext cx="116730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1976894-5FC9-1C9C-6B4F-3E87A2578C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88" y="2008981"/>
            <a:ext cx="10947825" cy="294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C1C2037-9830-83AF-C363-37313C182534}"/>
              </a:ext>
            </a:extLst>
          </p:cNvPr>
          <p:cNvSpPr/>
          <p:nvPr/>
        </p:nvSpPr>
        <p:spPr>
          <a:xfrm>
            <a:off x="3790951" y="3983935"/>
            <a:ext cx="828675" cy="8071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5</a:t>
            </a:r>
          </a:p>
        </p:txBody>
      </p:sp>
      <p:sp>
        <p:nvSpPr>
          <p:cNvPr id="56" name="Hình chữ nhật: Góc Tròn 55">
            <a:extLst>
              <a:ext uri="{FF2B5EF4-FFF2-40B4-BE49-F238E27FC236}">
                <a16:creationId xmlns:a16="http://schemas.microsoft.com/office/drawing/2014/main" id="{91AC020B-5EB2-06E0-DBCA-325B40B9C0FF}"/>
              </a:ext>
            </a:extLst>
          </p:cNvPr>
          <p:cNvSpPr/>
          <p:nvPr/>
        </p:nvSpPr>
        <p:spPr>
          <a:xfrm>
            <a:off x="4765676" y="3983934"/>
            <a:ext cx="828675" cy="8071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8</a:t>
            </a:r>
          </a:p>
        </p:txBody>
      </p:sp>
      <p:sp>
        <p:nvSpPr>
          <p:cNvPr id="57" name="Hình chữ nhật: Góc Tròn 56">
            <a:extLst>
              <a:ext uri="{FF2B5EF4-FFF2-40B4-BE49-F238E27FC236}">
                <a16:creationId xmlns:a16="http://schemas.microsoft.com/office/drawing/2014/main" id="{601BE1DE-C616-86D5-DC15-2F81E99B8087}"/>
              </a:ext>
            </a:extLst>
          </p:cNvPr>
          <p:cNvSpPr/>
          <p:nvPr/>
        </p:nvSpPr>
        <p:spPr>
          <a:xfrm>
            <a:off x="5740401" y="3983933"/>
            <a:ext cx="828675" cy="8071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3</a:t>
            </a:r>
          </a:p>
        </p:txBody>
      </p:sp>
      <p:sp>
        <p:nvSpPr>
          <p:cNvPr id="58" name="Hình chữ nhật: Góc Tròn 57">
            <a:extLst>
              <a:ext uri="{FF2B5EF4-FFF2-40B4-BE49-F238E27FC236}">
                <a16:creationId xmlns:a16="http://schemas.microsoft.com/office/drawing/2014/main" id="{4192D150-D4FA-C58B-50C2-D5329C45EEA4}"/>
              </a:ext>
            </a:extLst>
          </p:cNvPr>
          <p:cNvSpPr/>
          <p:nvPr/>
        </p:nvSpPr>
        <p:spPr>
          <a:xfrm>
            <a:off x="6705705" y="3983933"/>
            <a:ext cx="828675" cy="8071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4</a:t>
            </a: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128DBFF3-2341-5E40-FD41-CB233888FABE}"/>
              </a:ext>
            </a:extLst>
          </p:cNvPr>
          <p:cNvSpPr/>
          <p:nvPr/>
        </p:nvSpPr>
        <p:spPr>
          <a:xfrm>
            <a:off x="7680431" y="3983933"/>
            <a:ext cx="828675" cy="8071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9</a:t>
            </a:r>
          </a:p>
        </p:txBody>
      </p:sp>
      <p:sp>
        <p:nvSpPr>
          <p:cNvPr id="60" name="Hình chữ nhật: Góc Tròn 59">
            <a:extLst>
              <a:ext uri="{FF2B5EF4-FFF2-40B4-BE49-F238E27FC236}">
                <a16:creationId xmlns:a16="http://schemas.microsoft.com/office/drawing/2014/main" id="{B456D342-668A-A2A8-D2DA-2732337E427C}"/>
              </a:ext>
            </a:extLst>
          </p:cNvPr>
          <p:cNvSpPr/>
          <p:nvPr/>
        </p:nvSpPr>
        <p:spPr>
          <a:xfrm>
            <a:off x="8650445" y="3983933"/>
            <a:ext cx="828675" cy="8071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7</a:t>
            </a:r>
          </a:p>
        </p:txBody>
      </p:sp>
      <p:sp>
        <p:nvSpPr>
          <p:cNvPr id="61" name="Hình chữ nhật: Góc Tròn 60">
            <a:extLst>
              <a:ext uri="{FF2B5EF4-FFF2-40B4-BE49-F238E27FC236}">
                <a16:creationId xmlns:a16="http://schemas.microsoft.com/office/drawing/2014/main" id="{E65AE9DB-E46A-BAC8-A6E1-14E6C1755308}"/>
              </a:ext>
            </a:extLst>
          </p:cNvPr>
          <p:cNvSpPr/>
          <p:nvPr/>
        </p:nvSpPr>
        <p:spPr>
          <a:xfrm>
            <a:off x="9609313" y="3983931"/>
            <a:ext cx="828675" cy="8071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6</a:t>
            </a:r>
          </a:p>
        </p:txBody>
      </p: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B479FE51-2DEB-58B2-B6F6-B66624BBCB8A}"/>
              </a:ext>
            </a:extLst>
          </p:cNvPr>
          <p:cNvSpPr/>
          <p:nvPr/>
        </p:nvSpPr>
        <p:spPr>
          <a:xfrm>
            <a:off x="10575535" y="3983930"/>
            <a:ext cx="828675" cy="8071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sym typeface="Arial"/>
              </a:rPr>
              <a:t>9</a:t>
            </a:r>
          </a:p>
        </p:txBody>
      </p:sp>
      <p:grpSp>
        <p:nvGrpSpPr>
          <p:cNvPr id="50" name="Google Shape;2277;p58">
            <a:extLst>
              <a:ext uri="{FF2B5EF4-FFF2-40B4-BE49-F238E27FC236}">
                <a16:creationId xmlns:a16="http://schemas.microsoft.com/office/drawing/2014/main" id="{A7AD7BC1-AC1F-F0DA-D00E-B0323D8B7946}"/>
              </a:ext>
            </a:extLst>
          </p:cNvPr>
          <p:cNvGrpSpPr/>
          <p:nvPr/>
        </p:nvGrpSpPr>
        <p:grpSpPr>
          <a:xfrm>
            <a:off x="10284012" y="9121"/>
            <a:ext cx="840753" cy="1335248"/>
            <a:chOff x="89525" y="6862850"/>
            <a:chExt cx="805525" cy="1279300"/>
          </a:xfrm>
        </p:grpSpPr>
        <p:sp>
          <p:nvSpPr>
            <p:cNvPr id="51" name="Google Shape;2278;p58">
              <a:extLst>
                <a:ext uri="{FF2B5EF4-FFF2-40B4-BE49-F238E27FC236}">
                  <a16:creationId xmlns:a16="http://schemas.microsoft.com/office/drawing/2014/main" id="{A21A9DDF-302B-719F-392E-9778522DE95A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79;p58">
              <a:extLst>
                <a:ext uri="{FF2B5EF4-FFF2-40B4-BE49-F238E27FC236}">
                  <a16:creationId xmlns:a16="http://schemas.microsoft.com/office/drawing/2014/main" id="{4AB32941-FC38-3B21-21E3-19B5D5EB7509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2280;p58">
            <a:extLst>
              <a:ext uri="{FF2B5EF4-FFF2-40B4-BE49-F238E27FC236}">
                <a16:creationId xmlns:a16="http://schemas.microsoft.com/office/drawing/2014/main" id="{0B86F30F-6F34-A287-622F-4560993CBB80}"/>
              </a:ext>
            </a:extLst>
          </p:cNvPr>
          <p:cNvGrpSpPr/>
          <p:nvPr/>
        </p:nvGrpSpPr>
        <p:grpSpPr>
          <a:xfrm>
            <a:off x="9586488" y="5512131"/>
            <a:ext cx="904283" cy="1031360"/>
            <a:chOff x="2065509" y="6249734"/>
            <a:chExt cx="1150499" cy="1396593"/>
          </a:xfrm>
        </p:grpSpPr>
        <p:sp>
          <p:nvSpPr>
            <p:cNvPr id="55" name="Google Shape;2281;p58">
              <a:extLst>
                <a:ext uri="{FF2B5EF4-FFF2-40B4-BE49-F238E27FC236}">
                  <a16:creationId xmlns:a16="http://schemas.microsoft.com/office/drawing/2014/main" id="{42999B97-A213-FEA1-83AA-F22EBDD59262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82;p58">
              <a:extLst>
                <a:ext uri="{FF2B5EF4-FFF2-40B4-BE49-F238E27FC236}">
                  <a16:creationId xmlns:a16="http://schemas.microsoft.com/office/drawing/2014/main" id="{D5C67C2F-AA21-0A8A-9A5F-932DBB005A20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283;p58">
              <a:extLst>
                <a:ext uri="{FF2B5EF4-FFF2-40B4-BE49-F238E27FC236}">
                  <a16:creationId xmlns:a16="http://schemas.microsoft.com/office/drawing/2014/main" id="{FFB78BD1-5AB7-69F1-6510-E351266BB6F0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2293;p58">
            <a:extLst>
              <a:ext uri="{FF2B5EF4-FFF2-40B4-BE49-F238E27FC236}">
                <a16:creationId xmlns:a16="http://schemas.microsoft.com/office/drawing/2014/main" id="{C231F9F8-D843-359E-C736-3819632AB151}"/>
              </a:ext>
            </a:extLst>
          </p:cNvPr>
          <p:cNvGrpSpPr/>
          <p:nvPr/>
        </p:nvGrpSpPr>
        <p:grpSpPr>
          <a:xfrm rot="3178071" flipH="1">
            <a:off x="1571373" y="5112794"/>
            <a:ext cx="1045073" cy="1916949"/>
            <a:chOff x="6879850" y="8750975"/>
            <a:chExt cx="620875" cy="1139050"/>
          </a:xfrm>
        </p:grpSpPr>
        <p:sp>
          <p:nvSpPr>
            <p:cNvPr id="66" name="Google Shape;2294;p58">
              <a:extLst>
                <a:ext uri="{FF2B5EF4-FFF2-40B4-BE49-F238E27FC236}">
                  <a16:creationId xmlns:a16="http://schemas.microsoft.com/office/drawing/2014/main" id="{7B03867B-3354-F345-AA4C-FFC7A55B987D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295;p58">
              <a:extLst>
                <a:ext uri="{FF2B5EF4-FFF2-40B4-BE49-F238E27FC236}">
                  <a16:creationId xmlns:a16="http://schemas.microsoft.com/office/drawing/2014/main" id="{7FF734C9-168A-49C7-5C63-60BBF73727B0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296;p58">
              <a:extLst>
                <a:ext uri="{FF2B5EF4-FFF2-40B4-BE49-F238E27FC236}">
                  <a16:creationId xmlns:a16="http://schemas.microsoft.com/office/drawing/2014/main" id="{153D4693-0971-DCEF-4B71-EB2C4A025315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297;p58">
              <a:extLst>
                <a:ext uri="{FF2B5EF4-FFF2-40B4-BE49-F238E27FC236}">
                  <a16:creationId xmlns:a16="http://schemas.microsoft.com/office/drawing/2014/main" id="{ED111F5C-4D81-38EE-F088-4B5AD17B5611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298;p58">
              <a:extLst>
                <a:ext uri="{FF2B5EF4-FFF2-40B4-BE49-F238E27FC236}">
                  <a16:creationId xmlns:a16="http://schemas.microsoft.com/office/drawing/2014/main" id="{C724D642-1432-C179-3DF3-E3CCA33B06C5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299;p58">
              <a:extLst>
                <a:ext uri="{FF2B5EF4-FFF2-40B4-BE49-F238E27FC236}">
                  <a16:creationId xmlns:a16="http://schemas.microsoft.com/office/drawing/2014/main" id="{AEEFAA2F-9DA5-DCEA-99B5-263B7D27ACEA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300;p58">
              <a:extLst>
                <a:ext uri="{FF2B5EF4-FFF2-40B4-BE49-F238E27FC236}">
                  <a16:creationId xmlns:a16="http://schemas.microsoft.com/office/drawing/2014/main" id="{60225AED-6062-9EEF-C9D2-AD714F823CAE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301;p58">
              <a:extLst>
                <a:ext uri="{FF2B5EF4-FFF2-40B4-BE49-F238E27FC236}">
                  <a16:creationId xmlns:a16="http://schemas.microsoft.com/office/drawing/2014/main" id="{479E935E-8754-510D-6509-35D06C0D522B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302;p58">
              <a:extLst>
                <a:ext uri="{FF2B5EF4-FFF2-40B4-BE49-F238E27FC236}">
                  <a16:creationId xmlns:a16="http://schemas.microsoft.com/office/drawing/2014/main" id="{FA20507E-390E-B991-C268-CB7D8A265C69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303;p58">
              <a:extLst>
                <a:ext uri="{FF2B5EF4-FFF2-40B4-BE49-F238E27FC236}">
                  <a16:creationId xmlns:a16="http://schemas.microsoft.com/office/drawing/2014/main" id="{460CA4FE-D4AC-8CCC-8A9E-DEE766191810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1916EFAF-9F35-0651-CE2E-B06D52CA6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72" y="1450765"/>
            <a:ext cx="9482931" cy="4631063"/>
          </a:xfrm>
          <a:prstGeom prst="rect">
            <a:avLst/>
          </a:prstGeom>
        </p:spPr>
      </p:pic>
      <p:sp>
        <p:nvSpPr>
          <p:cNvPr id="1449" name="Google Shape;1449;p41"/>
          <p:cNvSpPr/>
          <p:nvPr/>
        </p:nvSpPr>
        <p:spPr>
          <a:xfrm>
            <a:off x="10494451" y="752884"/>
            <a:ext cx="564400" cy="5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50" name="Google Shape;1450;p41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1536" y="888764"/>
            <a:ext cx="290267" cy="290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1" name="Google Shape;1451;p41"/>
          <p:cNvGrpSpPr/>
          <p:nvPr/>
        </p:nvGrpSpPr>
        <p:grpSpPr>
          <a:xfrm rot="-1721101">
            <a:off x="143748" y="5177016"/>
            <a:ext cx="1289595" cy="1396571"/>
            <a:chOff x="6028025" y="9746400"/>
            <a:chExt cx="527375" cy="571150"/>
          </a:xfrm>
        </p:grpSpPr>
        <p:sp>
          <p:nvSpPr>
            <p:cNvPr id="1452" name="Google Shape;1452;p41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41"/>
          <p:cNvGrpSpPr/>
          <p:nvPr/>
        </p:nvGrpSpPr>
        <p:grpSpPr>
          <a:xfrm>
            <a:off x="10762382" y="4724698"/>
            <a:ext cx="1319213" cy="2133303"/>
            <a:chOff x="7596552" y="3737901"/>
            <a:chExt cx="826782" cy="1336991"/>
          </a:xfrm>
        </p:grpSpPr>
        <p:sp>
          <p:nvSpPr>
            <p:cNvPr id="1456" name="Google Shape;1456;p41"/>
            <p:cNvSpPr/>
            <p:nvPr/>
          </p:nvSpPr>
          <p:spPr>
            <a:xfrm flipH="1">
              <a:off x="7596552" y="3737901"/>
              <a:ext cx="826782" cy="1336991"/>
            </a:xfrm>
            <a:custGeom>
              <a:avLst/>
              <a:gdLst/>
              <a:ahLst/>
              <a:cxnLst/>
              <a:rect l="l" t="t" r="r" b="b"/>
              <a:pathLst>
                <a:path w="15320" h="24774" extrusionOk="0">
                  <a:moveTo>
                    <a:pt x="9575" y="1"/>
                  </a:moveTo>
                  <a:lnTo>
                    <a:pt x="0" y="22281"/>
                  </a:lnTo>
                  <a:lnTo>
                    <a:pt x="5745" y="24773"/>
                  </a:lnTo>
                  <a:lnTo>
                    <a:pt x="15320" y="2463"/>
                  </a:lnTo>
                  <a:lnTo>
                    <a:pt x="95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1"/>
            <p:cNvSpPr/>
            <p:nvPr/>
          </p:nvSpPr>
          <p:spPr>
            <a:xfrm flipH="1">
              <a:off x="7870491" y="3811729"/>
              <a:ext cx="60713" cy="24663"/>
            </a:xfrm>
            <a:custGeom>
              <a:avLst/>
              <a:gdLst/>
              <a:ahLst/>
              <a:cxnLst/>
              <a:rect l="l" t="t" r="r" b="b"/>
              <a:pathLst>
                <a:path w="1125" h="457" fill="none" extrusionOk="0">
                  <a:moveTo>
                    <a:pt x="1125" y="45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1"/>
            <p:cNvSpPr/>
            <p:nvPr/>
          </p:nvSpPr>
          <p:spPr>
            <a:xfrm flipH="1">
              <a:off x="7908215" y="3870769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1"/>
            <p:cNvSpPr/>
            <p:nvPr/>
          </p:nvSpPr>
          <p:spPr>
            <a:xfrm flipH="1">
              <a:off x="7960671" y="3993815"/>
              <a:ext cx="47653" cy="19752"/>
            </a:xfrm>
            <a:custGeom>
              <a:avLst/>
              <a:gdLst/>
              <a:ahLst/>
              <a:cxnLst/>
              <a:rect l="l" t="t" r="r" b="b"/>
              <a:pathLst>
                <a:path w="883" h="366" fill="none" extrusionOk="0">
                  <a:moveTo>
                    <a:pt x="882" y="365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1"/>
            <p:cNvSpPr/>
            <p:nvPr/>
          </p:nvSpPr>
          <p:spPr>
            <a:xfrm flipH="1">
              <a:off x="7934443" y="3931483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1"/>
            <p:cNvSpPr/>
            <p:nvPr/>
          </p:nvSpPr>
          <p:spPr>
            <a:xfrm flipH="1">
              <a:off x="7972166" y="404632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4" y="487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1"/>
            <p:cNvSpPr/>
            <p:nvPr/>
          </p:nvSpPr>
          <p:spPr>
            <a:xfrm flipH="1">
              <a:off x="8008270" y="4106985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1"/>
            <p:cNvSpPr/>
            <p:nvPr/>
          </p:nvSpPr>
          <p:spPr>
            <a:xfrm flipH="1">
              <a:off x="8060781" y="4228412"/>
              <a:ext cx="47599" cy="19698"/>
            </a:xfrm>
            <a:custGeom>
              <a:avLst/>
              <a:gdLst/>
              <a:ahLst/>
              <a:cxnLst/>
              <a:rect l="l" t="t" r="r" b="b"/>
              <a:pathLst>
                <a:path w="882" h="365" fill="none" extrusionOk="0">
                  <a:moveTo>
                    <a:pt x="882" y="36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1"/>
            <p:cNvSpPr/>
            <p:nvPr/>
          </p:nvSpPr>
          <p:spPr>
            <a:xfrm flipH="1">
              <a:off x="8034499" y="4166080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5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1"/>
            <p:cNvSpPr/>
            <p:nvPr/>
          </p:nvSpPr>
          <p:spPr>
            <a:xfrm flipH="1">
              <a:off x="8073895" y="4285780"/>
              <a:ext cx="59094" cy="26336"/>
            </a:xfrm>
            <a:custGeom>
              <a:avLst/>
              <a:gdLst/>
              <a:ahLst/>
              <a:cxnLst/>
              <a:rect l="l" t="t" r="r" b="b"/>
              <a:pathLst>
                <a:path w="1095" h="488" fill="none" extrusionOk="0">
                  <a:moveTo>
                    <a:pt x="1095" y="487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1"/>
            <p:cNvSpPr/>
            <p:nvPr/>
          </p:nvSpPr>
          <p:spPr>
            <a:xfrm flipH="1">
              <a:off x="8109945" y="4346493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5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1"/>
            <p:cNvSpPr/>
            <p:nvPr/>
          </p:nvSpPr>
          <p:spPr>
            <a:xfrm flipH="1">
              <a:off x="8162455" y="4467866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1"/>
            <p:cNvSpPr/>
            <p:nvPr/>
          </p:nvSpPr>
          <p:spPr>
            <a:xfrm flipH="1">
              <a:off x="8136227" y="440553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1"/>
            <p:cNvSpPr/>
            <p:nvPr/>
          </p:nvSpPr>
          <p:spPr>
            <a:xfrm flipH="1">
              <a:off x="8173951" y="452037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5" y="48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1"/>
            <p:cNvSpPr/>
            <p:nvPr/>
          </p:nvSpPr>
          <p:spPr>
            <a:xfrm flipH="1">
              <a:off x="8211674" y="4581090"/>
              <a:ext cx="47599" cy="21371"/>
            </a:xfrm>
            <a:custGeom>
              <a:avLst/>
              <a:gdLst/>
              <a:ahLst/>
              <a:cxnLst/>
              <a:rect l="l" t="t" r="r" b="b"/>
              <a:pathLst>
                <a:path w="882" h="396" fill="none" extrusionOk="0">
                  <a:moveTo>
                    <a:pt x="88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1"/>
            <p:cNvSpPr/>
            <p:nvPr/>
          </p:nvSpPr>
          <p:spPr>
            <a:xfrm flipH="1">
              <a:off x="8262511" y="470246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2" y="39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1"/>
            <p:cNvSpPr/>
            <p:nvPr/>
          </p:nvSpPr>
          <p:spPr>
            <a:xfrm flipH="1">
              <a:off x="8236283" y="4641749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1"/>
            <p:cNvSpPr/>
            <p:nvPr/>
          </p:nvSpPr>
          <p:spPr>
            <a:xfrm flipH="1">
              <a:off x="8277298" y="4763176"/>
              <a:ext cx="59094" cy="24609"/>
            </a:xfrm>
            <a:custGeom>
              <a:avLst/>
              <a:gdLst/>
              <a:ahLst/>
              <a:cxnLst/>
              <a:rect l="l" t="t" r="r" b="b"/>
              <a:pathLst>
                <a:path w="1095" h="456" fill="none" extrusionOk="0">
                  <a:moveTo>
                    <a:pt x="1095" y="45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1"/>
            <p:cNvSpPr/>
            <p:nvPr/>
          </p:nvSpPr>
          <p:spPr>
            <a:xfrm flipH="1">
              <a:off x="8313403" y="4822217"/>
              <a:ext cx="49218" cy="21371"/>
            </a:xfrm>
            <a:custGeom>
              <a:avLst/>
              <a:gdLst/>
              <a:ahLst/>
              <a:cxnLst/>
              <a:rect l="l" t="t" r="r" b="b"/>
              <a:pathLst>
                <a:path w="912" h="396" fill="none" extrusionOk="0">
                  <a:moveTo>
                    <a:pt x="91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1"/>
            <p:cNvSpPr/>
            <p:nvPr/>
          </p:nvSpPr>
          <p:spPr>
            <a:xfrm flipH="1">
              <a:off x="8339631" y="4882876"/>
              <a:ext cx="47599" cy="19752"/>
            </a:xfrm>
            <a:custGeom>
              <a:avLst/>
              <a:gdLst/>
              <a:ahLst/>
              <a:cxnLst/>
              <a:rect l="l" t="t" r="r" b="b"/>
              <a:pathLst>
                <a:path w="882" h="366" fill="none" extrusionOk="0">
                  <a:moveTo>
                    <a:pt x="882" y="36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6" name="Google Shape;1476;p41"/>
          <p:cNvGrpSpPr/>
          <p:nvPr/>
        </p:nvGrpSpPr>
        <p:grpSpPr>
          <a:xfrm rot="-5815946">
            <a:off x="4024775" y="-358886"/>
            <a:ext cx="1164311" cy="2130748"/>
            <a:chOff x="2758661" y="6846474"/>
            <a:chExt cx="873223" cy="1598044"/>
          </a:xfrm>
        </p:grpSpPr>
        <p:sp>
          <p:nvSpPr>
            <p:cNvPr id="1477" name="Google Shape;1477;p41"/>
            <p:cNvSpPr/>
            <p:nvPr/>
          </p:nvSpPr>
          <p:spPr>
            <a:xfrm rot="10476725">
              <a:off x="2847005" y="8199055"/>
              <a:ext cx="152003" cy="238854"/>
            </a:xfrm>
            <a:custGeom>
              <a:avLst/>
              <a:gdLst/>
              <a:ahLst/>
              <a:cxnLst/>
              <a:rect l="l" t="t" r="r" b="b"/>
              <a:pathLst>
                <a:path w="6080" h="9554" extrusionOk="0">
                  <a:moveTo>
                    <a:pt x="5137" y="1"/>
                  </a:moveTo>
                  <a:cubicBezTo>
                    <a:pt x="5137" y="1"/>
                    <a:pt x="1642" y="3071"/>
                    <a:pt x="821" y="5563"/>
                  </a:cubicBezTo>
                  <a:cubicBezTo>
                    <a:pt x="1" y="8025"/>
                    <a:pt x="760" y="8998"/>
                    <a:pt x="1976" y="9393"/>
                  </a:cubicBezTo>
                  <a:cubicBezTo>
                    <a:pt x="2264" y="9494"/>
                    <a:pt x="2552" y="9554"/>
                    <a:pt x="2835" y="9554"/>
                  </a:cubicBezTo>
                  <a:cubicBezTo>
                    <a:pt x="3746" y="9554"/>
                    <a:pt x="4602" y="8932"/>
                    <a:pt x="5229" y="7053"/>
                  </a:cubicBezTo>
                  <a:cubicBezTo>
                    <a:pt x="6080" y="4560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1"/>
            <p:cNvSpPr/>
            <p:nvPr/>
          </p:nvSpPr>
          <p:spPr>
            <a:xfrm rot="10476725">
              <a:off x="2817708" y="6954301"/>
              <a:ext cx="502309" cy="1281298"/>
            </a:xfrm>
            <a:custGeom>
              <a:avLst/>
              <a:gdLst/>
              <a:ahLst/>
              <a:cxnLst/>
              <a:rect l="l" t="t" r="r" b="b"/>
              <a:pathLst>
                <a:path w="20092" h="51251" extrusionOk="0">
                  <a:moveTo>
                    <a:pt x="15806" y="0"/>
                  </a:moveTo>
                  <a:lnTo>
                    <a:pt x="183" y="49667"/>
                  </a:lnTo>
                  <a:cubicBezTo>
                    <a:pt x="0" y="50305"/>
                    <a:pt x="335" y="50974"/>
                    <a:pt x="973" y="51187"/>
                  </a:cubicBezTo>
                  <a:cubicBezTo>
                    <a:pt x="1098" y="51230"/>
                    <a:pt x="1226" y="51251"/>
                    <a:pt x="1353" y="51251"/>
                  </a:cubicBezTo>
                  <a:cubicBezTo>
                    <a:pt x="1847" y="51251"/>
                    <a:pt x="2324" y="50940"/>
                    <a:pt x="2493" y="50457"/>
                  </a:cubicBezTo>
                  <a:lnTo>
                    <a:pt x="20092" y="1429"/>
                  </a:lnTo>
                  <a:lnTo>
                    <a:pt x="15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1"/>
            <p:cNvSpPr/>
            <p:nvPr/>
          </p:nvSpPr>
          <p:spPr>
            <a:xfrm rot="10476725">
              <a:off x="2868880" y="8041724"/>
              <a:ext cx="161878" cy="207479"/>
            </a:xfrm>
            <a:custGeom>
              <a:avLst/>
              <a:gdLst/>
              <a:ahLst/>
              <a:cxnLst/>
              <a:rect l="l" t="t" r="r" b="b"/>
              <a:pathLst>
                <a:path w="6475" h="8299" extrusionOk="0">
                  <a:moveTo>
                    <a:pt x="2189" y="0"/>
                  </a:moveTo>
                  <a:lnTo>
                    <a:pt x="1" y="6961"/>
                  </a:lnTo>
                  <a:lnTo>
                    <a:pt x="3982" y="8298"/>
                  </a:lnTo>
                  <a:lnTo>
                    <a:pt x="6475" y="142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1"/>
            <p:cNvSpPr/>
            <p:nvPr/>
          </p:nvSpPr>
          <p:spPr>
            <a:xfrm rot="6026346">
              <a:off x="2974243" y="6900560"/>
              <a:ext cx="611757" cy="602657"/>
            </a:xfrm>
            <a:custGeom>
              <a:avLst/>
              <a:gdLst/>
              <a:ahLst/>
              <a:cxnLst/>
              <a:rect l="l" t="t" r="r" b="b"/>
              <a:pathLst>
                <a:path w="24469" h="24105" extrusionOk="0">
                  <a:moveTo>
                    <a:pt x="22463" y="0"/>
                  </a:moveTo>
                  <a:lnTo>
                    <a:pt x="0" y="22068"/>
                  </a:lnTo>
                  <a:lnTo>
                    <a:pt x="2007" y="24104"/>
                  </a:lnTo>
                  <a:lnTo>
                    <a:pt x="24469" y="2006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1"/>
            <p:cNvSpPr/>
            <p:nvPr/>
          </p:nvSpPr>
          <p:spPr>
            <a:xfrm rot="6026346">
              <a:off x="3469991" y="7507839"/>
              <a:ext cx="105656" cy="104906"/>
            </a:xfrm>
            <a:custGeom>
              <a:avLst/>
              <a:gdLst/>
              <a:ahLst/>
              <a:cxnLst/>
              <a:rect l="l" t="t" r="r" b="b"/>
              <a:pathLst>
                <a:path w="4226" h="4196" extrusionOk="0">
                  <a:moveTo>
                    <a:pt x="4226" y="1"/>
                  </a:moveTo>
                  <a:lnTo>
                    <a:pt x="1" y="2159"/>
                  </a:lnTo>
                  <a:lnTo>
                    <a:pt x="1004" y="3192"/>
                  </a:lnTo>
                  <a:lnTo>
                    <a:pt x="2007" y="4195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4" name="Picture 7">
            <a:extLst>
              <a:ext uri="{FF2B5EF4-FFF2-40B4-BE49-F238E27FC236}">
                <a16:creationId xmlns:a16="http://schemas.microsoft.com/office/drawing/2014/main" id="{0B0238B2-02C0-ECDF-68D1-CD6922735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9509" y="673591"/>
            <a:ext cx="1010880" cy="1010880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9183245C-33F4-B0F4-279E-A2DF40C4CF2B}"/>
              </a:ext>
            </a:extLst>
          </p:cNvPr>
          <p:cNvSpPr txBox="1"/>
          <p:nvPr/>
        </p:nvSpPr>
        <p:spPr>
          <a:xfrm>
            <a:off x="2255397" y="814302"/>
            <a:ext cx="12236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SỐ?</a:t>
            </a:r>
          </a:p>
        </p:txBody>
      </p:sp>
      <p:grpSp>
        <p:nvGrpSpPr>
          <p:cNvPr id="38" name="Google Shape;2277;p58">
            <a:extLst>
              <a:ext uri="{FF2B5EF4-FFF2-40B4-BE49-F238E27FC236}">
                <a16:creationId xmlns:a16="http://schemas.microsoft.com/office/drawing/2014/main" id="{E429A3AD-25F1-6490-79E9-CD7371E7DEA9}"/>
              </a:ext>
            </a:extLst>
          </p:cNvPr>
          <p:cNvGrpSpPr/>
          <p:nvPr/>
        </p:nvGrpSpPr>
        <p:grpSpPr>
          <a:xfrm>
            <a:off x="10708749" y="1417871"/>
            <a:ext cx="840753" cy="1335248"/>
            <a:chOff x="89525" y="6862850"/>
            <a:chExt cx="805525" cy="1279300"/>
          </a:xfrm>
        </p:grpSpPr>
        <p:sp>
          <p:nvSpPr>
            <p:cNvPr id="39" name="Google Shape;2278;p58">
              <a:extLst>
                <a:ext uri="{FF2B5EF4-FFF2-40B4-BE49-F238E27FC236}">
                  <a16:creationId xmlns:a16="http://schemas.microsoft.com/office/drawing/2014/main" id="{F6446764-A3AD-827C-141F-3CCD3C07FCF0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79;p58">
              <a:extLst>
                <a:ext uri="{FF2B5EF4-FFF2-40B4-BE49-F238E27FC236}">
                  <a16:creationId xmlns:a16="http://schemas.microsoft.com/office/drawing/2014/main" id="{23D8F991-F8B9-8B4D-D09C-91C142135D2A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 rot="-4959829">
            <a:off x="206697" y="4815941"/>
            <a:ext cx="1651615" cy="1738527"/>
            <a:chOff x="369675" y="8241400"/>
            <a:chExt cx="1319200" cy="1344275"/>
          </a:xfrm>
        </p:grpSpPr>
        <p:sp>
          <p:nvSpPr>
            <p:cNvPr id="1409" name="Google Shape;1409;p40"/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15" name="Google Shape;1415;p40"/>
          <p:cNvSpPr/>
          <p:nvPr/>
        </p:nvSpPr>
        <p:spPr>
          <a:xfrm rot="873275">
            <a:off x="10420817" y="5256078"/>
            <a:ext cx="961559" cy="928092"/>
          </a:xfrm>
          <a:custGeom>
            <a:avLst/>
            <a:gdLst/>
            <a:ahLst/>
            <a:cxnLst/>
            <a:rect l="l" t="t" r="r" b="b"/>
            <a:pathLst>
              <a:path w="28847" h="27843" extrusionOk="0">
                <a:moveTo>
                  <a:pt x="13924" y="0"/>
                </a:moveTo>
                <a:cubicBezTo>
                  <a:pt x="13924" y="0"/>
                  <a:pt x="13923" y="0"/>
                  <a:pt x="13922" y="0"/>
                </a:cubicBezTo>
                <a:cubicBezTo>
                  <a:pt x="12119" y="271"/>
                  <a:pt x="9008" y="2889"/>
                  <a:pt x="8880" y="2889"/>
                </a:cubicBezTo>
                <a:cubicBezTo>
                  <a:pt x="8878" y="2889"/>
                  <a:pt x="8877" y="2889"/>
                  <a:pt x="8876" y="2888"/>
                </a:cubicBezTo>
                <a:lnTo>
                  <a:pt x="8876" y="2888"/>
                </a:lnTo>
                <a:lnTo>
                  <a:pt x="10001" y="4772"/>
                </a:lnTo>
                <a:cubicBezTo>
                  <a:pt x="10001" y="4772"/>
                  <a:pt x="9957" y="4769"/>
                  <a:pt x="9875" y="4769"/>
                </a:cubicBezTo>
                <a:cubicBezTo>
                  <a:pt x="9386" y="4769"/>
                  <a:pt x="7543" y="4881"/>
                  <a:pt x="5746" y="6444"/>
                </a:cubicBezTo>
                <a:cubicBezTo>
                  <a:pt x="1916" y="9757"/>
                  <a:pt x="1" y="15928"/>
                  <a:pt x="6050" y="22858"/>
                </a:cubicBezTo>
                <a:cubicBezTo>
                  <a:pt x="9139" y="26403"/>
                  <a:pt x="12733" y="27842"/>
                  <a:pt x="16064" y="27842"/>
                </a:cubicBezTo>
                <a:cubicBezTo>
                  <a:pt x="18959" y="27842"/>
                  <a:pt x="21656" y="26754"/>
                  <a:pt x="23649" y="25016"/>
                </a:cubicBezTo>
                <a:cubicBezTo>
                  <a:pt x="28846" y="20487"/>
                  <a:pt x="27053" y="14925"/>
                  <a:pt x="27053" y="14925"/>
                </a:cubicBezTo>
                <a:cubicBezTo>
                  <a:pt x="27053" y="14925"/>
                  <a:pt x="22858" y="14864"/>
                  <a:pt x="20488" y="14651"/>
                </a:cubicBezTo>
                <a:lnTo>
                  <a:pt x="20488" y="14651"/>
                </a:lnTo>
                <a:cubicBezTo>
                  <a:pt x="20548" y="15289"/>
                  <a:pt x="20518" y="17903"/>
                  <a:pt x="18785" y="19423"/>
                </a:cubicBezTo>
                <a:cubicBezTo>
                  <a:pt x="18174" y="19966"/>
                  <a:pt x="17248" y="20376"/>
                  <a:pt x="16161" y="20376"/>
                </a:cubicBezTo>
                <a:cubicBezTo>
                  <a:pt x="14814" y="20376"/>
                  <a:pt x="13220" y="19747"/>
                  <a:pt x="11673" y="17964"/>
                </a:cubicBezTo>
                <a:cubicBezTo>
                  <a:pt x="9028" y="14925"/>
                  <a:pt x="8907" y="12371"/>
                  <a:pt x="10335" y="11125"/>
                </a:cubicBezTo>
                <a:cubicBezTo>
                  <a:pt x="11105" y="10450"/>
                  <a:pt x="11929" y="10218"/>
                  <a:pt x="12697" y="10218"/>
                </a:cubicBezTo>
                <a:cubicBezTo>
                  <a:pt x="14385" y="10218"/>
                  <a:pt x="15807" y="11338"/>
                  <a:pt x="15807" y="11338"/>
                </a:cubicBezTo>
                <a:lnTo>
                  <a:pt x="19728" y="6930"/>
                </a:lnTo>
                <a:cubicBezTo>
                  <a:pt x="19728" y="6930"/>
                  <a:pt x="14280" y="0"/>
                  <a:pt x="139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160882-36AE-732F-F7C5-3E6AA212C5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48507" y="802648"/>
            <a:ext cx="9360004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18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dâu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tây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chia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đều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6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dâu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tây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phép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chia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6F5F1E8-DFDF-9255-9A31-87C1B5148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0" y="1577295"/>
            <a:ext cx="749300" cy="6985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3F0B700-94AB-5919-4BE5-C9A0BE4D1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908" y="2333680"/>
            <a:ext cx="2997200" cy="736600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CA48446-099D-41A4-7110-65A53C9439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01342" y="3501857"/>
            <a:ext cx="9360004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18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dâu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tây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chia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6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dâu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tây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đủ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chia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phép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chia</a:t>
            </a:r>
          </a:p>
        </p:txBody>
      </p:sp>
      <p:pic>
        <p:nvPicPr>
          <p:cNvPr id="35" name="Hình ảnh 34">
            <a:extLst>
              <a:ext uri="{FF2B5EF4-FFF2-40B4-BE49-F238E27FC236}">
                <a16:creationId xmlns:a16="http://schemas.microsoft.com/office/drawing/2014/main" id="{C3D22F2F-7D6C-450D-A5AA-2C45EBCFA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4307221"/>
            <a:ext cx="749300" cy="698500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9D9256D6-AA7A-59A3-F43B-564747E43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191" y="5046955"/>
            <a:ext cx="2997200" cy="7366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D396BE8-BF47-D981-7AE2-03330A6A1754}"/>
              </a:ext>
            </a:extLst>
          </p:cNvPr>
          <p:cNvSpPr/>
          <p:nvPr/>
        </p:nvSpPr>
        <p:spPr>
          <a:xfrm>
            <a:off x="2863850" y="1577295"/>
            <a:ext cx="749300" cy="6985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BEF"/>
                </a:solidFill>
                <a:latin typeface="Arial"/>
                <a:sym typeface="Arial"/>
              </a:rPr>
              <a:t>3</a:t>
            </a:r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C3960FFC-C25D-5CD9-DB3F-5B6FABC03819}"/>
              </a:ext>
            </a:extLst>
          </p:cNvPr>
          <p:cNvSpPr/>
          <p:nvPr/>
        </p:nvSpPr>
        <p:spPr>
          <a:xfrm>
            <a:off x="4805813" y="2344698"/>
            <a:ext cx="773396" cy="6985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BEF"/>
                </a:solidFill>
                <a:latin typeface="Arial"/>
                <a:sym typeface="Arial"/>
              </a:rPr>
              <a:t>18</a:t>
            </a:r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787EAA3-63D8-D917-C110-FCD982BFA446}"/>
              </a:ext>
            </a:extLst>
          </p:cNvPr>
          <p:cNvSpPr/>
          <p:nvPr/>
        </p:nvSpPr>
        <p:spPr>
          <a:xfrm>
            <a:off x="5895421" y="2359031"/>
            <a:ext cx="749300" cy="6985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BEF"/>
                </a:solidFill>
                <a:latin typeface="Arial"/>
                <a:sym typeface="Arial"/>
              </a:rPr>
              <a:t>6</a:t>
            </a: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479942BC-5D69-F48C-2DFD-AE87F8104C39}"/>
              </a:ext>
            </a:extLst>
          </p:cNvPr>
          <p:cNvSpPr/>
          <p:nvPr/>
        </p:nvSpPr>
        <p:spPr>
          <a:xfrm>
            <a:off x="7101905" y="2355487"/>
            <a:ext cx="749300" cy="6985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BEF"/>
                </a:solidFill>
                <a:latin typeface="Arial"/>
                <a:sym typeface="Arial"/>
              </a:rPr>
              <a:t>3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5C4D68A-506E-22FC-EAA5-41098400A275}"/>
              </a:ext>
            </a:extLst>
          </p:cNvPr>
          <p:cNvSpPr/>
          <p:nvPr/>
        </p:nvSpPr>
        <p:spPr>
          <a:xfrm>
            <a:off x="6677025" y="4307221"/>
            <a:ext cx="749300" cy="6985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BEF"/>
                </a:solidFill>
                <a:latin typeface="Arial"/>
                <a:sym typeface="Arial"/>
              </a:rPr>
              <a:t>3</a:t>
            </a:r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33E36E16-F858-0CEF-6D9F-2BF89A2D73CB}"/>
              </a:ext>
            </a:extLst>
          </p:cNvPr>
          <p:cNvSpPr/>
          <p:nvPr/>
        </p:nvSpPr>
        <p:spPr>
          <a:xfrm>
            <a:off x="4786192" y="5054610"/>
            <a:ext cx="780968" cy="6985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BEF"/>
                </a:solidFill>
                <a:latin typeface="Arial"/>
                <a:sym typeface="Arial"/>
              </a:rPr>
              <a:t>18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CA9A893D-A045-D1D4-68A3-C44048A6D327}"/>
              </a:ext>
            </a:extLst>
          </p:cNvPr>
          <p:cNvSpPr/>
          <p:nvPr/>
        </p:nvSpPr>
        <p:spPr>
          <a:xfrm>
            <a:off x="5875545" y="5066005"/>
            <a:ext cx="749300" cy="6985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BEF"/>
                </a:solidFill>
                <a:latin typeface="Arial"/>
                <a:sym typeface="Arial"/>
              </a:rPr>
              <a:t>6</a:t>
            </a:r>
          </a:p>
        </p:txBody>
      </p:sp>
      <p:sp>
        <p:nvSpPr>
          <p:cNvPr id="45" name="Hình chữ nhật: Góc Tròn 44">
            <a:extLst>
              <a:ext uri="{FF2B5EF4-FFF2-40B4-BE49-F238E27FC236}">
                <a16:creationId xmlns:a16="http://schemas.microsoft.com/office/drawing/2014/main" id="{56649F03-2F03-3DAE-8FFD-82CFA2641B4F}"/>
              </a:ext>
            </a:extLst>
          </p:cNvPr>
          <p:cNvSpPr/>
          <p:nvPr/>
        </p:nvSpPr>
        <p:spPr>
          <a:xfrm>
            <a:off x="7034091" y="5070151"/>
            <a:ext cx="749300" cy="6985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BEF"/>
                </a:solidFill>
                <a:latin typeface="Arial"/>
                <a:sym typeface="Arial"/>
              </a:rPr>
              <a:t>3</a:t>
            </a:r>
          </a:p>
        </p:txBody>
      </p:sp>
      <p:grpSp>
        <p:nvGrpSpPr>
          <p:cNvPr id="53" name="Google Shape;2293;p58">
            <a:extLst>
              <a:ext uri="{FF2B5EF4-FFF2-40B4-BE49-F238E27FC236}">
                <a16:creationId xmlns:a16="http://schemas.microsoft.com/office/drawing/2014/main" id="{61BBF40C-37B2-3BC6-7021-B5221CAF5515}"/>
              </a:ext>
            </a:extLst>
          </p:cNvPr>
          <p:cNvGrpSpPr/>
          <p:nvPr/>
        </p:nvGrpSpPr>
        <p:grpSpPr>
          <a:xfrm rot="759940" flipH="1">
            <a:off x="494309" y="3566998"/>
            <a:ext cx="1045073" cy="1916949"/>
            <a:chOff x="6879850" y="8750975"/>
            <a:chExt cx="620875" cy="1139050"/>
          </a:xfrm>
        </p:grpSpPr>
        <p:sp>
          <p:nvSpPr>
            <p:cNvPr id="54" name="Google Shape;2294;p58">
              <a:extLst>
                <a:ext uri="{FF2B5EF4-FFF2-40B4-BE49-F238E27FC236}">
                  <a16:creationId xmlns:a16="http://schemas.microsoft.com/office/drawing/2014/main" id="{EF4961B0-FEBE-8F07-45C4-5EAD9FD2E5C6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95;p58">
              <a:extLst>
                <a:ext uri="{FF2B5EF4-FFF2-40B4-BE49-F238E27FC236}">
                  <a16:creationId xmlns:a16="http://schemas.microsoft.com/office/drawing/2014/main" id="{82CF62C6-78A5-319B-B4A4-0D52E416EA2F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96;p58">
              <a:extLst>
                <a:ext uri="{FF2B5EF4-FFF2-40B4-BE49-F238E27FC236}">
                  <a16:creationId xmlns:a16="http://schemas.microsoft.com/office/drawing/2014/main" id="{A52720E7-D3EC-CC81-F442-768BE81BDD20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97;p58">
              <a:extLst>
                <a:ext uri="{FF2B5EF4-FFF2-40B4-BE49-F238E27FC236}">
                  <a16:creationId xmlns:a16="http://schemas.microsoft.com/office/drawing/2014/main" id="{E90A4550-1777-E50F-1D11-C08306595F89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98;p58">
              <a:extLst>
                <a:ext uri="{FF2B5EF4-FFF2-40B4-BE49-F238E27FC236}">
                  <a16:creationId xmlns:a16="http://schemas.microsoft.com/office/drawing/2014/main" id="{5E70B072-62BF-EBAB-F536-8EA013C8053F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99;p58">
              <a:extLst>
                <a:ext uri="{FF2B5EF4-FFF2-40B4-BE49-F238E27FC236}">
                  <a16:creationId xmlns:a16="http://schemas.microsoft.com/office/drawing/2014/main" id="{5C7503DF-3A39-F187-4855-05B49413398B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300;p58">
              <a:extLst>
                <a:ext uri="{FF2B5EF4-FFF2-40B4-BE49-F238E27FC236}">
                  <a16:creationId xmlns:a16="http://schemas.microsoft.com/office/drawing/2014/main" id="{BBBC23E0-B447-766B-3957-01651D378223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301;p58">
              <a:extLst>
                <a:ext uri="{FF2B5EF4-FFF2-40B4-BE49-F238E27FC236}">
                  <a16:creationId xmlns:a16="http://schemas.microsoft.com/office/drawing/2014/main" id="{269B785D-7066-7B92-7388-21C09E9F5580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302;p58">
              <a:extLst>
                <a:ext uri="{FF2B5EF4-FFF2-40B4-BE49-F238E27FC236}">
                  <a16:creationId xmlns:a16="http://schemas.microsoft.com/office/drawing/2014/main" id="{256FF4D9-C66B-2805-E7AA-B9223CA8F5A6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303;p58">
              <a:extLst>
                <a:ext uri="{FF2B5EF4-FFF2-40B4-BE49-F238E27FC236}">
                  <a16:creationId xmlns:a16="http://schemas.microsoft.com/office/drawing/2014/main" id="{9C6CB706-709D-8C40-7BB8-9FDD82EB3290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5" grpId="0" animBg="1"/>
      <p:bldP spid="39" grpId="0" animBg="1"/>
      <p:bldP spid="40" grpId="0" animBg="1"/>
      <p:bldP spid="41" grpId="0" animBg="1"/>
      <p:bldP spid="6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2"/>
          <p:cNvSpPr/>
          <p:nvPr/>
        </p:nvSpPr>
        <p:spPr>
          <a:xfrm>
            <a:off x="10639303" y="2699475"/>
            <a:ext cx="254000" cy="252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8" name="Google Shape;1508;p42"/>
          <p:cNvSpPr/>
          <p:nvPr/>
        </p:nvSpPr>
        <p:spPr>
          <a:xfrm>
            <a:off x="10848791" y="4764957"/>
            <a:ext cx="254000" cy="252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9" name="Google Shape;1509;p42"/>
          <p:cNvSpPr/>
          <p:nvPr/>
        </p:nvSpPr>
        <p:spPr>
          <a:xfrm>
            <a:off x="10712321" y="3577975"/>
            <a:ext cx="254000" cy="252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10" name="Google Shape;1510;p42"/>
          <p:cNvGrpSpPr/>
          <p:nvPr/>
        </p:nvGrpSpPr>
        <p:grpSpPr>
          <a:xfrm rot="-10350372">
            <a:off x="10013414" y="269103"/>
            <a:ext cx="1200049" cy="1043663"/>
            <a:chOff x="4400050" y="2673675"/>
            <a:chExt cx="1125425" cy="941525"/>
          </a:xfrm>
        </p:grpSpPr>
        <p:sp>
          <p:nvSpPr>
            <p:cNvPr id="1511" name="Google Shape;1511;p42"/>
            <p:cNvSpPr/>
            <p:nvPr/>
          </p:nvSpPr>
          <p:spPr>
            <a:xfrm>
              <a:off x="4400050" y="2673675"/>
              <a:ext cx="1125425" cy="941525"/>
            </a:xfrm>
            <a:custGeom>
              <a:avLst/>
              <a:gdLst/>
              <a:ahLst/>
              <a:cxnLst/>
              <a:rect l="l" t="t" r="r" b="b"/>
              <a:pathLst>
                <a:path w="45017" h="37661" extrusionOk="0">
                  <a:moveTo>
                    <a:pt x="22856" y="9291"/>
                  </a:moveTo>
                  <a:cubicBezTo>
                    <a:pt x="23948" y="9291"/>
                    <a:pt x="25173" y="9501"/>
                    <a:pt x="26414" y="9936"/>
                  </a:cubicBezTo>
                  <a:cubicBezTo>
                    <a:pt x="29849" y="11152"/>
                    <a:pt x="32068" y="13705"/>
                    <a:pt x="31369" y="15650"/>
                  </a:cubicBezTo>
                  <a:cubicBezTo>
                    <a:pt x="30920" y="16900"/>
                    <a:pt x="29379" y="17585"/>
                    <a:pt x="27425" y="17585"/>
                  </a:cubicBezTo>
                  <a:cubicBezTo>
                    <a:pt x="26337" y="17585"/>
                    <a:pt x="25120" y="17373"/>
                    <a:pt x="23891" y="16927"/>
                  </a:cubicBezTo>
                  <a:cubicBezTo>
                    <a:pt x="20457" y="15711"/>
                    <a:pt x="18238" y="13158"/>
                    <a:pt x="18937" y="11213"/>
                  </a:cubicBezTo>
                  <a:cubicBezTo>
                    <a:pt x="19366" y="9964"/>
                    <a:pt x="20897" y="9291"/>
                    <a:pt x="22856" y="9291"/>
                  </a:cubicBezTo>
                  <a:close/>
                  <a:moveTo>
                    <a:pt x="14874" y="0"/>
                  </a:moveTo>
                  <a:cubicBezTo>
                    <a:pt x="11518" y="0"/>
                    <a:pt x="8518" y="1999"/>
                    <a:pt x="6657" y="4617"/>
                  </a:cubicBezTo>
                  <a:cubicBezTo>
                    <a:pt x="5775" y="5863"/>
                    <a:pt x="5016" y="7231"/>
                    <a:pt x="4408" y="8690"/>
                  </a:cubicBezTo>
                  <a:cubicBezTo>
                    <a:pt x="0" y="19389"/>
                    <a:pt x="5107" y="31669"/>
                    <a:pt x="15806" y="36076"/>
                  </a:cubicBezTo>
                  <a:cubicBezTo>
                    <a:pt x="18415" y="37151"/>
                    <a:pt x="21117" y="37660"/>
                    <a:pt x="23775" y="37660"/>
                  </a:cubicBezTo>
                  <a:cubicBezTo>
                    <a:pt x="32016" y="37660"/>
                    <a:pt x="39837" y="32768"/>
                    <a:pt x="43193" y="24678"/>
                  </a:cubicBezTo>
                  <a:cubicBezTo>
                    <a:pt x="44560" y="21365"/>
                    <a:pt x="45016" y="17869"/>
                    <a:pt x="44652" y="14526"/>
                  </a:cubicBezTo>
                  <a:cubicBezTo>
                    <a:pt x="44154" y="10333"/>
                    <a:pt x="40153" y="7427"/>
                    <a:pt x="34735" y="7427"/>
                  </a:cubicBezTo>
                  <a:cubicBezTo>
                    <a:pt x="33869" y="7427"/>
                    <a:pt x="32967" y="7502"/>
                    <a:pt x="32037" y="7656"/>
                  </a:cubicBezTo>
                  <a:cubicBezTo>
                    <a:pt x="30870" y="7857"/>
                    <a:pt x="29946" y="7955"/>
                    <a:pt x="29183" y="7955"/>
                  </a:cubicBezTo>
                  <a:cubicBezTo>
                    <a:pt x="25673" y="7955"/>
                    <a:pt x="25560" y="5880"/>
                    <a:pt x="20791" y="2185"/>
                  </a:cubicBezTo>
                  <a:cubicBezTo>
                    <a:pt x="18799" y="644"/>
                    <a:pt x="16779" y="0"/>
                    <a:pt x="14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4748100" y="3336438"/>
              <a:ext cx="206700" cy="181925"/>
            </a:xfrm>
            <a:custGeom>
              <a:avLst/>
              <a:gdLst/>
              <a:ahLst/>
              <a:cxnLst/>
              <a:rect l="l" t="t" r="r" b="b"/>
              <a:pathLst>
                <a:path w="8268" h="7277" extrusionOk="0">
                  <a:moveTo>
                    <a:pt x="4152" y="1"/>
                  </a:moveTo>
                  <a:cubicBezTo>
                    <a:pt x="2723" y="1"/>
                    <a:pt x="1365" y="847"/>
                    <a:pt x="790" y="2249"/>
                  </a:cubicBezTo>
                  <a:cubicBezTo>
                    <a:pt x="0" y="4103"/>
                    <a:pt x="882" y="6231"/>
                    <a:pt x="2766" y="6991"/>
                  </a:cubicBezTo>
                  <a:cubicBezTo>
                    <a:pt x="3221" y="7185"/>
                    <a:pt x="3693" y="7277"/>
                    <a:pt x="4157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6" y="1034"/>
                    <a:pt x="5532" y="274"/>
                  </a:cubicBezTo>
                  <a:cubicBezTo>
                    <a:pt x="5080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42925" y="3321475"/>
              <a:ext cx="206700" cy="181900"/>
            </a:xfrm>
            <a:custGeom>
              <a:avLst/>
              <a:gdLst/>
              <a:ahLst/>
              <a:cxnLst/>
              <a:rect l="l" t="t" r="r" b="b"/>
              <a:pathLst>
                <a:path w="8268" h="7276" extrusionOk="0">
                  <a:moveTo>
                    <a:pt x="4141" y="0"/>
                  </a:moveTo>
                  <a:cubicBezTo>
                    <a:pt x="2715" y="0"/>
                    <a:pt x="1364" y="863"/>
                    <a:pt x="790" y="2261"/>
                  </a:cubicBezTo>
                  <a:cubicBezTo>
                    <a:pt x="0" y="4116"/>
                    <a:pt x="912" y="6243"/>
                    <a:pt x="2766" y="7003"/>
                  </a:cubicBezTo>
                  <a:cubicBezTo>
                    <a:pt x="3218" y="7188"/>
                    <a:pt x="3685" y="7276"/>
                    <a:pt x="4146" y="7276"/>
                  </a:cubicBezTo>
                  <a:cubicBezTo>
                    <a:pt x="5576" y="7276"/>
                    <a:pt x="6933" y="6430"/>
                    <a:pt x="7508" y="5027"/>
                  </a:cubicBezTo>
                  <a:cubicBezTo>
                    <a:pt x="8268" y="3173"/>
                    <a:pt x="7386" y="1046"/>
                    <a:pt x="5532" y="286"/>
                  </a:cubicBezTo>
                  <a:cubicBezTo>
                    <a:pt x="5077" y="92"/>
                    <a:pt x="460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252650" y="3147775"/>
              <a:ext cx="206700" cy="182350"/>
            </a:xfrm>
            <a:custGeom>
              <a:avLst/>
              <a:gdLst/>
              <a:ahLst/>
              <a:cxnLst/>
              <a:rect l="l" t="t" r="r" b="b"/>
              <a:pathLst>
                <a:path w="8268" h="7294" extrusionOk="0">
                  <a:moveTo>
                    <a:pt x="4122" y="0"/>
                  </a:moveTo>
                  <a:cubicBezTo>
                    <a:pt x="2692" y="0"/>
                    <a:pt x="1335" y="846"/>
                    <a:pt x="760" y="2249"/>
                  </a:cubicBezTo>
                  <a:cubicBezTo>
                    <a:pt x="0" y="4103"/>
                    <a:pt x="882" y="6231"/>
                    <a:pt x="2736" y="7021"/>
                  </a:cubicBezTo>
                  <a:cubicBezTo>
                    <a:pt x="3187" y="7206"/>
                    <a:pt x="3655" y="7294"/>
                    <a:pt x="4116" y="7294"/>
                  </a:cubicBezTo>
                  <a:cubicBezTo>
                    <a:pt x="5545" y="7294"/>
                    <a:pt x="6903" y="6448"/>
                    <a:pt x="7478" y="5045"/>
                  </a:cubicBezTo>
                  <a:cubicBezTo>
                    <a:pt x="8268" y="3161"/>
                    <a:pt x="7386" y="1033"/>
                    <a:pt x="5502" y="273"/>
                  </a:cubicBezTo>
                  <a:cubicBezTo>
                    <a:pt x="5050" y="88"/>
                    <a:pt x="4582" y="0"/>
                    <a:pt x="4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4541375" y="3137125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3" y="1"/>
                  </a:moveTo>
                  <a:cubicBezTo>
                    <a:pt x="2723" y="1"/>
                    <a:pt x="1366" y="847"/>
                    <a:pt x="791" y="2249"/>
                  </a:cubicBezTo>
                  <a:cubicBezTo>
                    <a:pt x="1" y="4103"/>
                    <a:pt x="882" y="6231"/>
                    <a:pt x="2767" y="6991"/>
                  </a:cubicBezTo>
                  <a:cubicBezTo>
                    <a:pt x="3222" y="7185"/>
                    <a:pt x="3694" y="7277"/>
                    <a:pt x="4158" y="7277"/>
                  </a:cubicBezTo>
                  <a:cubicBezTo>
                    <a:pt x="5584" y="7277"/>
                    <a:pt x="6935" y="6414"/>
                    <a:pt x="7509" y="5015"/>
                  </a:cubicBezTo>
                  <a:cubicBezTo>
                    <a:pt x="8269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4533025" y="2874200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2" y="1"/>
                  </a:moveTo>
                  <a:cubicBezTo>
                    <a:pt x="2721" y="1"/>
                    <a:pt x="1358" y="847"/>
                    <a:pt x="760" y="2249"/>
                  </a:cubicBezTo>
                  <a:cubicBezTo>
                    <a:pt x="1" y="4104"/>
                    <a:pt x="882" y="6231"/>
                    <a:pt x="2736" y="6991"/>
                  </a:cubicBezTo>
                  <a:cubicBezTo>
                    <a:pt x="3199" y="7185"/>
                    <a:pt x="3677" y="7277"/>
                    <a:pt x="4145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7" name="Google Shape;1517;p42"/>
          <p:cNvGrpSpPr/>
          <p:nvPr/>
        </p:nvGrpSpPr>
        <p:grpSpPr>
          <a:xfrm rot="759682" flipH="1">
            <a:off x="633334" y="160321"/>
            <a:ext cx="675293" cy="1238591"/>
            <a:chOff x="6879850" y="8750975"/>
            <a:chExt cx="620875" cy="1139050"/>
          </a:xfrm>
        </p:grpSpPr>
        <p:sp>
          <p:nvSpPr>
            <p:cNvPr id="1518" name="Google Shape;1518;p42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Bong bóng Ý nghĩ: Hình đám mây 85">
            <a:extLst>
              <a:ext uri="{FF2B5EF4-FFF2-40B4-BE49-F238E27FC236}">
                <a16:creationId xmlns:a16="http://schemas.microsoft.com/office/drawing/2014/main" id="{5E322C1A-2BE9-202C-E734-99E4ABD93DBB}"/>
              </a:ext>
            </a:extLst>
          </p:cNvPr>
          <p:cNvSpPr/>
          <p:nvPr/>
        </p:nvSpPr>
        <p:spPr>
          <a:xfrm>
            <a:off x="885824" y="1352550"/>
            <a:ext cx="7800975" cy="258096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Nếu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có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36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quả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dâu tây chia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đều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cho 6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bạn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thì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mỗi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bạn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được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bao nhiêu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quả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dâu tây? Ta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có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phép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 chia </a:t>
            </a:r>
            <a:r>
              <a:rPr lang="vi-VN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FFBE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2DA4F617-4D95-60CB-68F5-C2CBF22BA1CE}"/>
                  </a:ext>
                </a:extLst>
              </p:cNvPr>
              <p:cNvSpPr txBox="1"/>
              <p:nvPr/>
            </p:nvSpPr>
            <p:spPr>
              <a:xfrm>
                <a:off x="5614220" y="4625182"/>
                <a:ext cx="45292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𝟑𝟔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 :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𝟔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𝟔</m:t>
                    </m:r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(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quả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dâu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tây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)</a:t>
                </a:r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2DA4F617-4D95-60CB-68F5-C2CBF22BA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20" y="4625182"/>
                <a:ext cx="4529253" cy="492443"/>
              </a:xfrm>
              <a:prstGeom prst="rect">
                <a:avLst/>
              </a:prstGeom>
              <a:blipFill>
                <a:blip r:embed="rId3"/>
                <a:stretch>
                  <a:fillRect t="-25926" r="-4038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Mũi tên: Phải 87">
            <a:extLst>
              <a:ext uri="{FF2B5EF4-FFF2-40B4-BE49-F238E27FC236}">
                <a16:creationId xmlns:a16="http://schemas.microsoft.com/office/drawing/2014/main" id="{15B24A07-1A91-AFB3-26A0-1070AB2C34E4}"/>
              </a:ext>
            </a:extLst>
          </p:cNvPr>
          <p:cNvSpPr/>
          <p:nvPr/>
        </p:nvSpPr>
        <p:spPr>
          <a:xfrm>
            <a:off x="3962400" y="4586748"/>
            <a:ext cx="1304544" cy="5693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BEF"/>
              </a:solidFill>
              <a:latin typeface="Arial"/>
              <a:sym typeface="Arial"/>
            </a:endParaRPr>
          </a:p>
        </p:txBody>
      </p:sp>
      <p:grpSp>
        <p:nvGrpSpPr>
          <p:cNvPr id="89" name="Google Shape;1841;p50">
            <a:extLst>
              <a:ext uri="{FF2B5EF4-FFF2-40B4-BE49-F238E27FC236}">
                <a16:creationId xmlns:a16="http://schemas.microsoft.com/office/drawing/2014/main" id="{3ECE507A-4BD3-BEA2-8E47-BE33ACDF09C2}"/>
              </a:ext>
            </a:extLst>
          </p:cNvPr>
          <p:cNvGrpSpPr/>
          <p:nvPr/>
        </p:nvGrpSpPr>
        <p:grpSpPr>
          <a:xfrm>
            <a:off x="8881035" y="1715935"/>
            <a:ext cx="1500533" cy="1761496"/>
            <a:chOff x="7912944" y="279076"/>
            <a:chExt cx="1125400" cy="1321122"/>
          </a:xfrm>
        </p:grpSpPr>
        <p:sp>
          <p:nvSpPr>
            <p:cNvPr id="90" name="Google Shape;1842;p50">
              <a:extLst>
                <a:ext uri="{FF2B5EF4-FFF2-40B4-BE49-F238E27FC236}">
                  <a16:creationId xmlns:a16="http://schemas.microsoft.com/office/drawing/2014/main" id="{498EDE77-E50B-9E54-0900-606B1190D844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843;p50">
              <a:extLst>
                <a:ext uri="{FF2B5EF4-FFF2-40B4-BE49-F238E27FC236}">
                  <a16:creationId xmlns:a16="http://schemas.microsoft.com/office/drawing/2014/main" id="{5FF455A4-AEAE-75E8-C887-7A857D52C780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844;p50">
              <a:extLst>
                <a:ext uri="{FF2B5EF4-FFF2-40B4-BE49-F238E27FC236}">
                  <a16:creationId xmlns:a16="http://schemas.microsoft.com/office/drawing/2014/main" id="{3F0633A7-40C5-9E99-5427-572E46DF6B62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45;p50">
              <a:extLst>
                <a:ext uri="{FF2B5EF4-FFF2-40B4-BE49-F238E27FC236}">
                  <a16:creationId xmlns:a16="http://schemas.microsoft.com/office/drawing/2014/main" id="{106BAEA6-A16C-DA37-61E0-CFEFCCBB06BA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846;p50">
              <a:extLst>
                <a:ext uri="{FF2B5EF4-FFF2-40B4-BE49-F238E27FC236}">
                  <a16:creationId xmlns:a16="http://schemas.microsoft.com/office/drawing/2014/main" id="{623DECA6-781D-231C-1FB5-C067B2E9F65D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847;p50">
              <a:extLst>
                <a:ext uri="{FF2B5EF4-FFF2-40B4-BE49-F238E27FC236}">
                  <a16:creationId xmlns:a16="http://schemas.microsoft.com/office/drawing/2014/main" id="{C4D4C89D-2750-C1C5-40B1-ABDDF7F5FACC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848;p50">
              <a:extLst>
                <a:ext uri="{FF2B5EF4-FFF2-40B4-BE49-F238E27FC236}">
                  <a16:creationId xmlns:a16="http://schemas.microsoft.com/office/drawing/2014/main" id="{DAFAEB81-4CE3-ADE4-29F6-1F5F0D8C21FF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49;p50">
              <a:extLst>
                <a:ext uri="{FF2B5EF4-FFF2-40B4-BE49-F238E27FC236}">
                  <a16:creationId xmlns:a16="http://schemas.microsoft.com/office/drawing/2014/main" id="{8E5C6CDE-23A6-EEDE-9276-DF6390BC57EC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50;p50">
              <a:extLst>
                <a:ext uri="{FF2B5EF4-FFF2-40B4-BE49-F238E27FC236}">
                  <a16:creationId xmlns:a16="http://schemas.microsoft.com/office/drawing/2014/main" id="{B38934BC-0B3A-FD12-1B59-2E2CD926CB04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51;p50">
              <a:extLst>
                <a:ext uri="{FF2B5EF4-FFF2-40B4-BE49-F238E27FC236}">
                  <a16:creationId xmlns:a16="http://schemas.microsoft.com/office/drawing/2014/main" id="{251A68D9-E115-9BA4-9D85-4F1576E9E56C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852;p50">
              <a:extLst>
                <a:ext uri="{FF2B5EF4-FFF2-40B4-BE49-F238E27FC236}">
                  <a16:creationId xmlns:a16="http://schemas.microsoft.com/office/drawing/2014/main" id="{DDE4B6D6-0168-7622-844D-6D6FD80724E9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853;p50">
              <a:extLst>
                <a:ext uri="{FF2B5EF4-FFF2-40B4-BE49-F238E27FC236}">
                  <a16:creationId xmlns:a16="http://schemas.microsoft.com/office/drawing/2014/main" id="{9AA88B9A-1FF9-63B5-A9D7-EF2D8097F7A3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854;p50">
              <a:extLst>
                <a:ext uri="{FF2B5EF4-FFF2-40B4-BE49-F238E27FC236}">
                  <a16:creationId xmlns:a16="http://schemas.microsoft.com/office/drawing/2014/main" id="{F1177D67-C5CA-22E1-7B30-D1BA935A0C67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855;p50">
              <a:extLst>
                <a:ext uri="{FF2B5EF4-FFF2-40B4-BE49-F238E27FC236}">
                  <a16:creationId xmlns:a16="http://schemas.microsoft.com/office/drawing/2014/main" id="{E70685FB-7E99-E9DF-BFF2-939B2BAB478F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856;p50">
              <a:extLst>
                <a:ext uri="{FF2B5EF4-FFF2-40B4-BE49-F238E27FC236}">
                  <a16:creationId xmlns:a16="http://schemas.microsoft.com/office/drawing/2014/main" id="{E4E9100C-C97B-CFA8-30FF-2B6BEE01E5C9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2319;p59">
            <a:extLst>
              <a:ext uri="{FF2B5EF4-FFF2-40B4-BE49-F238E27FC236}">
                <a16:creationId xmlns:a16="http://schemas.microsoft.com/office/drawing/2014/main" id="{CBE3B16A-2C52-300A-3D71-EF466804F94B}"/>
              </a:ext>
            </a:extLst>
          </p:cNvPr>
          <p:cNvGrpSpPr/>
          <p:nvPr/>
        </p:nvGrpSpPr>
        <p:grpSpPr>
          <a:xfrm rot="-5166489">
            <a:off x="1031398" y="4629664"/>
            <a:ext cx="1124281" cy="1521625"/>
            <a:chOff x="369675" y="8241400"/>
            <a:chExt cx="1319200" cy="1344275"/>
          </a:xfrm>
        </p:grpSpPr>
        <p:sp>
          <p:nvSpPr>
            <p:cNvPr id="106" name="Google Shape;2320;p59">
              <a:extLst>
                <a:ext uri="{FF2B5EF4-FFF2-40B4-BE49-F238E27FC236}">
                  <a16:creationId xmlns:a16="http://schemas.microsoft.com/office/drawing/2014/main" id="{A05F96F0-AFCB-4396-9D6D-75AD79A60735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9684D"/>
                </a:solidFill>
                <a:latin typeface="Arial"/>
                <a:sym typeface="Arial"/>
              </a:endParaRPr>
            </a:p>
          </p:txBody>
        </p:sp>
        <p:sp>
          <p:nvSpPr>
            <p:cNvPr id="107" name="Google Shape;2321;p59">
              <a:extLst>
                <a:ext uri="{FF2B5EF4-FFF2-40B4-BE49-F238E27FC236}">
                  <a16:creationId xmlns:a16="http://schemas.microsoft.com/office/drawing/2014/main" id="{C736980E-8767-366D-B9B8-1879A143E8F7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9684D"/>
                </a:solidFill>
                <a:latin typeface="Arial"/>
                <a:sym typeface="Arial"/>
              </a:endParaRPr>
            </a:p>
          </p:txBody>
        </p:sp>
        <p:sp>
          <p:nvSpPr>
            <p:cNvPr id="108" name="Google Shape;2322;p59">
              <a:extLst>
                <a:ext uri="{FF2B5EF4-FFF2-40B4-BE49-F238E27FC236}">
                  <a16:creationId xmlns:a16="http://schemas.microsoft.com/office/drawing/2014/main" id="{92DFCD76-9FE6-D088-BA67-6428835682EF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9684D"/>
                </a:solidFill>
                <a:latin typeface="Arial"/>
                <a:sym typeface="Arial"/>
              </a:endParaRPr>
            </a:p>
          </p:txBody>
        </p:sp>
        <p:sp>
          <p:nvSpPr>
            <p:cNvPr id="109" name="Google Shape;2323;p59">
              <a:extLst>
                <a:ext uri="{FF2B5EF4-FFF2-40B4-BE49-F238E27FC236}">
                  <a16:creationId xmlns:a16="http://schemas.microsoft.com/office/drawing/2014/main" id="{BF46197F-EA48-8515-5645-C1323C71F2CD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9684D"/>
                </a:solidFill>
                <a:latin typeface="Arial"/>
                <a:sym typeface="Arial"/>
              </a:endParaRPr>
            </a:p>
          </p:txBody>
        </p:sp>
        <p:sp>
          <p:nvSpPr>
            <p:cNvPr id="110" name="Google Shape;2324;p59">
              <a:extLst>
                <a:ext uri="{FF2B5EF4-FFF2-40B4-BE49-F238E27FC236}">
                  <a16:creationId xmlns:a16="http://schemas.microsoft.com/office/drawing/2014/main" id="{AFA04594-C2FD-A4C3-5174-EAE9F7341F09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9684D"/>
                </a:solidFill>
                <a:latin typeface="Arial"/>
                <a:sym typeface="Arial"/>
              </a:endParaRPr>
            </a:p>
          </p:txBody>
        </p:sp>
        <p:sp>
          <p:nvSpPr>
            <p:cNvPr id="111" name="Google Shape;2325;p59">
              <a:extLst>
                <a:ext uri="{FF2B5EF4-FFF2-40B4-BE49-F238E27FC236}">
                  <a16:creationId xmlns:a16="http://schemas.microsoft.com/office/drawing/2014/main" id="{54701FEE-74A1-E84C-493E-38A44887F782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9684D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12" name="Google Shape;2277;p58">
            <a:extLst>
              <a:ext uri="{FF2B5EF4-FFF2-40B4-BE49-F238E27FC236}">
                <a16:creationId xmlns:a16="http://schemas.microsoft.com/office/drawing/2014/main" id="{6B4FC22F-82A4-FAEB-6960-C91AC743021A}"/>
              </a:ext>
            </a:extLst>
          </p:cNvPr>
          <p:cNvGrpSpPr/>
          <p:nvPr/>
        </p:nvGrpSpPr>
        <p:grpSpPr>
          <a:xfrm>
            <a:off x="10708749" y="1417871"/>
            <a:ext cx="840753" cy="1335248"/>
            <a:chOff x="89525" y="6862850"/>
            <a:chExt cx="805525" cy="1279300"/>
          </a:xfrm>
        </p:grpSpPr>
        <p:sp>
          <p:nvSpPr>
            <p:cNvPr id="113" name="Google Shape;2278;p58">
              <a:extLst>
                <a:ext uri="{FF2B5EF4-FFF2-40B4-BE49-F238E27FC236}">
                  <a16:creationId xmlns:a16="http://schemas.microsoft.com/office/drawing/2014/main" id="{25DF031C-679C-29EF-76AD-F1966A11C94E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279;p58">
              <a:extLst>
                <a:ext uri="{FF2B5EF4-FFF2-40B4-BE49-F238E27FC236}">
                  <a16:creationId xmlns:a16="http://schemas.microsoft.com/office/drawing/2014/main" id="{D26BD0AE-92ED-72F4-45FF-AF7CBB6D7D48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2280;p58">
            <a:extLst>
              <a:ext uri="{FF2B5EF4-FFF2-40B4-BE49-F238E27FC236}">
                <a16:creationId xmlns:a16="http://schemas.microsoft.com/office/drawing/2014/main" id="{6031705D-4314-3940-DF83-EB8CB2DD431B}"/>
              </a:ext>
            </a:extLst>
          </p:cNvPr>
          <p:cNvGrpSpPr/>
          <p:nvPr/>
        </p:nvGrpSpPr>
        <p:grpSpPr>
          <a:xfrm>
            <a:off x="9751427" y="5294851"/>
            <a:ext cx="1500533" cy="1697405"/>
            <a:chOff x="2065509" y="6249734"/>
            <a:chExt cx="1150499" cy="1396593"/>
          </a:xfrm>
        </p:grpSpPr>
        <p:sp>
          <p:nvSpPr>
            <p:cNvPr id="116" name="Google Shape;2281;p58">
              <a:extLst>
                <a:ext uri="{FF2B5EF4-FFF2-40B4-BE49-F238E27FC236}">
                  <a16:creationId xmlns:a16="http://schemas.microsoft.com/office/drawing/2014/main" id="{D7B3291D-30F6-8883-52E0-815B78B6B303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282;p58">
              <a:extLst>
                <a:ext uri="{FF2B5EF4-FFF2-40B4-BE49-F238E27FC236}">
                  <a16:creationId xmlns:a16="http://schemas.microsoft.com/office/drawing/2014/main" id="{90DA8050-B5C7-43BA-92DC-87D91D65D50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283;p58">
              <a:extLst>
                <a:ext uri="{FF2B5EF4-FFF2-40B4-BE49-F238E27FC236}">
                  <a16:creationId xmlns:a16="http://schemas.microsoft.com/office/drawing/2014/main" id="{464206D7-BCB0-17EB-1834-8D85B99CA1F4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2494;p64">
            <a:extLst>
              <a:ext uri="{FF2B5EF4-FFF2-40B4-BE49-F238E27FC236}">
                <a16:creationId xmlns:a16="http://schemas.microsoft.com/office/drawing/2014/main" id="{1A36384D-DA11-1012-E10C-1BD22AD4823C}"/>
              </a:ext>
            </a:extLst>
          </p:cNvPr>
          <p:cNvGrpSpPr/>
          <p:nvPr/>
        </p:nvGrpSpPr>
        <p:grpSpPr>
          <a:xfrm>
            <a:off x="6096000" y="5742821"/>
            <a:ext cx="1794400" cy="1213900"/>
            <a:chOff x="4950925" y="1541350"/>
            <a:chExt cx="1345800" cy="910425"/>
          </a:xfrm>
        </p:grpSpPr>
        <p:sp>
          <p:nvSpPr>
            <p:cNvPr id="131" name="Google Shape;2495;p64">
              <a:extLst>
                <a:ext uri="{FF2B5EF4-FFF2-40B4-BE49-F238E27FC236}">
                  <a16:creationId xmlns:a16="http://schemas.microsoft.com/office/drawing/2014/main" id="{6FC43E01-A013-4531-86E6-D78C6A072EE4}"/>
                </a:ext>
              </a:extLst>
            </p:cNvPr>
            <p:cNvSpPr/>
            <p:nvPr/>
          </p:nvSpPr>
          <p:spPr>
            <a:xfrm>
              <a:off x="5312650" y="1745350"/>
              <a:ext cx="199100" cy="140625"/>
            </a:xfrm>
            <a:custGeom>
              <a:avLst/>
              <a:gdLst/>
              <a:ahLst/>
              <a:cxnLst/>
              <a:rect l="l" t="t" r="r" b="b"/>
              <a:pathLst>
                <a:path w="7964" h="5625" extrusionOk="0">
                  <a:moveTo>
                    <a:pt x="1003" y="1"/>
                  </a:moveTo>
                  <a:lnTo>
                    <a:pt x="0" y="1885"/>
                  </a:lnTo>
                  <a:lnTo>
                    <a:pt x="6961" y="5624"/>
                  </a:lnTo>
                  <a:lnTo>
                    <a:pt x="7964" y="3770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496;p64">
              <a:extLst>
                <a:ext uri="{FF2B5EF4-FFF2-40B4-BE49-F238E27FC236}">
                  <a16:creationId xmlns:a16="http://schemas.microsoft.com/office/drawing/2014/main" id="{DF6DDC9C-3302-3FD0-B267-AD62B14CAC59}"/>
                </a:ext>
              </a:extLst>
            </p:cNvPr>
            <p:cNvSpPr/>
            <p:nvPr/>
          </p:nvSpPr>
          <p:spPr>
            <a:xfrm>
              <a:off x="5368100" y="1633200"/>
              <a:ext cx="928625" cy="818575"/>
            </a:xfrm>
            <a:custGeom>
              <a:avLst/>
              <a:gdLst/>
              <a:ahLst/>
              <a:cxnLst/>
              <a:rect l="l" t="t" r="r" b="b"/>
              <a:pathLst>
                <a:path w="37145" h="32743" extrusionOk="0">
                  <a:moveTo>
                    <a:pt x="18567" y="1"/>
                  </a:moveTo>
                  <a:cubicBezTo>
                    <a:pt x="15256" y="1"/>
                    <a:pt x="11916" y="1004"/>
                    <a:pt x="9028" y="3089"/>
                  </a:cubicBezTo>
                  <a:cubicBezTo>
                    <a:pt x="1673" y="8347"/>
                    <a:pt x="1" y="18590"/>
                    <a:pt x="5290" y="25916"/>
                  </a:cubicBezTo>
                  <a:cubicBezTo>
                    <a:pt x="8476" y="30372"/>
                    <a:pt x="13491" y="32742"/>
                    <a:pt x="18579" y="32742"/>
                  </a:cubicBezTo>
                  <a:cubicBezTo>
                    <a:pt x="21889" y="32742"/>
                    <a:pt x="25230" y="31739"/>
                    <a:pt x="28117" y="29654"/>
                  </a:cubicBezTo>
                  <a:cubicBezTo>
                    <a:pt x="35473" y="24396"/>
                    <a:pt x="37144" y="14153"/>
                    <a:pt x="31856" y="6827"/>
                  </a:cubicBezTo>
                  <a:cubicBezTo>
                    <a:pt x="28670" y="2371"/>
                    <a:pt x="23654" y="1"/>
                    <a:pt x="18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497;p64">
              <a:extLst>
                <a:ext uri="{FF2B5EF4-FFF2-40B4-BE49-F238E27FC236}">
                  <a16:creationId xmlns:a16="http://schemas.microsoft.com/office/drawing/2014/main" id="{714DFF4B-8225-A975-DCA7-6F3B7EB02932}"/>
                </a:ext>
              </a:extLst>
            </p:cNvPr>
            <p:cNvSpPr/>
            <p:nvPr/>
          </p:nvSpPr>
          <p:spPr>
            <a:xfrm>
              <a:off x="4950925" y="1541350"/>
              <a:ext cx="430900" cy="300550"/>
            </a:xfrm>
            <a:custGeom>
              <a:avLst/>
              <a:gdLst/>
              <a:ahLst/>
              <a:cxnLst/>
              <a:rect l="l" t="t" r="r" b="b"/>
              <a:pathLst>
                <a:path w="17236" h="12022" extrusionOk="0">
                  <a:moveTo>
                    <a:pt x="3110" y="1"/>
                  </a:moveTo>
                  <a:cubicBezTo>
                    <a:pt x="2145" y="1"/>
                    <a:pt x="1204" y="518"/>
                    <a:pt x="700" y="1444"/>
                  </a:cubicBezTo>
                  <a:cubicBezTo>
                    <a:pt x="1" y="2751"/>
                    <a:pt x="487" y="4392"/>
                    <a:pt x="1824" y="5121"/>
                  </a:cubicBezTo>
                  <a:lnTo>
                    <a:pt x="14651" y="12021"/>
                  </a:lnTo>
                  <a:lnTo>
                    <a:pt x="17235" y="7249"/>
                  </a:lnTo>
                  <a:lnTo>
                    <a:pt x="4378" y="319"/>
                  </a:lnTo>
                  <a:cubicBezTo>
                    <a:pt x="3975" y="103"/>
                    <a:pt x="3540" y="1"/>
                    <a:pt x="3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498;p64">
              <a:extLst>
                <a:ext uri="{FF2B5EF4-FFF2-40B4-BE49-F238E27FC236}">
                  <a16:creationId xmlns:a16="http://schemas.microsoft.com/office/drawing/2014/main" id="{B3C3DE2D-921E-F957-AEC2-69D4576A61FD}"/>
                </a:ext>
              </a:extLst>
            </p:cNvPr>
            <p:cNvSpPr/>
            <p:nvPr/>
          </p:nvSpPr>
          <p:spPr>
            <a:xfrm>
              <a:off x="5472975" y="1727600"/>
              <a:ext cx="718875" cy="629350"/>
            </a:xfrm>
            <a:custGeom>
              <a:avLst/>
              <a:gdLst/>
              <a:ahLst/>
              <a:cxnLst/>
              <a:rect l="l" t="t" r="r" b="b"/>
              <a:pathLst>
                <a:path w="28755" h="25174" extrusionOk="0">
                  <a:moveTo>
                    <a:pt x="14388" y="0"/>
                  </a:moveTo>
                  <a:cubicBezTo>
                    <a:pt x="9910" y="0"/>
                    <a:pt x="5569" y="2392"/>
                    <a:pt x="3283" y="6608"/>
                  </a:cubicBezTo>
                  <a:cubicBezTo>
                    <a:pt x="1" y="12748"/>
                    <a:pt x="2280" y="20377"/>
                    <a:pt x="8420" y="23660"/>
                  </a:cubicBezTo>
                  <a:cubicBezTo>
                    <a:pt x="10315" y="24687"/>
                    <a:pt x="12357" y="25174"/>
                    <a:pt x="14369" y="25174"/>
                  </a:cubicBezTo>
                  <a:cubicBezTo>
                    <a:pt x="18845" y="25174"/>
                    <a:pt x="23177" y="22767"/>
                    <a:pt x="25442" y="18553"/>
                  </a:cubicBezTo>
                  <a:cubicBezTo>
                    <a:pt x="28755" y="12444"/>
                    <a:pt x="26475" y="4814"/>
                    <a:pt x="20335" y="1501"/>
                  </a:cubicBezTo>
                  <a:cubicBezTo>
                    <a:pt x="18441" y="483"/>
                    <a:pt x="16401" y="0"/>
                    <a:pt x="1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2551;p64">
            <a:extLst>
              <a:ext uri="{FF2B5EF4-FFF2-40B4-BE49-F238E27FC236}">
                <a16:creationId xmlns:a16="http://schemas.microsoft.com/office/drawing/2014/main" id="{06BCCB87-E25B-6563-0763-F00494E30F33}"/>
              </a:ext>
            </a:extLst>
          </p:cNvPr>
          <p:cNvGrpSpPr/>
          <p:nvPr/>
        </p:nvGrpSpPr>
        <p:grpSpPr>
          <a:xfrm>
            <a:off x="1749040" y="5017757"/>
            <a:ext cx="1542667" cy="1529675"/>
            <a:chOff x="1485813" y="3314481"/>
            <a:chExt cx="1157000" cy="1147256"/>
          </a:xfrm>
        </p:grpSpPr>
        <p:sp>
          <p:nvSpPr>
            <p:cNvPr id="195" name="Google Shape;2552;p64">
              <a:extLst>
                <a:ext uri="{FF2B5EF4-FFF2-40B4-BE49-F238E27FC236}">
                  <a16:creationId xmlns:a16="http://schemas.microsoft.com/office/drawing/2014/main" id="{1A13B8DF-56AE-DF07-9E96-36468A6E43EB}"/>
                </a:ext>
              </a:extLst>
            </p:cNvPr>
            <p:cNvSpPr/>
            <p:nvPr/>
          </p:nvSpPr>
          <p:spPr>
            <a:xfrm>
              <a:off x="1485813" y="4306263"/>
              <a:ext cx="153525" cy="155475"/>
            </a:xfrm>
            <a:custGeom>
              <a:avLst/>
              <a:gdLst/>
              <a:ahLst/>
              <a:cxnLst/>
              <a:rect l="l" t="t" r="r" b="b"/>
              <a:pathLst>
                <a:path w="6141" h="6219" extrusionOk="0">
                  <a:moveTo>
                    <a:pt x="1" y="1"/>
                  </a:moveTo>
                  <a:lnTo>
                    <a:pt x="1976" y="6110"/>
                  </a:lnTo>
                  <a:cubicBezTo>
                    <a:pt x="2010" y="6179"/>
                    <a:pt x="2083" y="6218"/>
                    <a:pt x="2156" y="6218"/>
                  </a:cubicBezTo>
                  <a:cubicBezTo>
                    <a:pt x="2213" y="6218"/>
                    <a:pt x="2271" y="6194"/>
                    <a:pt x="2311" y="6141"/>
                  </a:cubicBezTo>
                  <a:lnTo>
                    <a:pt x="6140" y="10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553;p64">
              <a:extLst>
                <a:ext uri="{FF2B5EF4-FFF2-40B4-BE49-F238E27FC236}">
                  <a16:creationId xmlns:a16="http://schemas.microsoft.com/office/drawing/2014/main" id="{7F75DAA2-1CA8-A6FD-C513-3C06C2A0675C}"/>
                </a:ext>
              </a:extLst>
            </p:cNvPr>
            <p:cNvSpPr/>
            <p:nvPr/>
          </p:nvSpPr>
          <p:spPr>
            <a:xfrm>
              <a:off x="1485813" y="3422163"/>
              <a:ext cx="300175" cy="918725"/>
            </a:xfrm>
            <a:custGeom>
              <a:avLst/>
              <a:gdLst/>
              <a:ahLst/>
              <a:cxnLst/>
              <a:rect l="l" t="t" r="r" b="b"/>
              <a:pathLst>
                <a:path w="12007" h="36749" extrusionOk="0">
                  <a:moveTo>
                    <a:pt x="5837" y="1"/>
                  </a:moveTo>
                  <a:lnTo>
                    <a:pt x="1" y="35746"/>
                  </a:lnTo>
                  <a:lnTo>
                    <a:pt x="6171" y="36749"/>
                  </a:lnTo>
                  <a:lnTo>
                    <a:pt x="12007" y="1004"/>
                  </a:lnTo>
                  <a:lnTo>
                    <a:pt x="5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554;p64">
              <a:extLst>
                <a:ext uri="{FF2B5EF4-FFF2-40B4-BE49-F238E27FC236}">
                  <a16:creationId xmlns:a16="http://schemas.microsoft.com/office/drawing/2014/main" id="{8DCC259C-7F94-88A6-32F5-BA82BEF1C938}"/>
                </a:ext>
              </a:extLst>
            </p:cNvPr>
            <p:cNvSpPr/>
            <p:nvPr/>
          </p:nvSpPr>
          <p:spPr>
            <a:xfrm>
              <a:off x="1633739" y="3371356"/>
              <a:ext cx="161743" cy="64600"/>
            </a:xfrm>
            <a:custGeom>
              <a:avLst/>
              <a:gdLst/>
              <a:ahLst/>
              <a:cxnLst/>
              <a:rect l="l" t="t" r="r" b="b"/>
              <a:pathLst>
                <a:path w="6080" h="2584" extrusionOk="0">
                  <a:moveTo>
                    <a:pt x="274" y="0"/>
                  </a:moveTo>
                  <a:lnTo>
                    <a:pt x="1" y="1642"/>
                  </a:lnTo>
                  <a:lnTo>
                    <a:pt x="5837" y="2584"/>
                  </a:lnTo>
                  <a:lnTo>
                    <a:pt x="6080" y="94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555;p64">
              <a:extLst>
                <a:ext uri="{FF2B5EF4-FFF2-40B4-BE49-F238E27FC236}">
                  <a16:creationId xmlns:a16="http://schemas.microsoft.com/office/drawing/2014/main" id="{46185C0F-A7EF-E22D-9C19-53B46A91E8D2}"/>
                </a:ext>
              </a:extLst>
            </p:cNvPr>
            <p:cNvSpPr/>
            <p:nvPr/>
          </p:nvSpPr>
          <p:spPr>
            <a:xfrm>
              <a:off x="1630520" y="3412381"/>
              <a:ext cx="158498" cy="41825"/>
            </a:xfrm>
            <a:custGeom>
              <a:avLst/>
              <a:gdLst/>
              <a:ahLst/>
              <a:cxnLst/>
              <a:rect l="l" t="t" r="r" b="b"/>
              <a:pathLst>
                <a:path w="5958" h="1673" extrusionOk="0">
                  <a:moveTo>
                    <a:pt x="122" y="1"/>
                  </a:moveTo>
                  <a:lnTo>
                    <a:pt x="0" y="730"/>
                  </a:lnTo>
                  <a:lnTo>
                    <a:pt x="5836" y="1672"/>
                  </a:lnTo>
                  <a:lnTo>
                    <a:pt x="5958" y="94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556;p64">
              <a:extLst>
                <a:ext uri="{FF2B5EF4-FFF2-40B4-BE49-F238E27FC236}">
                  <a16:creationId xmlns:a16="http://schemas.microsoft.com/office/drawing/2014/main" id="{D7847DD4-0937-7EE1-6BEE-2845F1DEF28B}"/>
                </a:ext>
              </a:extLst>
            </p:cNvPr>
            <p:cNvSpPr/>
            <p:nvPr/>
          </p:nvSpPr>
          <p:spPr>
            <a:xfrm>
              <a:off x="1641028" y="3314481"/>
              <a:ext cx="162541" cy="80450"/>
            </a:xfrm>
            <a:custGeom>
              <a:avLst/>
              <a:gdLst/>
              <a:ahLst/>
              <a:cxnLst/>
              <a:rect l="l" t="t" r="r" b="b"/>
              <a:pathLst>
                <a:path w="6110" h="3218" extrusionOk="0">
                  <a:moveTo>
                    <a:pt x="1589" y="1"/>
                  </a:moveTo>
                  <a:cubicBezTo>
                    <a:pt x="901" y="1"/>
                    <a:pt x="291" y="510"/>
                    <a:pt x="183" y="1211"/>
                  </a:cubicBezTo>
                  <a:lnTo>
                    <a:pt x="0" y="2275"/>
                  </a:lnTo>
                  <a:lnTo>
                    <a:pt x="5806" y="3217"/>
                  </a:lnTo>
                  <a:lnTo>
                    <a:pt x="5988" y="2154"/>
                  </a:lnTo>
                  <a:cubicBezTo>
                    <a:pt x="6110" y="1363"/>
                    <a:pt x="5593" y="634"/>
                    <a:pt x="4803" y="512"/>
                  </a:cubicBezTo>
                  <a:lnTo>
                    <a:pt x="1854" y="26"/>
                  </a:lnTo>
                  <a:cubicBezTo>
                    <a:pt x="1765" y="9"/>
                    <a:pt x="1676" y="1"/>
                    <a:pt x="1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557;p64">
              <a:extLst>
                <a:ext uri="{FF2B5EF4-FFF2-40B4-BE49-F238E27FC236}">
                  <a16:creationId xmlns:a16="http://schemas.microsoft.com/office/drawing/2014/main" id="{59E5AD78-E65D-755C-B265-9AB5C04E5F73}"/>
                </a:ext>
              </a:extLst>
            </p:cNvPr>
            <p:cNvSpPr/>
            <p:nvPr/>
          </p:nvSpPr>
          <p:spPr>
            <a:xfrm>
              <a:off x="1522580" y="4421275"/>
              <a:ext cx="42853" cy="34825"/>
            </a:xfrm>
            <a:custGeom>
              <a:avLst/>
              <a:gdLst/>
              <a:ahLst/>
              <a:cxnLst/>
              <a:rect l="l" t="t" r="r" b="b"/>
              <a:pathLst>
                <a:path w="2342" h="1393" extrusionOk="0">
                  <a:moveTo>
                    <a:pt x="1" y="0"/>
                  </a:moveTo>
                  <a:lnTo>
                    <a:pt x="822" y="1307"/>
                  </a:lnTo>
                  <a:cubicBezTo>
                    <a:pt x="857" y="1360"/>
                    <a:pt x="933" y="1393"/>
                    <a:pt x="1003" y="1393"/>
                  </a:cubicBezTo>
                  <a:cubicBezTo>
                    <a:pt x="1053" y="1393"/>
                    <a:pt x="1100" y="1376"/>
                    <a:pt x="1126" y="1338"/>
                  </a:cubicBezTo>
                  <a:lnTo>
                    <a:pt x="2341" y="3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558;p64">
              <a:extLst>
                <a:ext uri="{FF2B5EF4-FFF2-40B4-BE49-F238E27FC236}">
                  <a16:creationId xmlns:a16="http://schemas.microsoft.com/office/drawing/2014/main" id="{156022D1-877C-573C-A0ED-7A6BF1449474}"/>
                </a:ext>
              </a:extLst>
            </p:cNvPr>
            <p:cNvSpPr/>
            <p:nvPr/>
          </p:nvSpPr>
          <p:spPr>
            <a:xfrm>
              <a:off x="1796413" y="4055913"/>
              <a:ext cx="151850" cy="149075"/>
            </a:xfrm>
            <a:custGeom>
              <a:avLst/>
              <a:gdLst/>
              <a:ahLst/>
              <a:cxnLst/>
              <a:rect l="l" t="t" r="r" b="b"/>
              <a:pathLst>
                <a:path w="6074" h="5963" extrusionOk="0">
                  <a:moveTo>
                    <a:pt x="2000" y="1"/>
                  </a:moveTo>
                  <a:lnTo>
                    <a:pt x="55" y="5715"/>
                  </a:lnTo>
                  <a:cubicBezTo>
                    <a:pt x="1" y="5851"/>
                    <a:pt x="92" y="5963"/>
                    <a:pt x="221" y="5963"/>
                  </a:cubicBezTo>
                  <a:cubicBezTo>
                    <a:pt x="236" y="5963"/>
                    <a:pt x="252" y="5961"/>
                    <a:pt x="268" y="5958"/>
                  </a:cubicBezTo>
                  <a:lnTo>
                    <a:pt x="6073" y="4256"/>
                  </a:lnTo>
                  <a:lnTo>
                    <a:pt x="20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559;p64">
              <a:extLst>
                <a:ext uri="{FF2B5EF4-FFF2-40B4-BE49-F238E27FC236}">
                  <a16:creationId xmlns:a16="http://schemas.microsoft.com/office/drawing/2014/main" id="{16B585FE-D129-8590-AD18-62DD91402FD0}"/>
                </a:ext>
              </a:extLst>
            </p:cNvPr>
            <p:cNvSpPr/>
            <p:nvPr/>
          </p:nvSpPr>
          <p:spPr>
            <a:xfrm>
              <a:off x="1846413" y="3464713"/>
              <a:ext cx="718875" cy="697600"/>
            </a:xfrm>
            <a:custGeom>
              <a:avLst/>
              <a:gdLst/>
              <a:ahLst/>
              <a:cxnLst/>
              <a:rect l="l" t="t" r="r" b="b"/>
              <a:pathLst>
                <a:path w="28755" h="27904" extrusionOk="0">
                  <a:moveTo>
                    <a:pt x="24682" y="1"/>
                  </a:moveTo>
                  <a:lnTo>
                    <a:pt x="0" y="23649"/>
                  </a:lnTo>
                  <a:lnTo>
                    <a:pt x="4073" y="27904"/>
                  </a:lnTo>
                  <a:lnTo>
                    <a:pt x="28755" y="4256"/>
                  </a:lnTo>
                  <a:lnTo>
                    <a:pt x="246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560;p64">
              <a:extLst>
                <a:ext uri="{FF2B5EF4-FFF2-40B4-BE49-F238E27FC236}">
                  <a16:creationId xmlns:a16="http://schemas.microsoft.com/office/drawing/2014/main" id="{9B639E17-B6E7-F495-4C8F-0B0E633001DC}"/>
                </a:ext>
              </a:extLst>
            </p:cNvPr>
            <p:cNvSpPr/>
            <p:nvPr/>
          </p:nvSpPr>
          <p:spPr>
            <a:xfrm>
              <a:off x="2476363" y="3423688"/>
              <a:ext cx="132250" cy="134525"/>
            </a:xfrm>
            <a:custGeom>
              <a:avLst/>
              <a:gdLst/>
              <a:ahLst/>
              <a:cxnLst/>
              <a:rect l="l" t="t" r="r" b="b"/>
              <a:pathLst>
                <a:path w="5290" h="5381" extrusionOk="0">
                  <a:moveTo>
                    <a:pt x="1216" y="0"/>
                  </a:moveTo>
                  <a:lnTo>
                    <a:pt x="0" y="1125"/>
                  </a:lnTo>
                  <a:lnTo>
                    <a:pt x="4073" y="5380"/>
                  </a:lnTo>
                  <a:lnTo>
                    <a:pt x="5289" y="425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561;p64">
              <a:extLst>
                <a:ext uri="{FF2B5EF4-FFF2-40B4-BE49-F238E27FC236}">
                  <a16:creationId xmlns:a16="http://schemas.microsoft.com/office/drawing/2014/main" id="{7FB354A9-D932-342F-11F4-84897CF62739}"/>
                </a:ext>
              </a:extLst>
            </p:cNvPr>
            <p:cNvSpPr/>
            <p:nvPr/>
          </p:nvSpPr>
          <p:spPr>
            <a:xfrm>
              <a:off x="2463438" y="3451813"/>
              <a:ext cx="114775" cy="119325"/>
            </a:xfrm>
            <a:custGeom>
              <a:avLst/>
              <a:gdLst/>
              <a:ahLst/>
              <a:cxnLst/>
              <a:rect l="l" t="t" r="r" b="b"/>
              <a:pathLst>
                <a:path w="4591" h="4773" extrusionOk="0">
                  <a:moveTo>
                    <a:pt x="517" y="0"/>
                  </a:moveTo>
                  <a:lnTo>
                    <a:pt x="1" y="517"/>
                  </a:lnTo>
                  <a:lnTo>
                    <a:pt x="4074" y="4772"/>
                  </a:lnTo>
                  <a:lnTo>
                    <a:pt x="4590" y="42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562;p64">
              <a:extLst>
                <a:ext uri="{FF2B5EF4-FFF2-40B4-BE49-F238E27FC236}">
                  <a16:creationId xmlns:a16="http://schemas.microsoft.com/office/drawing/2014/main" id="{21F0CF97-ABCE-D7A0-CD73-8613429A1196}"/>
                </a:ext>
              </a:extLst>
            </p:cNvPr>
            <p:cNvSpPr/>
            <p:nvPr/>
          </p:nvSpPr>
          <p:spPr>
            <a:xfrm>
              <a:off x="2506763" y="3394888"/>
              <a:ext cx="136050" cy="135200"/>
            </a:xfrm>
            <a:custGeom>
              <a:avLst/>
              <a:gdLst/>
              <a:ahLst/>
              <a:cxnLst/>
              <a:rect l="l" t="t" r="r" b="b"/>
              <a:pathLst>
                <a:path w="5442" h="5408" extrusionOk="0">
                  <a:moveTo>
                    <a:pt x="1759" y="0"/>
                  </a:moveTo>
                  <a:cubicBezTo>
                    <a:pt x="1398" y="0"/>
                    <a:pt x="1037" y="130"/>
                    <a:pt x="760" y="393"/>
                  </a:cubicBezTo>
                  <a:lnTo>
                    <a:pt x="0" y="1152"/>
                  </a:lnTo>
                  <a:lnTo>
                    <a:pt x="4073" y="5408"/>
                  </a:lnTo>
                  <a:lnTo>
                    <a:pt x="4833" y="4648"/>
                  </a:lnTo>
                  <a:cubicBezTo>
                    <a:pt x="5411" y="4101"/>
                    <a:pt x="5441" y="3159"/>
                    <a:pt x="4894" y="2581"/>
                  </a:cubicBezTo>
                  <a:lnTo>
                    <a:pt x="2827" y="453"/>
                  </a:lnTo>
                  <a:cubicBezTo>
                    <a:pt x="2542" y="153"/>
                    <a:pt x="2151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563;p64">
              <a:extLst>
                <a:ext uri="{FF2B5EF4-FFF2-40B4-BE49-F238E27FC236}">
                  <a16:creationId xmlns:a16="http://schemas.microsoft.com/office/drawing/2014/main" id="{CF03B52D-CC5D-B271-805B-413C11607A7E}"/>
                </a:ext>
              </a:extLst>
            </p:cNvPr>
            <p:cNvSpPr/>
            <p:nvPr/>
          </p:nvSpPr>
          <p:spPr>
            <a:xfrm>
              <a:off x="1796413" y="4145588"/>
              <a:ext cx="60650" cy="59400"/>
            </a:xfrm>
            <a:custGeom>
              <a:avLst/>
              <a:gdLst/>
              <a:ahLst/>
              <a:cxnLst/>
              <a:rect l="l" t="t" r="r" b="b"/>
              <a:pathLst>
                <a:path w="2426" h="2376" extrusionOk="0">
                  <a:moveTo>
                    <a:pt x="785" y="0"/>
                  </a:moveTo>
                  <a:lnTo>
                    <a:pt x="55" y="2128"/>
                  </a:lnTo>
                  <a:cubicBezTo>
                    <a:pt x="1" y="2264"/>
                    <a:pt x="92" y="2376"/>
                    <a:pt x="221" y="2376"/>
                  </a:cubicBezTo>
                  <a:cubicBezTo>
                    <a:pt x="236" y="2376"/>
                    <a:pt x="252" y="2374"/>
                    <a:pt x="268" y="2371"/>
                  </a:cubicBezTo>
                  <a:lnTo>
                    <a:pt x="2426" y="17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6" name="Google Shape;1646;p45"/>
          <p:cNvGrpSpPr/>
          <p:nvPr/>
        </p:nvGrpSpPr>
        <p:grpSpPr>
          <a:xfrm rot="-2982683">
            <a:off x="6552928" y="5588983"/>
            <a:ext cx="1302464" cy="1288853"/>
            <a:chOff x="1070675" y="5682438"/>
            <a:chExt cx="929375" cy="886075"/>
          </a:xfrm>
        </p:grpSpPr>
        <p:sp>
          <p:nvSpPr>
            <p:cNvPr id="1647" name="Google Shape;1647;p45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52" name="Google Shape;1652;p45"/>
          <p:cNvSpPr/>
          <p:nvPr/>
        </p:nvSpPr>
        <p:spPr>
          <a:xfrm>
            <a:off x="10494451" y="752884"/>
            <a:ext cx="564400" cy="5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53" name="Google Shape;1653;p45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1536" y="888764"/>
            <a:ext cx="290267" cy="290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4" name="Google Shape;1654;p45"/>
          <p:cNvGrpSpPr/>
          <p:nvPr/>
        </p:nvGrpSpPr>
        <p:grpSpPr>
          <a:xfrm>
            <a:off x="74032" y="60672"/>
            <a:ext cx="1692595" cy="2236717"/>
            <a:chOff x="2451800" y="8550200"/>
            <a:chExt cx="424025" cy="560300"/>
          </a:xfrm>
        </p:grpSpPr>
        <p:sp>
          <p:nvSpPr>
            <p:cNvPr id="1655" name="Google Shape;1655;p45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7" name="Google Shape;1657;p45"/>
          <p:cNvGrpSpPr/>
          <p:nvPr/>
        </p:nvGrpSpPr>
        <p:grpSpPr>
          <a:xfrm>
            <a:off x="8745311" y="100949"/>
            <a:ext cx="837829" cy="861328"/>
            <a:chOff x="3872675" y="1145825"/>
            <a:chExt cx="1022075" cy="1050400"/>
          </a:xfrm>
        </p:grpSpPr>
        <p:sp>
          <p:nvSpPr>
            <p:cNvPr id="1658" name="Google Shape;1658;p45"/>
            <p:cNvSpPr/>
            <p:nvPr/>
          </p:nvSpPr>
          <p:spPr>
            <a:xfrm>
              <a:off x="3872675" y="1145825"/>
              <a:ext cx="1022075" cy="1050400"/>
            </a:xfrm>
            <a:custGeom>
              <a:avLst/>
              <a:gdLst/>
              <a:ahLst/>
              <a:cxnLst/>
              <a:rect l="l" t="t" r="r" b="b"/>
              <a:pathLst>
                <a:path w="40883" h="42016" extrusionOk="0">
                  <a:moveTo>
                    <a:pt x="20933" y="1"/>
                  </a:moveTo>
                  <a:cubicBezTo>
                    <a:pt x="20559" y="1"/>
                    <a:pt x="20181" y="113"/>
                    <a:pt x="19849" y="350"/>
                  </a:cubicBezTo>
                  <a:lnTo>
                    <a:pt x="1004" y="13967"/>
                  </a:lnTo>
                  <a:cubicBezTo>
                    <a:pt x="183" y="14575"/>
                    <a:pt x="1" y="15730"/>
                    <a:pt x="578" y="16551"/>
                  </a:cubicBezTo>
                  <a:lnTo>
                    <a:pt x="4134" y="21475"/>
                  </a:lnTo>
                  <a:cubicBezTo>
                    <a:pt x="4507" y="21972"/>
                    <a:pt x="5063" y="22246"/>
                    <a:pt x="5652" y="22246"/>
                  </a:cubicBezTo>
                  <a:cubicBezTo>
                    <a:pt x="5784" y="22246"/>
                    <a:pt x="5917" y="22232"/>
                    <a:pt x="6049" y="22204"/>
                  </a:cubicBezTo>
                  <a:cubicBezTo>
                    <a:pt x="6544" y="22098"/>
                    <a:pt x="7047" y="22045"/>
                    <a:pt x="7550" y="22045"/>
                  </a:cubicBezTo>
                  <a:cubicBezTo>
                    <a:pt x="9762" y="22045"/>
                    <a:pt x="11957" y="23069"/>
                    <a:pt x="13344" y="25001"/>
                  </a:cubicBezTo>
                  <a:cubicBezTo>
                    <a:pt x="15077" y="27402"/>
                    <a:pt x="15107" y="30442"/>
                    <a:pt x="13709" y="32812"/>
                  </a:cubicBezTo>
                  <a:cubicBezTo>
                    <a:pt x="13344" y="33481"/>
                    <a:pt x="13375" y="34241"/>
                    <a:pt x="13800" y="34849"/>
                  </a:cubicBezTo>
                  <a:lnTo>
                    <a:pt x="18420" y="41232"/>
                  </a:lnTo>
                  <a:cubicBezTo>
                    <a:pt x="18787" y="41746"/>
                    <a:pt x="19353" y="42016"/>
                    <a:pt x="19931" y="42016"/>
                  </a:cubicBezTo>
                  <a:cubicBezTo>
                    <a:pt x="20311" y="42016"/>
                    <a:pt x="20697" y="41899"/>
                    <a:pt x="21034" y="41658"/>
                  </a:cubicBezTo>
                  <a:lnTo>
                    <a:pt x="39880" y="28040"/>
                  </a:lnTo>
                  <a:cubicBezTo>
                    <a:pt x="40700" y="27432"/>
                    <a:pt x="40883" y="26277"/>
                    <a:pt x="40275" y="25457"/>
                  </a:cubicBezTo>
                  <a:lnTo>
                    <a:pt x="35685" y="19074"/>
                  </a:lnTo>
                  <a:cubicBezTo>
                    <a:pt x="35337" y="18576"/>
                    <a:pt x="34765" y="18303"/>
                    <a:pt x="34170" y="18303"/>
                  </a:cubicBezTo>
                  <a:cubicBezTo>
                    <a:pt x="34037" y="18303"/>
                    <a:pt x="33903" y="18317"/>
                    <a:pt x="33770" y="18344"/>
                  </a:cubicBezTo>
                  <a:cubicBezTo>
                    <a:pt x="33275" y="18451"/>
                    <a:pt x="32773" y="18504"/>
                    <a:pt x="32273" y="18504"/>
                  </a:cubicBezTo>
                  <a:cubicBezTo>
                    <a:pt x="30067" y="18504"/>
                    <a:pt x="27887" y="17480"/>
                    <a:pt x="26475" y="15548"/>
                  </a:cubicBezTo>
                  <a:cubicBezTo>
                    <a:pt x="24773" y="13177"/>
                    <a:pt x="24712" y="10107"/>
                    <a:pt x="26111" y="7736"/>
                  </a:cubicBezTo>
                  <a:cubicBezTo>
                    <a:pt x="26475" y="7098"/>
                    <a:pt x="26445" y="6308"/>
                    <a:pt x="26019" y="5700"/>
                  </a:cubicBezTo>
                  <a:lnTo>
                    <a:pt x="22463" y="776"/>
                  </a:lnTo>
                  <a:cubicBezTo>
                    <a:pt x="22092" y="275"/>
                    <a:pt x="21518" y="1"/>
                    <a:pt x="20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4058850" y="1366575"/>
              <a:ext cx="564625" cy="669475"/>
            </a:xfrm>
            <a:custGeom>
              <a:avLst/>
              <a:gdLst/>
              <a:ahLst/>
              <a:cxnLst/>
              <a:rect l="l" t="t" r="r" b="b"/>
              <a:pathLst>
                <a:path w="22585" h="26779" extrusionOk="0">
                  <a:moveTo>
                    <a:pt x="6809" y="0"/>
                  </a:moveTo>
                  <a:lnTo>
                    <a:pt x="1" y="4924"/>
                  </a:lnTo>
                  <a:lnTo>
                    <a:pt x="15776" y="26779"/>
                  </a:lnTo>
                  <a:lnTo>
                    <a:pt x="22585" y="21885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4229075" y="1305775"/>
              <a:ext cx="479500" cy="607950"/>
            </a:xfrm>
            <a:custGeom>
              <a:avLst/>
              <a:gdLst/>
              <a:ahLst/>
              <a:cxnLst/>
              <a:rect l="l" t="t" r="r" b="b"/>
              <a:pathLst>
                <a:path w="19180" h="24318" extrusionOk="0">
                  <a:moveTo>
                    <a:pt x="3374" y="1"/>
                  </a:moveTo>
                  <a:lnTo>
                    <a:pt x="0" y="2463"/>
                  </a:lnTo>
                  <a:lnTo>
                    <a:pt x="15776" y="24317"/>
                  </a:lnTo>
                  <a:lnTo>
                    <a:pt x="19180" y="21855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4301250" y="1621050"/>
              <a:ext cx="101850" cy="89875"/>
            </a:xfrm>
            <a:custGeom>
              <a:avLst/>
              <a:gdLst/>
              <a:ahLst/>
              <a:cxnLst/>
              <a:rect l="l" t="t" r="r" b="b"/>
              <a:pathLst>
                <a:path w="4074" h="3595" extrusionOk="0">
                  <a:moveTo>
                    <a:pt x="2044" y="0"/>
                  </a:moveTo>
                  <a:cubicBezTo>
                    <a:pt x="1682" y="0"/>
                    <a:pt x="1317" y="110"/>
                    <a:pt x="1004" y="338"/>
                  </a:cubicBezTo>
                  <a:cubicBezTo>
                    <a:pt x="183" y="916"/>
                    <a:pt x="1" y="2040"/>
                    <a:pt x="578" y="2861"/>
                  </a:cubicBezTo>
                  <a:cubicBezTo>
                    <a:pt x="927" y="3339"/>
                    <a:pt x="1476" y="3594"/>
                    <a:pt x="2037" y="3594"/>
                  </a:cubicBezTo>
                  <a:cubicBezTo>
                    <a:pt x="2404" y="3594"/>
                    <a:pt x="2776" y="3485"/>
                    <a:pt x="3101" y="3256"/>
                  </a:cubicBezTo>
                  <a:cubicBezTo>
                    <a:pt x="3891" y="2679"/>
                    <a:pt x="4074" y="1554"/>
                    <a:pt x="3496" y="733"/>
                  </a:cubicBezTo>
                  <a:cubicBezTo>
                    <a:pt x="3147" y="256"/>
                    <a:pt x="2598" y="0"/>
                    <a:pt x="2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B124D2C-0131-E3AA-089C-C510DB3BFD53}"/>
                  </a:ext>
                </a:extLst>
              </p:cNvPr>
              <p:cNvSpPr txBox="1"/>
              <p:nvPr/>
            </p:nvSpPr>
            <p:spPr>
              <a:xfrm>
                <a:off x="5605250" y="4937198"/>
                <a:ext cx="45292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𝟒𝟐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 :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𝟔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𝟕</m:t>
                    </m:r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(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quả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dâu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tây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)</a:t>
                </a: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B124D2C-0131-E3AA-089C-C510DB3BF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50" y="4937198"/>
                <a:ext cx="4529253" cy="492443"/>
              </a:xfrm>
              <a:prstGeom prst="rect">
                <a:avLst/>
              </a:prstGeom>
              <a:blipFill>
                <a:blip r:embed="rId5"/>
                <a:stretch>
                  <a:fillRect t="-25926" r="-4172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̃i tên: Phải 27">
            <a:extLst>
              <a:ext uri="{FF2B5EF4-FFF2-40B4-BE49-F238E27FC236}">
                <a16:creationId xmlns:a16="http://schemas.microsoft.com/office/drawing/2014/main" id="{90C6DC21-3EA0-9AED-C815-366B8B080ACC}"/>
              </a:ext>
            </a:extLst>
          </p:cNvPr>
          <p:cNvSpPr/>
          <p:nvPr/>
        </p:nvSpPr>
        <p:spPr>
          <a:xfrm>
            <a:off x="3943351" y="4898764"/>
            <a:ext cx="1304544" cy="56930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9684D"/>
              </a:solidFill>
              <a:latin typeface="Arial"/>
              <a:sym typeface="Arial"/>
            </a:endParaRPr>
          </a:p>
        </p:txBody>
      </p:sp>
      <p:sp>
        <p:nvSpPr>
          <p:cNvPr id="29" name="Bong bóng Ý nghĩ: Hình đám mây 28">
            <a:extLst>
              <a:ext uri="{FF2B5EF4-FFF2-40B4-BE49-F238E27FC236}">
                <a16:creationId xmlns:a16="http://schemas.microsoft.com/office/drawing/2014/main" id="{8EAC4F5E-315A-092D-90CD-2C313049BFB3}"/>
              </a:ext>
            </a:extLst>
          </p:cNvPr>
          <p:cNvSpPr/>
          <p:nvPr/>
        </p:nvSpPr>
        <p:spPr>
          <a:xfrm>
            <a:off x="1981200" y="1838325"/>
            <a:ext cx="8791575" cy="2457450"/>
          </a:xfrm>
          <a:prstGeom prst="wedgeRoundRectCallout">
            <a:avLst>
              <a:gd name="adj1" fmla="val -20948"/>
              <a:gd name="adj2" fmla="val 63372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sym typeface="Arial"/>
              </a:rPr>
              <a:t>Nếu có 42 quả dâu tây, chia cho mỗi bạn 6 quả. Số quả dâu tây đó đủ chia cho bao nhiêu bạn? Ta có phép chia nào?</a:t>
            </a:r>
            <a:endParaRPr lang="en-US" sz="3200" kern="0" dirty="0">
              <a:solidFill>
                <a:srgbClr val="E9684D"/>
              </a:solidFill>
              <a:latin typeface="Arial"/>
              <a:sym typeface="Arial"/>
            </a:endParaRPr>
          </a:p>
        </p:txBody>
      </p:sp>
      <p:grpSp>
        <p:nvGrpSpPr>
          <p:cNvPr id="30" name="Google Shape;1857;p50">
            <a:extLst>
              <a:ext uri="{FF2B5EF4-FFF2-40B4-BE49-F238E27FC236}">
                <a16:creationId xmlns:a16="http://schemas.microsoft.com/office/drawing/2014/main" id="{0B55ADE1-234A-A9F3-8974-6350B131E5D3}"/>
              </a:ext>
            </a:extLst>
          </p:cNvPr>
          <p:cNvGrpSpPr/>
          <p:nvPr/>
        </p:nvGrpSpPr>
        <p:grpSpPr>
          <a:xfrm flipH="1">
            <a:off x="826416" y="4639706"/>
            <a:ext cx="1433765" cy="1035249"/>
            <a:chOff x="5994300" y="879475"/>
            <a:chExt cx="617825" cy="446100"/>
          </a:xfrm>
        </p:grpSpPr>
        <p:sp>
          <p:nvSpPr>
            <p:cNvPr id="31" name="Google Shape;1858;p50">
              <a:extLst>
                <a:ext uri="{FF2B5EF4-FFF2-40B4-BE49-F238E27FC236}">
                  <a16:creationId xmlns:a16="http://schemas.microsoft.com/office/drawing/2014/main" id="{ADDD43B2-391E-8B8D-581F-0BECD417733B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59;p50">
              <a:extLst>
                <a:ext uri="{FF2B5EF4-FFF2-40B4-BE49-F238E27FC236}">
                  <a16:creationId xmlns:a16="http://schemas.microsoft.com/office/drawing/2014/main" id="{BBCC1021-DE88-B5AC-166B-6C2B87E50AB3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60;p50">
              <a:extLst>
                <a:ext uri="{FF2B5EF4-FFF2-40B4-BE49-F238E27FC236}">
                  <a16:creationId xmlns:a16="http://schemas.microsoft.com/office/drawing/2014/main" id="{5D7D8580-24D4-D5A9-5C3D-572F41F86B1D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3" name="Picture 13">
            <a:extLst>
              <a:ext uri="{FF2B5EF4-FFF2-40B4-BE49-F238E27FC236}">
                <a16:creationId xmlns:a16="http://schemas.microsoft.com/office/drawing/2014/main" id="{D0328BCA-2F87-9190-A611-12DCE38C83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4402572" y="5924742"/>
            <a:ext cx="564985" cy="318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46"/>
          <p:cNvSpPr/>
          <p:nvPr/>
        </p:nvSpPr>
        <p:spPr>
          <a:xfrm>
            <a:off x="11473309" y="171449"/>
            <a:ext cx="718691" cy="839456"/>
          </a:xfrm>
          <a:custGeom>
            <a:avLst/>
            <a:gdLst/>
            <a:ahLst/>
            <a:cxnLst/>
            <a:rect l="l" t="t" r="r" b="b"/>
            <a:pathLst>
              <a:path w="19728" h="23043" extrusionOk="0">
                <a:moveTo>
                  <a:pt x="10972" y="1"/>
                </a:moveTo>
                <a:cubicBezTo>
                  <a:pt x="8030" y="1"/>
                  <a:pt x="5854" y="1832"/>
                  <a:pt x="5563" y="2342"/>
                </a:cubicBezTo>
                <a:cubicBezTo>
                  <a:pt x="5168" y="3041"/>
                  <a:pt x="7356" y="6749"/>
                  <a:pt x="7356" y="6749"/>
                </a:cubicBezTo>
                <a:cubicBezTo>
                  <a:pt x="7356" y="6749"/>
                  <a:pt x="8779" y="5715"/>
                  <a:pt x="10208" y="5715"/>
                </a:cubicBezTo>
                <a:cubicBezTo>
                  <a:pt x="10476" y="5715"/>
                  <a:pt x="10745" y="5751"/>
                  <a:pt x="11004" y="5838"/>
                </a:cubicBezTo>
                <a:cubicBezTo>
                  <a:pt x="11824" y="6111"/>
                  <a:pt x="12311" y="6901"/>
                  <a:pt x="12007" y="7844"/>
                </a:cubicBezTo>
                <a:cubicBezTo>
                  <a:pt x="11673" y="8814"/>
                  <a:pt x="11064" y="9118"/>
                  <a:pt x="10359" y="9118"/>
                </a:cubicBezTo>
                <a:cubicBezTo>
                  <a:pt x="9717" y="9118"/>
                  <a:pt x="8995" y="8866"/>
                  <a:pt x="8329" y="8634"/>
                </a:cubicBezTo>
                <a:cubicBezTo>
                  <a:pt x="8329" y="8634"/>
                  <a:pt x="6688" y="12494"/>
                  <a:pt x="6870" y="12889"/>
                </a:cubicBezTo>
                <a:cubicBezTo>
                  <a:pt x="8542" y="13467"/>
                  <a:pt x="9666" y="14500"/>
                  <a:pt x="9210" y="15898"/>
                </a:cubicBezTo>
                <a:cubicBezTo>
                  <a:pt x="9085" y="16223"/>
                  <a:pt x="8673" y="16774"/>
                  <a:pt x="8024" y="16774"/>
                </a:cubicBezTo>
                <a:cubicBezTo>
                  <a:pt x="7883" y="16774"/>
                  <a:pt x="7731" y="16748"/>
                  <a:pt x="7569" y="16689"/>
                </a:cubicBezTo>
                <a:cubicBezTo>
                  <a:pt x="5320" y="15929"/>
                  <a:pt x="4955" y="12889"/>
                  <a:pt x="4712" y="12798"/>
                </a:cubicBezTo>
                <a:cubicBezTo>
                  <a:pt x="4708" y="12797"/>
                  <a:pt x="4702" y="12796"/>
                  <a:pt x="4695" y="12796"/>
                </a:cubicBezTo>
                <a:cubicBezTo>
                  <a:pt x="4315" y="12796"/>
                  <a:pt x="1" y="15291"/>
                  <a:pt x="1" y="15291"/>
                </a:cubicBezTo>
                <a:cubicBezTo>
                  <a:pt x="1" y="15291"/>
                  <a:pt x="304" y="20640"/>
                  <a:pt x="6019" y="22585"/>
                </a:cubicBezTo>
                <a:cubicBezTo>
                  <a:pt x="6898" y="22888"/>
                  <a:pt x="7819" y="23042"/>
                  <a:pt x="8731" y="23042"/>
                </a:cubicBezTo>
                <a:cubicBezTo>
                  <a:pt x="11666" y="23042"/>
                  <a:pt x="14518" y="21449"/>
                  <a:pt x="15654" y="18087"/>
                </a:cubicBezTo>
                <a:cubicBezTo>
                  <a:pt x="16718" y="14956"/>
                  <a:pt x="14651" y="12616"/>
                  <a:pt x="14651" y="12616"/>
                </a:cubicBezTo>
                <a:cubicBezTo>
                  <a:pt x="14651" y="12616"/>
                  <a:pt x="17356" y="12099"/>
                  <a:pt x="18238" y="9424"/>
                </a:cubicBezTo>
                <a:cubicBezTo>
                  <a:pt x="19727" y="5078"/>
                  <a:pt x="17417" y="1765"/>
                  <a:pt x="13314" y="397"/>
                </a:cubicBezTo>
                <a:cubicBezTo>
                  <a:pt x="12497" y="116"/>
                  <a:pt x="11710" y="1"/>
                  <a:pt x="109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EE4E4B0F-1624-8AB8-7422-12C1DC60E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1265" y="486987"/>
            <a:ext cx="1076875" cy="107687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11674E0-8AE4-7576-B010-CC140D4507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" y="2210862"/>
            <a:ext cx="11029951" cy="471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14AF36-5F85-6D3E-3BDF-1F3B7CA75BA8}"/>
              </a:ext>
            </a:extLst>
          </p:cNvPr>
          <p:cNvSpPr txBox="1"/>
          <p:nvPr/>
        </p:nvSpPr>
        <p:spPr>
          <a:xfrm>
            <a:off x="1298141" y="486987"/>
            <a:ext cx="9996489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Anh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Hưng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nuôi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48 con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chim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bồ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chuồng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chuồng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6 con.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Hưng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chuồng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chim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bồ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grpSp>
        <p:nvGrpSpPr>
          <p:cNvPr id="31" name="Google Shape;1726;p47">
            <a:extLst>
              <a:ext uri="{FF2B5EF4-FFF2-40B4-BE49-F238E27FC236}">
                <a16:creationId xmlns:a16="http://schemas.microsoft.com/office/drawing/2014/main" id="{44CB3F1E-9D15-092F-B477-55C5184416FB}"/>
              </a:ext>
            </a:extLst>
          </p:cNvPr>
          <p:cNvGrpSpPr/>
          <p:nvPr/>
        </p:nvGrpSpPr>
        <p:grpSpPr>
          <a:xfrm rot="-1660677">
            <a:off x="560612" y="3419786"/>
            <a:ext cx="828963" cy="897703"/>
            <a:chOff x="6028025" y="9746400"/>
            <a:chExt cx="527375" cy="571150"/>
          </a:xfrm>
        </p:grpSpPr>
        <p:sp>
          <p:nvSpPr>
            <p:cNvPr id="32" name="Google Shape;1727;p47">
              <a:extLst>
                <a:ext uri="{FF2B5EF4-FFF2-40B4-BE49-F238E27FC236}">
                  <a16:creationId xmlns:a16="http://schemas.microsoft.com/office/drawing/2014/main" id="{0CA83F95-49E2-4BE5-4517-A8780001E6E0}"/>
                </a:ext>
              </a:extLst>
            </p:cNvPr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728;p47">
              <a:extLst>
                <a:ext uri="{FF2B5EF4-FFF2-40B4-BE49-F238E27FC236}">
                  <a16:creationId xmlns:a16="http://schemas.microsoft.com/office/drawing/2014/main" id="{72AED96A-DCB3-CFBE-71FA-083A671F06EE}"/>
                </a:ext>
              </a:extLst>
            </p:cNvPr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729;p47">
              <a:extLst>
                <a:ext uri="{FF2B5EF4-FFF2-40B4-BE49-F238E27FC236}">
                  <a16:creationId xmlns:a16="http://schemas.microsoft.com/office/drawing/2014/main" id="{9C0043CE-FDBA-DEA9-9BC3-6E23FC04405F}"/>
                </a:ext>
              </a:extLst>
            </p:cNvPr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5" name="Picture 13">
            <a:extLst>
              <a:ext uri="{FF2B5EF4-FFF2-40B4-BE49-F238E27FC236}">
                <a16:creationId xmlns:a16="http://schemas.microsoft.com/office/drawing/2014/main" id="{F5C208AC-A297-EE98-D411-F0F49B3AD2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6224261" y="2376647"/>
            <a:ext cx="564985" cy="318447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6C84CC92-0A05-0F7B-E93E-E9CF6405DB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395085" y="5013287"/>
            <a:ext cx="564985" cy="318447"/>
          </a:xfrm>
          <a:prstGeom prst="rect">
            <a:avLst/>
          </a:prstGeom>
        </p:spPr>
      </p:pic>
      <p:pic>
        <p:nvPicPr>
          <p:cNvPr id="37" name="Picture 13">
            <a:extLst>
              <a:ext uri="{FF2B5EF4-FFF2-40B4-BE49-F238E27FC236}">
                <a16:creationId xmlns:a16="http://schemas.microsoft.com/office/drawing/2014/main" id="{2F440F6C-5D4A-93C3-E2AA-88DFF99CFF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0782076" y="3431401"/>
            <a:ext cx="564985" cy="318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ddle School Digital Choice Board by Slidesgo">
  <a:themeElements>
    <a:clrScheme name="Simple Light">
      <a:dk1>
        <a:srgbClr val="E9684D"/>
      </a:dk1>
      <a:lt1>
        <a:srgbClr val="FFFBEF"/>
      </a:lt1>
      <a:dk2>
        <a:srgbClr val="EFE8D8"/>
      </a:dk2>
      <a:lt2>
        <a:srgbClr val="F2BBA7"/>
      </a:lt2>
      <a:accent1>
        <a:srgbClr val="FAE9E3"/>
      </a:accent1>
      <a:accent2>
        <a:srgbClr val="F1D8CF"/>
      </a:accent2>
      <a:accent3>
        <a:srgbClr val="92CFB9"/>
      </a:accent3>
      <a:accent4>
        <a:srgbClr val="43A783"/>
      </a:accent4>
      <a:accent5>
        <a:srgbClr val="FFFFFF"/>
      </a:accent5>
      <a:accent6>
        <a:srgbClr val="7A543B"/>
      </a:accent6>
      <a:hlink>
        <a:srgbClr val="7A5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312</Words>
  <Application>Microsoft Office PowerPoint</Application>
  <PresentationFormat>Widescreen</PresentationFormat>
  <Paragraphs>47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Arial</vt:lpstr>
      <vt:lpstr>Calibri</vt:lpstr>
      <vt:lpstr>Cambria Math</vt:lpstr>
      <vt:lpstr>Lato</vt:lpstr>
      <vt:lpstr>Livvic</vt:lpstr>
      <vt:lpstr>Montserrat</vt:lpstr>
      <vt:lpstr>Nunito Black</vt:lpstr>
      <vt:lpstr>Righteous</vt:lpstr>
      <vt:lpstr>Roboto Condensed Light</vt:lpstr>
      <vt:lpstr>Rozha One</vt:lpstr>
      <vt:lpstr>Times New Roman</vt:lpstr>
      <vt:lpstr>Middle School Digital Choice Board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12</cp:revision>
  <dcterms:created xsi:type="dcterms:W3CDTF">2022-10-06T10:55:53Z</dcterms:created>
  <dcterms:modified xsi:type="dcterms:W3CDTF">2024-10-16T07:52:27Z</dcterms:modified>
</cp:coreProperties>
</file>