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9"/>
  </p:notesMasterIdLst>
  <p:handoutMasterIdLst>
    <p:handoutMasterId r:id="rId20"/>
  </p:handoutMasterIdLst>
  <p:sldIdLst>
    <p:sldId id="314" r:id="rId4"/>
    <p:sldId id="290" r:id="rId5"/>
    <p:sldId id="259" r:id="rId6"/>
    <p:sldId id="291" r:id="rId7"/>
    <p:sldId id="302" r:id="rId8"/>
    <p:sldId id="303" r:id="rId9"/>
    <p:sldId id="307" r:id="rId10"/>
    <p:sldId id="296" r:id="rId11"/>
    <p:sldId id="373" r:id="rId12"/>
    <p:sldId id="264" r:id="rId13"/>
    <p:sldId id="375" r:id="rId14"/>
    <p:sldId id="377" r:id="rId15"/>
    <p:sldId id="376" r:id="rId16"/>
    <p:sldId id="37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22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805BA4-2C53-549B-AB36-D40FC39CB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CA266-9A0A-8797-5DBB-16270FDF7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B33BC-A2BB-43D7-BF14-B75B67732399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3C78E-229C-FA6A-7E84-549EFAA71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95746-46B0-23B4-B8C9-3E8D4A4BE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E95BE-A4DD-4A49-B3D2-0C63768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2CCA-0691-4C05-BE2D-30D9D917EFCA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6900-2D7D-4DBD-AC57-10D8F0E6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76900-2D7D-4DBD-AC57-10D8F0E6C9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3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76900-2D7D-4DBD-AC57-10D8F0E6C9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a6f029dda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a6f029ddad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0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3.xml"/><Relationship Id="rId5" Type="http://schemas.openxmlformats.org/officeDocument/2006/relationships/slide" Target="../slides/slide11.xml"/><Relationship Id="rId4" Type="http://schemas.openxmlformats.org/officeDocument/2006/relationships/slide" Target="../slides/slide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6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2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783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5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939270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237697">
            <a:off x="6197197" y="5265538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1721" y="-88904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9467" y="3992559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219473" y="1869844"/>
            <a:ext cx="5856523" cy="3118309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51400" y="1295400"/>
            <a:ext cx="10689200" cy="37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7" name="Google Shape;17;p2"/>
          <p:cNvGrpSpPr/>
          <p:nvPr/>
        </p:nvGrpSpPr>
        <p:grpSpPr>
          <a:xfrm>
            <a:off x="9900017" y="3349784"/>
            <a:ext cx="2920063" cy="2126081"/>
            <a:chOff x="6001425" y="5588275"/>
            <a:chExt cx="1332875" cy="970400"/>
          </a:xfrm>
        </p:grpSpPr>
        <p:sp>
          <p:nvSpPr>
            <p:cNvPr id="18" name="Google Shape;1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/>
          <p:nvPr/>
        </p:nvSpPr>
        <p:spPr>
          <a:xfrm rot="10516267">
            <a:off x="-940830" y="8327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-1136787">
            <a:off x="3954559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2"/>
          <p:cNvGrpSpPr/>
          <p:nvPr/>
        </p:nvGrpSpPr>
        <p:grpSpPr>
          <a:xfrm rot="-1060674">
            <a:off x="10649903" y="-508790"/>
            <a:ext cx="1782347" cy="2125081"/>
            <a:chOff x="3066650" y="5873925"/>
            <a:chExt cx="1591250" cy="2145950"/>
          </a:xfrm>
        </p:grpSpPr>
        <p:sp>
          <p:nvSpPr>
            <p:cNvPr id="33" name="Google Shape;33;p2"/>
            <p:cNvSpPr/>
            <p:nvPr/>
          </p:nvSpPr>
          <p:spPr>
            <a:xfrm>
              <a:off x="3173800" y="7137625"/>
              <a:ext cx="1085150" cy="731800"/>
            </a:xfrm>
            <a:custGeom>
              <a:avLst/>
              <a:gdLst/>
              <a:ahLst/>
              <a:cxnLst/>
              <a:rect l="l" t="t" r="r" b="b"/>
              <a:pathLst>
                <a:path w="43406" h="29272" fill="none" extrusionOk="0">
                  <a:moveTo>
                    <a:pt x="43406" y="1"/>
                  </a:moveTo>
                  <a:cubicBezTo>
                    <a:pt x="43406" y="1"/>
                    <a:pt x="27874" y="29272"/>
                    <a:pt x="1" y="2805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6650" y="6623950"/>
              <a:ext cx="1591250" cy="1395925"/>
            </a:xfrm>
            <a:custGeom>
              <a:avLst/>
              <a:gdLst/>
              <a:ahLst/>
              <a:cxnLst/>
              <a:rect l="l" t="t" r="r" b="b"/>
              <a:pathLst>
                <a:path w="63650" h="55837" fill="none" extrusionOk="0">
                  <a:moveTo>
                    <a:pt x="20153" y="36566"/>
                  </a:moveTo>
                  <a:cubicBezTo>
                    <a:pt x="28360" y="37113"/>
                    <a:pt x="25108" y="27113"/>
                    <a:pt x="32190" y="25380"/>
                  </a:cubicBezTo>
                  <a:cubicBezTo>
                    <a:pt x="39303" y="23618"/>
                    <a:pt x="45929" y="14985"/>
                    <a:pt x="48513" y="8237"/>
                  </a:cubicBezTo>
                  <a:cubicBezTo>
                    <a:pt x="51674" y="0"/>
                    <a:pt x="63650" y="5441"/>
                    <a:pt x="57996" y="18389"/>
                  </a:cubicBezTo>
                  <a:cubicBezTo>
                    <a:pt x="52373" y="31368"/>
                    <a:pt x="42737" y="35107"/>
                    <a:pt x="41400" y="42189"/>
                  </a:cubicBezTo>
                  <a:cubicBezTo>
                    <a:pt x="40063" y="49271"/>
                    <a:pt x="27053" y="49363"/>
                    <a:pt x="22251" y="52585"/>
                  </a:cubicBezTo>
                  <a:cubicBezTo>
                    <a:pt x="17478" y="55837"/>
                    <a:pt x="1" y="51946"/>
                    <a:pt x="1" y="51946"/>
                  </a:cubicBezTo>
                  <a:cubicBezTo>
                    <a:pt x="1" y="51946"/>
                    <a:pt x="11916" y="36019"/>
                    <a:pt x="20153" y="3656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81400" y="6379250"/>
              <a:ext cx="680900" cy="1079825"/>
            </a:xfrm>
            <a:custGeom>
              <a:avLst/>
              <a:gdLst/>
              <a:ahLst/>
              <a:cxnLst/>
              <a:rect l="l" t="t" r="r" b="b"/>
              <a:pathLst>
                <a:path w="27236" h="43193" fill="none" extrusionOk="0">
                  <a:moveTo>
                    <a:pt x="27235" y="1"/>
                  </a:moveTo>
                  <a:cubicBezTo>
                    <a:pt x="27235" y="1"/>
                    <a:pt x="25472" y="32706"/>
                    <a:pt x="1" y="4319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19850" y="5873925"/>
              <a:ext cx="959025" cy="1704450"/>
            </a:xfrm>
            <a:custGeom>
              <a:avLst/>
              <a:gdLst/>
              <a:ahLst/>
              <a:cxnLst/>
              <a:rect l="l" t="t" r="r" b="b"/>
              <a:pathLst>
                <a:path w="38361" h="68178" fill="none" extrusionOk="0">
                  <a:moveTo>
                    <a:pt x="11673" y="46050"/>
                  </a:moveTo>
                  <a:cubicBezTo>
                    <a:pt x="19272" y="43102"/>
                    <a:pt x="13983" y="31035"/>
                    <a:pt x="19636" y="26506"/>
                  </a:cubicBezTo>
                  <a:cubicBezTo>
                    <a:pt x="25259" y="21977"/>
                    <a:pt x="23193" y="15654"/>
                    <a:pt x="25290" y="8815"/>
                  </a:cubicBezTo>
                  <a:cubicBezTo>
                    <a:pt x="27904" y="244"/>
                    <a:pt x="37661" y="1"/>
                    <a:pt x="38026" y="13983"/>
                  </a:cubicBezTo>
                  <a:cubicBezTo>
                    <a:pt x="38360" y="27934"/>
                    <a:pt x="31278" y="35290"/>
                    <a:pt x="33041" y="42190"/>
                  </a:cubicBezTo>
                  <a:cubicBezTo>
                    <a:pt x="34804" y="49120"/>
                    <a:pt x="23162" y="54622"/>
                    <a:pt x="20214" y="59515"/>
                  </a:cubicBezTo>
                  <a:cubicBezTo>
                    <a:pt x="17296" y="64409"/>
                    <a:pt x="1" y="68178"/>
                    <a:pt x="1" y="68178"/>
                  </a:cubicBezTo>
                  <a:cubicBezTo>
                    <a:pt x="1" y="68178"/>
                    <a:pt x="4074" y="48968"/>
                    <a:pt x="11673" y="4605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4206067" y="-828735"/>
            <a:ext cx="2501717" cy="1821505"/>
            <a:chOff x="6001425" y="5588275"/>
            <a:chExt cx="1332875" cy="970400"/>
          </a:xfrm>
        </p:grpSpPr>
        <p:sp>
          <p:nvSpPr>
            <p:cNvPr id="38" name="Google Shape;3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" name="Google Shape;50;p2"/>
          <p:cNvSpPr/>
          <p:nvPr/>
        </p:nvSpPr>
        <p:spPr>
          <a:xfrm rot="1122215">
            <a:off x="713740" y="226368"/>
            <a:ext cx="704465" cy="106900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" name="Google Shape;51;p2"/>
          <p:cNvGrpSpPr/>
          <p:nvPr/>
        </p:nvGrpSpPr>
        <p:grpSpPr>
          <a:xfrm rot="3927894">
            <a:off x="8955677" y="-516704"/>
            <a:ext cx="1538231" cy="1980547"/>
            <a:chOff x="2451800" y="8550200"/>
            <a:chExt cx="424025" cy="560300"/>
          </a:xfrm>
        </p:grpSpPr>
        <p:sp>
          <p:nvSpPr>
            <p:cNvPr id="52" name="Google Shape;52;p2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1191984">
            <a:off x="3784513" y="5826247"/>
            <a:ext cx="1429231" cy="1613500"/>
            <a:chOff x="1135825" y="6187875"/>
            <a:chExt cx="769800" cy="869050"/>
          </a:xfrm>
        </p:grpSpPr>
        <p:sp>
          <p:nvSpPr>
            <p:cNvPr id="55" name="Google Shape;55;p2"/>
            <p:cNvSpPr/>
            <p:nvPr/>
          </p:nvSpPr>
          <p:spPr>
            <a:xfrm>
              <a:off x="1208025" y="6253650"/>
              <a:ext cx="408075" cy="359275"/>
            </a:xfrm>
            <a:custGeom>
              <a:avLst/>
              <a:gdLst/>
              <a:ahLst/>
              <a:cxnLst/>
              <a:rect l="l" t="t" r="r" b="b"/>
              <a:pathLst>
                <a:path w="16323" h="14371" extrusionOk="0">
                  <a:moveTo>
                    <a:pt x="8158" y="1"/>
                  </a:moveTo>
                  <a:cubicBezTo>
                    <a:pt x="7189" y="1"/>
                    <a:pt x="6203" y="199"/>
                    <a:pt x="5259" y="620"/>
                  </a:cubicBezTo>
                  <a:cubicBezTo>
                    <a:pt x="1611" y="2231"/>
                    <a:pt x="0" y="6486"/>
                    <a:pt x="1611" y="10103"/>
                  </a:cubicBezTo>
                  <a:cubicBezTo>
                    <a:pt x="2802" y="12776"/>
                    <a:pt x="5420" y="14370"/>
                    <a:pt x="8177" y="14370"/>
                  </a:cubicBezTo>
                  <a:cubicBezTo>
                    <a:pt x="9151" y="14370"/>
                    <a:pt x="10143" y="14171"/>
                    <a:pt x="11095" y="13751"/>
                  </a:cubicBezTo>
                  <a:cubicBezTo>
                    <a:pt x="14712" y="12140"/>
                    <a:pt x="16323" y="7884"/>
                    <a:pt x="14712" y="4267"/>
                  </a:cubicBezTo>
                  <a:cubicBezTo>
                    <a:pt x="13521" y="1595"/>
                    <a:pt x="10904" y="1"/>
                    <a:pt x="8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22175" y="6727600"/>
              <a:ext cx="283450" cy="329325"/>
            </a:xfrm>
            <a:custGeom>
              <a:avLst/>
              <a:gdLst/>
              <a:ahLst/>
              <a:cxnLst/>
              <a:rect l="l" t="t" r="r" b="b"/>
              <a:pathLst>
                <a:path w="11338" h="13173" extrusionOk="0">
                  <a:moveTo>
                    <a:pt x="2418" y="0"/>
                  </a:moveTo>
                  <a:cubicBezTo>
                    <a:pt x="2209" y="0"/>
                    <a:pt x="1999" y="66"/>
                    <a:pt x="1824" y="203"/>
                  </a:cubicBezTo>
                  <a:lnTo>
                    <a:pt x="517" y="1206"/>
                  </a:lnTo>
                  <a:cubicBezTo>
                    <a:pt x="91" y="1541"/>
                    <a:pt x="0" y="2149"/>
                    <a:pt x="334" y="2574"/>
                  </a:cubicBezTo>
                  <a:lnTo>
                    <a:pt x="8116" y="12787"/>
                  </a:lnTo>
                  <a:cubicBezTo>
                    <a:pt x="8313" y="13038"/>
                    <a:pt x="8605" y="13172"/>
                    <a:pt x="8904" y="13172"/>
                  </a:cubicBezTo>
                  <a:cubicBezTo>
                    <a:pt x="9113" y="13172"/>
                    <a:pt x="9327" y="13107"/>
                    <a:pt x="9514" y="12969"/>
                  </a:cubicBezTo>
                  <a:lnTo>
                    <a:pt x="10821" y="11966"/>
                  </a:lnTo>
                  <a:cubicBezTo>
                    <a:pt x="11246" y="11632"/>
                    <a:pt x="11338" y="11024"/>
                    <a:pt x="11003" y="10599"/>
                  </a:cubicBezTo>
                  <a:lnTo>
                    <a:pt x="3192" y="386"/>
                  </a:lnTo>
                  <a:cubicBezTo>
                    <a:pt x="3013" y="135"/>
                    <a:pt x="2717" y="0"/>
                    <a:pt x="2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08325" y="6969750"/>
              <a:ext cx="97300" cy="87175"/>
            </a:xfrm>
            <a:custGeom>
              <a:avLst/>
              <a:gdLst/>
              <a:ahLst/>
              <a:cxnLst/>
              <a:rect l="l" t="t" r="r" b="b"/>
              <a:pathLst>
                <a:path w="3892" h="3487" extrusionOk="0">
                  <a:moveTo>
                    <a:pt x="2858" y="1"/>
                  </a:moveTo>
                  <a:lnTo>
                    <a:pt x="1" y="2189"/>
                  </a:lnTo>
                  <a:lnTo>
                    <a:pt x="670" y="3101"/>
                  </a:lnTo>
                  <a:cubicBezTo>
                    <a:pt x="867" y="3352"/>
                    <a:pt x="1159" y="3486"/>
                    <a:pt x="1458" y="3486"/>
                  </a:cubicBezTo>
                  <a:cubicBezTo>
                    <a:pt x="1667" y="3486"/>
                    <a:pt x="1881" y="3421"/>
                    <a:pt x="2068" y="3283"/>
                  </a:cubicBezTo>
                  <a:lnTo>
                    <a:pt x="3375" y="2280"/>
                  </a:lnTo>
                  <a:cubicBezTo>
                    <a:pt x="3800" y="1946"/>
                    <a:pt x="3892" y="1338"/>
                    <a:pt x="3557" y="91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12750" y="6578400"/>
              <a:ext cx="190750" cy="221925"/>
            </a:xfrm>
            <a:custGeom>
              <a:avLst/>
              <a:gdLst/>
              <a:ahLst/>
              <a:cxnLst/>
              <a:rect l="l" t="t" r="r" b="b"/>
              <a:pathLst>
                <a:path w="7630" h="8877" extrusionOk="0">
                  <a:moveTo>
                    <a:pt x="2067" y="1"/>
                  </a:moveTo>
                  <a:lnTo>
                    <a:pt x="0" y="1582"/>
                  </a:lnTo>
                  <a:lnTo>
                    <a:pt x="5562" y="8876"/>
                  </a:lnTo>
                  <a:lnTo>
                    <a:pt x="7629" y="7265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5825" y="6187875"/>
              <a:ext cx="553225" cy="489725"/>
            </a:xfrm>
            <a:custGeom>
              <a:avLst/>
              <a:gdLst/>
              <a:ahLst/>
              <a:cxnLst/>
              <a:rect l="l" t="t" r="r" b="b"/>
              <a:pathLst>
                <a:path w="22129" h="19589" extrusionOk="0">
                  <a:moveTo>
                    <a:pt x="11055" y="2610"/>
                  </a:moveTo>
                  <a:cubicBezTo>
                    <a:pt x="13212" y="2610"/>
                    <a:pt x="15341" y="3586"/>
                    <a:pt x="16749" y="5439"/>
                  </a:cubicBezTo>
                  <a:cubicBezTo>
                    <a:pt x="19150" y="8570"/>
                    <a:pt x="18573" y="13099"/>
                    <a:pt x="15411" y="15500"/>
                  </a:cubicBezTo>
                  <a:cubicBezTo>
                    <a:pt x="14114" y="16496"/>
                    <a:pt x="12576" y="16979"/>
                    <a:pt x="11049" y="16979"/>
                  </a:cubicBezTo>
                  <a:cubicBezTo>
                    <a:pt x="8892" y="16979"/>
                    <a:pt x="6756" y="16014"/>
                    <a:pt x="5350" y="14163"/>
                  </a:cubicBezTo>
                  <a:cubicBezTo>
                    <a:pt x="2949" y="11002"/>
                    <a:pt x="3527" y="6503"/>
                    <a:pt x="6688" y="4102"/>
                  </a:cubicBezTo>
                  <a:cubicBezTo>
                    <a:pt x="7996" y="3096"/>
                    <a:pt x="9532" y="2610"/>
                    <a:pt x="11055" y="2610"/>
                  </a:cubicBezTo>
                  <a:close/>
                  <a:moveTo>
                    <a:pt x="11051" y="0"/>
                  </a:moveTo>
                  <a:cubicBezTo>
                    <a:pt x="8973" y="0"/>
                    <a:pt x="6881" y="664"/>
                    <a:pt x="5107" y="2035"/>
                  </a:cubicBezTo>
                  <a:cubicBezTo>
                    <a:pt x="821" y="5318"/>
                    <a:pt x="1" y="11458"/>
                    <a:pt x="3284" y="15744"/>
                  </a:cubicBezTo>
                  <a:cubicBezTo>
                    <a:pt x="5205" y="18271"/>
                    <a:pt x="8107" y="19589"/>
                    <a:pt x="11048" y="19589"/>
                  </a:cubicBezTo>
                  <a:cubicBezTo>
                    <a:pt x="13131" y="19589"/>
                    <a:pt x="15233" y="18928"/>
                    <a:pt x="17022" y="17567"/>
                  </a:cubicBezTo>
                  <a:cubicBezTo>
                    <a:pt x="21308" y="14285"/>
                    <a:pt x="22129" y="8145"/>
                    <a:pt x="18846" y="3859"/>
                  </a:cubicBezTo>
                  <a:cubicBezTo>
                    <a:pt x="16904" y="1329"/>
                    <a:pt x="13992" y="0"/>
                    <a:pt x="1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8336979" y="5631416"/>
            <a:ext cx="828963" cy="897696"/>
            <a:chOff x="6028025" y="9746400"/>
            <a:chExt cx="527375" cy="571150"/>
          </a:xfrm>
        </p:grpSpPr>
        <p:sp>
          <p:nvSpPr>
            <p:cNvPr id="61" name="Google Shape;61;p2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2"/>
          <p:cNvGrpSpPr/>
          <p:nvPr/>
        </p:nvGrpSpPr>
        <p:grpSpPr>
          <a:xfrm rot="-720331">
            <a:off x="3299123" y="19679"/>
            <a:ext cx="958473" cy="907375"/>
            <a:chOff x="775738" y="6852550"/>
            <a:chExt cx="718875" cy="680550"/>
          </a:xfrm>
        </p:grpSpPr>
        <p:sp>
          <p:nvSpPr>
            <p:cNvPr id="65" name="Google Shape;65;p2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960000" y="1431767"/>
            <a:ext cx="10272000" cy="2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6667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960000" y="4156833"/>
            <a:ext cx="102720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A543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0" name="Google Shape;70;p2"/>
          <p:cNvSpPr/>
          <p:nvPr/>
        </p:nvSpPr>
        <p:spPr>
          <a:xfrm rot="-3100296">
            <a:off x="1440846" y="5818087"/>
            <a:ext cx="648956" cy="818455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833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 rot="10800000">
            <a:off x="-4542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>
            <a:off x="683798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263800" y="2664633"/>
            <a:ext cx="56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894633"/>
            <a:ext cx="393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1797000" y="4138251"/>
            <a:ext cx="8598000" cy="1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-233591" y="164306"/>
            <a:ext cx="1208787" cy="1964013"/>
            <a:chOff x="-189975" y="5818763"/>
            <a:chExt cx="713850" cy="1159850"/>
          </a:xfrm>
        </p:grpSpPr>
        <p:sp>
          <p:nvSpPr>
            <p:cNvPr id="80" name="Google Shape;80;p3"/>
            <p:cNvSpPr/>
            <p:nvPr/>
          </p:nvSpPr>
          <p:spPr>
            <a:xfrm>
              <a:off x="-189975" y="5818763"/>
              <a:ext cx="713850" cy="1156100"/>
            </a:xfrm>
            <a:custGeom>
              <a:avLst/>
              <a:gdLst/>
              <a:ahLst/>
              <a:cxnLst/>
              <a:rect l="l" t="t" r="r" b="b"/>
              <a:pathLst>
                <a:path w="28554" h="46244" extrusionOk="0">
                  <a:moveTo>
                    <a:pt x="11864" y="13599"/>
                  </a:moveTo>
                  <a:cubicBezTo>
                    <a:pt x="11873" y="13599"/>
                    <a:pt x="11883" y="13609"/>
                    <a:pt x="11891" y="13638"/>
                  </a:cubicBezTo>
                  <a:lnTo>
                    <a:pt x="11891" y="13638"/>
                  </a:lnTo>
                  <a:cubicBezTo>
                    <a:pt x="11883" y="13624"/>
                    <a:pt x="11868" y="13614"/>
                    <a:pt x="11851" y="13606"/>
                  </a:cubicBezTo>
                  <a:lnTo>
                    <a:pt x="11851" y="13606"/>
                  </a:lnTo>
                  <a:cubicBezTo>
                    <a:pt x="11855" y="13602"/>
                    <a:pt x="11859" y="13599"/>
                    <a:pt x="11864" y="13599"/>
                  </a:cubicBezTo>
                  <a:close/>
                  <a:moveTo>
                    <a:pt x="11874" y="13623"/>
                  </a:moveTo>
                  <a:cubicBezTo>
                    <a:pt x="11880" y="13623"/>
                    <a:pt x="11878" y="13625"/>
                    <a:pt x="11866" y="13631"/>
                  </a:cubicBezTo>
                  <a:cubicBezTo>
                    <a:pt x="11857" y="13640"/>
                    <a:pt x="11851" y="13644"/>
                    <a:pt x="11846" y="13644"/>
                  </a:cubicBezTo>
                  <a:cubicBezTo>
                    <a:pt x="11841" y="13644"/>
                    <a:pt x="11839" y="13637"/>
                    <a:pt x="11841" y="13628"/>
                  </a:cubicBezTo>
                  <a:lnTo>
                    <a:pt x="11841" y="13628"/>
                  </a:lnTo>
                  <a:cubicBezTo>
                    <a:pt x="11856" y="13625"/>
                    <a:pt x="11868" y="13623"/>
                    <a:pt x="11874" y="13623"/>
                  </a:cubicBezTo>
                  <a:close/>
                  <a:moveTo>
                    <a:pt x="11624" y="13713"/>
                  </a:moveTo>
                  <a:lnTo>
                    <a:pt x="11624" y="13713"/>
                  </a:lnTo>
                  <a:cubicBezTo>
                    <a:pt x="11624" y="13716"/>
                    <a:pt x="11623" y="13719"/>
                    <a:pt x="11623" y="13722"/>
                  </a:cubicBezTo>
                  <a:cubicBezTo>
                    <a:pt x="11623" y="13731"/>
                    <a:pt x="11620" y="13735"/>
                    <a:pt x="11618" y="13735"/>
                  </a:cubicBezTo>
                  <a:cubicBezTo>
                    <a:pt x="11615" y="13735"/>
                    <a:pt x="11613" y="13725"/>
                    <a:pt x="11624" y="13713"/>
                  </a:cubicBezTo>
                  <a:close/>
                  <a:moveTo>
                    <a:pt x="19131" y="15592"/>
                  </a:moveTo>
                  <a:cubicBezTo>
                    <a:pt x="19131" y="15601"/>
                    <a:pt x="19131" y="15607"/>
                    <a:pt x="19131" y="15607"/>
                  </a:cubicBezTo>
                  <a:cubicBezTo>
                    <a:pt x="19114" y="15607"/>
                    <a:pt x="19116" y="15607"/>
                    <a:pt x="19131" y="15592"/>
                  </a:cubicBezTo>
                  <a:close/>
                  <a:moveTo>
                    <a:pt x="3507" y="16488"/>
                  </a:moveTo>
                  <a:lnTo>
                    <a:pt x="3507" y="16488"/>
                  </a:lnTo>
                  <a:cubicBezTo>
                    <a:pt x="3507" y="16488"/>
                    <a:pt x="3508" y="16488"/>
                    <a:pt x="3508" y="16488"/>
                  </a:cubicBezTo>
                  <a:lnTo>
                    <a:pt x="3508" y="16488"/>
                  </a:lnTo>
                  <a:cubicBezTo>
                    <a:pt x="3503" y="16493"/>
                    <a:pt x="3493" y="16502"/>
                    <a:pt x="3477" y="16519"/>
                  </a:cubicBezTo>
                  <a:cubicBezTo>
                    <a:pt x="3490" y="16506"/>
                    <a:pt x="3500" y="16496"/>
                    <a:pt x="3507" y="16488"/>
                  </a:cubicBezTo>
                  <a:close/>
                  <a:moveTo>
                    <a:pt x="20970" y="0"/>
                  </a:moveTo>
                  <a:cubicBezTo>
                    <a:pt x="20873" y="0"/>
                    <a:pt x="20777" y="5"/>
                    <a:pt x="20681" y="14"/>
                  </a:cubicBezTo>
                  <a:cubicBezTo>
                    <a:pt x="18401" y="257"/>
                    <a:pt x="17976" y="3023"/>
                    <a:pt x="17672" y="4847"/>
                  </a:cubicBezTo>
                  <a:cubicBezTo>
                    <a:pt x="17520" y="5850"/>
                    <a:pt x="17429" y="6944"/>
                    <a:pt x="17034" y="7917"/>
                  </a:cubicBezTo>
                  <a:cubicBezTo>
                    <a:pt x="16912" y="8221"/>
                    <a:pt x="16760" y="8494"/>
                    <a:pt x="16547" y="8616"/>
                  </a:cubicBezTo>
                  <a:cubicBezTo>
                    <a:pt x="16467" y="8648"/>
                    <a:pt x="16345" y="8688"/>
                    <a:pt x="16220" y="8688"/>
                  </a:cubicBezTo>
                  <a:cubicBezTo>
                    <a:pt x="16109" y="8688"/>
                    <a:pt x="15995" y="8656"/>
                    <a:pt x="15909" y="8555"/>
                  </a:cubicBezTo>
                  <a:cubicBezTo>
                    <a:pt x="15575" y="8190"/>
                    <a:pt x="15575" y="7491"/>
                    <a:pt x="15575" y="7066"/>
                  </a:cubicBezTo>
                  <a:cubicBezTo>
                    <a:pt x="15544" y="6367"/>
                    <a:pt x="15575" y="5668"/>
                    <a:pt x="15575" y="4968"/>
                  </a:cubicBezTo>
                  <a:cubicBezTo>
                    <a:pt x="15575" y="4452"/>
                    <a:pt x="15575" y="3874"/>
                    <a:pt x="15423" y="3357"/>
                  </a:cubicBezTo>
                  <a:cubicBezTo>
                    <a:pt x="15210" y="2750"/>
                    <a:pt x="14541" y="2172"/>
                    <a:pt x="13933" y="1959"/>
                  </a:cubicBezTo>
                  <a:cubicBezTo>
                    <a:pt x="13729" y="1885"/>
                    <a:pt x="13531" y="1851"/>
                    <a:pt x="13342" y="1851"/>
                  </a:cubicBezTo>
                  <a:cubicBezTo>
                    <a:pt x="12293" y="1851"/>
                    <a:pt x="11488" y="2891"/>
                    <a:pt x="11076" y="3844"/>
                  </a:cubicBezTo>
                  <a:cubicBezTo>
                    <a:pt x="10681" y="4786"/>
                    <a:pt x="10650" y="5668"/>
                    <a:pt x="10802" y="6640"/>
                  </a:cubicBezTo>
                  <a:cubicBezTo>
                    <a:pt x="11167" y="8677"/>
                    <a:pt x="11653" y="10744"/>
                    <a:pt x="11684" y="12841"/>
                  </a:cubicBezTo>
                  <a:cubicBezTo>
                    <a:pt x="11684" y="13083"/>
                    <a:pt x="11671" y="13271"/>
                    <a:pt x="11653" y="13451"/>
                  </a:cubicBezTo>
                  <a:lnTo>
                    <a:pt x="11653" y="13451"/>
                  </a:lnTo>
                  <a:cubicBezTo>
                    <a:pt x="10962" y="12736"/>
                    <a:pt x="10761" y="11814"/>
                    <a:pt x="10559" y="10865"/>
                  </a:cubicBezTo>
                  <a:cubicBezTo>
                    <a:pt x="10346" y="9862"/>
                    <a:pt x="10103" y="8403"/>
                    <a:pt x="8979" y="8069"/>
                  </a:cubicBezTo>
                  <a:cubicBezTo>
                    <a:pt x="8825" y="8023"/>
                    <a:pt x="8663" y="8002"/>
                    <a:pt x="8500" y="8002"/>
                  </a:cubicBezTo>
                  <a:cubicBezTo>
                    <a:pt x="8017" y="8002"/>
                    <a:pt x="7518" y="8184"/>
                    <a:pt x="7155" y="8434"/>
                  </a:cubicBezTo>
                  <a:cubicBezTo>
                    <a:pt x="6577" y="8889"/>
                    <a:pt x="6304" y="9558"/>
                    <a:pt x="6243" y="10288"/>
                  </a:cubicBezTo>
                  <a:cubicBezTo>
                    <a:pt x="6152" y="11048"/>
                    <a:pt x="6304" y="11838"/>
                    <a:pt x="6456" y="12598"/>
                  </a:cubicBezTo>
                  <a:cubicBezTo>
                    <a:pt x="6608" y="13266"/>
                    <a:pt x="6729" y="13935"/>
                    <a:pt x="6881" y="14604"/>
                  </a:cubicBezTo>
                  <a:cubicBezTo>
                    <a:pt x="7277" y="16306"/>
                    <a:pt x="7854" y="18069"/>
                    <a:pt x="7793" y="19832"/>
                  </a:cubicBezTo>
                  <a:cubicBezTo>
                    <a:pt x="7793" y="20452"/>
                    <a:pt x="7662" y="21034"/>
                    <a:pt x="7386" y="21550"/>
                  </a:cubicBezTo>
                  <a:lnTo>
                    <a:pt x="7386" y="21550"/>
                  </a:lnTo>
                  <a:cubicBezTo>
                    <a:pt x="7332" y="21494"/>
                    <a:pt x="7283" y="21438"/>
                    <a:pt x="7246" y="21382"/>
                  </a:cubicBezTo>
                  <a:cubicBezTo>
                    <a:pt x="7033" y="21078"/>
                    <a:pt x="6851" y="20744"/>
                    <a:pt x="6669" y="20409"/>
                  </a:cubicBezTo>
                  <a:cubicBezTo>
                    <a:pt x="6273" y="19619"/>
                    <a:pt x="5939" y="18798"/>
                    <a:pt x="5574" y="18008"/>
                  </a:cubicBezTo>
                  <a:cubicBezTo>
                    <a:pt x="5247" y="17329"/>
                    <a:pt x="4484" y="15527"/>
                    <a:pt x="3524" y="15527"/>
                  </a:cubicBezTo>
                  <a:cubicBezTo>
                    <a:pt x="3324" y="15527"/>
                    <a:pt x="3115" y="15606"/>
                    <a:pt x="2900" y="15789"/>
                  </a:cubicBezTo>
                  <a:cubicBezTo>
                    <a:pt x="2231" y="16336"/>
                    <a:pt x="2018" y="17370"/>
                    <a:pt x="1988" y="18160"/>
                  </a:cubicBezTo>
                  <a:cubicBezTo>
                    <a:pt x="1927" y="19498"/>
                    <a:pt x="2170" y="20835"/>
                    <a:pt x="2444" y="22142"/>
                  </a:cubicBezTo>
                  <a:cubicBezTo>
                    <a:pt x="2717" y="23419"/>
                    <a:pt x="3052" y="24665"/>
                    <a:pt x="3234" y="25972"/>
                  </a:cubicBezTo>
                  <a:cubicBezTo>
                    <a:pt x="3538" y="27826"/>
                    <a:pt x="3568" y="29741"/>
                    <a:pt x="3447" y="31625"/>
                  </a:cubicBezTo>
                  <a:cubicBezTo>
                    <a:pt x="3325" y="33753"/>
                    <a:pt x="2991" y="35820"/>
                    <a:pt x="2200" y="37826"/>
                  </a:cubicBezTo>
                  <a:cubicBezTo>
                    <a:pt x="1471" y="39650"/>
                    <a:pt x="529" y="41413"/>
                    <a:pt x="73" y="43358"/>
                  </a:cubicBezTo>
                  <a:cubicBezTo>
                    <a:pt x="0" y="43721"/>
                    <a:pt x="295" y="43953"/>
                    <a:pt x="571" y="43953"/>
                  </a:cubicBezTo>
                  <a:cubicBezTo>
                    <a:pt x="758" y="43953"/>
                    <a:pt x="936" y="43847"/>
                    <a:pt x="985" y="43601"/>
                  </a:cubicBezTo>
                  <a:cubicBezTo>
                    <a:pt x="1380" y="41960"/>
                    <a:pt x="2109" y="40410"/>
                    <a:pt x="2778" y="38860"/>
                  </a:cubicBezTo>
                  <a:cubicBezTo>
                    <a:pt x="3112" y="38100"/>
                    <a:pt x="3416" y="37309"/>
                    <a:pt x="3659" y="36519"/>
                  </a:cubicBezTo>
                  <a:cubicBezTo>
                    <a:pt x="3933" y="35638"/>
                    <a:pt x="4055" y="34756"/>
                    <a:pt x="4176" y="33875"/>
                  </a:cubicBezTo>
                  <a:cubicBezTo>
                    <a:pt x="4632" y="30592"/>
                    <a:pt x="4541" y="27279"/>
                    <a:pt x="3842" y="24057"/>
                  </a:cubicBezTo>
                  <a:cubicBezTo>
                    <a:pt x="3538" y="22750"/>
                    <a:pt x="3234" y="21412"/>
                    <a:pt x="3052" y="20075"/>
                  </a:cubicBezTo>
                  <a:cubicBezTo>
                    <a:pt x="2900" y="19072"/>
                    <a:pt x="2748" y="17856"/>
                    <a:pt x="3234" y="16914"/>
                  </a:cubicBezTo>
                  <a:cubicBezTo>
                    <a:pt x="3295" y="16792"/>
                    <a:pt x="3386" y="16610"/>
                    <a:pt x="3447" y="16580"/>
                  </a:cubicBezTo>
                  <a:cubicBezTo>
                    <a:pt x="3447" y="16560"/>
                    <a:pt x="3496" y="16504"/>
                    <a:pt x="3508" y="16489"/>
                  </a:cubicBezTo>
                  <a:lnTo>
                    <a:pt x="3508" y="16489"/>
                  </a:lnTo>
                  <a:cubicBezTo>
                    <a:pt x="3514" y="16495"/>
                    <a:pt x="3523" y="16504"/>
                    <a:pt x="3538" y="16519"/>
                  </a:cubicBezTo>
                  <a:cubicBezTo>
                    <a:pt x="3629" y="16549"/>
                    <a:pt x="3629" y="16580"/>
                    <a:pt x="3751" y="16701"/>
                  </a:cubicBezTo>
                  <a:cubicBezTo>
                    <a:pt x="4176" y="17157"/>
                    <a:pt x="4480" y="17917"/>
                    <a:pt x="4754" y="18525"/>
                  </a:cubicBezTo>
                  <a:cubicBezTo>
                    <a:pt x="5149" y="19406"/>
                    <a:pt x="5514" y="20288"/>
                    <a:pt x="5969" y="21139"/>
                  </a:cubicBezTo>
                  <a:cubicBezTo>
                    <a:pt x="6304" y="21716"/>
                    <a:pt x="6699" y="22476"/>
                    <a:pt x="7398" y="22659"/>
                  </a:cubicBezTo>
                  <a:cubicBezTo>
                    <a:pt x="7448" y="22680"/>
                    <a:pt x="7496" y="22690"/>
                    <a:pt x="7542" y="22690"/>
                  </a:cubicBezTo>
                  <a:cubicBezTo>
                    <a:pt x="7693" y="22690"/>
                    <a:pt x="7822" y="22586"/>
                    <a:pt x="7915" y="22446"/>
                  </a:cubicBezTo>
                  <a:cubicBezTo>
                    <a:pt x="8948" y="21139"/>
                    <a:pt x="8827" y="19346"/>
                    <a:pt x="8584" y="17795"/>
                  </a:cubicBezTo>
                  <a:cubicBezTo>
                    <a:pt x="8310" y="16154"/>
                    <a:pt x="7824" y="14573"/>
                    <a:pt x="7520" y="12962"/>
                  </a:cubicBezTo>
                  <a:cubicBezTo>
                    <a:pt x="7307" y="11899"/>
                    <a:pt x="6577" y="9862"/>
                    <a:pt x="7824" y="9163"/>
                  </a:cubicBezTo>
                  <a:cubicBezTo>
                    <a:pt x="8015" y="9035"/>
                    <a:pt x="8248" y="8950"/>
                    <a:pt x="8471" y="8950"/>
                  </a:cubicBezTo>
                  <a:cubicBezTo>
                    <a:pt x="8672" y="8950"/>
                    <a:pt x="8865" y="9020"/>
                    <a:pt x="9009" y="9193"/>
                  </a:cubicBezTo>
                  <a:cubicBezTo>
                    <a:pt x="9313" y="9589"/>
                    <a:pt x="9435" y="10136"/>
                    <a:pt x="9526" y="10622"/>
                  </a:cubicBezTo>
                  <a:cubicBezTo>
                    <a:pt x="9799" y="11747"/>
                    <a:pt x="9951" y="12780"/>
                    <a:pt x="10650" y="13722"/>
                  </a:cubicBezTo>
                  <a:cubicBezTo>
                    <a:pt x="10911" y="14070"/>
                    <a:pt x="11390" y="14589"/>
                    <a:pt x="11853" y="14589"/>
                  </a:cubicBezTo>
                  <a:cubicBezTo>
                    <a:pt x="12037" y="14589"/>
                    <a:pt x="12219" y="14507"/>
                    <a:pt x="12383" y="14300"/>
                  </a:cubicBezTo>
                  <a:cubicBezTo>
                    <a:pt x="12778" y="13753"/>
                    <a:pt x="12657" y="12780"/>
                    <a:pt x="12596" y="12142"/>
                  </a:cubicBezTo>
                  <a:cubicBezTo>
                    <a:pt x="12505" y="11048"/>
                    <a:pt x="12322" y="9923"/>
                    <a:pt x="12140" y="8829"/>
                  </a:cubicBezTo>
                  <a:cubicBezTo>
                    <a:pt x="11988" y="7917"/>
                    <a:pt x="11836" y="7005"/>
                    <a:pt x="11684" y="6093"/>
                  </a:cubicBezTo>
                  <a:cubicBezTo>
                    <a:pt x="11684" y="6032"/>
                    <a:pt x="11653" y="5971"/>
                    <a:pt x="11653" y="5880"/>
                  </a:cubicBezTo>
                  <a:cubicBezTo>
                    <a:pt x="11653" y="5860"/>
                    <a:pt x="11653" y="5837"/>
                    <a:pt x="11653" y="5820"/>
                  </a:cubicBezTo>
                  <a:cubicBezTo>
                    <a:pt x="11623" y="5576"/>
                    <a:pt x="11653" y="5333"/>
                    <a:pt x="11684" y="5060"/>
                  </a:cubicBezTo>
                  <a:cubicBezTo>
                    <a:pt x="11805" y="4452"/>
                    <a:pt x="12049" y="3844"/>
                    <a:pt x="12444" y="3357"/>
                  </a:cubicBezTo>
                  <a:cubicBezTo>
                    <a:pt x="12685" y="3050"/>
                    <a:pt x="12990" y="2822"/>
                    <a:pt x="13335" y="2822"/>
                  </a:cubicBezTo>
                  <a:cubicBezTo>
                    <a:pt x="13468" y="2822"/>
                    <a:pt x="13607" y="2856"/>
                    <a:pt x="13751" y="2932"/>
                  </a:cubicBezTo>
                  <a:cubicBezTo>
                    <a:pt x="14268" y="3175"/>
                    <a:pt x="14541" y="3570"/>
                    <a:pt x="14602" y="4117"/>
                  </a:cubicBezTo>
                  <a:cubicBezTo>
                    <a:pt x="14723" y="5364"/>
                    <a:pt x="14511" y="6640"/>
                    <a:pt x="14693" y="7886"/>
                  </a:cubicBezTo>
                  <a:cubicBezTo>
                    <a:pt x="14828" y="8748"/>
                    <a:pt x="15297" y="9634"/>
                    <a:pt x="16206" y="9634"/>
                  </a:cubicBezTo>
                  <a:cubicBezTo>
                    <a:pt x="16322" y="9634"/>
                    <a:pt x="16446" y="9620"/>
                    <a:pt x="16578" y="9589"/>
                  </a:cubicBezTo>
                  <a:cubicBezTo>
                    <a:pt x="17429" y="9437"/>
                    <a:pt x="17824" y="8616"/>
                    <a:pt x="18067" y="7856"/>
                  </a:cubicBezTo>
                  <a:cubicBezTo>
                    <a:pt x="18371" y="6853"/>
                    <a:pt x="18493" y="5789"/>
                    <a:pt x="18645" y="4756"/>
                  </a:cubicBezTo>
                  <a:cubicBezTo>
                    <a:pt x="18827" y="3783"/>
                    <a:pt x="18979" y="2689"/>
                    <a:pt x="19526" y="1807"/>
                  </a:cubicBezTo>
                  <a:cubicBezTo>
                    <a:pt x="19847" y="1256"/>
                    <a:pt x="20394" y="948"/>
                    <a:pt x="20996" y="948"/>
                  </a:cubicBezTo>
                  <a:cubicBezTo>
                    <a:pt x="21191" y="948"/>
                    <a:pt x="21392" y="980"/>
                    <a:pt x="21593" y="1047"/>
                  </a:cubicBezTo>
                  <a:cubicBezTo>
                    <a:pt x="22353" y="1291"/>
                    <a:pt x="22292" y="2111"/>
                    <a:pt x="22140" y="2841"/>
                  </a:cubicBezTo>
                  <a:cubicBezTo>
                    <a:pt x="21684" y="5090"/>
                    <a:pt x="20316" y="7005"/>
                    <a:pt x="19556" y="9163"/>
                  </a:cubicBezTo>
                  <a:cubicBezTo>
                    <a:pt x="19465" y="9497"/>
                    <a:pt x="19344" y="9862"/>
                    <a:pt x="19374" y="10196"/>
                  </a:cubicBezTo>
                  <a:cubicBezTo>
                    <a:pt x="19374" y="10409"/>
                    <a:pt x="19496" y="10622"/>
                    <a:pt x="19708" y="10683"/>
                  </a:cubicBezTo>
                  <a:cubicBezTo>
                    <a:pt x="19914" y="10724"/>
                    <a:pt x="20114" y="10743"/>
                    <a:pt x="20311" y="10743"/>
                  </a:cubicBezTo>
                  <a:cubicBezTo>
                    <a:pt x="20988" y="10743"/>
                    <a:pt x="21619" y="10513"/>
                    <a:pt x="22231" y="10136"/>
                  </a:cubicBezTo>
                  <a:cubicBezTo>
                    <a:pt x="22991" y="9649"/>
                    <a:pt x="23690" y="8981"/>
                    <a:pt x="24572" y="8737"/>
                  </a:cubicBezTo>
                  <a:cubicBezTo>
                    <a:pt x="24859" y="8662"/>
                    <a:pt x="25198" y="8608"/>
                    <a:pt x="25536" y="8608"/>
                  </a:cubicBezTo>
                  <a:cubicBezTo>
                    <a:pt x="26019" y="8608"/>
                    <a:pt x="26499" y="8719"/>
                    <a:pt x="26821" y="9041"/>
                  </a:cubicBezTo>
                  <a:cubicBezTo>
                    <a:pt x="27246" y="9467"/>
                    <a:pt x="27155" y="10075"/>
                    <a:pt x="26851" y="10531"/>
                  </a:cubicBezTo>
                  <a:cubicBezTo>
                    <a:pt x="26243" y="11564"/>
                    <a:pt x="25301" y="11807"/>
                    <a:pt x="24328" y="12172"/>
                  </a:cubicBezTo>
                  <a:cubicBezTo>
                    <a:pt x="23204" y="12598"/>
                    <a:pt x="22079" y="13023"/>
                    <a:pt x="20985" y="13479"/>
                  </a:cubicBezTo>
                  <a:cubicBezTo>
                    <a:pt x="20134" y="13844"/>
                    <a:pt x="19131" y="14209"/>
                    <a:pt x="18493" y="14877"/>
                  </a:cubicBezTo>
                  <a:cubicBezTo>
                    <a:pt x="18219" y="15151"/>
                    <a:pt x="18067" y="15546"/>
                    <a:pt x="18280" y="15880"/>
                  </a:cubicBezTo>
                  <a:cubicBezTo>
                    <a:pt x="18493" y="16245"/>
                    <a:pt x="18948" y="16336"/>
                    <a:pt x="19344" y="16397"/>
                  </a:cubicBezTo>
                  <a:cubicBezTo>
                    <a:pt x="19660" y="16446"/>
                    <a:pt x="19981" y="16475"/>
                    <a:pt x="20303" y="16475"/>
                  </a:cubicBezTo>
                  <a:cubicBezTo>
                    <a:pt x="20786" y="16475"/>
                    <a:pt x="21271" y="16409"/>
                    <a:pt x="21745" y="16245"/>
                  </a:cubicBezTo>
                  <a:cubicBezTo>
                    <a:pt x="22441" y="16031"/>
                    <a:pt x="23161" y="15581"/>
                    <a:pt x="23926" y="15581"/>
                  </a:cubicBezTo>
                  <a:cubicBezTo>
                    <a:pt x="24029" y="15581"/>
                    <a:pt x="24133" y="15589"/>
                    <a:pt x="24237" y="15607"/>
                  </a:cubicBezTo>
                  <a:cubicBezTo>
                    <a:pt x="25028" y="15759"/>
                    <a:pt x="26365" y="16762"/>
                    <a:pt x="26000" y="17704"/>
                  </a:cubicBezTo>
                  <a:cubicBezTo>
                    <a:pt x="25636" y="18525"/>
                    <a:pt x="24450" y="18859"/>
                    <a:pt x="23660" y="18920"/>
                  </a:cubicBezTo>
                  <a:cubicBezTo>
                    <a:pt x="23416" y="18936"/>
                    <a:pt x="23165" y="18941"/>
                    <a:pt x="22910" y="18941"/>
                  </a:cubicBezTo>
                  <a:cubicBezTo>
                    <a:pt x="22493" y="18941"/>
                    <a:pt x="22065" y="18928"/>
                    <a:pt x="21637" y="18928"/>
                  </a:cubicBezTo>
                  <a:cubicBezTo>
                    <a:pt x="20334" y="18928"/>
                    <a:pt x="19042" y="19050"/>
                    <a:pt x="18128" y="20045"/>
                  </a:cubicBezTo>
                  <a:cubicBezTo>
                    <a:pt x="17641" y="20592"/>
                    <a:pt x="17003" y="21443"/>
                    <a:pt x="17277" y="22203"/>
                  </a:cubicBezTo>
                  <a:cubicBezTo>
                    <a:pt x="17489" y="22841"/>
                    <a:pt x="18158" y="23084"/>
                    <a:pt x="18766" y="23175"/>
                  </a:cubicBezTo>
                  <a:cubicBezTo>
                    <a:pt x="19284" y="23269"/>
                    <a:pt x="19805" y="23295"/>
                    <a:pt x="20329" y="23295"/>
                  </a:cubicBezTo>
                  <a:cubicBezTo>
                    <a:pt x="20999" y="23295"/>
                    <a:pt x="21674" y="23252"/>
                    <a:pt x="22349" y="23252"/>
                  </a:cubicBezTo>
                  <a:cubicBezTo>
                    <a:pt x="22695" y="23252"/>
                    <a:pt x="23040" y="23263"/>
                    <a:pt x="23386" y="23297"/>
                  </a:cubicBezTo>
                  <a:cubicBezTo>
                    <a:pt x="24116" y="23388"/>
                    <a:pt x="24815" y="23662"/>
                    <a:pt x="25149" y="24361"/>
                  </a:cubicBezTo>
                  <a:cubicBezTo>
                    <a:pt x="25453" y="25060"/>
                    <a:pt x="25392" y="26002"/>
                    <a:pt x="24724" y="26458"/>
                  </a:cubicBezTo>
                  <a:cubicBezTo>
                    <a:pt x="24116" y="26853"/>
                    <a:pt x="23295" y="26884"/>
                    <a:pt x="22596" y="26914"/>
                  </a:cubicBezTo>
                  <a:cubicBezTo>
                    <a:pt x="22533" y="26916"/>
                    <a:pt x="22469" y="26916"/>
                    <a:pt x="22406" y="26916"/>
                  </a:cubicBezTo>
                  <a:cubicBezTo>
                    <a:pt x="21259" y="26916"/>
                    <a:pt x="20163" y="26666"/>
                    <a:pt x="19040" y="26580"/>
                  </a:cubicBezTo>
                  <a:cubicBezTo>
                    <a:pt x="18769" y="26553"/>
                    <a:pt x="18496" y="26538"/>
                    <a:pt x="18223" y="26538"/>
                  </a:cubicBezTo>
                  <a:cubicBezTo>
                    <a:pt x="17265" y="26538"/>
                    <a:pt x="16304" y="26722"/>
                    <a:pt x="15453" y="27218"/>
                  </a:cubicBezTo>
                  <a:cubicBezTo>
                    <a:pt x="14845" y="27583"/>
                    <a:pt x="14298" y="28191"/>
                    <a:pt x="14480" y="28951"/>
                  </a:cubicBezTo>
                  <a:cubicBezTo>
                    <a:pt x="14663" y="29680"/>
                    <a:pt x="15453" y="30136"/>
                    <a:pt x="16091" y="30410"/>
                  </a:cubicBezTo>
                  <a:cubicBezTo>
                    <a:pt x="16882" y="30713"/>
                    <a:pt x="17733" y="30805"/>
                    <a:pt x="18553" y="30896"/>
                  </a:cubicBezTo>
                  <a:cubicBezTo>
                    <a:pt x="19891" y="31048"/>
                    <a:pt x="22079" y="31230"/>
                    <a:pt x="22292" y="32932"/>
                  </a:cubicBezTo>
                  <a:cubicBezTo>
                    <a:pt x="22474" y="34635"/>
                    <a:pt x="20377" y="34786"/>
                    <a:pt x="19161" y="34817"/>
                  </a:cubicBezTo>
                  <a:cubicBezTo>
                    <a:pt x="19096" y="34818"/>
                    <a:pt x="19031" y="34818"/>
                    <a:pt x="18967" y="34818"/>
                  </a:cubicBezTo>
                  <a:cubicBezTo>
                    <a:pt x="17210" y="34818"/>
                    <a:pt x="15475" y="34470"/>
                    <a:pt x="13721" y="34470"/>
                  </a:cubicBezTo>
                  <a:cubicBezTo>
                    <a:pt x="13539" y="34470"/>
                    <a:pt x="13356" y="34474"/>
                    <a:pt x="13173" y="34483"/>
                  </a:cubicBezTo>
                  <a:cubicBezTo>
                    <a:pt x="8553" y="34695"/>
                    <a:pt x="5696" y="39072"/>
                    <a:pt x="3599" y="42689"/>
                  </a:cubicBezTo>
                  <a:cubicBezTo>
                    <a:pt x="3052" y="43632"/>
                    <a:pt x="2504" y="44604"/>
                    <a:pt x="1957" y="45547"/>
                  </a:cubicBezTo>
                  <a:cubicBezTo>
                    <a:pt x="1727" y="45902"/>
                    <a:pt x="2044" y="46243"/>
                    <a:pt x="2373" y="46243"/>
                  </a:cubicBezTo>
                  <a:cubicBezTo>
                    <a:pt x="2522" y="46243"/>
                    <a:pt x="2674" y="46173"/>
                    <a:pt x="2778" y="46002"/>
                  </a:cubicBezTo>
                  <a:cubicBezTo>
                    <a:pt x="3963" y="44027"/>
                    <a:pt x="5027" y="41929"/>
                    <a:pt x="6395" y="40045"/>
                  </a:cubicBezTo>
                  <a:cubicBezTo>
                    <a:pt x="7672" y="38282"/>
                    <a:pt x="9374" y="36337"/>
                    <a:pt x="11532" y="35698"/>
                  </a:cubicBezTo>
                  <a:cubicBezTo>
                    <a:pt x="12267" y="35482"/>
                    <a:pt x="13018" y="35408"/>
                    <a:pt x="13773" y="35408"/>
                  </a:cubicBezTo>
                  <a:cubicBezTo>
                    <a:pt x="15141" y="35408"/>
                    <a:pt x="16523" y="35650"/>
                    <a:pt x="17854" y="35729"/>
                  </a:cubicBezTo>
                  <a:cubicBezTo>
                    <a:pt x="18255" y="35754"/>
                    <a:pt x="18692" y="35778"/>
                    <a:pt x="19138" y="35778"/>
                  </a:cubicBezTo>
                  <a:cubicBezTo>
                    <a:pt x="20285" y="35778"/>
                    <a:pt x="21500" y="35625"/>
                    <a:pt x="22353" y="34969"/>
                  </a:cubicBezTo>
                  <a:cubicBezTo>
                    <a:pt x="23751" y="33935"/>
                    <a:pt x="23356" y="31838"/>
                    <a:pt x="22049" y="30896"/>
                  </a:cubicBezTo>
                  <a:cubicBezTo>
                    <a:pt x="20742" y="29984"/>
                    <a:pt x="19040" y="30075"/>
                    <a:pt x="17520" y="29802"/>
                  </a:cubicBezTo>
                  <a:cubicBezTo>
                    <a:pt x="17034" y="29710"/>
                    <a:pt x="16547" y="29589"/>
                    <a:pt x="16091" y="29346"/>
                  </a:cubicBezTo>
                  <a:cubicBezTo>
                    <a:pt x="15848" y="29224"/>
                    <a:pt x="15453" y="29011"/>
                    <a:pt x="15392" y="28707"/>
                  </a:cubicBezTo>
                  <a:cubicBezTo>
                    <a:pt x="15301" y="27978"/>
                    <a:pt x="17003" y="27583"/>
                    <a:pt x="17459" y="27522"/>
                  </a:cubicBezTo>
                  <a:cubicBezTo>
                    <a:pt x="17728" y="27478"/>
                    <a:pt x="17998" y="27460"/>
                    <a:pt x="18269" y="27460"/>
                  </a:cubicBezTo>
                  <a:cubicBezTo>
                    <a:pt x="19316" y="27460"/>
                    <a:pt x="20379" y="27729"/>
                    <a:pt x="21441" y="27826"/>
                  </a:cubicBezTo>
                  <a:cubicBezTo>
                    <a:pt x="21752" y="27848"/>
                    <a:pt x="22068" y="27862"/>
                    <a:pt x="22385" y="27862"/>
                  </a:cubicBezTo>
                  <a:cubicBezTo>
                    <a:pt x="22933" y="27862"/>
                    <a:pt x="23485" y="27820"/>
                    <a:pt x="24025" y="27704"/>
                  </a:cubicBezTo>
                  <a:cubicBezTo>
                    <a:pt x="24784" y="27552"/>
                    <a:pt x="25514" y="27188"/>
                    <a:pt x="25939" y="26519"/>
                  </a:cubicBezTo>
                  <a:cubicBezTo>
                    <a:pt x="26395" y="25759"/>
                    <a:pt x="26335" y="24756"/>
                    <a:pt x="26000" y="23966"/>
                  </a:cubicBezTo>
                  <a:cubicBezTo>
                    <a:pt x="25390" y="22560"/>
                    <a:pt x="23900" y="22311"/>
                    <a:pt x="22500" y="22311"/>
                  </a:cubicBezTo>
                  <a:cubicBezTo>
                    <a:pt x="22296" y="22311"/>
                    <a:pt x="22094" y="22317"/>
                    <a:pt x="21897" y="22324"/>
                  </a:cubicBezTo>
                  <a:cubicBezTo>
                    <a:pt x="21569" y="22337"/>
                    <a:pt x="21237" y="22344"/>
                    <a:pt x="20903" y="22344"/>
                  </a:cubicBezTo>
                  <a:cubicBezTo>
                    <a:pt x="20432" y="22344"/>
                    <a:pt x="19959" y="22330"/>
                    <a:pt x="19496" y="22294"/>
                  </a:cubicBezTo>
                  <a:cubicBezTo>
                    <a:pt x="19161" y="22294"/>
                    <a:pt x="18219" y="22264"/>
                    <a:pt x="18158" y="21838"/>
                  </a:cubicBezTo>
                  <a:cubicBezTo>
                    <a:pt x="18128" y="21504"/>
                    <a:pt x="18523" y="21048"/>
                    <a:pt x="18705" y="20835"/>
                  </a:cubicBezTo>
                  <a:cubicBezTo>
                    <a:pt x="19040" y="20440"/>
                    <a:pt x="19435" y="20197"/>
                    <a:pt x="19921" y="20045"/>
                  </a:cubicBezTo>
                  <a:cubicBezTo>
                    <a:pt x="20505" y="19881"/>
                    <a:pt x="21099" y="19848"/>
                    <a:pt x="21698" y="19848"/>
                  </a:cubicBezTo>
                  <a:cubicBezTo>
                    <a:pt x="22097" y="19848"/>
                    <a:pt x="22499" y="19862"/>
                    <a:pt x="22900" y="19862"/>
                  </a:cubicBezTo>
                  <a:cubicBezTo>
                    <a:pt x="22993" y="19865"/>
                    <a:pt x="23085" y="19867"/>
                    <a:pt x="23177" y="19867"/>
                  </a:cubicBezTo>
                  <a:cubicBezTo>
                    <a:pt x="24082" y="19867"/>
                    <a:pt x="24957" y="19721"/>
                    <a:pt x="25757" y="19224"/>
                  </a:cubicBezTo>
                  <a:cubicBezTo>
                    <a:pt x="26517" y="18768"/>
                    <a:pt x="27095" y="18008"/>
                    <a:pt x="26973" y="17096"/>
                  </a:cubicBezTo>
                  <a:cubicBezTo>
                    <a:pt x="26821" y="16093"/>
                    <a:pt x="25848" y="15212"/>
                    <a:pt x="24936" y="14817"/>
                  </a:cubicBezTo>
                  <a:cubicBezTo>
                    <a:pt x="24619" y="14692"/>
                    <a:pt x="24298" y="14639"/>
                    <a:pt x="23977" y="14639"/>
                  </a:cubicBezTo>
                  <a:cubicBezTo>
                    <a:pt x="23437" y="14639"/>
                    <a:pt x="22898" y="14789"/>
                    <a:pt x="22383" y="14999"/>
                  </a:cubicBezTo>
                  <a:cubicBezTo>
                    <a:pt x="21958" y="15151"/>
                    <a:pt x="21562" y="15333"/>
                    <a:pt x="21137" y="15425"/>
                  </a:cubicBezTo>
                  <a:cubicBezTo>
                    <a:pt x="20902" y="15492"/>
                    <a:pt x="20657" y="15512"/>
                    <a:pt x="20409" y="15512"/>
                  </a:cubicBezTo>
                  <a:cubicBezTo>
                    <a:pt x="20207" y="15512"/>
                    <a:pt x="20003" y="15499"/>
                    <a:pt x="19800" y="15485"/>
                  </a:cubicBezTo>
                  <a:cubicBezTo>
                    <a:pt x="19644" y="15463"/>
                    <a:pt x="19488" y="15441"/>
                    <a:pt x="19333" y="15407"/>
                  </a:cubicBezTo>
                  <a:lnTo>
                    <a:pt x="19333" y="15407"/>
                  </a:lnTo>
                  <a:cubicBezTo>
                    <a:pt x="19395" y="15360"/>
                    <a:pt x="19466" y="15311"/>
                    <a:pt x="19587" y="15242"/>
                  </a:cubicBezTo>
                  <a:cubicBezTo>
                    <a:pt x="20012" y="14969"/>
                    <a:pt x="20499" y="14756"/>
                    <a:pt x="20955" y="14543"/>
                  </a:cubicBezTo>
                  <a:cubicBezTo>
                    <a:pt x="22049" y="14026"/>
                    <a:pt x="23204" y="13601"/>
                    <a:pt x="24328" y="13175"/>
                  </a:cubicBezTo>
                  <a:cubicBezTo>
                    <a:pt x="25271" y="12810"/>
                    <a:pt x="26213" y="12507"/>
                    <a:pt x="27003" y="11807"/>
                  </a:cubicBezTo>
                  <a:cubicBezTo>
                    <a:pt x="28067" y="10865"/>
                    <a:pt x="28554" y="9102"/>
                    <a:pt x="27216" y="8160"/>
                  </a:cubicBezTo>
                  <a:cubicBezTo>
                    <a:pt x="26713" y="7810"/>
                    <a:pt x="26116" y="7681"/>
                    <a:pt x="25526" y="7681"/>
                  </a:cubicBezTo>
                  <a:cubicBezTo>
                    <a:pt x="25296" y="7681"/>
                    <a:pt x="25067" y="7700"/>
                    <a:pt x="24845" y="7734"/>
                  </a:cubicBezTo>
                  <a:cubicBezTo>
                    <a:pt x="23873" y="7856"/>
                    <a:pt x="23082" y="8342"/>
                    <a:pt x="22322" y="8920"/>
                  </a:cubicBezTo>
                  <a:cubicBezTo>
                    <a:pt x="21708" y="9329"/>
                    <a:pt x="21094" y="9760"/>
                    <a:pt x="20371" y="9778"/>
                  </a:cubicBezTo>
                  <a:lnTo>
                    <a:pt x="20371" y="9778"/>
                  </a:lnTo>
                  <a:cubicBezTo>
                    <a:pt x="20424" y="9593"/>
                    <a:pt x="20480" y="9408"/>
                    <a:pt x="20559" y="9224"/>
                  </a:cubicBezTo>
                  <a:cubicBezTo>
                    <a:pt x="20711" y="8737"/>
                    <a:pt x="20955" y="8282"/>
                    <a:pt x="21167" y="7795"/>
                  </a:cubicBezTo>
                  <a:cubicBezTo>
                    <a:pt x="21684" y="6640"/>
                    <a:pt x="22262" y="5485"/>
                    <a:pt x="22718" y="4300"/>
                  </a:cubicBezTo>
                  <a:cubicBezTo>
                    <a:pt x="23021" y="3388"/>
                    <a:pt x="23386" y="2233"/>
                    <a:pt x="23052" y="1260"/>
                  </a:cubicBezTo>
                  <a:cubicBezTo>
                    <a:pt x="22750" y="383"/>
                    <a:pt x="21856" y="0"/>
                    <a:pt x="20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82850" y="5914838"/>
              <a:ext cx="501175" cy="1063775"/>
            </a:xfrm>
            <a:custGeom>
              <a:avLst/>
              <a:gdLst/>
              <a:ahLst/>
              <a:cxnLst/>
              <a:rect l="l" t="t" r="r" b="b"/>
              <a:pathLst>
                <a:path w="20047" h="42551" extrusionOk="0">
                  <a:moveTo>
                    <a:pt x="19579" y="1"/>
                  </a:moveTo>
                  <a:cubicBezTo>
                    <a:pt x="19340" y="1"/>
                    <a:pt x="19089" y="153"/>
                    <a:pt x="19059" y="457"/>
                  </a:cubicBezTo>
                  <a:cubicBezTo>
                    <a:pt x="18998" y="1916"/>
                    <a:pt x="18694" y="3344"/>
                    <a:pt x="18208" y="4712"/>
                  </a:cubicBezTo>
                  <a:cubicBezTo>
                    <a:pt x="17691" y="6141"/>
                    <a:pt x="16931" y="7417"/>
                    <a:pt x="16201" y="8755"/>
                  </a:cubicBezTo>
                  <a:cubicBezTo>
                    <a:pt x="14712" y="11490"/>
                    <a:pt x="13435" y="14317"/>
                    <a:pt x="12159" y="17144"/>
                  </a:cubicBezTo>
                  <a:cubicBezTo>
                    <a:pt x="10913" y="19971"/>
                    <a:pt x="9727" y="22828"/>
                    <a:pt x="8390" y="25655"/>
                  </a:cubicBezTo>
                  <a:cubicBezTo>
                    <a:pt x="7113" y="28299"/>
                    <a:pt x="5624" y="30792"/>
                    <a:pt x="4134" y="33314"/>
                  </a:cubicBezTo>
                  <a:cubicBezTo>
                    <a:pt x="2523" y="36050"/>
                    <a:pt x="943" y="38877"/>
                    <a:pt x="92" y="41977"/>
                  </a:cubicBezTo>
                  <a:cubicBezTo>
                    <a:pt x="0" y="42324"/>
                    <a:pt x="293" y="42550"/>
                    <a:pt x="575" y="42550"/>
                  </a:cubicBezTo>
                  <a:cubicBezTo>
                    <a:pt x="761" y="42550"/>
                    <a:pt x="943" y="42451"/>
                    <a:pt x="1004" y="42220"/>
                  </a:cubicBezTo>
                  <a:cubicBezTo>
                    <a:pt x="1763" y="39424"/>
                    <a:pt x="3131" y="36901"/>
                    <a:pt x="4590" y="34409"/>
                  </a:cubicBezTo>
                  <a:cubicBezTo>
                    <a:pt x="6080" y="31886"/>
                    <a:pt x="7599" y="29424"/>
                    <a:pt x="8876" y="26779"/>
                  </a:cubicBezTo>
                  <a:cubicBezTo>
                    <a:pt x="11612" y="21126"/>
                    <a:pt x="13800" y="15229"/>
                    <a:pt x="16779" y="9697"/>
                  </a:cubicBezTo>
                  <a:cubicBezTo>
                    <a:pt x="17539" y="8238"/>
                    <a:pt x="18420" y="6840"/>
                    <a:pt x="18998" y="5290"/>
                  </a:cubicBezTo>
                  <a:cubicBezTo>
                    <a:pt x="19575" y="3739"/>
                    <a:pt x="19910" y="2098"/>
                    <a:pt x="20031" y="457"/>
                  </a:cubicBezTo>
                  <a:cubicBezTo>
                    <a:pt x="20046" y="153"/>
                    <a:pt x="19818" y="1"/>
                    <a:pt x="19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27825" y="6009013"/>
              <a:ext cx="306175" cy="202150"/>
            </a:xfrm>
            <a:custGeom>
              <a:avLst/>
              <a:gdLst/>
              <a:ahLst/>
              <a:cxnLst/>
              <a:rect l="l" t="t" r="r" b="b"/>
              <a:pathLst>
                <a:path w="12247" h="8086" extrusionOk="0">
                  <a:moveTo>
                    <a:pt x="636" y="0"/>
                  </a:moveTo>
                  <a:cubicBezTo>
                    <a:pt x="325" y="0"/>
                    <a:pt x="1" y="338"/>
                    <a:pt x="188" y="732"/>
                  </a:cubicBezTo>
                  <a:cubicBezTo>
                    <a:pt x="1160" y="2860"/>
                    <a:pt x="2376" y="5200"/>
                    <a:pt x="2376" y="7632"/>
                  </a:cubicBezTo>
                  <a:cubicBezTo>
                    <a:pt x="2399" y="7926"/>
                    <a:pt x="2606" y="8085"/>
                    <a:pt x="2848" y="8085"/>
                  </a:cubicBezTo>
                  <a:cubicBezTo>
                    <a:pt x="2932" y="8085"/>
                    <a:pt x="3020" y="8066"/>
                    <a:pt x="3106" y="8027"/>
                  </a:cubicBezTo>
                  <a:cubicBezTo>
                    <a:pt x="6115" y="6751"/>
                    <a:pt x="8790" y="4836"/>
                    <a:pt x="11768" y="3468"/>
                  </a:cubicBezTo>
                  <a:cubicBezTo>
                    <a:pt x="12246" y="3256"/>
                    <a:pt x="11936" y="2603"/>
                    <a:pt x="11485" y="2603"/>
                  </a:cubicBezTo>
                  <a:cubicBezTo>
                    <a:pt x="11420" y="2603"/>
                    <a:pt x="11351" y="2616"/>
                    <a:pt x="11282" y="2647"/>
                  </a:cubicBezTo>
                  <a:cubicBezTo>
                    <a:pt x="8533" y="3910"/>
                    <a:pt x="6043" y="5638"/>
                    <a:pt x="3309" y="6901"/>
                  </a:cubicBezTo>
                  <a:lnTo>
                    <a:pt x="3309" y="6901"/>
                  </a:lnTo>
                  <a:cubicBezTo>
                    <a:pt x="3086" y="4558"/>
                    <a:pt x="1972" y="2339"/>
                    <a:pt x="1008" y="246"/>
                  </a:cubicBezTo>
                  <a:cubicBezTo>
                    <a:pt x="922" y="73"/>
                    <a:pt x="780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950" y="6146263"/>
              <a:ext cx="388025" cy="235750"/>
            </a:xfrm>
            <a:custGeom>
              <a:avLst/>
              <a:gdLst/>
              <a:ahLst/>
              <a:cxnLst/>
              <a:rect l="l" t="t" r="r" b="b"/>
              <a:pathLst>
                <a:path w="15521" h="9430" extrusionOk="0">
                  <a:moveTo>
                    <a:pt x="641" y="1"/>
                  </a:moveTo>
                  <a:cubicBezTo>
                    <a:pt x="321" y="1"/>
                    <a:pt x="0" y="335"/>
                    <a:pt x="231" y="714"/>
                  </a:cubicBezTo>
                  <a:cubicBezTo>
                    <a:pt x="1842" y="3358"/>
                    <a:pt x="3058" y="6185"/>
                    <a:pt x="4122" y="9103"/>
                  </a:cubicBezTo>
                  <a:cubicBezTo>
                    <a:pt x="4199" y="9316"/>
                    <a:pt x="4388" y="9430"/>
                    <a:pt x="4585" y="9430"/>
                  </a:cubicBezTo>
                  <a:cubicBezTo>
                    <a:pt x="4698" y="9430"/>
                    <a:pt x="4813" y="9393"/>
                    <a:pt x="4912" y="9315"/>
                  </a:cubicBezTo>
                  <a:cubicBezTo>
                    <a:pt x="6341" y="8160"/>
                    <a:pt x="7861" y="7066"/>
                    <a:pt x="9532" y="6306"/>
                  </a:cubicBezTo>
                  <a:cubicBezTo>
                    <a:pt x="11204" y="5516"/>
                    <a:pt x="13058" y="5121"/>
                    <a:pt x="14913" y="5030"/>
                  </a:cubicBezTo>
                  <a:cubicBezTo>
                    <a:pt x="15511" y="5000"/>
                    <a:pt x="15520" y="4087"/>
                    <a:pt x="14941" y="4087"/>
                  </a:cubicBezTo>
                  <a:cubicBezTo>
                    <a:pt x="14932" y="4087"/>
                    <a:pt x="14922" y="4087"/>
                    <a:pt x="14913" y="4087"/>
                  </a:cubicBezTo>
                  <a:cubicBezTo>
                    <a:pt x="12906" y="4179"/>
                    <a:pt x="10991" y="4574"/>
                    <a:pt x="9168" y="5425"/>
                  </a:cubicBezTo>
                  <a:cubicBezTo>
                    <a:pt x="7591" y="6120"/>
                    <a:pt x="6156" y="7120"/>
                    <a:pt x="4799" y="8198"/>
                  </a:cubicBezTo>
                  <a:lnTo>
                    <a:pt x="4799" y="8198"/>
                  </a:lnTo>
                  <a:cubicBezTo>
                    <a:pt x="3761" y="5439"/>
                    <a:pt x="2575" y="2741"/>
                    <a:pt x="1022" y="227"/>
                  </a:cubicBezTo>
                  <a:cubicBezTo>
                    <a:pt x="928" y="68"/>
                    <a:pt x="785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67100" y="6378188"/>
              <a:ext cx="337200" cy="182800"/>
            </a:xfrm>
            <a:custGeom>
              <a:avLst/>
              <a:gdLst/>
              <a:ahLst/>
              <a:cxnLst/>
              <a:rect l="l" t="t" r="r" b="b"/>
              <a:pathLst>
                <a:path w="13488" h="7312" extrusionOk="0">
                  <a:moveTo>
                    <a:pt x="664" y="0"/>
                  </a:moveTo>
                  <a:cubicBezTo>
                    <a:pt x="330" y="0"/>
                    <a:pt x="0" y="346"/>
                    <a:pt x="234" y="707"/>
                  </a:cubicBezTo>
                  <a:cubicBezTo>
                    <a:pt x="1541" y="2774"/>
                    <a:pt x="2726" y="4902"/>
                    <a:pt x="3881" y="7090"/>
                  </a:cubicBezTo>
                  <a:cubicBezTo>
                    <a:pt x="3944" y="7215"/>
                    <a:pt x="4119" y="7311"/>
                    <a:pt x="4292" y="7311"/>
                  </a:cubicBezTo>
                  <a:cubicBezTo>
                    <a:pt x="4373" y="7311"/>
                    <a:pt x="4452" y="7290"/>
                    <a:pt x="4520" y="7242"/>
                  </a:cubicBezTo>
                  <a:cubicBezTo>
                    <a:pt x="7103" y="5419"/>
                    <a:pt x="9687" y="3504"/>
                    <a:pt x="12909" y="3048"/>
                  </a:cubicBezTo>
                  <a:cubicBezTo>
                    <a:pt x="13488" y="2961"/>
                    <a:pt x="13295" y="2129"/>
                    <a:pt x="12750" y="2129"/>
                  </a:cubicBezTo>
                  <a:cubicBezTo>
                    <a:pt x="12723" y="2129"/>
                    <a:pt x="12695" y="2131"/>
                    <a:pt x="12666" y="2136"/>
                  </a:cubicBezTo>
                  <a:cubicBezTo>
                    <a:pt x="9554" y="2568"/>
                    <a:pt x="6962" y="4365"/>
                    <a:pt x="4448" y="6130"/>
                  </a:cubicBezTo>
                  <a:lnTo>
                    <a:pt x="4448" y="6130"/>
                  </a:lnTo>
                  <a:cubicBezTo>
                    <a:pt x="3373" y="4131"/>
                    <a:pt x="2266" y="2137"/>
                    <a:pt x="1054" y="221"/>
                  </a:cubicBezTo>
                  <a:cubicBezTo>
                    <a:pt x="954" y="65"/>
                    <a:pt x="808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49100" y="6533388"/>
              <a:ext cx="143800" cy="130575"/>
            </a:xfrm>
            <a:custGeom>
              <a:avLst/>
              <a:gdLst/>
              <a:ahLst/>
              <a:cxnLst/>
              <a:rect l="l" t="t" r="r" b="b"/>
              <a:pathLst>
                <a:path w="5752" h="5223" extrusionOk="0">
                  <a:moveTo>
                    <a:pt x="515" y="1"/>
                  </a:moveTo>
                  <a:cubicBezTo>
                    <a:pt x="429" y="1"/>
                    <a:pt x="345" y="21"/>
                    <a:pt x="274" y="62"/>
                  </a:cubicBezTo>
                  <a:cubicBezTo>
                    <a:pt x="31" y="214"/>
                    <a:pt x="0" y="487"/>
                    <a:pt x="122" y="730"/>
                  </a:cubicBezTo>
                  <a:cubicBezTo>
                    <a:pt x="669" y="2007"/>
                    <a:pt x="669" y="3496"/>
                    <a:pt x="973" y="4864"/>
                  </a:cubicBezTo>
                  <a:cubicBezTo>
                    <a:pt x="1023" y="5064"/>
                    <a:pt x="1236" y="5222"/>
                    <a:pt x="1429" y="5222"/>
                  </a:cubicBezTo>
                  <a:cubicBezTo>
                    <a:pt x="1471" y="5222"/>
                    <a:pt x="1512" y="5215"/>
                    <a:pt x="1550" y="5198"/>
                  </a:cubicBezTo>
                  <a:cubicBezTo>
                    <a:pt x="2827" y="4712"/>
                    <a:pt x="4195" y="4378"/>
                    <a:pt x="5319" y="3618"/>
                  </a:cubicBezTo>
                  <a:cubicBezTo>
                    <a:pt x="5751" y="3338"/>
                    <a:pt x="5482" y="2719"/>
                    <a:pt x="5080" y="2719"/>
                  </a:cubicBezTo>
                  <a:cubicBezTo>
                    <a:pt x="5002" y="2719"/>
                    <a:pt x="4918" y="2742"/>
                    <a:pt x="4833" y="2797"/>
                  </a:cubicBezTo>
                  <a:cubicBezTo>
                    <a:pt x="3912" y="3402"/>
                    <a:pt x="2832" y="3734"/>
                    <a:pt x="1790" y="4088"/>
                  </a:cubicBezTo>
                  <a:lnTo>
                    <a:pt x="1790" y="4088"/>
                  </a:lnTo>
                  <a:cubicBezTo>
                    <a:pt x="1566" y="2792"/>
                    <a:pt x="1481" y="1482"/>
                    <a:pt x="942" y="244"/>
                  </a:cubicBezTo>
                  <a:cubicBezTo>
                    <a:pt x="861" y="82"/>
                    <a:pt x="686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948545">
            <a:off x="11062237" y="4301087"/>
            <a:ext cx="2537867" cy="1847695"/>
            <a:chOff x="6001425" y="5588275"/>
            <a:chExt cx="1332875" cy="970400"/>
          </a:xfrm>
        </p:grpSpPr>
        <p:sp>
          <p:nvSpPr>
            <p:cNvPr id="87" name="Google Shape;87;p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7488563" y="5498034"/>
            <a:ext cx="2300888" cy="1964031"/>
            <a:chOff x="-2034625" y="5750713"/>
            <a:chExt cx="906575" cy="773850"/>
          </a:xfrm>
        </p:grpSpPr>
        <p:sp>
          <p:nvSpPr>
            <p:cNvPr id="100" name="Google Shape;100;p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3"/>
          <p:cNvGrpSpPr/>
          <p:nvPr/>
        </p:nvGrpSpPr>
        <p:grpSpPr>
          <a:xfrm>
            <a:off x="11572400" y="533400"/>
            <a:ext cx="1534000" cy="1001000"/>
            <a:chOff x="8679300" y="400050"/>
            <a:chExt cx="1150500" cy="750750"/>
          </a:xfrm>
        </p:grpSpPr>
        <p:sp>
          <p:nvSpPr>
            <p:cNvPr id="106" name="Google Shape;106;p3"/>
            <p:cNvSpPr/>
            <p:nvPr/>
          </p:nvSpPr>
          <p:spPr>
            <a:xfrm>
              <a:off x="8702850" y="400050"/>
              <a:ext cx="1031200" cy="588900"/>
            </a:xfrm>
            <a:custGeom>
              <a:avLst/>
              <a:gdLst/>
              <a:ahLst/>
              <a:cxnLst/>
              <a:rect l="l" t="t" r="r" b="b"/>
              <a:pathLst>
                <a:path w="41248" h="23556" extrusionOk="0">
                  <a:moveTo>
                    <a:pt x="22067" y="0"/>
                  </a:moveTo>
                  <a:cubicBezTo>
                    <a:pt x="20221" y="0"/>
                    <a:pt x="18344" y="245"/>
                    <a:pt x="16475" y="758"/>
                  </a:cubicBezTo>
                  <a:cubicBezTo>
                    <a:pt x="6323" y="3555"/>
                    <a:pt x="1" y="13373"/>
                    <a:pt x="1247" y="23555"/>
                  </a:cubicBezTo>
                  <a:lnTo>
                    <a:pt x="7266" y="21883"/>
                  </a:lnTo>
                  <a:cubicBezTo>
                    <a:pt x="6840" y="15044"/>
                    <a:pt x="11247" y="8570"/>
                    <a:pt x="18117" y="6686"/>
                  </a:cubicBezTo>
                  <a:cubicBezTo>
                    <a:pt x="19433" y="6325"/>
                    <a:pt x="20758" y="6152"/>
                    <a:pt x="22062" y="6152"/>
                  </a:cubicBezTo>
                  <a:cubicBezTo>
                    <a:pt x="27565" y="6152"/>
                    <a:pt x="32699" y="9224"/>
                    <a:pt x="35230" y="14163"/>
                  </a:cubicBezTo>
                  <a:lnTo>
                    <a:pt x="41248" y="12522"/>
                  </a:lnTo>
                  <a:cubicBezTo>
                    <a:pt x="37873" y="4853"/>
                    <a:pt x="30282" y="0"/>
                    <a:pt x="2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679300" y="697125"/>
              <a:ext cx="1150500" cy="453675"/>
            </a:xfrm>
            <a:custGeom>
              <a:avLst/>
              <a:gdLst/>
              <a:ahLst/>
              <a:cxnLst/>
              <a:rect l="l" t="t" r="r" b="b"/>
              <a:pathLst>
                <a:path w="46020" h="18147" extrusionOk="0">
                  <a:moveTo>
                    <a:pt x="44378" y="0"/>
                  </a:moveTo>
                  <a:lnTo>
                    <a:pt x="1" y="12219"/>
                  </a:lnTo>
                  <a:lnTo>
                    <a:pt x="1642" y="18146"/>
                  </a:lnTo>
                  <a:lnTo>
                    <a:pt x="46020" y="5897"/>
                  </a:lnTo>
                  <a:lnTo>
                    <a:pt x="44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66700" y="1063375"/>
              <a:ext cx="35725" cy="69950"/>
            </a:xfrm>
            <a:custGeom>
              <a:avLst/>
              <a:gdLst/>
              <a:ahLst/>
              <a:cxnLst/>
              <a:rect l="l" t="t" r="r" b="b"/>
              <a:pathLst>
                <a:path w="1429" h="2798" extrusionOk="0">
                  <a:moveTo>
                    <a:pt x="730" y="1"/>
                  </a:moveTo>
                  <a:lnTo>
                    <a:pt x="0" y="214"/>
                  </a:lnTo>
                  <a:lnTo>
                    <a:pt x="730" y="279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863200" y="1036800"/>
              <a:ext cx="35750" cy="69925"/>
            </a:xfrm>
            <a:custGeom>
              <a:avLst/>
              <a:gdLst/>
              <a:ahLst/>
              <a:cxnLst/>
              <a:rect l="l" t="t" r="r" b="b"/>
              <a:pathLst>
                <a:path w="1430" h="2797" extrusionOk="0">
                  <a:moveTo>
                    <a:pt x="730" y="0"/>
                  </a:moveTo>
                  <a:lnTo>
                    <a:pt x="0" y="213"/>
                  </a:lnTo>
                  <a:lnTo>
                    <a:pt x="700" y="2796"/>
                  </a:lnTo>
                  <a:lnTo>
                    <a:pt x="1429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59700" y="101020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00" y="0"/>
                  </a:moveTo>
                  <a:lnTo>
                    <a:pt x="1" y="213"/>
                  </a:lnTo>
                  <a:lnTo>
                    <a:pt x="700" y="2766"/>
                  </a:lnTo>
                  <a:lnTo>
                    <a:pt x="1429" y="258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055450" y="9843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3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151950" y="9577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248475" y="9311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699" y="0"/>
                  </a:moveTo>
                  <a:lnTo>
                    <a:pt x="0" y="182"/>
                  </a:lnTo>
                  <a:lnTo>
                    <a:pt x="699" y="2766"/>
                  </a:lnTo>
                  <a:lnTo>
                    <a:pt x="1429" y="2553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9344200" y="9045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0"/>
                  </a:moveTo>
                  <a:lnTo>
                    <a:pt x="1" y="213"/>
                  </a:lnTo>
                  <a:lnTo>
                    <a:pt x="730" y="2766"/>
                  </a:lnTo>
                  <a:lnTo>
                    <a:pt x="1430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9440725" y="8779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0"/>
                  </a:moveTo>
                  <a:lnTo>
                    <a:pt x="0" y="183"/>
                  </a:lnTo>
                  <a:lnTo>
                    <a:pt x="699" y="2766"/>
                  </a:lnTo>
                  <a:lnTo>
                    <a:pt x="1429" y="255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9537225" y="8513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00" y="1"/>
                  </a:moveTo>
                  <a:lnTo>
                    <a:pt x="0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632975" y="8247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1"/>
                  </a:moveTo>
                  <a:lnTo>
                    <a:pt x="0" y="183"/>
                  </a:lnTo>
                  <a:lnTo>
                    <a:pt x="730" y="2767"/>
                  </a:lnTo>
                  <a:lnTo>
                    <a:pt x="1429" y="258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9729475" y="7981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 rot="6121574">
            <a:off x="9823469" y="5345397"/>
            <a:ext cx="1448119" cy="1331420"/>
            <a:chOff x="4879325" y="7031513"/>
            <a:chExt cx="726475" cy="667975"/>
          </a:xfrm>
        </p:grpSpPr>
        <p:sp>
          <p:nvSpPr>
            <p:cNvPr id="120" name="Google Shape;120;p3"/>
            <p:cNvSpPr/>
            <p:nvPr/>
          </p:nvSpPr>
          <p:spPr>
            <a:xfrm>
              <a:off x="4879325" y="7046713"/>
              <a:ext cx="582850" cy="652775"/>
            </a:xfrm>
            <a:custGeom>
              <a:avLst/>
              <a:gdLst/>
              <a:ahLst/>
              <a:cxnLst/>
              <a:rect l="l" t="t" r="r" b="b"/>
              <a:pathLst>
                <a:path w="23314" h="26111" extrusionOk="0">
                  <a:moveTo>
                    <a:pt x="2888" y="1"/>
                  </a:moveTo>
                  <a:lnTo>
                    <a:pt x="0" y="14135"/>
                  </a:lnTo>
                  <a:lnTo>
                    <a:pt x="20426" y="26111"/>
                  </a:lnTo>
                  <a:lnTo>
                    <a:pt x="23314" y="11977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879325" y="7031513"/>
              <a:ext cx="726475" cy="667975"/>
            </a:xfrm>
            <a:custGeom>
              <a:avLst/>
              <a:gdLst/>
              <a:ahLst/>
              <a:cxnLst/>
              <a:rect l="l" t="t" r="r" b="b"/>
              <a:pathLst>
                <a:path w="29059" h="26719" extrusionOk="0">
                  <a:moveTo>
                    <a:pt x="8663" y="1"/>
                  </a:moveTo>
                  <a:lnTo>
                    <a:pt x="0" y="14743"/>
                  </a:lnTo>
                  <a:lnTo>
                    <a:pt x="20426" y="26719"/>
                  </a:lnTo>
                  <a:lnTo>
                    <a:pt x="29059" y="11946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985700" y="7159188"/>
              <a:ext cx="511450" cy="413400"/>
            </a:xfrm>
            <a:custGeom>
              <a:avLst/>
              <a:gdLst/>
              <a:ahLst/>
              <a:cxnLst/>
              <a:rect l="l" t="t" r="r" b="b"/>
              <a:pathLst>
                <a:path w="20458" h="16536" extrusionOk="0">
                  <a:moveTo>
                    <a:pt x="4043" y="0"/>
                  </a:moveTo>
                  <a:lnTo>
                    <a:pt x="1" y="6930"/>
                  </a:lnTo>
                  <a:lnTo>
                    <a:pt x="16414" y="16535"/>
                  </a:lnTo>
                  <a:lnTo>
                    <a:pt x="20457" y="960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458668" y="-185225"/>
            <a:ext cx="1898899" cy="1810428"/>
            <a:chOff x="1070675" y="5682438"/>
            <a:chExt cx="929375" cy="886075"/>
          </a:xfrm>
        </p:grpSpPr>
        <p:sp>
          <p:nvSpPr>
            <p:cNvPr id="124" name="Google Shape;124;p3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20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 rot="-956512" flipH="1">
            <a:off x="-474376" y="3680314"/>
            <a:ext cx="2157333" cy="1841495"/>
            <a:chOff x="-2034625" y="5750713"/>
            <a:chExt cx="906575" cy="773850"/>
          </a:xfrm>
        </p:grpSpPr>
        <p:sp>
          <p:nvSpPr>
            <p:cNvPr id="131" name="Google Shape;131;p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4"/>
          <p:cNvSpPr/>
          <p:nvPr/>
        </p:nvSpPr>
        <p:spPr>
          <a:xfrm rot="-2520883">
            <a:off x="6424729" y="-913477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" name="Google Shape;136;p4"/>
          <p:cNvGrpSpPr/>
          <p:nvPr/>
        </p:nvGrpSpPr>
        <p:grpSpPr>
          <a:xfrm rot="3018574">
            <a:off x="2528350" y="5541565"/>
            <a:ext cx="1294484" cy="2255620"/>
            <a:chOff x="1148625" y="5541750"/>
            <a:chExt cx="651225" cy="1134750"/>
          </a:xfrm>
        </p:grpSpPr>
        <p:sp>
          <p:nvSpPr>
            <p:cNvPr id="137" name="Google Shape;137;p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" name="Google Shape;146;p4"/>
          <p:cNvGrpSpPr/>
          <p:nvPr/>
        </p:nvGrpSpPr>
        <p:grpSpPr>
          <a:xfrm rot="-151230" flipH="1">
            <a:off x="10792603" y="46646"/>
            <a:ext cx="2193604" cy="3252709"/>
            <a:chOff x="9375" y="7336275"/>
            <a:chExt cx="818450" cy="1213550"/>
          </a:xfrm>
        </p:grpSpPr>
        <p:sp>
          <p:nvSpPr>
            <p:cNvPr id="147" name="Google Shape;147;p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4"/>
          <p:cNvSpPr/>
          <p:nvPr/>
        </p:nvSpPr>
        <p:spPr>
          <a:xfrm rot="10800000" flipH="1">
            <a:off x="683798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4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4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4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945467" y="1358900"/>
            <a:ext cx="10272000" cy="4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1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28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 rot="956512">
            <a:off x="-474376" y="3680314"/>
            <a:ext cx="2157333" cy="1841495"/>
            <a:chOff x="-2034625" y="5750713"/>
            <a:chExt cx="906575" cy="773850"/>
          </a:xfrm>
        </p:grpSpPr>
        <p:sp>
          <p:nvSpPr>
            <p:cNvPr id="165" name="Google Shape;165;p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5"/>
          <p:cNvSpPr/>
          <p:nvPr/>
        </p:nvSpPr>
        <p:spPr>
          <a:xfrm rot="2520883" flipH="1">
            <a:off x="6424729" y="-913477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" name="Google Shape;170;p5"/>
          <p:cNvGrpSpPr/>
          <p:nvPr/>
        </p:nvGrpSpPr>
        <p:grpSpPr>
          <a:xfrm rot="3018574">
            <a:off x="2528350" y="5541565"/>
            <a:ext cx="1294484" cy="2255620"/>
            <a:chOff x="1148625" y="5541750"/>
            <a:chExt cx="651225" cy="1134750"/>
          </a:xfrm>
        </p:grpSpPr>
        <p:sp>
          <p:nvSpPr>
            <p:cNvPr id="171" name="Google Shape;171;p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-151230" flipH="1">
            <a:off x="10792603" y="46646"/>
            <a:ext cx="2193604" cy="3252709"/>
            <a:chOff x="9375" y="7336275"/>
            <a:chExt cx="818450" cy="1213550"/>
          </a:xfrm>
        </p:grpSpPr>
        <p:sp>
          <p:nvSpPr>
            <p:cNvPr id="181" name="Google Shape;181;p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" name="Google Shape;190;p5"/>
          <p:cNvSpPr/>
          <p:nvPr/>
        </p:nvSpPr>
        <p:spPr>
          <a:xfrm rot="10800000" flipH="1">
            <a:off x="683798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5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5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5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6288600" y="2345067"/>
            <a:ext cx="4339200" cy="3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3"/>
          </p:nvPr>
        </p:nvSpPr>
        <p:spPr>
          <a:xfrm>
            <a:off x="1564200" y="2345067"/>
            <a:ext cx="4339200" cy="3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6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 rot="10800000">
            <a:off x="-4542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6"/>
          <p:cNvSpPr/>
          <p:nvPr/>
        </p:nvSpPr>
        <p:spPr>
          <a:xfrm>
            <a:off x="683798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5" name="Google Shape;205;p6"/>
          <p:cNvGrpSpPr/>
          <p:nvPr/>
        </p:nvGrpSpPr>
        <p:grpSpPr>
          <a:xfrm rot="-956512" flipH="1">
            <a:off x="-537876" y="-307486"/>
            <a:ext cx="2157333" cy="1841495"/>
            <a:chOff x="-2034625" y="5750713"/>
            <a:chExt cx="906575" cy="773850"/>
          </a:xfrm>
        </p:grpSpPr>
        <p:sp>
          <p:nvSpPr>
            <p:cNvPr id="206" name="Google Shape;206;p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6"/>
          <p:cNvSpPr/>
          <p:nvPr/>
        </p:nvSpPr>
        <p:spPr>
          <a:xfrm rot="1143860">
            <a:off x="10514129" y="3506104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6"/>
          <p:cNvGrpSpPr/>
          <p:nvPr/>
        </p:nvGrpSpPr>
        <p:grpSpPr>
          <a:xfrm rot="3018574">
            <a:off x="7335783" y="5439965"/>
            <a:ext cx="1294484" cy="2255620"/>
            <a:chOff x="1148625" y="5541750"/>
            <a:chExt cx="651225" cy="1134750"/>
          </a:xfrm>
        </p:grpSpPr>
        <p:sp>
          <p:nvSpPr>
            <p:cNvPr id="212" name="Google Shape;212;p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6"/>
          <p:cNvGrpSpPr/>
          <p:nvPr/>
        </p:nvGrpSpPr>
        <p:grpSpPr>
          <a:xfrm rot="-5243950" flipH="1">
            <a:off x="3852472" y="-1111763"/>
            <a:ext cx="1637713" cy="2428307"/>
            <a:chOff x="9375" y="7336275"/>
            <a:chExt cx="818450" cy="1213550"/>
          </a:xfrm>
        </p:grpSpPr>
        <p:sp>
          <p:nvSpPr>
            <p:cNvPr id="222" name="Google Shape;222;p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538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33" name="Google Shape;233;p7"/>
          <p:cNvGrpSpPr/>
          <p:nvPr/>
        </p:nvGrpSpPr>
        <p:grpSpPr>
          <a:xfrm rot="9843488" flipH="1">
            <a:off x="10687922" y="954719"/>
            <a:ext cx="2157333" cy="1841495"/>
            <a:chOff x="-2034625" y="5750713"/>
            <a:chExt cx="906575" cy="773850"/>
          </a:xfrm>
        </p:grpSpPr>
        <p:sp>
          <p:nvSpPr>
            <p:cNvPr id="234" name="Google Shape;234;p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" name="Google Shape;238;p7"/>
          <p:cNvSpPr/>
          <p:nvPr/>
        </p:nvSpPr>
        <p:spPr>
          <a:xfrm rot="8279117">
            <a:off x="3498746" y="4889414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9" name="Google Shape;239;p7"/>
          <p:cNvGrpSpPr/>
          <p:nvPr/>
        </p:nvGrpSpPr>
        <p:grpSpPr>
          <a:xfrm rot="-7781426">
            <a:off x="8548047" y="-1320657"/>
            <a:ext cx="1294484" cy="2255620"/>
            <a:chOff x="1148625" y="5541750"/>
            <a:chExt cx="651225" cy="1134750"/>
          </a:xfrm>
        </p:grpSpPr>
        <p:sp>
          <p:nvSpPr>
            <p:cNvPr id="240" name="Google Shape;240;p7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7"/>
          <p:cNvGrpSpPr/>
          <p:nvPr/>
        </p:nvGrpSpPr>
        <p:grpSpPr>
          <a:xfrm rot="10648770" flipH="1">
            <a:off x="-615327" y="3177172"/>
            <a:ext cx="2193604" cy="3252709"/>
            <a:chOff x="9375" y="7336275"/>
            <a:chExt cx="818450" cy="1213550"/>
          </a:xfrm>
        </p:grpSpPr>
        <p:sp>
          <p:nvSpPr>
            <p:cNvPr id="250" name="Google Shape;250;p7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9" name="Google Shape;259;p7"/>
          <p:cNvSpPr/>
          <p:nvPr/>
        </p:nvSpPr>
        <p:spPr>
          <a:xfrm rot="10800000" flipH="1">
            <a:off x="683798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7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7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7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945467" y="2171700"/>
            <a:ext cx="4286800" cy="3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AutoNum type="arabicPeriod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6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8" name="Google Shape;268;p8"/>
          <p:cNvSpPr/>
          <p:nvPr/>
        </p:nvSpPr>
        <p:spPr>
          <a:xfrm flipH="1">
            <a:off x="-30229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8"/>
          <p:cNvSpPr/>
          <p:nvPr/>
        </p:nvSpPr>
        <p:spPr>
          <a:xfrm rot="237697" flipH="1">
            <a:off x="89368" y="5265538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8"/>
          <p:cNvSpPr/>
          <p:nvPr/>
        </p:nvSpPr>
        <p:spPr>
          <a:xfrm flipH="1">
            <a:off x="8404146" y="-88904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8"/>
          <p:cNvSpPr/>
          <p:nvPr/>
        </p:nvSpPr>
        <p:spPr>
          <a:xfrm flipH="1">
            <a:off x="8721876" y="3992559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8"/>
          <p:cNvSpPr/>
          <p:nvPr/>
        </p:nvSpPr>
        <p:spPr>
          <a:xfrm>
            <a:off x="3219473" y="1869844"/>
            <a:ext cx="5856523" cy="3118309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8"/>
          <p:cNvSpPr/>
          <p:nvPr/>
        </p:nvSpPr>
        <p:spPr>
          <a:xfrm>
            <a:off x="751400" y="1295400"/>
            <a:ext cx="10689200" cy="37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8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75" name="Google Shape;275;p8"/>
          <p:cNvGrpSpPr/>
          <p:nvPr/>
        </p:nvGrpSpPr>
        <p:grpSpPr>
          <a:xfrm>
            <a:off x="10611217" y="1664750"/>
            <a:ext cx="2920063" cy="2126081"/>
            <a:chOff x="6001425" y="5588275"/>
            <a:chExt cx="1332875" cy="970400"/>
          </a:xfrm>
        </p:grpSpPr>
        <p:sp>
          <p:nvSpPr>
            <p:cNvPr id="276" name="Google Shape;276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8"/>
          <p:cNvSpPr/>
          <p:nvPr/>
        </p:nvSpPr>
        <p:spPr>
          <a:xfrm rot="10516267">
            <a:off x="-888896" y="29028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8"/>
          <p:cNvSpPr/>
          <p:nvPr/>
        </p:nvSpPr>
        <p:spPr>
          <a:xfrm rot="-1136851">
            <a:off x="6124447" y="5148784"/>
            <a:ext cx="2634149" cy="269139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" name="Google Shape;290;p8"/>
          <p:cNvGrpSpPr/>
          <p:nvPr/>
        </p:nvGrpSpPr>
        <p:grpSpPr>
          <a:xfrm flipH="1">
            <a:off x="5412567" y="-739835"/>
            <a:ext cx="2501717" cy="1821505"/>
            <a:chOff x="6001425" y="5588275"/>
            <a:chExt cx="1332875" cy="970400"/>
          </a:xfrm>
        </p:grpSpPr>
        <p:sp>
          <p:nvSpPr>
            <p:cNvPr id="291" name="Google Shape;291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3" name="Google Shape;303;p8"/>
          <p:cNvSpPr txBox="1">
            <a:spLocks noGrp="1"/>
          </p:cNvSpPr>
          <p:nvPr>
            <p:ph type="ctrTitle"/>
          </p:nvPr>
        </p:nvSpPr>
        <p:spPr>
          <a:xfrm>
            <a:off x="960000" y="1968600"/>
            <a:ext cx="10272000" cy="27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6667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8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 flipH="1">
            <a:off x="8845523" y="-134934"/>
            <a:ext cx="4451375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10800000">
            <a:off x="-4542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3364667" y="1404767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3364667" y="3497967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1" name="Google Shape;311;p9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91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4" name="Google Shape;314;p10"/>
          <p:cNvSpPr/>
          <p:nvPr/>
        </p:nvSpPr>
        <p:spPr>
          <a:xfrm>
            <a:off x="-575153" y="0"/>
            <a:ext cx="4451375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0"/>
          <p:cNvSpPr/>
          <p:nvPr/>
        </p:nvSpPr>
        <p:spPr>
          <a:xfrm rot="10800000" flipH="1">
            <a:off x="7402255" y="3786263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0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0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0"/>
          <p:cNvSpPr txBox="1">
            <a:spLocks noGrp="1"/>
          </p:cNvSpPr>
          <p:nvPr>
            <p:ph type="body" idx="1"/>
          </p:nvPr>
        </p:nvSpPr>
        <p:spPr>
          <a:xfrm>
            <a:off x="1114100" y="48549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6939270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1"/>
          <p:cNvSpPr/>
          <p:nvPr/>
        </p:nvSpPr>
        <p:spPr>
          <a:xfrm rot="-237697">
            <a:off x="6197197" y="5265538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1"/>
          <p:cNvSpPr/>
          <p:nvPr/>
        </p:nvSpPr>
        <p:spPr>
          <a:xfrm>
            <a:off x="51721" y="-88904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1"/>
          <p:cNvSpPr/>
          <p:nvPr/>
        </p:nvSpPr>
        <p:spPr>
          <a:xfrm>
            <a:off x="369467" y="3992559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4" name="Google Shape;324;p11"/>
          <p:cNvGrpSpPr/>
          <p:nvPr/>
        </p:nvGrpSpPr>
        <p:grpSpPr>
          <a:xfrm>
            <a:off x="9900017" y="3349784"/>
            <a:ext cx="2920063" cy="2126081"/>
            <a:chOff x="6001425" y="5588275"/>
            <a:chExt cx="1332875" cy="970400"/>
          </a:xfrm>
        </p:grpSpPr>
        <p:sp>
          <p:nvSpPr>
            <p:cNvPr id="325" name="Google Shape;325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11"/>
          <p:cNvSpPr/>
          <p:nvPr/>
        </p:nvSpPr>
        <p:spPr>
          <a:xfrm rot="10516267">
            <a:off x="-940830" y="8327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 rot="-1136787">
            <a:off x="3954559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9" name="Google Shape;339;p11"/>
          <p:cNvGrpSpPr/>
          <p:nvPr/>
        </p:nvGrpSpPr>
        <p:grpSpPr>
          <a:xfrm flipH="1">
            <a:off x="4206067" y="-828735"/>
            <a:ext cx="2501717" cy="1821505"/>
            <a:chOff x="6001425" y="5588275"/>
            <a:chExt cx="1332875" cy="970400"/>
          </a:xfrm>
        </p:grpSpPr>
        <p:sp>
          <p:nvSpPr>
            <p:cNvPr id="340" name="Google Shape;340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" name="Google Shape;352;p11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 txBox="1">
            <a:spLocks noGrp="1"/>
          </p:cNvSpPr>
          <p:nvPr>
            <p:ph type="title" hasCustomPrompt="1"/>
          </p:nvPr>
        </p:nvSpPr>
        <p:spPr>
          <a:xfrm>
            <a:off x="1701751" y="1197733"/>
            <a:ext cx="843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>
            <a:spLocks noGrp="1"/>
          </p:cNvSpPr>
          <p:nvPr>
            <p:ph type="body" idx="1"/>
          </p:nvPr>
        </p:nvSpPr>
        <p:spPr>
          <a:xfrm>
            <a:off x="1701751" y="3925867"/>
            <a:ext cx="843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61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/>
          <p:nvPr/>
        </p:nvSpPr>
        <p:spPr>
          <a:xfrm rot="10800000" flipH="1">
            <a:off x="6883415" y="3695696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3"/>
          <p:cNvSpPr/>
          <p:nvPr/>
        </p:nvSpPr>
        <p:spPr>
          <a:xfrm flipH="1">
            <a:off x="15" y="-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13"/>
          <p:cNvGrpSpPr/>
          <p:nvPr/>
        </p:nvGrpSpPr>
        <p:grpSpPr>
          <a:xfrm rot="5243950">
            <a:off x="6087672" y="-1111763"/>
            <a:ext cx="1637713" cy="2428307"/>
            <a:chOff x="9375" y="7336275"/>
            <a:chExt cx="818450" cy="1213550"/>
          </a:xfrm>
        </p:grpSpPr>
        <p:sp>
          <p:nvSpPr>
            <p:cNvPr id="366" name="Google Shape;366;p13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13"/>
          <p:cNvSpPr/>
          <p:nvPr/>
        </p:nvSpPr>
        <p:spPr>
          <a:xfrm>
            <a:off x="-327933" y="4951853"/>
            <a:ext cx="2859503" cy="292164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13"/>
          <p:cNvGrpSpPr/>
          <p:nvPr/>
        </p:nvGrpSpPr>
        <p:grpSpPr>
          <a:xfrm rot="956512">
            <a:off x="10583446" y="-263120"/>
            <a:ext cx="2157333" cy="1841495"/>
            <a:chOff x="-2034625" y="5750713"/>
            <a:chExt cx="906575" cy="773850"/>
          </a:xfrm>
        </p:grpSpPr>
        <p:sp>
          <p:nvSpPr>
            <p:cNvPr id="377" name="Google Shape;377;p1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1" name="Google Shape;381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2022460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395660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3"/>
          </p:nvPr>
        </p:nvSpPr>
        <p:spPr>
          <a:xfrm>
            <a:off x="1076460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4" name="Google Shape;384;p13">
            <a:hlinkClick r:id="rId3" action="ppaction://hlinksldjump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5397227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5"/>
          </p:nvPr>
        </p:nvSpPr>
        <p:spPr>
          <a:xfrm>
            <a:off x="4770427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6"/>
          </p:nvPr>
        </p:nvSpPr>
        <p:spPr>
          <a:xfrm>
            <a:off x="4451227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7" name="Google Shape;387;p13">
            <a:hlinkClick r:id="rId4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8771993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8"/>
          </p:nvPr>
        </p:nvSpPr>
        <p:spPr>
          <a:xfrm>
            <a:off x="8145193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9"/>
          </p:nvPr>
        </p:nvSpPr>
        <p:spPr>
          <a:xfrm>
            <a:off x="7825993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0" name="Google Shape;390;p13">
            <a:hlinkClick r:id="rId5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2022460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1395660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subTitle" idx="15"/>
          </p:nvPr>
        </p:nvSpPr>
        <p:spPr>
          <a:xfrm>
            <a:off x="1076460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3" name="Google Shape;393;p13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5397227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7"/>
          </p:nvPr>
        </p:nvSpPr>
        <p:spPr>
          <a:xfrm>
            <a:off x="4770427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subTitle" idx="18"/>
          </p:nvPr>
        </p:nvSpPr>
        <p:spPr>
          <a:xfrm>
            <a:off x="4451227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6" name="Google Shape;396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8771993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0"/>
          </p:nvPr>
        </p:nvSpPr>
        <p:spPr>
          <a:xfrm>
            <a:off x="8145193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21"/>
          </p:nvPr>
        </p:nvSpPr>
        <p:spPr>
          <a:xfrm>
            <a:off x="7825993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3">
  <p:cSld name="Title and nine columns 3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/>
          <p:nvPr/>
        </p:nvSpPr>
        <p:spPr>
          <a:xfrm rot="10800000" flipH="1">
            <a:off x="6853012" y="37529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4"/>
          <p:cNvSpPr/>
          <p:nvPr/>
        </p:nvSpPr>
        <p:spPr>
          <a:xfrm flipH="1">
            <a:off x="-119288" y="-697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4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4"/>
          <p:cNvSpPr/>
          <p:nvPr/>
        </p:nvSpPr>
        <p:spPr>
          <a:xfrm>
            <a:off x="751400" y="63888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5" name="Google Shape;405;p14"/>
          <p:cNvGrpSpPr/>
          <p:nvPr/>
        </p:nvGrpSpPr>
        <p:grpSpPr>
          <a:xfrm rot="956512">
            <a:off x="10553043" y="-256686"/>
            <a:ext cx="2157333" cy="1841495"/>
            <a:chOff x="-2034625" y="5750713"/>
            <a:chExt cx="906575" cy="773850"/>
          </a:xfrm>
        </p:grpSpPr>
        <p:sp>
          <p:nvSpPr>
            <p:cNvPr id="406" name="Google Shape;406;p1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" name="Google Shape;410;p14"/>
          <p:cNvSpPr/>
          <p:nvPr/>
        </p:nvSpPr>
        <p:spPr>
          <a:xfrm rot="-1143860" flipH="1">
            <a:off x="-789019" y="3556904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1" name="Google Shape;411;p14"/>
          <p:cNvGrpSpPr/>
          <p:nvPr/>
        </p:nvGrpSpPr>
        <p:grpSpPr>
          <a:xfrm rot="-3018574" flipH="1">
            <a:off x="3542235" y="5541565"/>
            <a:ext cx="1294484" cy="2255620"/>
            <a:chOff x="1148625" y="5541750"/>
            <a:chExt cx="651225" cy="1134750"/>
          </a:xfrm>
        </p:grpSpPr>
        <p:sp>
          <p:nvSpPr>
            <p:cNvPr id="412" name="Google Shape;412;p1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14"/>
          <p:cNvGrpSpPr/>
          <p:nvPr/>
        </p:nvGrpSpPr>
        <p:grpSpPr>
          <a:xfrm rot="5243950">
            <a:off x="6682317" y="-1060963"/>
            <a:ext cx="1637713" cy="2428307"/>
            <a:chOff x="9375" y="7336275"/>
            <a:chExt cx="818450" cy="1213550"/>
          </a:xfrm>
        </p:grpSpPr>
        <p:sp>
          <p:nvSpPr>
            <p:cNvPr id="422" name="Google Shape;422;p1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1054567" y="157826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subTitle" idx="2"/>
          </p:nvPr>
        </p:nvSpPr>
        <p:spPr>
          <a:xfrm>
            <a:off x="1062033" y="2011667"/>
            <a:ext cx="22272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3"/>
          </p:nvPr>
        </p:nvSpPr>
        <p:spPr>
          <a:xfrm>
            <a:off x="3606259" y="157826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4"/>
          </p:nvPr>
        </p:nvSpPr>
        <p:spPr>
          <a:xfrm>
            <a:off x="3605916" y="2011660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5" name="Google Shape;435;p14"/>
          <p:cNvSpPr txBox="1">
            <a:spLocks noGrp="1"/>
          </p:cNvSpPr>
          <p:nvPr>
            <p:ph type="subTitle" idx="5"/>
          </p:nvPr>
        </p:nvSpPr>
        <p:spPr>
          <a:xfrm>
            <a:off x="6165316" y="157826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4"/>
          <p:cNvSpPr txBox="1">
            <a:spLocks noGrp="1"/>
          </p:cNvSpPr>
          <p:nvPr>
            <p:ph type="subTitle" idx="6"/>
          </p:nvPr>
        </p:nvSpPr>
        <p:spPr>
          <a:xfrm>
            <a:off x="6156535" y="2011660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7" name="Google Shape;437;p14"/>
          <p:cNvSpPr txBox="1">
            <a:spLocks noGrp="1"/>
          </p:cNvSpPr>
          <p:nvPr>
            <p:ph type="subTitle" idx="7"/>
          </p:nvPr>
        </p:nvSpPr>
        <p:spPr>
          <a:xfrm>
            <a:off x="1054567" y="3038359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4"/>
          <p:cNvSpPr txBox="1">
            <a:spLocks noGrp="1"/>
          </p:cNvSpPr>
          <p:nvPr>
            <p:ph type="subTitle" idx="8"/>
          </p:nvPr>
        </p:nvSpPr>
        <p:spPr>
          <a:xfrm>
            <a:off x="1055233" y="3461933"/>
            <a:ext cx="22408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9" name="Google Shape;439;p14"/>
          <p:cNvSpPr txBox="1">
            <a:spLocks noGrp="1"/>
          </p:cNvSpPr>
          <p:nvPr>
            <p:ph type="subTitle" idx="9"/>
          </p:nvPr>
        </p:nvSpPr>
        <p:spPr>
          <a:xfrm>
            <a:off x="3606259" y="3038359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4"/>
          <p:cNvSpPr txBox="1">
            <a:spLocks noGrp="1"/>
          </p:cNvSpPr>
          <p:nvPr>
            <p:ph type="subTitle" idx="13"/>
          </p:nvPr>
        </p:nvSpPr>
        <p:spPr>
          <a:xfrm>
            <a:off x="3606567" y="3461933"/>
            <a:ext cx="22408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4"/>
          </p:nvPr>
        </p:nvSpPr>
        <p:spPr>
          <a:xfrm>
            <a:off x="6165313" y="3038359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15"/>
          </p:nvPr>
        </p:nvSpPr>
        <p:spPr>
          <a:xfrm>
            <a:off x="6156535" y="3461933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16"/>
          </p:nvPr>
        </p:nvSpPr>
        <p:spPr>
          <a:xfrm>
            <a:off x="1054567" y="4527413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17"/>
          </p:nvPr>
        </p:nvSpPr>
        <p:spPr>
          <a:xfrm>
            <a:off x="1055300" y="4939700"/>
            <a:ext cx="22408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subTitle" idx="18"/>
          </p:nvPr>
        </p:nvSpPr>
        <p:spPr>
          <a:xfrm>
            <a:off x="3605573" y="4527413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subTitle" idx="19"/>
          </p:nvPr>
        </p:nvSpPr>
        <p:spPr>
          <a:xfrm>
            <a:off x="3605232" y="4939700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subTitle" idx="20"/>
          </p:nvPr>
        </p:nvSpPr>
        <p:spPr>
          <a:xfrm>
            <a:off x="6165303" y="450514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ubTitle" idx="21"/>
          </p:nvPr>
        </p:nvSpPr>
        <p:spPr>
          <a:xfrm>
            <a:off x="6156535" y="4939700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449" name="Google Shape;449;p14"/>
          <p:cNvCxnSpPr/>
          <p:nvPr/>
        </p:nvCxnSpPr>
        <p:spPr>
          <a:xfrm>
            <a:off x="3454400" y="1481599"/>
            <a:ext cx="0" cy="44712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Google Shape;450;p14"/>
          <p:cNvCxnSpPr/>
          <p:nvPr/>
        </p:nvCxnSpPr>
        <p:spPr>
          <a:xfrm>
            <a:off x="6057900" y="1481599"/>
            <a:ext cx="0" cy="44712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14"/>
          <p:cNvCxnSpPr/>
          <p:nvPr/>
        </p:nvCxnSpPr>
        <p:spPr>
          <a:xfrm flipH="1">
            <a:off x="922433" y="2950284"/>
            <a:ext cx="7607600" cy="92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14"/>
          <p:cNvCxnSpPr/>
          <p:nvPr/>
        </p:nvCxnSpPr>
        <p:spPr>
          <a:xfrm flipH="1">
            <a:off x="1190433" y="4498451"/>
            <a:ext cx="7607600" cy="92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3" name="Google Shape;453;p14"/>
          <p:cNvSpPr txBox="1">
            <a:spLocks noGrp="1"/>
          </p:cNvSpPr>
          <p:nvPr>
            <p:ph type="subTitle" idx="22"/>
          </p:nvPr>
        </p:nvSpPr>
        <p:spPr>
          <a:xfrm>
            <a:off x="8954983" y="167986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4"/>
          <p:cNvSpPr txBox="1">
            <a:spLocks noGrp="1"/>
          </p:cNvSpPr>
          <p:nvPr>
            <p:ph type="subTitle" idx="23"/>
          </p:nvPr>
        </p:nvSpPr>
        <p:spPr>
          <a:xfrm>
            <a:off x="9423000" y="2011667"/>
            <a:ext cx="1376000" cy="3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9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71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">
  <p:cSld name="Title and nine columns 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/>
          <p:nvPr/>
        </p:nvSpPr>
        <p:spPr>
          <a:xfrm>
            <a:off x="6827080" y="-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5"/>
          <p:cNvSpPr/>
          <p:nvPr/>
        </p:nvSpPr>
        <p:spPr>
          <a:xfrm rot="10800000">
            <a:off x="-45420" y="36767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5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15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61" name="Google Shape;461;p1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15"/>
          <p:cNvGrpSpPr/>
          <p:nvPr/>
        </p:nvGrpSpPr>
        <p:grpSpPr>
          <a:xfrm rot="-956512" flipH="1">
            <a:off x="-537876" y="-282086"/>
            <a:ext cx="2157333" cy="1841495"/>
            <a:chOff x="-2034625" y="5750713"/>
            <a:chExt cx="906575" cy="773850"/>
          </a:xfrm>
        </p:grpSpPr>
        <p:sp>
          <p:nvSpPr>
            <p:cNvPr id="463" name="Google Shape;463;p1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7" name="Google Shape;467;p15"/>
          <p:cNvSpPr/>
          <p:nvPr/>
        </p:nvSpPr>
        <p:spPr>
          <a:xfrm rot="1143860">
            <a:off x="10514129" y="3531504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8" name="Google Shape;468;p15"/>
          <p:cNvGrpSpPr/>
          <p:nvPr/>
        </p:nvGrpSpPr>
        <p:grpSpPr>
          <a:xfrm rot="3018574">
            <a:off x="7335783" y="5465365"/>
            <a:ext cx="1294484" cy="2255620"/>
            <a:chOff x="1148625" y="5541750"/>
            <a:chExt cx="651225" cy="1134750"/>
          </a:xfrm>
        </p:grpSpPr>
        <p:sp>
          <p:nvSpPr>
            <p:cNvPr id="469" name="Google Shape;469;p1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15"/>
          <p:cNvGrpSpPr/>
          <p:nvPr/>
        </p:nvGrpSpPr>
        <p:grpSpPr>
          <a:xfrm rot="-5243950" flipH="1">
            <a:off x="3852472" y="-1086363"/>
            <a:ext cx="1637713" cy="2428307"/>
            <a:chOff x="9375" y="7336275"/>
            <a:chExt cx="818450" cy="1213550"/>
          </a:xfrm>
        </p:grpSpPr>
        <p:sp>
          <p:nvSpPr>
            <p:cNvPr id="479" name="Google Shape;479;p1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8" name="Google Shape;488;p15"/>
          <p:cNvSpPr txBox="1">
            <a:spLocks noGrp="1"/>
          </p:cNvSpPr>
          <p:nvPr>
            <p:ph type="subTitle" idx="1"/>
          </p:nvPr>
        </p:nvSpPr>
        <p:spPr>
          <a:xfrm>
            <a:off x="1256167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2"/>
          </p:nvPr>
        </p:nvSpPr>
        <p:spPr>
          <a:xfrm>
            <a:off x="1453833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0" name="Google Shape;490;p15"/>
          <p:cNvSpPr txBox="1">
            <a:spLocks noGrp="1"/>
          </p:cNvSpPr>
          <p:nvPr>
            <p:ph type="subTitle" idx="3"/>
          </p:nvPr>
        </p:nvSpPr>
        <p:spPr>
          <a:xfrm>
            <a:off x="44806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5"/>
          <p:cNvSpPr txBox="1">
            <a:spLocks noGrp="1"/>
          </p:cNvSpPr>
          <p:nvPr>
            <p:ph type="subTitle" idx="4"/>
          </p:nvPr>
        </p:nvSpPr>
        <p:spPr>
          <a:xfrm>
            <a:off x="4675300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2" name="Google Shape;492;p15"/>
          <p:cNvSpPr txBox="1">
            <a:spLocks noGrp="1"/>
          </p:cNvSpPr>
          <p:nvPr>
            <p:ph type="subTitle" idx="5"/>
          </p:nvPr>
        </p:nvSpPr>
        <p:spPr>
          <a:xfrm>
            <a:off x="77142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6"/>
          </p:nvPr>
        </p:nvSpPr>
        <p:spPr>
          <a:xfrm>
            <a:off x="7896767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7"/>
          </p:nvPr>
        </p:nvSpPr>
        <p:spPr>
          <a:xfrm>
            <a:off x="1256167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5"/>
          <p:cNvSpPr txBox="1">
            <a:spLocks noGrp="1"/>
          </p:cNvSpPr>
          <p:nvPr>
            <p:ph type="subTitle" idx="8"/>
          </p:nvPr>
        </p:nvSpPr>
        <p:spPr>
          <a:xfrm>
            <a:off x="1453833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subTitle" idx="9"/>
          </p:nvPr>
        </p:nvSpPr>
        <p:spPr>
          <a:xfrm>
            <a:off x="4480633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13"/>
          </p:nvPr>
        </p:nvSpPr>
        <p:spPr>
          <a:xfrm>
            <a:off x="4675300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14"/>
          </p:nvPr>
        </p:nvSpPr>
        <p:spPr>
          <a:xfrm>
            <a:off x="7714233" y="3005156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ubTitle" idx="15"/>
          </p:nvPr>
        </p:nvSpPr>
        <p:spPr>
          <a:xfrm>
            <a:off x="7896767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16"/>
          </p:nvPr>
        </p:nvSpPr>
        <p:spPr>
          <a:xfrm>
            <a:off x="1259033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subTitle" idx="17"/>
          </p:nvPr>
        </p:nvSpPr>
        <p:spPr>
          <a:xfrm>
            <a:off x="1456700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2" name="Google Shape;502;p15"/>
          <p:cNvSpPr txBox="1">
            <a:spLocks noGrp="1"/>
          </p:cNvSpPr>
          <p:nvPr>
            <p:ph type="subTitle" idx="18"/>
          </p:nvPr>
        </p:nvSpPr>
        <p:spPr>
          <a:xfrm>
            <a:off x="4479651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5"/>
          <p:cNvSpPr txBox="1">
            <a:spLocks noGrp="1"/>
          </p:cNvSpPr>
          <p:nvPr>
            <p:ph type="subTitle" idx="19"/>
          </p:nvPr>
        </p:nvSpPr>
        <p:spPr>
          <a:xfrm>
            <a:off x="467431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4" name="Google Shape;504;p15"/>
          <p:cNvSpPr txBox="1">
            <a:spLocks noGrp="1"/>
          </p:cNvSpPr>
          <p:nvPr>
            <p:ph type="subTitle" idx="20"/>
          </p:nvPr>
        </p:nvSpPr>
        <p:spPr>
          <a:xfrm>
            <a:off x="7714233" y="448292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5"/>
          <p:cNvSpPr txBox="1">
            <a:spLocks noGrp="1"/>
          </p:cNvSpPr>
          <p:nvPr>
            <p:ph type="subTitle" idx="21"/>
          </p:nvPr>
        </p:nvSpPr>
        <p:spPr>
          <a:xfrm>
            <a:off x="789676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9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2">
  <p:cSld name="Title and nine columns 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/>
          <p:nvPr/>
        </p:nvSpPr>
        <p:spPr>
          <a:xfrm flipH="1">
            <a:off x="-57588" y="-2540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16"/>
          <p:cNvSpPr/>
          <p:nvPr/>
        </p:nvSpPr>
        <p:spPr>
          <a:xfrm rot="10800000" flipH="1">
            <a:off x="6903812" y="3789247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1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1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16"/>
          <p:cNvGrpSpPr/>
          <p:nvPr/>
        </p:nvGrpSpPr>
        <p:grpSpPr>
          <a:xfrm rot="956512">
            <a:off x="10514943" y="-307486"/>
            <a:ext cx="2157333" cy="1841495"/>
            <a:chOff x="-2034625" y="5750713"/>
            <a:chExt cx="906575" cy="773850"/>
          </a:xfrm>
        </p:grpSpPr>
        <p:sp>
          <p:nvSpPr>
            <p:cNvPr id="513" name="Google Shape;513;p1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16"/>
          <p:cNvSpPr/>
          <p:nvPr/>
        </p:nvSpPr>
        <p:spPr>
          <a:xfrm rot="-1143860" flipH="1">
            <a:off x="-827119" y="3506104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8" name="Google Shape;518;p16"/>
          <p:cNvGrpSpPr/>
          <p:nvPr/>
        </p:nvGrpSpPr>
        <p:grpSpPr>
          <a:xfrm rot="-3018574" flipH="1">
            <a:off x="3504135" y="5439965"/>
            <a:ext cx="1294484" cy="2255620"/>
            <a:chOff x="1148625" y="5541750"/>
            <a:chExt cx="651225" cy="1134750"/>
          </a:xfrm>
        </p:grpSpPr>
        <p:sp>
          <p:nvSpPr>
            <p:cNvPr id="519" name="Google Shape;519;p1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" name="Google Shape;528;p16"/>
          <p:cNvGrpSpPr/>
          <p:nvPr/>
        </p:nvGrpSpPr>
        <p:grpSpPr>
          <a:xfrm rot="5243950">
            <a:off x="6644217" y="-1111763"/>
            <a:ext cx="1637713" cy="2428307"/>
            <a:chOff x="9375" y="7336275"/>
            <a:chExt cx="818450" cy="1213550"/>
          </a:xfrm>
        </p:grpSpPr>
        <p:sp>
          <p:nvSpPr>
            <p:cNvPr id="529" name="Google Shape;529;p1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8" name="Google Shape;538;p16"/>
          <p:cNvSpPr txBox="1">
            <a:spLocks noGrp="1"/>
          </p:cNvSpPr>
          <p:nvPr>
            <p:ph type="subTitle" idx="1"/>
          </p:nvPr>
        </p:nvSpPr>
        <p:spPr>
          <a:xfrm>
            <a:off x="1256167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6"/>
          <p:cNvSpPr txBox="1">
            <a:spLocks noGrp="1"/>
          </p:cNvSpPr>
          <p:nvPr>
            <p:ph type="subTitle" idx="2"/>
          </p:nvPr>
        </p:nvSpPr>
        <p:spPr>
          <a:xfrm>
            <a:off x="1453833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0" name="Google Shape;540;p16"/>
          <p:cNvSpPr txBox="1">
            <a:spLocks noGrp="1"/>
          </p:cNvSpPr>
          <p:nvPr>
            <p:ph type="subTitle" idx="3"/>
          </p:nvPr>
        </p:nvSpPr>
        <p:spPr>
          <a:xfrm>
            <a:off x="44806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6"/>
          <p:cNvSpPr txBox="1">
            <a:spLocks noGrp="1"/>
          </p:cNvSpPr>
          <p:nvPr>
            <p:ph type="subTitle" idx="4"/>
          </p:nvPr>
        </p:nvSpPr>
        <p:spPr>
          <a:xfrm>
            <a:off x="4675300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2" name="Google Shape;542;p16"/>
          <p:cNvSpPr txBox="1">
            <a:spLocks noGrp="1"/>
          </p:cNvSpPr>
          <p:nvPr>
            <p:ph type="subTitle" idx="5"/>
          </p:nvPr>
        </p:nvSpPr>
        <p:spPr>
          <a:xfrm>
            <a:off x="77142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6"/>
          <p:cNvSpPr txBox="1">
            <a:spLocks noGrp="1"/>
          </p:cNvSpPr>
          <p:nvPr>
            <p:ph type="subTitle" idx="6"/>
          </p:nvPr>
        </p:nvSpPr>
        <p:spPr>
          <a:xfrm>
            <a:off x="7896767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4" name="Google Shape;544;p16"/>
          <p:cNvSpPr txBox="1">
            <a:spLocks noGrp="1"/>
          </p:cNvSpPr>
          <p:nvPr>
            <p:ph type="subTitle" idx="7"/>
          </p:nvPr>
        </p:nvSpPr>
        <p:spPr>
          <a:xfrm>
            <a:off x="1256167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6"/>
          <p:cNvSpPr txBox="1">
            <a:spLocks noGrp="1"/>
          </p:cNvSpPr>
          <p:nvPr>
            <p:ph type="subTitle" idx="8"/>
          </p:nvPr>
        </p:nvSpPr>
        <p:spPr>
          <a:xfrm>
            <a:off x="1453833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6" name="Google Shape;546;p16"/>
          <p:cNvSpPr txBox="1">
            <a:spLocks noGrp="1"/>
          </p:cNvSpPr>
          <p:nvPr>
            <p:ph type="subTitle" idx="9"/>
          </p:nvPr>
        </p:nvSpPr>
        <p:spPr>
          <a:xfrm>
            <a:off x="4480633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3"/>
          </p:nvPr>
        </p:nvSpPr>
        <p:spPr>
          <a:xfrm>
            <a:off x="4675300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4"/>
          </p:nvPr>
        </p:nvSpPr>
        <p:spPr>
          <a:xfrm>
            <a:off x="7714233" y="3005156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subTitle" idx="15"/>
          </p:nvPr>
        </p:nvSpPr>
        <p:spPr>
          <a:xfrm>
            <a:off x="7896767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subTitle" idx="16"/>
          </p:nvPr>
        </p:nvSpPr>
        <p:spPr>
          <a:xfrm>
            <a:off x="1259033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subTitle" idx="17"/>
          </p:nvPr>
        </p:nvSpPr>
        <p:spPr>
          <a:xfrm>
            <a:off x="1456700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18"/>
          </p:nvPr>
        </p:nvSpPr>
        <p:spPr>
          <a:xfrm>
            <a:off x="4479651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subTitle" idx="19"/>
          </p:nvPr>
        </p:nvSpPr>
        <p:spPr>
          <a:xfrm>
            <a:off x="467431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subTitle" idx="20"/>
          </p:nvPr>
        </p:nvSpPr>
        <p:spPr>
          <a:xfrm>
            <a:off x="7714233" y="448292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6"/>
          <p:cNvSpPr txBox="1">
            <a:spLocks noGrp="1"/>
          </p:cNvSpPr>
          <p:nvPr>
            <p:ph type="subTitle" idx="21"/>
          </p:nvPr>
        </p:nvSpPr>
        <p:spPr>
          <a:xfrm>
            <a:off x="789676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3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"/>
          <p:cNvSpPr/>
          <p:nvPr/>
        </p:nvSpPr>
        <p:spPr>
          <a:xfrm>
            <a:off x="5340288" y="-261739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19"/>
          <p:cNvSpPr/>
          <p:nvPr/>
        </p:nvSpPr>
        <p:spPr>
          <a:xfrm>
            <a:off x="-647099" y="2528067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19"/>
          <p:cNvSpPr/>
          <p:nvPr/>
        </p:nvSpPr>
        <p:spPr>
          <a:xfrm>
            <a:off x="8987452" y="1792285"/>
            <a:ext cx="4406011" cy="2345984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19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/>
          </p:nvPr>
        </p:nvSpPr>
        <p:spPr>
          <a:xfrm>
            <a:off x="4597400" y="2258200"/>
            <a:ext cx="66336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9" name="Google Shape;629;p19"/>
          <p:cNvSpPr txBox="1">
            <a:spLocks noGrp="1"/>
          </p:cNvSpPr>
          <p:nvPr>
            <p:ph type="title" idx="2" hasCustomPrompt="1"/>
          </p:nvPr>
        </p:nvSpPr>
        <p:spPr>
          <a:xfrm>
            <a:off x="960800" y="2544033"/>
            <a:ext cx="381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30" name="Google Shape;630;p19"/>
          <p:cNvSpPr txBox="1">
            <a:spLocks noGrp="1"/>
          </p:cNvSpPr>
          <p:nvPr>
            <p:ph type="subTitle" idx="1"/>
          </p:nvPr>
        </p:nvSpPr>
        <p:spPr>
          <a:xfrm>
            <a:off x="4597400" y="3131000"/>
            <a:ext cx="66336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31" name="Google Shape;631;p19"/>
          <p:cNvGrpSpPr/>
          <p:nvPr/>
        </p:nvGrpSpPr>
        <p:grpSpPr>
          <a:xfrm rot="-5948545">
            <a:off x="1574004" y="-418813"/>
            <a:ext cx="2537867" cy="1847695"/>
            <a:chOff x="6001425" y="5588275"/>
            <a:chExt cx="1332875" cy="970400"/>
          </a:xfrm>
        </p:grpSpPr>
        <p:sp>
          <p:nvSpPr>
            <p:cNvPr id="632" name="Google Shape;632;p19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4" name="Google Shape;644;p19"/>
          <p:cNvGrpSpPr/>
          <p:nvPr/>
        </p:nvGrpSpPr>
        <p:grpSpPr>
          <a:xfrm>
            <a:off x="10320529" y="4973601"/>
            <a:ext cx="2300888" cy="1964031"/>
            <a:chOff x="-2034625" y="5750713"/>
            <a:chExt cx="906575" cy="773850"/>
          </a:xfrm>
        </p:grpSpPr>
        <p:sp>
          <p:nvSpPr>
            <p:cNvPr id="645" name="Google Shape;645;p19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9" name="Google Shape;649;p19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19"/>
          <p:cNvSpPr/>
          <p:nvPr/>
        </p:nvSpPr>
        <p:spPr>
          <a:xfrm rot="-1136787">
            <a:off x="3954559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19"/>
          <p:cNvSpPr/>
          <p:nvPr/>
        </p:nvSpPr>
        <p:spPr>
          <a:xfrm rot="1122215">
            <a:off x="11512373" y="-29466"/>
            <a:ext cx="704465" cy="106900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2" name="Google Shape;652;p19"/>
          <p:cNvGrpSpPr/>
          <p:nvPr/>
        </p:nvGrpSpPr>
        <p:grpSpPr>
          <a:xfrm rot="720331" flipH="1">
            <a:off x="870590" y="229446"/>
            <a:ext cx="958473" cy="907375"/>
            <a:chOff x="775738" y="6852550"/>
            <a:chExt cx="718875" cy="680550"/>
          </a:xfrm>
        </p:grpSpPr>
        <p:sp>
          <p:nvSpPr>
            <p:cNvPr id="653" name="Google Shape;653;p19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6" name="Google Shape;656;p19"/>
          <p:cNvGrpSpPr/>
          <p:nvPr/>
        </p:nvGrpSpPr>
        <p:grpSpPr>
          <a:xfrm rot="-3808253">
            <a:off x="-95768" y="4104316"/>
            <a:ext cx="1219616" cy="1566017"/>
            <a:chOff x="-2445555" y="2058860"/>
            <a:chExt cx="1603447" cy="2058867"/>
          </a:xfrm>
        </p:grpSpPr>
        <p:sp>
          <p:nvSpPr>
            <p:cNvPr id="657" name="Google Shape;657;p19"/>
            <p:cNvSpPr/>
            <p:nvPr/>
          </p:nvSpPr>
          <p:spPr>
            <a:xfrm>
              <a:off x="-2445555" y="2058860"/>
              <a:ext cx="1603447" cy="2058867"/>
            </a:xfrm>
            <a:custGeom>
              <a:avLst/>
              <a:gdLst/>
              <a:ahLst/>
              <a:cxnLst/>
              <a:rect l="l" t="t" r="r" b="b"/>
              <a:pathLst>
                <a:path w="33071" h="42464" extrusionOk="0">
                  <a:moveTo>
                    <a:pt x="7873" y="18694"/>
                  </a:moveTo>
                  <a:lnTo>
                    <a:pt x="19058" y="34621"/>
                  </a:lnTo>
                  <a:cubicBezTo>
                    <a:pt x="18633" y="34591"/>
                    <a:pt x="6657" y="33588"/>
                    <a:pt x="6657" y="33588"/>
                  </a:cubicBezTo>
                  <a:lnTo>
                    <a:pt x="7873" y="18694"/>
                  </a:lnTo>
                  <a:close/>
                  <a:moveTo>
                    <a:pt x="3283" y="1"/>
                  </a:moveTo>
                  <a:lnTo>
                    <a:pt x="0" y="39697"/>
                  </a:lnTo>
                  <a:cubicBezTo>
                    <a:pt x="0" y="39697"/>
                    <a:pt x="31794" y="42342"/>
                    <a:pt x="33071" y="42463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-2271640" y="2220994"/>
              <a:ext cx="97309" cy="69285"/>
            </a:xfrm>
            <a:custGeom>
              <a:avLst/>
              <a:gdLst/>
              <a:ahLst/>
              <a:cxnLst/>
              <a:rect l="l" t="t" r="r" b="b"/>
              <a:pathLst>
                <a:path w="2007" h="1429" fill="none" extrusionOk="0">
                  <a:moveTo>
                    <a:pt x="0" y="1429"/>
                  </a:moveTo>
                  <a:lnTo>
                    <a:pt x="2006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-2184706" y="231970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0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-2046184" y="251718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-2115470" y="2416970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-2004924" y="2604122"/>
              <a:ext cx="98812" cy="67879"/>
            </a:xfrm>
            <a:custGeom>
              <a:avLst/>
              <a:gdLst/>
              <a:ahLst/>
              <a:cxnLst/>
              <a:rect l="l" t="t" r="r" b="b"/>
              <a:pathLst>
                <a:path w="2038" h="1400" fill="none" extrusionOk="0">
                  <a:moveTo>
                    <a:pt x="1" y="1399"/>
                  </a:moveTo>
                  <a:lnTo>
                    <a:pt x="203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-1916487" y="2701432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5"/>
                  </a:moveTo>
                  <a:lnTo>
                    <a:pt x="1611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-1777965" y="2900365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-1848705" y="2800147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-1730790" y="2994669"/>
              <a:ext cx="97309" cy="67831"/>
            </a:xfrm>
            <a:custGeom>
              <a:avLst/>
              <a:gdLst/>
              <a:ahLst/>
              <a:cxnLst/>
              <a:rect l="l" t="t" r="r" b="b"/>
              <a:pathLst>
                <a:path w="2007" h="1399" fill="none" extrusionOk="0">
                  <a:moveTo>
                    <a:pt x="0" y="1399"/>
                  </a:moveTo>
                  <a:lnTo>
                    <a:pt x="2006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-1643856" y="3091930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-1505334" y="3290912"/>
              <a:ext cx="79661" cy="54546"/>
            </a:xfrm>
            <a:custGeom>
              <a:avLst/>
              <a:gdLst/>
              <a:ahLst/>
              <a:cxnLst/>
              <a:rect l="l" t="t" r="r" b="b"/>
              <a:pathLst>
                <a:path w="1643" h="1125" fill="none" extrusionOk="0">
                  <a:moveTo>
                    <a:pt x="1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-1574571" y="3189191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6"/>
                  </a:moveTo>
                  <a:lnTo>
                    <a:pt x="1611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-1464074" y="3376391"/>
              <a:ext cx="98812" cy="69285"/>
            </a:xfrm>
            <a:custGeom>
              <a:avLst/>
              <a:gdLst/>
              <a:ahLst/>
              <a:cxnLst/>
              <a:rect l="l" t="t" r="r" b="b"/>
              <a:pathLst>
                <a:path w="2038" h="1429" fill="none" extrusionOk="0">
                  <a:moveTo>
                    <a:pt x="1" y="1429"/>
                  </a:moveTo>
                  <a:lnTo>
                    <a:pt x="2037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-1375637" y="3475107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-1237115" y="3672586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-1307855" y="3572368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-1188485" y="3769847"/>
              <a:ext cx="97309" cy="69334"/>
            </a:xfrm>
            <a:custGeom>
              <a:avLst/>
              <a:gdLst/>
              <a:ahLst/>
              <a:cxnLst/>
              <a:rect l="l" t="t" r="r" b="b"/>
              <a:pathLst>
                <a:path w="2007" h="1430" fill="none" extrusionOk="0">
                  <a:moveTo>
                    <a:pt x="1" y="1429"/>
                  </a:moveTo>
                  <a:lnTo>
                    <a:pt x="200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-1101503" y="3868611"/>
              <a:ext cx="79612" cy="54546"/>
            </a:xfrm>
            <a:custGeom>
              <a:avLst/>
              <a:gdLst/>
              <a:ahLst/>
              <a:cxnLst/>
              <a:rect l="l" t="t" r="r" b="b"/>
              <a:pathLst>
                <a:path w="1642" h="1125" fill="none" extrusionOk="0">
                  <a:moveTo>
                    <a:pt x="0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-1032266" y="3965872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048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1"/>
          <p:cNvSpPr/>
          <p:nvPr/>
        </p:nvSpPr>
        <p:spPr>
          <a:xfrm flipH="1">
            <a:off x="2863387" y="-261739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21"/>
          <p:cNvSpPr/>
          <p:nvPr/>
        </p:nvSpPr>
        <p:spPr>
          <a:xfrm flipH="1">
            <a:off x="9589942" y="2528067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21"/>
          <p:cNvSpPr/>
          <p:nvPr/>
        </p:nvSpPr>
        <p:spPr>
          <a:xfrm flipH="1">
            <a:off x="-748700" y="1792285"/>
            <a:ext cx="4406011" cy="2345984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0" name="Google Shape;710;p21"/>
          <p:cNvGrpSpPr/>
          <p:nvPr/>
        </p:nvGrpSpPr>
        <p:grpSpPr>
          <a:xfrm rot="5948545" flipH="1">
            <a:off x="8532892" y="-418813"/>
            <a:ext cx="2537867" cy="1847695"/>
            <a:chOff x="6001425" y="5588275"/>
            <a:chExt cx="1332875" cy="970400"/>
          </a:xfrm>
        </p:grpSpPr>
        <p:sp>
          <p:nvSpPr>
            <p:cNvPr id="711" name="Google Shape;711;p2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1"/>
          <p:cNvGrpSpPr/>
          <p:nvPr/>
        </p:nvGrpSpPr>
        <p:grpSpPr>
          <a:xfrm flipH="1">
            <a:off x="23347" y="4973601"/>
            <a:ext cx="2300888" cy="1964031"/>
            <a:chOff x="-2034625" y="5750713"/>
            <a:chExt cx="906575" cy="773850"/>
          </a:xfrm>
        </p:grpSpPr>
        <p:sp>
          <p:nvSpPr>
            <p:cNvPr id="724" name="Google Shape;724;p21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8" name="Google Shape;728;p21"/>
          <p:cNvSpPr/>
          <p:nvPr/>
        </p:nvSpPr>
        <p:spPr>
          <a:xfrm rot="1136787" flipH="1">
            <a:off x="6775136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21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21"/>
          <p:cNvSpPr txBox="1">
            <a:spLocks noGrp="1"/>
          </p:cNvSpPr>
          <p:nvPr>
            <p:ph type="title"/>
          </p:nvPr>
        </p:nvSpPr>
        <p:spPr>
          <a:xfrm flipH="1">
            <a:off x="960900" y="2232617"/>
            <a:ext cx="66336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1" name="Google Shape;731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32" name="Google Shape;732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683500" y="2232633"/>
            <a:ext cx="3547600" cy="2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3" name="Google Shape;733;p21"/>
          <p:cNvSpPr txBox="1">
            <a:spLocks noGrp="1"/>
          </p:cNvSpPr>
          <p:nvPr>
            <p:ph type="subTitle" idx="1"/>
          </p:nvPr>
        </p:nvSpPr>
        <p:spPr>
          <a:xfrm flipH="1">
            <a:off x="960900" y="3105417"/>
            <a:ext cx="66336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7A543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4" name="Google Shape;734;p21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74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3"/>
          <p:cNvSpPr/>
          <p:nvPr/>
        </p:nvSpPr>
        <p:spPr>
          <a:xfrm rot="-1136826">
            <a:off x="7342951" y="5333874"/>
            <a:ext cx="2537659" cy="259280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23"/>
          <p:cNvSpPr/>
          <p:nvPr/>
        </p:nvSpPr>
        <p:spPr>
          <a:xfrm rot="10800000">
            <a:off x="-45301" y="3924357"/>
            <a:ext cx="4909901" cy="2946345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7" name="Google Shape;767;p23"/>
          <p:cNvGrpSpPr/>
          <p:nvPr/>
        </p:nvGrpSpPr>
        <p:grpSpPr>
          <a:xfrm rot="9974066">
            <a:off x="-475089" y="-633821"/>
            <a:ext cx="4552895" cy="3314736"/>
            <a:chOff x="6001425" y="5588275"/>
            <a:chExt cx="1332875" cy="970400"/>
          </a:xfrm>
        </p:grpSpPr>
        <p:sp>
          <p:nvSpPr>
            <p:cNvPr id="768" name="Google Shape;768;p2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0" name="Google Shape;780;p23"/>
          <p:cNvSpPr/>
          <p:nvPr/>
        </p:nvSpPr>
        <p:spPr>
          <a:xfrm>
            <a:off x="7671850" y="-161034"/>
            <a:ext cx="4708717" cy="2825619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2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3263800" y="3020233"/>
            <a:ext cx="56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83" name="Google Shape;783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84" name="Google Shape;784;p2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1250233"/>
            <a:ext cx="393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5" name="Google Shape;785;p23"/>
          <p:cNvSpPr txBox="1">
            <a:spLocks noGrp="1"/>
          </p:cNvSpPr>
          <p:nvPr>
            <p:ph type="subTitle" idx="1"/>
          </p:nvPr>
        </p:nvSpPr>
        <p:spPr>
          <a:xfrm>
            <a:off x="1797000" y="4138251"/>
            <a:ext cx="8598000" cy="1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86" name="Google Shape;786;p2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7" name="Google Shape;787;p23"/>
          <p:cNvGrpSpPr/>
          <p:nvPr/>
        </p:nvGrpSpPr>
        <p:grpSpPr>
          <a:xfrm rot="-1361069">
            <a:off x="10441420" y="2555081"/>
            <a:ext cx="2770104" cy="2364553"/>
            <a:chOff x="-2034625" y="5750713"/>
            <a:chExt cx="906575" cy="773850"/>
          </a:xfrm>
        </p:grpSpPr>
        <p:sp>
          <p:nvSpPr>
            <p:cNvPr id="788" name="Google Shape;788;p2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3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5"/>
          <p:cNvSpPr/>
          <p:nvPr/>
        </p:nvSpPr>
        <p:spPr>
          <a:xfrm rot="10800000" flipH="1">
            <a:off x="6827612" y="3686947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1" name="Google Shape;851;p25"/>
          <p:cNvGrpSpPr/>
          <p:nvPr/>
        </p:nvGrpSpPr>
        <p:grpSpPr>
          <a:xfrm rot="956512">
            <a:off x="10527643" y="-271869"/>
            <a:ext cx="2157333" cy="1841495"/>
            <a:chOff x="-2034625" y="5750713"/>
            <a:chExt cx="906575" cy="773850"/>
          </a:xfrm>
        </p:grpSpPr>
        <p:sp>
          <p:nvSpPr>
            <p:cNvPr id="852" name="Google Shape;852;p2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6" name="Google Shape;856;p25"/>
          <p:cNvSpPr/>
          <p:nvPr/>
        </p:nvSpPr>
        <p:spPr>
          <a:xfrm flipH="1">
            <a:off x="-55788" y="-875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25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25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2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5"/>
          <p:cNvSpPr/>
          <p:nvPr/>
        </p:nvSpPr>
        <p:spPr>
          <a:xfrm rot="-1143860" flipH="1">
            <a:off x="-814419" y="3541721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1" name="Google Shape;861;p25"/>
          <p:cNvGrpSpPr/>
          <p:nvPr/>
        </p:nvGrpSpPr>
        <p:grpSpPr>
          <a:xfrm rot="-3018574" flipH="1">
            <a:off x="3516835" y="5475582"/>
            <a:ext cx="1294484" cy="2255620"/>
            <a:chOff x="1148625" y="5541750"/>
            <a:chExt cx="651225" cy="1134750"/>
          </a:xfrm>
        </p:grpSpPr>
        <p:sp>
          <p:nvSpPr>
            <p:cNvPr id="862" name="Google Shape;862;p2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25"/>
          <p:cNvGrpSpPr/>
          <p:nvPr/>
        </p:nvGrpSpPr>
        <p:grpSpPr>
          <a:xfrm rot="5243950">
            <a:off x="6656917" y="-1076147"/>
            <a:ext cx="1637713" cy="2428307"/>
            <a:chOff x="9375" y="7336275"/>
            <a:chExt cx="818450" cy="1213550"/>
          </a:xfrm>
        </p:grpSpPr>
        <p:sp>
          <p:nvSpPr>
            <p:cNvPr id="872" name="Google Shape;872;p2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47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6"/>
          <p:cNvGrpSpPr/>
          <p:nvPr/>
        </p:nvGrpSpPr>
        <p:grpSpPr>
          <a:xfrm rot="2537608" flipH="1">
            <a:off x="-889932" y="3289394"/>
            <a:ext cx="2825547" cy="2411879"/>
            <a:chOff x="-2034625" y="5750713"/>
            <a:chExt cx="906575" cy="773850"/>
          </a:xfrm>
        </p:grpSpPr>
        <p:sp>
          <p:nvSpPr>
            <p:cNvPr id="883" name="Google Shape;883;p2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7" name="Google Shape;887;p26"/>
          <p:cNvSpPr/>
          <p:nvPr/>
        </p:nvSpPr>
        <p:spPr>
          <a:xfrm flipH="1">
            <a:off x="4510507" y="-553839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26"/>
          <p:cNvSpPr/>
          <p:nvPr/>
        </p:nvSpPr>
        <p:spPr>
          <a:xfrm>
            <a:off x="-888399" y="-1294633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26"/>
          <p:cNvSpPr/>
          <p:nvPr/>
        </p:nvSpPr>
        <p:spPr>
          <a:xfrm rot="5791335">
            <a:off x="9447292" y="-463140"/>
            <a:ext cx="4406016" cy="2345987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2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91" name="Google Shape;891;p26"/>
          <p:cNvGrpSpPr/>
          <p:nvPr/>
        </p:nvGrpSpPr>
        <p:grpSpPr>
          <a:xfrm rot="-4955819" flipH="1">
            <a:off x="9974094" y="3656203"/>
            <a:ext cx="3493708" cy="2543596"/>
            <a:chOff x="6001425" y="5588275"/>
            <a:chExt cx="1332875" cy="970400"/>
          </a:xfrm>
        </p:grpSpPr>
        <p:sp>
          <p:nvSpPr>
            <p:cNvPr id="892" name="Google Shape;892;p26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26"/>
          <p:cNvSpPr/>
          <p:nvPr/>
        </p:nvSpPr>
        <p:spPr>
          <a:xfrm rot="-1136787">
            <a:off x="3954559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26"/>
          <p:cNvGrpSpPr/>
          <p:nvPr/>
        </p:nvGrpSpPr>
        <p:grpSpPr>
          <a:xfrm>
            <a:off x="9802568" y="9"/>
            <a:ext cx="1898899" cy="1810428"/>
            <a:chOff x="1070675" y="5682438"/>
            <a:chExt cx="929375" cy="886075"/>
          </a:xfrm>
        </p:grpSpPr>
        <p:sp>
          <p:nvSpPr>
            <p:cNvPr id="907" name="Google Shape;907;p26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2" name="Google Shape;912;p26"/>
          <p:cNvSpPr/>
          <p:nvPr/>
        </p:nvSpPr>
        <p:spPr>
          <a:xfrm rot="-1136787">
            <a:off x="2494059" y="-62961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3" name="Google Shape;913;p26"/>
          <p:cNvGrpSpPr/>
          <p:nvPr/>
        </p:nvGrpSpPr>
        <p:grpSpPr>
          <a:xfrm rot="3927778">
            <a:off x="9954272" y="4970689"/>
            <a:ext cx="820928" cy="1057032"/>
            <a:chOff x="2451800" y="8550200"/>
            <a:chExt cx="424025" cy="560300"/>
          </a:xfrm>
        </p:grpSpPr>
        <p:sp>
          <p:nvSpPr>
            <p:cNvPr id="914" name="Google Shape;914;p26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6" name="Google Shape;916;p26"/>
          <p:cNvGrpSpPr/>
          <p:nvPr/>
        </p:nvGrpSpPr>
        <p:grpSpPr>
          <a:xfrm>
            <a:off x="536801" y="632490"/>
            <a:ext cx="694517" cy="752015"/>
            <a:chOff x="6028025" y="9746400"/>
            <a:chExt cx="527375" cy="571150"/>
          </a:xfrm>
        </p:grpSpPr>
        <p:sp>
          <p:nvSpPr>
            <p:cNvPr id="917" name="Google Shape;917;p26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54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27"/>
          <p:cNvGrpSpPr/>
          <p:nvPr/>
        </p:nvGrpSpPr>
        <p:grpSpPr>
          <a:xfrm rot="-2537608">
            <a:off x="10097132" y="3276694"/>
            <a:ext cx="2825547" cy="2411879"/>
            <a:chOff x="-2034625" y="5750713"/>
            <a:chExt cx="906575" cy="773850"/>
          </a:xfrm>
        </p:grpSpPr>
        <p:sp>
          <p:nvSpPr>
            <p:cNvPr id="922" name="Google Shape;922;p2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6" name="Google Shape;926;p27"/>
          <p:cNvSpPr/>
          <p:nvPr/>
        </p:nvSpPr>
        <p:spPr>
          <a:xfrm>
            <a:off x="3081151" y="-566539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27"/>
          <p:cNvSpPr/>
          <p:nvPr/>
        </p:nvSpPr>
        <p:spPr>
          <a:xfrm flipH="1">
            <a:off x="9905026" y="-1024033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27"/>
          <p:cNvSpPr/>
          <p:nvPr/>
        </p:nvSpPr>
        <p:spPr>
          <a:xfrm rot="-5791335" flipH="1">
            <a:off x="-1820563" y="-475840"/>
            <a:ext cx="4406016" cy="2345987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27"/>
          <p:cNvSpPr/>
          <p:nvPr/>
        </p:nvSpPr>
        <p:spPr>
          <a:xfrm flipH="1">
            <a:off x="592147" y="4790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0" name="Google Shape;930;p27"/>
          <p:cNvGrpSpPr/>
          <p:nvPr/>
        </p:nvGrpSpPr>
        <p:grpSpPr>
          <a:xfrm rot="4955819">
            <a:off x="-1435054" y="3643503"/>
            <a:ext cx="3493708" cy="2543596"/>
            <a:chOff x="6001425" y="5588275"/>
            <a:chExt cx="1332875" cy="970400"/>
          </a:xfrm>
        </p:grpSpPr>
        <p:sp>
          <p:nvSpPr>
            <p:cNvPr id="931" name="Google Shape;931;p27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3" name="Google Shape;943;p27"/>
          <p:cNvSpPr/>
          <p:nvPr/>
        </p:nvSpPr>
        <p:spPr>
          <a:xfrm flipH="1">
            <a:off x="592147" y="63253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27"/>
          <p:cNvSpPr/>
          <p:nvPr/>
        </p:nvSpPr>
        <p:spPr>
          <a:xfrm rot="1136787" flipH="1">
            <a:off x="6163119" y="51473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27"/>
          <p:cNvSpPr/>
          <p:nvPr/>
        </p:nvSpPr>
        <p:spPr>
          <a:xfrm rot="1136787" flipH="1">
            <a:off x="7623619" y="-64231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6" name="Google Shape;946;p27"/>
          <p:cNvGrpSpPr/>
          <p:nvPr/>
        </p:nvGrpSpPr>
        <p:grpSpPr>
          <a:xfrm>
            <a:off x="10677084" y="923567"/>
            <a:ext cx="847067" cy="847067"/>
            <a:chOff x="902575" y="1981350"/>
            <a:chExt cx="635300" cy="635300"/>
          </a:xfrm>
        </p:grpSpPr>
        <p:sp>
          <p:nvSpPr>
            <p:cNvPr id="947" name="Google Shape;947;p27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9" name="Google Shape;949;p27"/>
          <p:cNvGrpSpPr/>
          <p:nvPr/>
        </p:nvGrpSpPr>
        <p:grpSpPr>
          <a:xfrm rot="-764294">
            <a:off x="730102" y="5182016"/>
            <a:ext cx="823777" cy="594808"/>
            <a:chOff x="4937025" y="1719913"/>
            <a:chExt cx="617825" cy="446100"/>
          </a:xfrm>
        </p:grpSpPr>
        <p:sp>
          <p:nvSpPr>
            <p:cNvPr id="950" name="Google Shape;950;p27"/>
            <p:cNvSpPr/>
            <p:nvPr/>
          </p:nvSpPr>
          <p:spPr>
            <a:xfrm>
              <a:off x="4937025" y="1719913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4937025" y="1719913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4937025" y="1719913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3" name="Google Shape;953;p27"/>
          <p:cNvGrpSpPr/>
          <p:nvPr/>
        </p:nvGrpSpPr>
        <p:grpSpPr>
          <a:xfrm rot="760007" flipH="1">
            <a:off x="940759" y="81739"/>
            <a:ext cx="935877" cy="1716620"/>
            <a:chOff x="6879850" y="8750975"/>
            <a:chExt cx="620875" cy="1139050"/>
          </a:xfrm>
        </p:grpSpPr>
        <p:sp>
          <p:nvSpPr>
            <p:cNvPr id="954" name="Google Shape;954;p27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3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5" name="Google Shape;9855;p29"/>
          <p:cNvGrpSpPr/>
          <p:nvPr/>
        </p:nvGrpSpPr>
        <p:grpSpPr>
          <a:xfrm>
            <a:off x="1" y="-785583"/>
            <a:ext cx="12395199" cy="8276196"/>
            <a:chOff x="0" y="-589188"/>
            <a:chExt cx="9296399" cy="6207147"/>
          </a:xfrm>
        </p:grpSpPr>
        <p:grpSp>
          <p:nvGrpSpPr>
            <p:cNvPr id="9856" name="Google Shape;9856;p29"/>
            <p:cNvGrpSpPr/>
            <p:nvPr/>
          </p:nvGrpSpPr>
          <p:grpSpPr>
            <a:xfrm flipH="1">
              <a:off x="8440168" y="1501506"/>
              <a:ext cx="241941" cy="218741"/>
              <a:chOff x="2097025" y="4644575"/>
              <a:chExt cx="122800" cy="111025"/>
            </a:xfrm>
          </p:grpSpPr>
          <p:sp>
            <p:nvSpPr>
              <p:cNvPr id="9857" name="Google Shape;9857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8" name="Google Shape;9858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59" name="Google Shape;9859;p29"/>
            <p:cNvGrpSpPr/>
            <p:nvPr/>
          </p:nvGrpSpPr>
          <p:grpSpPr>
            <a:xfrm flipH="1">
              <a:off x="8531700" y="-467389"/>
              <a:ext cx="476050" cy="2908409"/>
              <a:chOff x="2022900" y="563450"/>
              <a:chExt cx="241625" cy="1476200"/>
            </a:xfrm>
          </p:grpSpPr>
          <p:sp>
            <p:nvSpPr>
              <p:cNvPr id="9860" name="Google Shape;9860;p29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1" name="Google Shape;9861;p29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2" name="Google Shape;9862;p29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3" name="Google Shape;9863;p29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4" name="Google Shape;9864;p29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5" name="Google Shape;9865;p29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6" name="Google Shape;9866;p29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7" name="Google Shape;9867;p29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8" name="Google Shape;9868;p29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9" name="Google Shape;9869;p29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70" name="Google Shape;9870;p29"/>
            <p:cNvGrpSpPr/>
            <p:nvPr/>
          </p:nvGrpSpPr>
          <p:grpSpPr>
            <a:xfrm>
              <a:off x="7508779" y="309105"/>
              <a:ext cx="237508" cy="247359"/>
              <a:chOff x="2650925" y="4637475"/>
              <a:chExt cx="120550" cy="125550"/>
            </a:xfrm>
          </p:grpSpPr>
          <p:sp>
            <p:nvSpPr>
              <p:cNvPr id="9871" name="Google Shape;9871;p2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2" name="Google Shape;9872;p2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73" name="Google Shape;9873;p29"/>
            <p:cNvGrpSpPr/>
            <p:nvPr/>
          </p:nvGrpSpPr>
          <p:grpSpPr>
            <a:xfrm flipH="1">
              <a:off x="6664918" y="51031"/>
              <a:ext cx="241941" cy="218741"/>
              <a:chOff x="2097025" y="4644575"/>
              <a:chExt cx="122800" cy="111025"/>
            </a:xfrm>
          </p:grpSpPr>
          <p:sp>
            <p:nvSpPr>
              <p:cNvPr id="9874" name="Google Shape;9874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5" name="Google Shape;9875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76" name="Google Shape;9876;p29"/>
            <p:cNvGrpSpPr/>
            <p:nvPr/>
          </p:nvGrpSpPr>
          <p:grpSpPr>
            <a:xfrm>
              <a:off x="5025794" y="-88574"/>
              <a:ext cx="4270606" cy="1104740"/>
              <a:chOff x="2637925" y="3469400"/>
              <a:chExt cx="2167600" cy="560725"/>
            </a:xfrm>
          </p:grpSpPr>
          <p:sp>
            <p:nvSpPr>
              <p:cNvPr id="9877" name="Google Shape;9877;p2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8" name="Google Shape;9878;p2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9" name="Google Shape;9879;p2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0" name="Google Shape;9880;p2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1" name="Google Shape;9881;p2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82" name="Google Shape;9882;p29"/>
            <p:cNvGrpSpPr/>
            <p:nvPr/>
          </p:nvGrpSpPr>
          <p:grpSpPr>
            <a:xfrm flipH="1">
              <a:off x="16156" y="0"/>
              <a:ext cx="1239650" cy="1639847"/>
              <a:chOff x="4119175" y="4625900"/>
              <a:chExt cx="629200" cy="832325"/>
            </a:xfrm>
          </p:grpSpPr>
          <p:sp>
            <p:nvSpPr>
              <p:cNvPr id="9883" name="Google Shape;9883;p29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4" name="Google Shape;9884;p29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5" name="Google Shape;9885;p29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6" name="Google Shape;9886;p29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7" name="Google Shape;9887;p29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8" name="Google Shape;9888;p29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9" name="Google Shape;9889;p29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0" name="Google Shape;9890;p29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1" name="Google Shape;9891;p29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2" name="Google Shape;9892;p29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3" name="Google Shape;9893;p29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4" name="Google Shape;9894;p29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5" name="Google Shape;9895;p29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6" name="Google Shape;9896;p29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7" name="Google Shape;9897;p29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8" name="Google Shape;9898;p29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9" name="Google Shape;9899;p29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0" name="Google Shape;9900;p29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1" name="Google Shape;9901;p29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2" name="Google Shape;9902;p29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3" name="Google Shape;9903;p29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4" name="Google Shape;9904;p29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5" name="Google Shape;9905;p29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6" name="Google Shape;9906;p29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7" name="Google Shape;9907;p29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8" name="Google Shape;9908;p29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9" name="Google Shape;9909;p29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0" name="Google Shape;9910;p29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1" name="Google Shape;9911;p29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2" name="Google Shape;9912;p29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3" name="Google Shape;9913;p29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4" name="Google Shape;9914;p29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5" name="Google Shape;9915;p29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6" name="Google Shape;9916;p29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7" name="Google Shape;9917;p29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8" name="Google Shape;9918;p29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9" name="Google Shape;9919;p29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20" name="Google Shape;9920;p29"/>
            <p:cNvGrpSpPr/>
            <p:nvPr/>
          </p:nvGrpSpPr>
          <p:grpSpPr>
            <a:xfrm>
              <a:off x="4700366" y="4374903"/>
              <a:ext cx="768082" cy="1156015"/>
              <a:chOff x="4700366" y="4156978"/>
              <a:chExt cx="768082" cy="1156015"/>
            </a:xfrm>
          </p:grpSpPr>
          <p:sp>
            <p:nvSpPr>
              <p:cNvPr id="9921" name="Google Shape;9921;p29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2" name="Google Shape;9922;p29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3" name="Google Shape;9923;p29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4" name="Google Shape;9924;p29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5" name="Google Shape;9925;p29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6" name="Google Shape;9926;p29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7" name="Google Shape;9927;p29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8" name="Google Shape;9928;p29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9" name="Google Shape;9929;p29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0" name="Google Shape;9930;p29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1" name="Google Shape;9931;p29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2" name="Google Shape;9932;p29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3" name="Google Shape;9933;p29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4" name="Google Shape;9934;p29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5" name="Google Shape;9935;p29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6" name="Google Shape;9936;p29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7" name="Google Shape;9937;p29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8" name="Google Shape;9938;p29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9" name="Google Shape;9939;p29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40" name="Google Shape;9940;p29"/>
            <p:cNvGrpSpPr/>
            <p:nvPr/>
          </p:nvGrpSpPr>
          <p:grpSpPr>
            <a:xfrm>
              <a:off x="1838400" y="4374903"/>
              <a:ext cx="766999" cy="1154931"/>
              <a:chOff x="1838400" y="4151553"/>
              <a:chExt cx="766999" cy="1154931"/>
            </a:xfrm>
          </p:grpSpPr>
          <p:sp>
            <p:nvSpPr>
              <p:cNvPr id="9941" name="Google Shape;9941;p29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2" name="Google Shape;9942;p29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3" name="Google Shape;9943;p29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4" name="Google Shape;9944;p29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5" name="Google Shape;9945;p29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6" name="Google Shape;9946;p29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7" name="Google Shape;9947;p29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8" name="Google Shape;9948;p29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9" name="Google Shape;9949;p29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0" name="Google Shape;9950;p29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1" name="Google Shape;9951;p29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2" name="Google Shape;9952;p29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3" name="Google Shape;9953;p29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4" name="Google Shape;9954;p29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5" name="Google Shape;9955;p29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6" name="Google Shape;9956;p29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7" name="Google Shape;9957;p29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8" name="Google Shape;9958;p29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9" name="Google Shape;9959;p29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0" name="Google Shape;9960;p29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61" name="Google Shape;9961;p29"/>
            <p:cNvGrpSpPr/>
            <p:nvPr/>
          </p:nvGrpSpPr>
          <p:grpSpPr>
            <a:xfrm>
              <a:off x="2733806" y="4451103"/>
              <a:ext cx="769215" cy="1154931"/>
              <a:chOff x="2733806" y="4380153"/>
              <a:chExt cx="769215" cy="1154931"/>
            </a:xfrm>
          </p:grpSpPr>
          <p:sp>
            <p:nvSpPr>
              <p:cNvPr id="9962" name="Google Shape;9962;p29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3" name="Google Shape;9963;p29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4" name="Google Shape;9964;p29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5" name="Google Shape;9965;p29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6" name="Google Shape;9966;p29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7" name="Google Shape;9967;p29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8" name="Google Shape;9968;p29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9" name="Google Shape;9969;p29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0" name="Google Shape;9970;p29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1" name="Google Shape;9971;p29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2" name="Google Shape;9972;p29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3" name="Google Shape;9973;p29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4" name="Google Shape;9974;p29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5" name="Google Shape;9975;p29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6" name="Google Shape;9976;p29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7" name="Google Shape;9977;p29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8" name="Google Shape;9978;p29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9" name="Google Shape;9979;p29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0" name="Google Shape;9980;p29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1" name="Google Shape;9981;p29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82" name="Google Shape;9982;p29"/>
            <p:cNvGrpSpPr/>
            <p:nvPr/>
          </p:nvGrpSpPr>
          <p:grpSpPr>
            <a:xfrm>
              <a:off x="3707629" y="4527303"/>
              <a:ext cx="788129" cy="1014456"/>
              <a:chOff x="3707629" y="4456362"/>
              <a:chExt cx="788129" cy="1014456"/>
            </a:xfrm>
          </p:grpSpPr>
          <p:sp>
            <p:nvSpPr>
              <p:cNvPr id="9983" name="Google Shape;9983;p29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4" name="Google Shape;9984;p29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5" name="Google Shape;9985;p29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6" name="Google Shape;9986;p29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7" name="Google Shape;9987;p29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8" name="Google Shape;9988;p29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9" name="Google Shape;9989;p29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0" name="Google Shape;9990;p29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1" name="Google Shape;9991;p29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2" name="Google Shape;9992;p29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3" name="Google Shape;9993;p29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4" name="Google Shape;9994;p29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5" name="Google Shape;9995;p29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6" name="Google Shape;9996;p29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7" name="Google Shape;9997;p29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8" name="Google Shape;9998;p29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9" name="Google Shape;9999;p29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0" name="Google Shape;10000;p29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1" name="Google Shape;10001;p29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2" name="Google Shape;10002;p29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03" name="Google Shape;10003;p29"/>
            <p:cNvGrpSpPr/>
            <p:nvPr/>
          </p:nvGrpSpPr>
          <p:grpSpPr>
            <a:xfrm>
              <a:off x="6499806" y="4374903"/>
              <a:ext cx="768082" cy="1156015"/>
              <a:chOff x="6499806" y="4156978"/>
              <a:chExt cx="768082" cy="1156015"/>
            </a:xfrm>
          </p:grpSpPr>
          <p:sp>
            <p:nvSpPr>
              <p:cNvPr id="10004" name="Google Shape;10004;p29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5" name="Google Shape;10005;p29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6" name="Google Shape;10006;p29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7" name="Google Shape;10007;p29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8" name="Google Shape;10008;p29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9" name="Google Shape;10009;p29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0" name="Google Shape;10010;p29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1" name="Google Shape;10011;p29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2" name="Google Shape;10012;p29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3" name="Google Shape;10013;p29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4" name="Google Shape;10014;p29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5" name="Google Shape;10015;p29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6" name="Google Shape;10016;p29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7" name="Google Shape;10017;p29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8" name="Google Shape;10018;p29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9" name="Google Shape;10019;p29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0" name="Google Shape;10020;p29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1" name="Google Shape;10021;p29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2" name="Google Shape;10022;p29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23" name="Google Shape;10023;p29"/>
            <p:cNvGrpSpPr/>
            <p:nvPr/>
          </p:nvGrpSpPr>
          <p:grpSpPr>
            <a:xfrm>
              <a:off x="5673057" y="4451103"/>
              <a:ext cx="769215" cy="1154931"/>
              <a:chOff x="5673057" y="4303953"/>
              <a:chExt cx="769215" cy="1154931"/>
            </a:xfrm>
          </p:grpSpPr>
          <p:sp>
            <p:nvSpPr>
              <p:cNvPr id="10024" name="Google Shape;10024;p29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5" name="Google Shape;10025;p29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6" name="Google Shape;10026;p29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7" name="Google Shape;10027;p29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8" name="Google Shape;10028;p29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9" name="Google Shape;10029;p29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0" name="Google Shape;10030;p29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1" name="Google Shape;10031;p29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2" name="Google Shape;10032;p29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3" name="Google Shape;10033;p29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4" name="Google Shape;10034;p29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5" name="Google Shape;10035;p29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6" name="Google Shape;10036;p29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7" name="Google Shape;10037;p29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8" name="Google Shape;10038;p29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9" name="Google Shape;10039;p29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0" name="Google Shape;10040;p29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1" name="Google Shape;10041;p29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2" name="Google Shape;10042;p29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3" name="Google Shape;10043;p29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44" name="Google Shape;10044;p29"/>
            <p:cNvGrpSpPr/>
            <p:nvPr/>
          </p:nvGrpSpPr>
          <p:grpSpPr>
            <a:xfrm>
              <a:off x="7396296" y="4603503"/>
              <a:ext cx="788129" cy="1014456"/>
              <a:chOff x="7396296" y="4303962"/>
              <a:chExt cx="788129" cy="1014456"/>
            </a:xfrm>
          </p:grpSpPr>
          <p:sp>
            <p:nvSpPr>
              <p:cNvPr id="10045" name="Google Shape;10045;p29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6" name="Google Shape;10046;p29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7" name="Google Shape;10047;p29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8" name="Google Shape;10048;p29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9" name="Google Shape;10049;p29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0" name="Google Shape;10050;p29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1" name="Google Shape;10051;p29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2" name="Google Shape;10052;p29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3" name="Google Shape;10053;p29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4" name="Google Shape;10054;p29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5" name="Google Shape;10055;p29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6" name="Google Shape;10056;p29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7" name="Google Shape;10057;p29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8" name="Google Shape;10058;p29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9" name="Google Shape;10059;p29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0" name="Google Shape;10060;p29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1" name="Google Shape;10061;p29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2" name="Google Shape;10062;p29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3" name="Google Shape;10063;p29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4" name="Google Shape;10064;p29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65" name="Google Shape;10065;p29"/>
            <p:cNvGrpSpPr/>
            <p:nvPr/>
          </p:nvGrpSpPr>
          <p:grpSpPr>
            <a:xfrm>
              <a:off x="992737" y="4603503"/>
              <a:ext cx="788129" cy="1014456"/>
              <a:chOff x="992737" y="4303962"/>
              <a:chExt cx="788129" cy="1014456"/>
            </a:xfrm>
          </p:grpSpPr>
          <p:sp>
            <p:nvSpPr>
              <p:cNvPr id="10066" name="Google Shape;10066;p29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7" name="Google Shape;10067;p29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8" name="Google Shape;10068;p29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9" name="Google Shape;10069;p29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0" name="Google Shape;10070;p29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1" name="Google Shape;10071;p29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2" name="Google Shape;10072;p29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3" name="Google Shape;10073;p29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4" name="Google Shape;10074;p29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5" name="Google Shape;10075;p29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6" name="Google Shape;10076;p29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7" name="Google Shape;10077;p29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8" name="Google Shape;10078;p29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9" name="Google Shape;10079;p29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0" name="Google Shape;10080;p29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1" name="Google Shape;10081;p29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2" name="Google Shape;10082;p29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3" name="Google Shape;10083;p29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4" name="Google Shape;10084;p29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5" name="Google Shape;10085;p29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86" name="Google Shape;10086;p29"/>
            <p:cNvGrpSpPr/>
            <p:nvPr/>
          </p:nvGrpSpPr>
          <p:grpSpPr>
            <a:xfrm>
              <a:off x="0" y="4374903"/>
              <a:ext cx="788129" cy="1014456"/>
              <a:chOff x="0" y="4380162"/>
              <a:chExt cx="788129" cy="1014456"/>
            </a:xfrm>
          </p:grpSpPr>
          <p:sp>
            <p:nvSpPr>
              <p:cNvPr id="10087" name="Google Shape;10087;p29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8" name="Google Shape;10088;p29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9" name="Google Shape;10089;p29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0" name="Google Shape;10090;p29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1" name="Google Shape;10091;p29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2" name="Google Shape;10092;p29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3" name="Google Shape;10093;p29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4" name="Google Shape;10094;p29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5" name="Google Shape;10095;p29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6" name="Google Shape;10096;p29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7" name="Google Shape;10097;p29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8" name="Google Shape;10098;p29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9" name="Google Shape;10099;p29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0" name="Google Shape;10100;p29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1" name="Google Shape;10101;p29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2" name="Google Shape;10102;p29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3" name="Google Shape;10103;p29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4" name="Google Shape;10104;p29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5" name="Google Shape;10105;p29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6" name="Google Shape;10106;p29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07" name="Google Shape;10107;p29"/>
            <p:cNvGrpSpPr/>
            <p:nvPr/>
          </p:nvGrpSpPr>
          <p:grpSpPr>
            <a:xfrm>
              <a:off x="8396815" y="4374903"/>
              <a:ext cx="769215" cy="1154931"/>
              <a:chOff x="8396815" y="4456353"/>
              <a:chExt cx="769215" cy="1154931"/>
            </a:xfrm>
          </p:grpSpPr>
          <p:sp>
            <p:nvSpPr>
              <p:cNvPr id="10108" name="Google Shape;10108;p29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9" name="Google Shape;10109;p29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0" name="Google Shape;10110;p29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1" name="Google Shape;10111;p29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2" name="Google Shape;10112;p29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3" name="Google Shape;10113;p29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4" name="Google Shape;10114;p29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5" name="Google Shape;10115;p29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6" name="Google Shape;10116;p29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7" name="Google Shape;10117;p29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8" name="Google Shape;10118;p29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9" name="Google Shape;10119;p29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0" name="Google Shape;10120;p29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1" name="Google Shape;10121;p29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2" name="Google Shape;10122;p29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3" name="Google Shape;10123;p29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4" name="Google Shape;10124;p29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5" name="Google Shape;10125;p29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6" name="Google Shape;10126;p29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7" name="Google Shape;10127;p29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28" name="Google Shape;10128;p29"/>
            <p:cNvGrpSpPr/>
            <p:nvPr/>
          </p:nvGrpSpPr>
          <p:grpSpPr>
            <a:xfrm flipH="1">
              <a:off x="5708633" y="-314431"/>
              <a:ext cx="949833" cy="732422"/>
              <a:chOff x="4866600" y="2956225"/>
              <a:chExt cx="482100" cy="371750"/>
            </a:xfrm>
          </p:grpSpPr>
          <p:sp>
            <p:nvSpPr>
              <p:cNvPr id="10129" name="Google Shape;10129;p2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0" name="Google Shape;10130;p2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1" name="Google Shape;10131;p2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2" name="Google Shape;10132;p2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3" name="Google Shape;10133;p2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4" name="Google Shape;10134;p2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5" name="Google Shape;10135;p2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6" name="Google Shape;10136;p2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37" name="Google Shape;10137;p29"/>
            <p:cNvGrpSpPr/>
            <p:nvPr/>
          </p:nvGrpSpPr>
          <p:grpSpPr>
            <a:xfrm flipH="1">
              <a:off x="143530" y="-589188"/>
              <a:ext cx="520625" cy="3756728"/>
              <a:chOff x="9510963" y="-893988"/>
              <a:chExt cx="520625" cy="3756728"/>
            </a:xfrm>
          </p:grpSpPr>
          <p:sp>
            <p:nvSpPr>
              <p:cNvPr id="10138" name="Google Shape;10138;p29"/>
              <p:cNvSpPr/>
              <p:nvPr/>
            </p:nvSpPr>
            <p:spPr>
              <a:xfrm flipH="1">
                <a:off x="9856536" y="-308740"/>
                <a:ext cx="138259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9" name="Google Shape;10139;p29"/>
              <p:cNvSpPr/>
              <p:nvPr/>
            </p:nvSpPr>
            <p:spPr>
              <a:xfrm flipH="1">
                <a:off x="9874367" y="-298692"/>
                <a:ext cx="121561" cy="162788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0" name="Google Shape;10140;p29"/>
              <p:cNvSpPr/>
              <p:nvPr/>
            </p:nvSpPr>
            <p:spPr>
              <a:xfrm flipH="1">
                <a:off x="9707146" y="-559547"/>
                <a:ext cx="126044" cy="11707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1" name="Google Shape;10141;p29"/>
              <p:cNvSpPr/>
              <p:nvPr/>
            </p:nvSpPr>
            <p:spPr>
              <a:xfrm flipH="1">
                <a:off x="9717194" y="-557330"/>
                <a:ext cx="101515" cy="10373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2" name="Google Shape;10142;p29"/>
              <p:cNvSpPr/>
              <p:nvPr/>
            </p:nvSpPr>
            <p:spPr>
              <a:xfrm>
                <a:off x="9760637" y="2256266"/>
                <a:ext cx="113730" cy="11043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3" name="Google Shape;10143;p29"/>
              <p:cNvSpPr/>
              <p:nvPr/>
            </p:nvSpPr>
            <p:spPr>
              <a:xfrm flipH="1">
                <a:off x="9819743" y="-604122"/>
                <a:ext cx="85901" cy="12377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4" name="Google Shape;10144;p29"/>
              <p:cNvSpPr/>
              <p:nvPr/>
            </p:nvSpPr>
            <p:spPr>
              <a:xfrm>
                <a:off x="9695296" y="1901136"/>
                <a:ext cx="104815" cy="1561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5" name="Google Shape;10145;p29"/>
              <p:cNvSpPr/>
              <p:nvPr/>
            </p:nvSpPr>
            <p:spPr>
              <a:xfrm>
                <a:off x="9696379" y="1914534"/>
                <a:ext cx="91467" cy="11821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6" name="Google Shape;10146;p29"/>
              <p:cNvSpPr/>
              <p:nvPr/>
            </p:nvSpPr>
            <p:spPr>
              <a:xfrm flipH="1">
                <a:off x="9833146" y="1657523"/>
                <a:ext cx="104815" cy="121512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7" name="Google Shape;10147;p29"/>
              <p:cNvSpPr/>
              <p:nvPr/>
            </p:nvSpPr>
            <p:spPr>
              <a:xfrm flipH="1">
                <a:off x="9853192" y="1670871"/>
                <a:ext cx="71420" cy="42409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8" name="Google Shape;10148;p29"/>
              <p:cNvSpPr/>
              <p:nvPr/>
            </p:nvSpPr>
            <p:spPr>
              <a:xfrm flipH="1">
                <a:off x="9846543" y="1700966"/>
                <a:ext cx="89201" cy="5802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9" name="Google Shape;10149;p29"/>
              <p:cNvSpPr/>
              <p:nvPr/>
            </p:nvSpPr>
            <p:spPr>
              <a:xfrm flipH="1">
                <a:off x="9718327" y="-50102"/>
                <a:ext cx="156089" cy="10594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0" name="Google Shape;10150;p29"/>
              <p:cNvSpPr/>
              <p:nvPr/>
            </p:nvSpPr>
            <p:spPr>
              <a:xfrm flipH="1">
                <a:off x="9510963" y="-871675"/>
                <a:ext cx="394680" cy="3734416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1" name="Google Shape;10151;p29"/>
              <p:cNvSpPr/>
              <p:nvPr/>
            </p:nvSpPr>
            <p:spPr>
              <a:xfrm flipH="1">
                <a:off x="9739507" y="719064"/>
                <a:ext cx="292082" cy="172678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2" name="Google Shape;10152;p29"/>
              <p:cNvSpPr/>
              <p:nvPr/>
            </p:nvSpPr>
            <p:spPr>
              <a:xfrm flipH="1">
                <a:off x="9771818" y="-893988"/>
                <a:ext cx="111513" cy="161310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53" name="Google Shape;10153;p29"/>
            <p:cNvGrpSpPr/>
            <p:nvPr/>
          </p:nvGrpSpPr>
          <p:grpSpPr>
            <a:xfrm flipH="1">
              <a:off x="6918116" y="-315002"/>
              <a:ext cx="950917" cy="733555"/>
              <a:chOff x="2920825" y="1027400"/>
              <a:chExt cx="482650" cy="372325"/>
            </a:xfrm>
          </p:grpSpPr>
          <p:sp>
            <p:nvSpPr>
              <p:cNvPr id="10154" name="Google Shape;10154;p2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5" name="Google Shape;10155;p2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6" name="Google Shape;10156;p2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7" name="Google Shape;10157;p2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8" name="Google Shape;10158;p2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9" name="Google Shape;10159;p2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0" name="Google Shape;10160;p2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61" name="Google Shape;10161;p29"/>
            <p:cNvGrpSpPr/>
            <p:nvPr/>
          </p:nvGrpSpPr>
          <p:grpSpPr>
            <a:xfrm flipH="1">
              <a:off x="7721667" y="-310622"/>
              <a:ext cx="1362295" cy="1920846"/>
              <a:chOff x="4877350" y="4482750"/>
              <a:chExt cx="691450" cy="974950"/>
            </a:xfrm>
          </p:grpSpPr>
          <p:sp>
            <p:nvSpPr>
              <p:cNvPr id="10162" name="Google Shape;10162;p29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3" name="Google Shape;10163;p29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4" name="Google Shape;10164;p29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5" name="Google Shape;10165;p29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6" name="Google Shape;10166;p29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7" name="Google Shape;10167;p29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8" name="Google Shape;10168;p29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9" name="Google Shape;10169;p29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0" name="Google Shape;10170;p29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1" name="Google Shape;10171;p29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2" name="Google Shape;10172;p29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3" name="Google Shape;10173;p29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4" name="Google Shape;10174;p29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5" name="Google Shape;10175;p29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6" name="Google Shape;10176;p29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7" name="Google Shape;10177;p29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8" name="Google Shape;10178;p29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9" name="Google Shape;10179;p29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0" name="Google Shape;10180;p29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1" name="Google Shape;10181;p29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2" name="Google Shape;10182;p29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3" name="Google Shape;10183;p29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4" name="Google Shape;10184;p29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5" name="Google Shape;10185;p29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6" name="Google Shape;10186;p29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7" name="Google Shape;10187;p29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8" name="Google Shape;10188;p29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9" name="Google Shape;10189;p29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0" name="Google Shape;10190;p29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1" name="Google Shape;10191;p29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2" name="Google Shape;10192;p29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3" name="Google Shape;10193;p29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4" name="Google Shape;10194;p29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95" name="Google Shape;10195;p29"/>
          <p:cNvSpPr txBox="1">
            <a:spLocks noGrp="1"/>
          </p:cNvSpPr>
          <p:nvPr>
            <p:ph type="title"/>
          </p:nvPr>
        </p:nvSpPr>
        <p:spPr>
          <a:xfrm>
            <a:off x="960000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196" name="Google Shape;10196;p29"/>
          <p:cNvSpPr txBox="1">
            <a:spLocks noGrp="1"/>
          </p:cNvSpPr>
          <p:nvPr>
            <p:ph type="subTitle" idx="1"/>
          </p:nvPr>
        </p:nvSpPr>
        <p:spPr>
          <a:xfrm>
            <a:off x="960000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7" name="Google Shape;10197;p29"/>
          <p:cNvSpPr txBox="1">
            <a:spLocks noGrp="1"/>
          </p:cNvSpPr>
          <p:nvPr>
            <p:ph type="title" idx="2"/>
          </p:nvPr>
        </p:nvSpPr>
        <p:spPr>
          <a:xfrm>
            <a:off x="4598400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198" name="Google Shape;10198;p29"/>
          <p:cNvSpPr txBox="1">
            <a:spLocks noGrp="1"/>
          </p:cNvSpPr>
          <p:nvPr>
            <p:ph type="subTitle" idx="3"/>
          </p:nvPr>
        </p:nvSpPr>
        <p:spPr>
          <a:xfrm>
            <a:off x="4598400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9" name="Google Shape;10199;p29"/>
          <p:cNvSpPr txBox="1">
            <a:spLocks noGrp="1"/>
          </p:cNvSpPr>
          <p:nvPr>
            <p:ph type="title" idx="4"/>
          </p:nvPr>
        </p:nvSpPr>
        <p:spPr>
          <a:xfrm>
            <a:off x="8236793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00" name="Google Shape;10200;p29"/>
          <p:cNvSpPr txBox="1">
            <a:spLocks noGrp="1"/>
          </p:cNvSpPr>
          <p:nvPr>
            <p:ph type="subTitle" idx="5"/>
          </p:nvPr>
        </p:nvSpPr>
        <p:spPr>
          <a:xfrm>
            <a:off x="8236793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01" name="Google Shape;10201;p29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02" name="Google Shape;10202;p29"/>
          <p:cNvSpPr txBox="1">
            <a:spLocks noGrp="1"/>
          </p:cNvSpPr>
          <p:nvPr>
            <p:ph type="title" idx="7" hasCustomPrompt="1"/>
          </p:nvPr>
        </p:nvSpPr>
        <p:spPr>
          <a:xfrm>
            <a:off x="1708800" y="2835717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0203" name="Google Shape;10203;p29"/>
          <p:cNvSpPr txBox="1">
            <a:spLocks noGrp="1"/>
          </p:cNvSpPr>
          <p:nvPr>
            <p:ph type="title" idx="8" hasCustomPrompt="1"/>
          </p:nvPr>
        </p:nvSpPr>
        <p:spPr>
          <a:xfrm>
            <a:off x="5347200" y="2835717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0204" name="Google Shape;10204;p29"/>
          <p:cNvSpPr txBox="1">
            <a:spLocks noGrp="1"/>
          </p:cNvSpPr>
          <p:nvPr>
            <p:ph type="title" idx="9" hasCustomPrompt="1"/>
          </p:nvPr>
        </p:nvSpPr>
        <p:spPr>
          <a:xfrm>
            <a:off x="8985593" y="2835784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25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8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2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0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7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4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2024/10/16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8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●"/>
              <a:defRPr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81764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30.png"/><Relationship Id="rId10" Type="http://schemas.openxmlformats.org/officeDocument/2006/relationships/image" Target="../media/image32.sv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1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12" Type="http://schemas.openxmlformats.org/officeDocument/2006/relationships/image" Target="../media/image40.gif"/><Relationship Id="rId17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50.png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6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7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7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7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38"/>
          <p:cNvGrpSpPr/>
          <p:nvPr/>
        </p:nvGrpSpPr>
        <p:grpSpPr>
          <a:xfrm rot="1187756" flipH="1">
            <a:off x="468155" y="469126"/>
            <a:ext cx="1206445" cy="808868"/>
            <a:chOff x="5994300" y="879475"/>
            <a:chExt cx="617825" cy="446100"/>
          </a:xfrm>
        </p:grpSpPr>
        <p:sp>
          <p:nvSpPr>
            <p:cNvPr id="1312" name="Google Shape;1312;p38"/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38"/>
          <p:cNvGrpSpPr/>
          <p:nvPr/>
        </p:nvGrpSpPr>
        <p:grpSpPr>
          <a:xfrm rot="720331" flipH="1">
            <a:off x="1387057" y="5385646"/>
            <a:ext cx="958473" cy="907375"/>
            <a:chOff x="775738" y="6852550"/>
            <a:chExt cx="718875" cy="680550"/>
          </a:xfrm>
        </p:grpSpPr>
        <p:sp>
          <p:nvSpPr>
            <p:cNvPr id="1316" name="Google Shape;1316;p38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9" name="Google Shape;1319;p38"/>
          <p:cNvGrpSpPr/>
          <p:nvPr/>
        </p:nvGrpSpPr>
        <p:grpSpPr>
          <a:xfrm>
            <a:off x="11074067" y="5059867"/>
            <a:ext cx="847067" cy="847067"/>
            <a:chOff x="902575" y="1981350"/>
            <a:chExt cx="635300" cy="635300"/>
          </a:xfrm>
        </p:grpSpPr>
        <p:sp>
          <p:nvSpPr>
            <p:cNvPr id="1320" name="Google Shape;1320;p38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6F922D1-AAAE-3E30-4725-0E6A2C19E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323" y="952067"/>
            <a:ext cx="2832100" cy="146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83DAB17-8DD7-AB73-82EE-40A448362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72" y="2832101"/>
            <a:ext cx="2971800" cy="135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CAE73FE-703A-4DA0-09BF-0A6942F0A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623" y="4758979"/>
            <a:ext cx="2844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3E42AC27-71BE-DE3F-834B-D330B351B020}"/>
                  </a:ext>
                </a:extLst>
              </p:cNvPr>
              <p:cNvSpPr txBox="1"/>
              <p:nvPr/>
            </p:nvSpPr>
            <p:spPr>
              <a:xfrm>
                <a:off x="6096000" y="1395058"/>
                <a:ext cx="1231106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sz="3733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g</m:t>
                      </m:r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3E42AC27-71BE-DE3F-834B-D330B351B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95058"/>
                <a:ext cx="1231106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507FF6A4-98FC-C794-1829-642CFEE1AA54}"/>
                  </a:ext>
                </a:extLst>
              </p:cNvPr>
              <p:cNvSpPr txBox="1"/>
              <p:nvPr/>
            </p:nvSpPr>
            <p:spPr>
              <a:xfrm>
                <a:off x="6096001" y="3141742"/>
                <a:ext cx="1867498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733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507FF6A4-98FC-C794-1829-642CFEE1A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141742"/>
                <a:ext cx="1867498" cy="5744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A0D341F1-7D55-E8C3-5410-F23CF19A1955}"/>
                  </a:ext>
                </a:extLst>
              </p:cNvPr>
              <p:cNvSpPr txBox="1"/>
              <p:nvPr/>
            </p:nvSpPr>
            <p:spPr>
              <a:xfrm>
                <a:off x="6134858" y="5119421"/>
                <a:ext cx="1159740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 </m:t>
                      </m:r>
                      <m:r>
                        <a:rPr lang="en-US" sz="3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𝑙</m:t>
                      </m:r>
                    </m:oMath>
                  </m:oMathPara>
                </a14:m>
                <a:endParaRPr lang="en-US" sz="3733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A0D341F1-7D55-E8C3-5410-F23CF19A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58" y="5119421"/>
                <a:ext cx="1159740" cy="574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2319;p59">
            <a:extLst>
              <a:ext uri="{FF2B5EF4-FFF2-40B4-BE49-F238E27FC236}">
                <a16:creationId xmlns:a16="http://schemas.microsoft.com/office/drawing/2014/main" id="{D9DED38E-89EE-A81C-4117-5D1FC8C5902F}"/>
              </a:ext>
            </a:extLst>
          </p:cNvPr>
          <p:cNvGrpSpPr/>
          <p:nvPr/>
        </p:nvGrpSpPr>
        <p:grpSpPr>
          <a:xfrm rot="-5166489">
            <a:off x="9013389" y="1008336"/>
            <a:ext cx="1950481" cy="2026277"/>
            <a:chOff x="369675" y="8241400"/>
            <a:chExt cx="1319200" cy="1344275"/>
          </a:xfrm>
        </p:grpSpPr>
        <p:sp>
          <p:nvSpPr>
            <p:cNvPr id="20" name="Google Shape;2320;p59">
              <a:extLst>
                <a:ext uri="{FF2B5EF4-FFF2-40B4-BE49-F238E27FC236}">
                  <a16:creationId xmlns:a16="http://schemas.microsoft.com/office/drawing/2014/main" id="{11696316-0375-9C79-1D58-986BB424D16F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321;p59">
              <a:extLst>
                <a:ext uri="{FF2B5EF4-FFF2-40B4-BE49-F238E27FC236}">
                  <a16:creationId xmlns:a16="http://schemas.microsoft.com/office/drawing/2014/main" id="{F6576332-B8D7-7451-AF0D-334A56EFCB3E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322;p59">
              <a:extLst>
                <a:ext uri="{FF2B5EF4-FFF2-40B4-BE49-F238E27FC236}">
                  <a16:creationId xmlns:a16="http://schemas.microsoft.com/office/drawing/2014/main" id="{1746050D-72B6-6468-47B5-EC89D65C7049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23;p59">
              <a:extLst>
                <a:ext uri="{FF2B5EF4-FFF2-40B4-BE49-F238E27FC236}">
                  <a16:creationId xmlns:a16="http://schemas.microsoft.com/office/drawing/2014/main" id="{2BBF1EAE-C5D7-D2AC-A647-CB7916AD29AF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324;p59">
              <a:extLst>
                <a:ext uri="{FF2B5EF4-FFF2-40B4-BE49-F238E27FC236}">
                  <a16:creationId xmlns:a16="http://schemas.microsoft.com/office/drawing/2014/main" id="{60D4601E-40A3-ADE6-2C1C-93F8A9157A79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325;p59">
              <a:extLst>
                <a:ext uri="{FF2B5EF4-FFF2-40B4-BE49-F238E27FC236}">
                  <a16:creationId xmlns:a16="http://schemas.microsoft.com/office/drawing/2014/main" id="{96AF15FB-6B09-6C13-9182-FB279CA2D06F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277;p58">
            <a:extLst>
              <a:ext uri="{FF2B5EF4-FFF2-40B4-BE49-F238E27FC236}">
                <a16:creationId xmlns:a16="http://schemas.microsoft.com/office/drawing/2014/main" id="{E6F24A4A-B96E-3F24-A280-6CF8FCC0EFF6}"/>
              </a:ext>
            </a:extLst>
          </p:cNvPr>
          <p:cNvGrpSpPr/>
          <p:nvPr/>
        </p:nvGrpSpPr>
        <p:grpSpPr>
          <a:xfrm>
            <a:off x="10443193" y="1065065"/>
            <a:ext cx="840753" cy="1335248"/>
            <a:chOff x="89525" y="6862850"/>
            <a:chExt cx="805525" cy="1279300"/>
          </a:xfrm>
        </p:grpSpPr>
        <p:sp>
          <p:nvSpPr>
            <p:cNvPr id="27" name="Google Shape;2278;p58">
              <a:extLst>
                <a:ext uri="{FF2B5EF4-FFF2-40B4-BE49-F238E27FC236}">
                  <a16:creationId xmlns:a16="http://schemas.microsoft.com/office/drawing/2014/main" id="{0AB39B61-4A20-460A-8F7D-8A39A8D344DE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79;p58">
              <a:extLst>
                <a:ext uri="{FF2B5EF4-FFF2-40B4-BE49-F238E27FC236}">
                  <a16:creationId xmlns:a16="http://schemas.microsoft.com/office/drawing/2014/main" id="{88C9F6EA-5641-B31C-4947-30E21A466489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280;p58">
            <a:extLst>
              <a:ext uri="{FF2B5EF4-FFF2-40B4-BE49-F238E27FC236}">
                <a16:creationId xmlns:a16="http://schemas.microsoft.com/office/drawing/2014/main" id="{063468CF-3218-52DF-FE68-29DED2641EDB}"/>
              </a:ext>
            </a:extLst>
          </p:cNvPr>
          <p:cNvGrpSpPr/>
          <p:nvPr/>
        </p:nvGrpSpPr>
        <p:grpSpPr>
          <a:xfrm>
            <a:off x="9769762" y="4748946"/>
            <a:ext cx="1455341" cy="1888631"/>
            <a:chOff x="2065509" y="6249734"/>
            <a:chExt cx="1150499" cy="1396593"/>
          </a:xfrm>
        </p:grpSpPr>
        <p:sp>
          <p:nvSpPr>
            <p:cNvPr id="30" name="Google Shape;2281;p58">
              <a:extLst>
                <a:ext uri="{FF2B5EF4-FFF2-40B4-BE49-F238E27FC236}">
                  <a16:creationId xmlns:a16="http://schemas.microsoft.com/office/drawing/2014/main" id="{A003F613-2B32-5909-2C03-B9FE68177595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82;p58">
              <a:extLst>
                <a:ext uri="{FF2B5EF4-FFF2-40B4-BE49-F238E27FC236}">
                  <a16:creationId xmlns:a16="http://schemas.microsoft.com/office/drawing/2014/main" id="{7F41238B-A1E9-CEA1-5A17-A5091FC6620A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83;p58">
              <a:extLst>
                <a:ext uri="{FF2B5EF4-FFF2-40B4-BE49-F238E27FC236}">
                  <a16:creationId xmlns:a16="http://schemas.microsoft.com/office/drawing/2014/main" id="{A0B95478-D913-0671-73B1-C71EBDBE3F8F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2293;p58">
            <a:extLst>
              <a:ext uri="{FF2B5EF4-FFF2-40B4-BE49-F238E27FC236}">
                <a16:creationId xmlns:a16="http://schemas.microsoft.com/office/drawing/2014/main" id="{9963B5B1-7E2A-60FE-4770-08C3503422D0}"/>
              </a:ext>
            </a:extLst>
          </p:cNvPr>
          <p:cNvGrpSpPr/>
          <p:nvPr/>
        </p:nvGrpSpPr>
        <p:grpSpPr>
          <a:xfrm rot="759940" flipH="1">
            <a:off x="423993" y="3793154"/>
            <a:ext cx="893937" cy="1734837"/>
            <a:chOff x="6879850" y="8750975"/>
            <a:chExt cx="620875" cy="1139050"/>
          </a:xfrm>
        </p:grpSpPr>
        <p:sp>
          <p:nvSpPr>
            <p:cNvPr id="34" name="Google Shape;2294;p58">
              <a:extLst>
                <a:ext uri="{FF2B5EF4-FFF2-40B4-BE49-F238E27FC236}">
                  <a16:creationId xmlns:a16="http://schemas.microsoft.com/office/drawing/2014/main" id="{A47646FF-2D70-47CD-7C9A-F8BB8C706EDC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95;p58">
              <a:extLst>
                <a:ext uri="{FF2B5EF4-FFF2-40B4-BE49-F238E27FC236}">
                  <a16:creationId xmlns:a16="http://schemas.microsoft.com/office/drawing/2014/main" id="{A5E36562-EE15-14CC-11E1-743A17E43DB5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96;p58">
              <a:extLst>
                <a:ext uri="{FF2B5EF4-FFF2-40B4-BE49-F238E27FC236}">
                  <a16:creationId xmlns:a16="http://schemas.microsoft.com/office/drawing/2014/main" id="{8F0E798A-C927-7CF8-A699-E5AAE2EA92C8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97;p58">
              <a:extLst>
                <a:ext uri="{FF2B5EF4-FFF2-40B4-BE49-F238E27FC236}">
                  <a16:creationId xmlns:a16="http://schemas.microsoft.com/office/drawing/2014/main" id="{16A65C36-F2DF-4399-EB3B-21AC49EF3C97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98;p58">
              <a:extLst>
                <a:ext uri="{FF2B5EF4-FFF2-40B4-BE49-F238E27FC236}">
                  <a16:creationId xmlns:a16="http://schemas.microsoft.com/office/drawing/2014/main" id="{5CC0EBDC-2A00-3EEB-5D94-FB059614A583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99;p58">
              <a:extLst>
                <a:ext uri="{FF2B5EF4-FFF2-40B4-BE49-F238E27FC236}">
                  <a16:creationId xmlns:a16="http://schemas.microsoft.com/office/drawing/2014/main" id="{E0605801-20F6-E7CD-32EB-CABE7F32A1B9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300;p58">
              <a:extLst>
                <a:ext uri="{FF2B5EF4-FFF2-40B4-BE49-F238E27FC236}">
                  <a16:creationId xmlns:a16="http://schemas.microsoft.com/office/drawing/2014/main" id="{26DC32E0-5984-D6C2-B224-5CE8D6525D87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01;p58">
              <a:extLst>
                <a:ext uri="{FF2B5EF4-FFF2-40B4-BE49-F238E27FC236}">
                  <a16:creationId xmlns:a16="http://schemas.microsoft.com/office/drawing/2014/main" id="{38E12F2E-C639-736F-67F4-EDAC60B6317F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302;p58">
              <a:extLst>
                <a:ext uri="{FF2B5EF4-FFF2-40B4-BE49-F238E27FC236}">
                  <a16:creationId xmlns:a16="http://schemas.microsoft.com/office/drawing/2014/main" id="{FC2B7DBF-E0BD-AB2A-9E0B-D17AEC36A325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303;p58">
              <a:extLst>
                <a:ext uri="{FF2B5EF4-FFF2-40B4-BE49-F238E27FC236}">
                  <a16:creationId xmlns:a16="http://schemas.microsoft.com/office/drawing/2014/main" id="{32D50DB8-E52E-014B-6931-8C676B36209A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4" name="Picture 13">
            <a:extLst>
              <a:ext uri="{FF2B5EF4-FFF2-40B4-BE49-F238E27FC236}">
                <a16:creationId xmlns:a16="http://schemas.microsoft.com/office/drawing/2014/main" id="{8ABB37EC-19EA-057D-5D69-789477BA4F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1485440" y="3581111"/>
            <a:ext cx="553725" cy="312100"/>
          </a:xfrm>
          <a:prstGeom prst="rect">
            <a:avLst/>
          </a:prstGeom>
        </p:spPr>
      </p:pic>
      <p:pic>
        <p:nvPicPr>
          <p:cNvPr id="46" name="Picture 13">
            <a:extLst>
              <a:ext uri="{FF2B5EF4-FFF2-40B4-BE49-F238E27FC236}">
                <a16:creationId xmlns:a16="http://schemas.microsoft.com/office/drawing/2014/main" id="{EAA537B4-2C10-AAEE-998C-E48AF1EEA6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8070591" y="4603537"/>
            <a:ext cx="786855" cy="443500"/>
          </a:xfrm>
          <a:prstGeom prst="rect">
            <a:avLst/>
          </a:prstGeom>
        </p:spPr>
      </p:pic>
      <p:pic>
        <p:nvPicPr>
          <p:cNvPr id="47" name="Picture 13">
            <a:extLst>
              <a:ext uri="{FF2B5EF4-FFF2-40B4-BE49-F238E27FC236}">
                <a16:creationId xmlns:a16="http://schemas.microsoft.com/office/drawing/2014/main" id="{3E67A2D2-5A53-3E4B-BCD5-CBD52B49AA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7577223" y="703041"/>
            <a:ext cx="524595" cy="295681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:a16="http://schemas.microsoft.com/office/drawing/2014/main" id="{5E33AB5B-1773-F338-71F2-6F1E4A0C2D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1805671" y="1429125"/>
            <a:ext cx="553564" cy="312009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FDE387BE-AF2D-C863-6BB4-FBEB1344D0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10117304" y="3523713"/>
            <a:ext cx="615011" cy="346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>
            <a:extLst>
              <a:ext uri="{FF2B5EF4-FFF2-40B4-BE49-F238E27FC236}">
                <a16:creationId xmlns:a16="http://schemas.microsoft.com/office/drawing/2014/main" id="{6B5A662B-BDFA-40FE-AF07-162371C4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23" y="952067"/>
            <a:ext cx="2832100" cy="146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ình ảnh 5">
            <a:extLst>
              <a:ext uri="{FF2B5EF4-FFF2-40B4-BE49-F238E27FC236}">
                <a16:creationId xmlns:a16="http://schemas.microsoft.com/office/drawing/2014/main" id="{035E902D-3816-4BB9-96A4-3395C797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72" y="2832101"/>
            <a:ext cx="2971800" cy="135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B5AE3F2D-4AC2-4D93-BEDF-308CE8553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623" y="4758979"/>
            <a:ext cx="2844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52">
                <a:extLst>
                  <a:ext uri="{FF2B5EF4-FFF2-40B4-BE49-F238E27FC236}">
                    <a16:creationId xmlns:a16="http://schemas.microsoft.com/office/drawing/2014/main" id="{6D090BC9-C501-4888-B61F-97A0FAB65954}"/>
                  </a:ext>
                </a:extLst>
              </p:cNvPr>
              <p:cNvSpPr txBox="1"/>
              <p:nvPr/>
            </p:nvSpPr>
            <p:spPr>
              <a:xfrm>
                <a:off x="6096000" y="1395058"/>
                <a:ext cx="1274387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𝐠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Hộp Văn bản 52">
                <a:extLst>
                  <a:ext uri="{FF2B5EF4-FFF2-40B4-BE49-F238E27FC236}">
                    <a16:creationId xmlns:a16="http://schemas.microsoft.com/office/drawing/2014/main" id="{6D090BC9-C501-4888-B61F-97A0FAB65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95058"/>
                <a:ext cx="1274387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53">
                <a:extLst>
                  <a:ext uri="{FF2B5EF4-FFF2-40B4-BE49-F238E27FC236}">
                    <a16:creationId xmlns:a16="http://schemas.microsoft.com/office/drawing/2014/main" id="{87CDB134-0D27-4DC5-B6F1-792F3BF60058}"/>
                  </a:ext>
                </a:extLst>
              </p:cNvPr>
              <p:cNvSpPr txBox="1"/>
              <p:nvPr/>
            </p:nvSpPr>
            <p:spPr>
              <a:xfrm>
                <a:off x="6096001" y="3141742"/>
                <a:ext cx="196688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733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𝐜𝐦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Hộp Văn bản 53">
                <a:extLst>
                  <a:ext uri="{FF2B5EF4-FFF2-40B4-BE49-F238E27FC236}">
                    <a16:creationId xmlns:a16="http://schemas.microsoft.com/office/drawing/2014/main" id="{87CDB134-0D27-4DC5-B6F1-792F3BF60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141742"/>
                <a:ext cx="1966885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54">
                <a:extLst>
                  <a:ext uri="{FF2B5EF4-FFF2-40B4-BE49-F238E27FC236}">
                    <a16:creationId xmlns:a16="http://schemas.microsoft.com/office/drawing/2014/main" id="{2EF36ECA-EC4D-4884-8E7B-81877BC27A15}"/>
                  </a:ext>
                </a:extLst>
              </p:cNvPr>
              <p:cNvSpPr txBox="1"/>
              <p:nvPr/>
            </p:nvSpPr>
            <p:spPr>
              <a:xfrm>
                <a:off x="6134858" y="5119421"/>
                <a:ext cx="1194238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𝒍</m:t>
                      </m:r>
                    </m:oMath>
                  </m:oMathPara>
                </a14:m>
                <a:endParaRPr lang="en-US" sz="3733" b="1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54">
                <a:extLst>
                  <a:ext uri="{FF2B5EF4-FFF2-40B4-BE49-F238E27FC236}">
                    <a16:creationId xmlns:a16="http://schemas.microsoft.com/office/drawing/2014/main" id="{2EF36ECA-EC4D-4884-8E7B-81877BC2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58" y="5119421"/>
                <a:ext cx="1194238" cy="5744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47CA40E-2BF9-4787-8D0B-756F94567108}"/>
              </a:ext>
            </a:extLst>
          </p:cNvPr>
          <p:cNvSpPr txBox="1"/>
          <p:nvPr/>
        </p:nvSpPr>
        <p:spPr>
          <a:xfrm>
            <a:off x="1263722" y="1017141"/>
            <a:ext cx="1664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6922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D506B1-70AA-4496-9717-DDBA21B46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101" y="2825014"/>
            <a:ext cx="6840305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8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1EB2C-C0D7-43F7-8ED5-E4AE0FE55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8124" y="536229"/>
            <a:ext cx="3429701" cy="6265465"/>
          </a:xfrm>
          <a:prstGeom prst="rect">
            <a:avLst/>
          </a:prstGeom>
        </p:spPr>
      </p:pic>
      <p:pic>
        <p:nvPicPr>
          <p:cNvPr id="3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3895B2CD-8961-4E47-ABDD-25C047FE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69" y="741713"/>
            <a:ext cx="635023" cy="6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lh6.googleusercontent.com/tawrLqvjRZkmkTdz30ZL7FAfgKcZ2WA74wOADLOYNixnckfOS_odplkdYRlQkW1FQyvKsoKTzVq-2taN3ZJZHk0E5G8VSgk2S9JkTavlWJTfFqyR5LgH_PO-dZTSdF6HpZzGQeY">
            <a:extLst>
              <a:ext uri="{FF2B5EF4-FFF2-40B4-BE49-F238E27FC236}">
                <a16:creationId xmlns:a16="http://schemas.microsoft.com/office/drawing/2014/main" id="{8B269254-D309-4613-8E2C-FEFB7E09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03" y="2020609"/>
            <a:ext cx="681066" cy="39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2B8D3583-1F38-4E76-9CB9-65CAF231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57" y="2181522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FBCD8A88-A8E5-47D8-B0C6-B6185814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10" y="322679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1AB5D5B5-D047-4424-A79B-33E6B3A1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88" y="4201083"/>
            <a:ext cx="635023" cy="6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EF863F-5E6A-4DE6-87A6-F181032C798E}"/>
              </a:ext>
            </a:extLst>
          </p:cNvPr>
          <p:cNvCxnSpPr/>
          <p:nvPr/>
        </p:nvCxnSpPr>
        <p:spPr>
          <a:xfrm flipV="1">
            <a:off x="2174238" y="2454242"/>
            <a:ext cx="504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78032B-9D18-44DD-82D5-AFE9A1840FB4}"/>
              </a:ext>
            </a:extLst>
          </p:cNvPr>
          <p:cNvCxnSpPr/>
          <p:nvPr/>
        </p:nvCxnSpPr>
        <p:spPr>
          <a:xfrm flipV="1">
            <a:off x="2174238" y="3473908"/>
            <a:ext cx="5040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24049D-3C53-4FF0-AD76-CDD6CDA0A232}"/>
              </a:ext>
            </a:extLst>
          </p:cNvPr>
          <p:cNvCxnSpPr/>
          <p:nvPr/>
        </p:nvCxnSpPr>
        <p:spPr>
          <a:xfrm flipV="1">
            <a:off x="2174238" y="4493574"/>
            <a:ext cx="504000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11" name="Picture 2" descr="https://lh4.googleusercontent.com/6MeeIsjij2ydFf1dQDpmQLJqH4oDW6tD0cDpQBrIY84_Sxdb3i-XsiZEQI7yghzXYeF3F4uG88KKXz3p7ojBi6dx26CHzivHVexUn_Cxs9VBgmOv3qFLDr2WWgwu06ySGzJhLUc">
            <a:extLst>
              <a:ext uri="{FF2B5EF4-FFF2-40B4-BE49-F238E27FC236}">
                <a16:creationId xmlns:a16="http://schemas.microsoft.com/office/drawing/2014/main" id="{F743155C-55D6-4DA5-931A-65E8AD0C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0021" y="5379616"/>
            <a:ext cx="1198631" cy="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EE04A7-CDA9-40E8-B078-DCEF82AC3F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1" y="867403"/>
            <a:ext cx="2638425" cy="2562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433027-B75E-44A8-BBF0-EDB02F7923C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83" y="4033084"/>
            <a:ext cx="2283734" cy="2527332"/>
          </a:xfrm>
          <a:prstGeom prst="rect">
            <a:avLst/>
          </a:prstGeom>
        </p:spPr>
      </p:pic>
      <p:pic>
        <p:nvPicPr>
          <p:cNvPr id="14" name="win">
            <a:hlinkClick r:id="" action="ppaction://media"/>
            <a:extLst>
              <a:ext uri="{FF2B5EF4-FFF2-40B4-BE49-F238E27FC236}">
                <a16:creationId xmlns:a16="http://schemas.microsoft.com/office/drawing/2014/main" id="{507DB525-8691-49F2-A2C4-90F4B9B3E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3590" y="-487363"/>
            <a:ext cx="487363" cy="487363"/>
          </a:xfrm>
          <a:prstGeom prst="rect">
            <a:avLst/>
          </a:prstGeom>
        </p:spPr>
      </p:pic>
      <p:pic>
        <p:nvPicPr>
          <p:cNvPr id="15" name="Picture 10" descr="Premium Vector | Cartoon button set game pack, gui element">
            <a:extLst>
              <a:ext uri="{FF2B5EF4-FFF2-40B4-BE49-F238E27FC236}">
                <a16:creationId xmlns:a16="http://schemas.microsoft.com/office/drawing/2014/main" id="{45402552-990B-40E3-B1E9-01C6D7C6E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6" t="39953" b="32919"/>
          <a:stretch/>
        </p:blipFill>
        <p:spPr bwMode="auto">
          <a:xfrm>
            <a:off x="723730" y="5607561"/>
            <a:ext cx="1252513" cy="6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A735DC-9CAC-45D4-A609-F423C42C20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7" b="88745" l="6196" r="92939">
                        <a14:foregroundMark x1="6484" y1="28139" x2="12392" y2="83983"/>
                        <a14:foregroundMark x1="12392" y1="83983" x2="12536" y2="84416"/>
                        <a14:foregroundMark x1="13833" y1="37229" x2="65274" y2="56277"/>
                        <a14:foregroundMark x1="21326" y1="53680" x2="67435" y2="74026"/>
                        <a14:foregroundMark x1="15274" y1="57576" x2="81556" y2="69264"/>
                        <a14:foregroundMark x1="27954" y1="45887" x2="74928" y2="54978"/>
                        <a14:foregroundMark x1="52017" y1="41991" x2="75793" y2="57576"/>
                        <a14:foregroundMark x1="59510" y1="41991" x2="85014" y2="57576"/>
                        <a14:foregroundMark x1="76657" y1="44589" x2="84150" y2="56277"/>
                        <a14:foregroundMark x1="75793" y1="40693" x2="85447" y2="52381"/>
                        <a14:foregroundMark x1="88905" y1="32035" x2="88905" y2="51082"/>
                        <a14:foregroundMark x1="90634" y1="25541" x2="90634" y2="49784"/>
                        <a14:foregroundMark x1="92507" y1="30736" x2="92939" y2="39827"/>
                        <a14:foregroundMark x1="20461" y1="45887" x2="27089" y2="53680"/>
                        <a14:foregroundMark x1="17003" y1="41991" x2="24063" y2="53680"/>
                        <a14:foregroundMark x1="24063" y1="52381" x2="28386" y2="49784"/>
                        <a14:foregroundMark x1="24928" y1="45887" x2="28818" y2="45887"/>
                        <a14:foregroundMark x1="18732" y1="26840" x2="34150" y2="37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620" y="291343"/>
            <a:ext cx="3019525" cy="1034281"/>
          </a:xfrm>
          <a:prstGeom prst="rect">
            <a:avLst/>
          </a:prstGeom>
        </p:spPr>
      </p:pic>
      <p:pic>
        <p:nvPicPr>
          <p:cNvPr id="1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94CC140D-B59B-42BF-912A-15CE4C69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47" y="740511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46E82BE9-0DD1-47D4-8DC0-4503F8E0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97" y="710492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F5D178B4-7F6E-4DD5-9E38-AB533C0C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00" y="1828238"/>
            <a:ext cx="635023" cy="6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6913E19D-0D52-4BDD-85BA-54A5A7D5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94" y="2978740"/>
            <a:ext cx="635023" cy="6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BDD81AAC-EFE7-4A0B-975E-4DA978EC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15" y="4139517"/>
            <a:ext cx="635023" cy="6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F8A43788-4EA5-4D00-BD33-3540CF1ED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24" y="5379373"/>
            <a:ext cx="635023" cy="6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CA91AA35-DAF9-4EB0-BE38-06E3D24E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85" y="183580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9B53C535-ACFC-4250-A9BA-89AFD956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94" y="298703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2A9F8CD8-EEAD-4BB5-91FE-DBFA2B03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17" y="420118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C0BC22F9-FE57-4B21-9C60-1071DED5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69" y="529241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2082F552-ADEE-49E0-9A5E-2729E906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54" y="1221637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402123C4-E7C4-466E-B88D-ACF8C014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49" y="1831646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7246952F-FF5C-4768-A9E2-4EBB283C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31" y="2380911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49687807-5961-4BD5-9EED-E85A58D0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45" y="2985902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FF583B3C-3467-4DD6-9057-357FC53E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67" y="3553463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C28E1AFD-3272-43B8-BC3D-7A069A9EE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31" y="4107587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408C682E-A071-4562-9162-1BF7DAAA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68" y="4712602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CF611D2E-6C64-45A4-A749-3A2EB9E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94" y="5347624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58396682-50E4-44F9-AD1D-8EFE8ABA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9" y="5921001"/>
            <a:ext cx="657973" cy="6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B02149-2826-4FFF-9455-96E7B9A6AE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0" y="838792"/>
            <a:ext cx="26384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0091 -0.199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9949 L -0.00403 -0.333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33371 L -0.00534 -0.48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77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52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971925" y="2260735"/>
            <a:ext cx="48101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6</a:t>
            </a: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3708" y="1615313"/>
            <a:ext cx="2475191" cy="1774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9C1E1E-FC60-436C-8715-D5297D7A2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8757" y="2520984"/>
            <a:ext cx="8541236" cy="213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3811C-ACE1-47C1-B014-6A3288427C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8042" y="4020651"/>
            <a:ext cx="251786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581025" y="277906"/>
            <a:ext cx="11115675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6AEF8915-7C74-4125-8D46-73D4B557301E}"/>
              </a:ext>
            </a:extLst>
          </p:cNvPr>
          <p:cNvSpPr txBox="1"/>
          <p:nvPr/>
        </p:nvSpPr>
        <p:spPr>
          <a:xfrm>
            <a:off x="2960911" y="228621"/>
            <a:ext cx="603242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Quan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sát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Hình ảnh 5">
            <a:extLst>
              <a:ext uri="{FF2B5EF4-FFF2-40B4-BE49-F238E27FC236}">
                <a16:creationId xmlns:a16="http://schemas.microsoft.com/office/drawing/2014/main" id="{19DEAC81-BB73-4B63-BFCF-164EEFDBA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706" y="987528"/>
            <a:ext cx="10610339" cy="467032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E0FFAC6-1235-43C6-B7B4-9ADC07B07E55}"/>
              </a:ext>
            </a:extLst>
          </p:cNvPr>
          <p:cNvGrpSpPr/>
          <p:nvPr/>
        </p:nvGrpSpPr>
        <p:grpSpPr>
          <a:xfrm>
            <a:off x="1067706" y="5503744"/>
            <a:ext cx="10133693" cy="1015663"/>
            <a:chOff x="2421141" y="730782"/>
            <a:chExt cx="5471576" cy="1015663"/>
          </a:xfrm>
        </p:grpSpPr>
        <p:sp>
          <p:nvSpPr>
            <p:cNvPr id="19" name="Rectangle: Rounded Corners 43">
              <a:extLst>
                <a:ext uri="{FF2B5EF4-FFF2-40B4-BE49-F238E27FC236}">
                  <a16:creationId xmlns:a16="http://schemas.microsoft.com/office/drawing/2014/main" id="{0DC8548D-EED7-45E9-B10F-960FEBF5E3BC}"/>
                </a:ext>
              </a:extLst>
            </p:cNvPr>
            <p:cNvSpPr/>
            <p:nvPr/>
          </p:nvSpPr>
          <p:spPr>
            <a:xfrm>
              <a:off x="2421141" y="730782"/>
              <a:ext cx="5471576" cy="973256"/>
            </a:xfrm>
            <a:custGeom>
              <a:avLst/>
              <a:gdLst>
                <a:gd name="connsiteX0" fmla="*/ 0 w 5471576"/>
                <a:gd name="connsiteY0" fmla="*/ 162213 h 973256"/>
                <a:gd name="connsiteX1" fmla="*/ 162213 w 5471576"/>
                <a:gd name="connsiteY1" fmla="*/ 0 h 973256"/>
                <a:gd name="connsiteX2" fmla="*/ 734119 w 5471576"/>
                <a:gd name="connsiteY2" fmla="*/ 0 h 973256"/>
                <a:gd name="connsiteX3" fmla="*/ 1254553 w 5471576"/>
                <a:gd name="connsiteY3" fmla="*/ 0 h 973256"/>
                <a:gd name="connsiteX4" fmla="*/ 1723515 w 5471576"/>
                <a:gd name="connsiteY4" fmla="*/ 0 h 973256"/>
                <a:gd name="connsiteX5" fmla="*/ 2398364 w 5471576"/>
                <a:gd name="connsiteY5" fmla="*/ 0 h 973256"/>
                <a:gd name="connsiteX6" fmla="*/ 2867326 w 5471576"/>
                <a:gd name="connsiteY6" fmla="*/ 0 h 973256"/>
                <a:gd name="connsiteX7" fmla="*/ 3490703 w 5471576"/>
                <a:gd name="connsiteY7" fmla="*/ 0 h 973256"/>
                <a:gd name="connsiteX8" fmla="*/ 3959666 w 5471576"/>
                <a:gd name="connsiteY8" fmla="*/ 0 h 973256"/>
                <a:gd name="connsiteX9" fmla="*/ 4428628 w 5471576"/>
                <a:gd name="connsiteY9" fmla="*/ 0 h 973256"/>
                <a:gd name="connsiteX10" fmla="*/ 5309363 w 5471576"/>
                <a:gd name="connsiteY10" fmla="*/ 0 h 973256"/>
                <a:gd name="connsiteX11" fmla="*/ 5471576 w 5471576"/>
                <a:gd name="connsiteY11" fmla="*/ 162213 h 973256"/>
                <a:gd name="connsiteX12" fmla="*/ 5471576 w 5471576"/>
                <a:gd name="connsiteY12" fmla="*/ 486628 h 973256"/>
                <a:gd name="connsiteX13" fmla="*/ 5471576 w 5471576"/>
                <a:gd name="connsiteY13" fmla="*/ 811043 h 973256"/>
                <a:gd name="connsiteX14" fmla="*/ 5309363 w 5471576"/>
                <a:gd name="connsiteY14" fmla="*/ 973256 h 973256"/>
                <a:gd name="connsiteX15" fmla="*/ 4840400 w 5471576"/>
                <a:gd name="connsiteY15" fmla="*/ 973256 h 973256"/>
                <a:gd name="connsiteX16" fmla="*/ 4422909 w 5471576"/>
                <a:gd name="connsiteY16" fmla="*/ 973256 h 973256"/>
                <a:gd name="connsiteX17" fmla="*/ 3953947 w 5471576"/>
                <a:gd name="connsiteY17" fmla="*/ 973256 h 973256"/>
                <a:gd name="connsiteX18" fmla="*/ 3330570 w 5471576"/>
                <a:gd name="connsiteY18" fmla="*/ 973256 h 973256"/>
                <a:gd name="connsiteX19" fmla="*/ 2913079 w 5471576"/>
                <a:gd name="connsiteY19" fmla="*/ 973256 h 973256"/>
                <a:gd name="connsiteX20" fmla="*/ 2392645 w 5471576"/>
                <a:gd name="connsiteY20" fmla="*/ 973256 h 973256"/>
                <a:gd name="connsiteX21" fmla="*/ 1923682 w 5471576"/>
                <a:gd name="connsiteY21" fmla="*/ 973256 h 973256"/>
                <a:gd name="connsiteX22" fmla="*/ 1403248 w 5471576"/>
                <a:gd name="connsiteY22" fmla="*/ 973256 h 973256"/>
                <a:gd name="connsiteX23" fmla="*/ 934285 w 5471576"/>
                <a:gd name="connsiteY23" fmla="*/ 973256 h 973256"/>
                <a:gd name="connsiteX24" fmla="*/ 162213 w 5471576"/>
                <a:gd name="connsiteY24" fmla="*/ 973256 h 973256"/>
                <a:gd name="connsiteX25" fmla="*/ 0 w 5471576"/>
                <a:gd name="connsiteY25" fmla="*/ 811043 h 973256"/>
                <a:gd name="connsiteX26" fmla="*/ 0 w 5471576"/>
                <a:gd name="connsiteY26" fmla="*/ 480140 h 973256"/>
                <a:gd name="connsiteX27" fmla="*/ 0 w 5471576"/>
                <a:gd name="connsiteY27" fmla="*/ 162213 h 97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1576" h="973256" fill="none" extrusionOk="0">
                  <a:moveTo>
                    <a:pt x="0" y="162213"/>
                  </a:moveTo>
                  <a:cubicBezTo>
                    <a:pt x="-19640" y="80749"/>
                    <a:pt x="73200" y="-4768"/>
                    <a:pt x="162213" y="0"/>
                  </a:cubicBezTo>
                  <a:cubicBezTo>
                    <a:pt x="311980" y="-63514"/>
                    <a:pt x="603369" y="56538"/>
                    <a:pt x="734119" y="0"/>
                  </a:cubicBezTo>
                  <a:cubicBezTo>
                    <a:pt x="864869" y="-56538"/>
                    <a:pt x="1032463" y="55212"/>
                    <a:pt x="1254553" y="0"/>
                  </a:cubicBezTo>
                  <a:cubicBezTo>
                    <a:pt x="1476643" y="-55212"/>
                    <a:pt x="1602533" y="26457"/>
                    <a:pt x="1723515" y="0"/>
                  </a:cubicBezTo>
                  <a:cubicBezTo>
                    <a:pt x="1844497" y="-26457"/>
                    <a:pt x="2236915" y="49650"/>
                    <a:pt x="2398364" y="0"/>
                  </a:cubicBezTo>
                  <a:cubicBezTo>
                    <a:pt x="2559813" y="-49650"/>
                    <a:pt x="2729155" y="5410"/>
                    <a:pt x="2867326" y="0"/>
                  </a:cubicBezTo>
                  <a:cubicBezTo>
                    <a:pt x="3005497" y="-5410"/>
                    <a:pt x="3345254" y="12385"/>
                    <a:pt x="3490703" y="0"/>
                  </a:cubicBezTo>
                  <a:cubicBezTo>
                    <a:pt x="3636152" y="-12385"/>
                    <a:pt x="3855912" y="6701"/>
                    <a:pt x="3959666" y="0"/>
                  </a:cubicBezTo>
                  <a:cubicBezTo>
                    <a:pt x="4063420" y="-6701"/>
                    <a:pt x="4207304" y="16540"/>
                    <a:pt x="4428628" y="0"/>
                  </a:cubicBezTo>
                  <a:cubicBezTo>
                    <a:pt x="4649952" y="-16540"/>
                    <a:pt x="4873321" y="8159"/>
                    <a:pt x="5309363" y="0"/>
                  </a:cubicBezTo>
                  <a:cubicBezTo>
                    <a:pt x="5399883" y="8915"/>
                    <a:pt x="5471010" y="54256"/>
                    <a:pt x="5471576" y="162213"/>
                  </a:cubicBezTo>
                  <a:cubicBezTo>
                    <a:pt x="5498453" y="240577"/>
                    <a:pt x="5466869" y="378988"/>
                    <a:pt x="5471576" y="486628"/>
                  </a:cubicBezTo>
                  <a:cubicBezTo>
                    <a:pt x="5476283" y="594269"/>
                    <a:pt x="5454469" y="716169"/>
                    <a:pt x="5471576" y="811043"/>
                  </a:cubicBezTo>
                  <a:cubicBezTo>
                    <a:pt x="5459511" y="890752"/>
                    <a:pt x="5400452" y="976282"/>
                    <a:pt x="5309363" y="973256"/>
                  </a:cubicBezTo>
                  <a:cubicBezTo>
                    <a:pt x="5087124" y="1000307"/>
                    <a:pt x="5031773" y="930406"/>
                    <a:pt x="4840400" y="973256"/>
                  </a:cubicBezTo>
                  <a:cubicBezTo>
                    <a:pt x="4649027" y="1016106"/>
                    <a:pt x="4536014" y="924240"/>
                    <a:pt x="4422909" y="973256"/>
                  </a:cubicBezTo>
                  <a:cubicBezTo>
                    <a:pt x="4309804" y="1022272"/>
                    <a:pt x="4188141" y="969746"/>
                    <a:pt x="3953947" y="973256"/>
                  </a:cubicBezTo>
                  <a:cubicBezTo>
                    <a:pt x="3719753" y="976766"/>
                    <a:pt x="3471764" y="961329"/>
                    <a:pt x="3330570" y="973256"/>
                  </a:cubicBezTo>
                  <a:cubicBezTo>
                    <a:pt x="3189376" y="985183"/>
                    <a:pt x="3084087" y="942795"/>
                    <a:pt x="2913079" y="973256"/>
                  </a:cubicBezTo>
                  <a:cubicBezTo>
                    <a:pt x="2742071" y="1003717"/>
                    <a:pt x="2617303" y="966360"/>
                    <a:pt x="2392645" y="973256"/>
                  </a:cubicBezTo>
                  <a:cubicBezTo>
                    <a:pt x="2167987" y="980152"/>
                    <a:pt x="2126798" y="954485"/>
                    <a:pt x="1923682" y="973256"/>
                  </a:cubicBezTo>
                  <a:cubicBezTo>
                    <a:pt x="1720566" y="992027"/>
                    <a:pt x="1553994" y="962382"/>
                    <a:pt x="1403248" y="973256"/>
                  </a:cubicBezTo>
                  <a:cubicBezTo>
                    <a:pt x="1252502" y="984130"/>
                    <a:pt x="1139029" y="971431"/>
                    <a:pt x="934285" y="973256"/>
                  </a:cubicBezTo>
                  <a:cubicBezTo>
                    <a:pt x="729541" y="975081"/>
                    <a:pt x="502770" y="897360"/>
                    <a:pt x="162213" y="973256"/>
                  </a:cubicBezTo>
                  <a:cubicBezTo>
                    <a:pt x="67353" y="963662"/>
                    <a:pt x="102" y="916021"/>
                    <a:pt x="0" y="811043"/>
                  </a:cubicBezTo>
                  <a:cubicBezTo>
                    <a:pt x="-14774" y="720349"/>
                    <a:pt x="13481" y="589832"/>
                    <a:pt x="0" y="480140"/>
                  </a:cubicBezTo>
                  <a:cubicBezTo>
                    <a:pt x="-13481" y="370448"/>
                    <a:pt x="26363" y="305628"/>
                    <a:pt x="0" y="162213"/>
                  </a:cubicBezTo>
                  <a:close/>
                </a:path>
                <a:path w="5471576" h="973256" stroke="0" extrusionOk="0">
                  <a:moveTo>
                    <a:pt x="0" y="162213"/>
                  </a:moveTo>
                  <a:cubicBezTo>
                    <a:pt x="-13275" y="68703"/>
                    <a:pt x="87678" y="11459"/>
                    <a:pt x="162213" y="0"/>
                  </a:cubicBezTo>
                  <a:cubicBezTo>
                    <a:pt x="321640" y="-48484"/>
                    <a:pt x="625412" y="51743"/>
                    <a:pt x="785590" y="0"/>
                  </a:cubicBezTo>
                  <a:cubicBezTo>
                    <a:pt x="945768" y="-51743"/>
                    <a:pt x="1253559" y="1204"/>
                    <a:pt x="1408967" y="0"/>
                  </a:cubicBezTo>
                  <a:cubicBezTo>
                    <a:pt x="1564375" y="-1204"/>
                    <a:pt x="1824548" y="13840"/>
                    <a:pt x="2032344" y="0"/>
                  </a:cubicBezTo>
                  <a:cubicBezTo>
                    <a:pt x="2240140" y="-13840"/>
                    <a:pt x="2394866" y="80352"/>
                    <a:pt x="2707193" y="0"/>
                  </a:cubicBezTo>
                  <a:cubicBezTo>
                    <a:pt x="3019520" y="-80352"/>
                    <a:pt x="2993341" y="4866"/>
                    <a:pt x="3176155" y="0"/>
                  </a:cubicBezTo>
                  <a:cubicBezTo>
                    <a:pt x="3358969" y="-4866"/>
                    <a:pt x="3582844" y="5174"/>
                    <a:pt x="3748061" y="0"/>
                  </a:cubicBezTo>
                  <a:cubicBezTo>
                    <a:pt x="3913278" y="-5174"/>
                    <a:pt x="4128827" y="16211"/>
                    <a:pt x="4268495" y="0"/>
                  </a:cubicBezTo>
                  <a:cubicBezTo>
                    <a:pt x="4408163" y="-16211"/>
                    <a:pt x="4562643" y="5480"/>
                    <a:pt x="4737457" y="0"/>
                  </a:cubicBezTo>
                  <a:cubicBezTo>
                    <a:pt x="4912271" y="-5480"/>
                    <a:pt x="5147398" y="55820"/>
                    <a:pt x="5309363" y="0"/>
                  </a:cubicBezTo>
                  <a:cubicBezTo>
                    <a:pt x="5406849" y="20088"/>
                    <a:pt x="5486716" y="83425"/>
                    <a:pt x="5471576" y="162213"/>
                  </a:cubicBezTo>
                  <a:cubicBezTo>
                    <a:pt x="5486034" y="313264"/>
                    <a:pt x="5442637" y="418993"/>
                    <a:pt x="5471576" y="493116"/>
                  </a:cubicBezTo>
                  <a:cubicBezTo>
                    <a:pt x="5500515" y="567239"/>
                    <a:pt x="5452655" y="738230"/>
                    <a:pt x="5471576" y="811043"/>
                  </a:cubicBezTo>
                  <a:cubicBezTo>
                    <a:pt x="5484964" y="900008"/>
                    <a:pt x="5403734" y="999220"/>
                    <a:pt x="5309363" y="973256"/>
                  </a:cubicBezTo>
                  <a:cubicBezTo>
                    <a:pt x="5180130" y="1000129"/>
                    <a:pt x="4965473" y="972266"/>
                    <a:pt x="4788929" y="973256"/>
                  </a:cubicBezTo>
                  <a:cubicBezTo>
                    <a:pt x="4612385" y="974246"/>
                    <a:pt x="4398450" y="944309"/>
                    <a:pt x="4268495" y="973256"/>
                  </a:cubicBezTo>
                  <a:cubicBezTo>
                    <a:pt x="4138540" y="1002203"/>
                    <a:pt x="3789300" y="916796"/>
                    <a:pt x="3593646" y="973256"/>
                  </a:cubicBezTo>
                  <a:cubicBezTo>
                    <a:pt x="3397992" y="1029716"/>
                    <a:pt x="3242651" y="914807"/>
                    <a:pt x="3073212" y="973256"/>
                  </a:cubicBezTo>
                  <a:cubicBezTo>
                    <a:pt x="2903773" y="1031705"/>
                    <a:pt x="2699841" y="929785"/>
                    <a:pt x="2449835" y="973256"/>
                  </a:cubicBezTo>
                  <a:cubicBezTo>
                    <a:pt x="2199829" y="1016727"/>
                    <a:pt x="2194857" y="959916"/>
                    <a:pt x="1980873" y="973256"/>
                  </a:cubicBezTo>
                  <a:cubicBezTo>
                    <a:pt x="1766889" y="986596"/>
                    <a:pt x="1690898" y="935312"/>
                    <a:pt x="1511910" y="973256"/>
                  </a:cubicBezTo>
                  <a:cubicBezTo>
                    <a:pt x="1332922" y="1011200"/>
                    <a:pt x="1203421" y="950579"/>
                    <a:pt x="940005" y="973256"/>
                  </a:cubicBezTo>
                  <a:cubicBezTo>
                    <a:pt x="676590" y="995933"/>
                    <a:pt x="385398" y="935824"/>
                    <a:pt x="162213" y="973256"/>
                  </a:cubicBezTo>
                  <a:cubicBezTo>
                    <a:pt x="52568" y="983184"/>
                    <a:pt x="14511" y="891270"/>
                    <a:pt x="0" y="811043"/>
                  </a:cubicBezTo>
                  <a:cubicBezTo>
                    <a:pt x="-12476" y="649081"/>
                    <a:pt x="35350" y="638036"/>
                    <a:pt x="0" y="473651"/>
                  </a:cubicBezTo>
                  <a:cubicBezTo>
                    <a:pt x="-35350" y="309266"/>
                    <a:pt x="25148" y="267213"/>
                    <a:pt x="0" y="162213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8991D4-5837-4A66-8FC3-7CDF68B2449D}"/>
                </a:ext>
              </a:extLst>
            </p:cNvPr>
            <p:cNvSpPr txBox="1"/>
            <p:nvPr/>
          </p:nvSpPr>
          <p:spPr>
            <a:xfrm>
              <a:off x="2604694" y="792338"/>
              <a:ext cx="52880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Chia đều 30 người cho mỗi khoang 6 người. Có mấy khoang được chia?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CA60DB-F4F6-41F6-816B-D7CBF3E22947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432D0-12F8-4A5F-883D-23F6754D4614}"/>
              </a:ext>
            </a:extLst>
          </p:cNvPr>
          <p:cNvSpPr txBox="1"/>
          <p:nvPr/>
        </p:nvSpPr>
        <p:spPr>
          <a:xfrm>
            <a:off x="5476126" y="1789636"/>
            <a:ext cx="2240327" cy="4708981"/>
          </a:xfrm>
          <a:custGeom>
            <a:avLst/>
            <a:gdLst>
              <a:gd name="connsiteX0" fmla="*/ 0 w 2240327"/>
              <a:gd name="connsiteY0" fmla="*/ 0 h 4708981"/>
              <a:gd name="connsiteX1" fmla="*/ 2240327 w 2240327"/>
              <a:gd name="connsiteY1" fmla="*/ 0 h 4708981"/>
              <a:gd name="connsiteX2" fmla="*/ 2240327 w 2240327"/>
              <a:gd name="connsiteY2" fmla="*/ 4708981 h 4708981"/>
              <a:gd name="connsiteX3" fmla="*/ 0 w 2240327"/>
              <a:gd name="connsiteY3" fmla="*/ 4708981 h 4708981"/>
              <a:gd name="connsiteX4" fmla="*/ 0 w 2240327"/>
              <a:gd name="connsiteY4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327" h="4708981" fill="none" extrusionOk="0">
                <a:moveTo>
                  <a:pt x="0" y="0"/>
                </a:moveTo>
                <a:cubicBezTo>
                  <a:pt x="845241" y="149518"/>
                  <a:pt x="1874529" y="-90350"/>
                  <a:pt x="2240327" y="0"/>
                </a:cubicBezTo>
                <a:cubicBezTo>
                  <a:pt x="2409690" y="509531"/>
                  <a:pt x="2266860" y="2545273"/>
                  <a:pt x="2240327" y="4708981"/>
                </a:cubicBezTo>
                <a:cubicBezTo>
                  <a:pt x="1395736" y="4865267"/>
                  <a:pt x="841516" y="4550720"/>
                  <a:pt x="0" y="4708981"/>
                </a:cubicBezTo>
                <a:cubicBezTo>
                  <a:pt x="111984" y="2902312"/>
                  <a:pt x="-8690" y="1367711"/>
                  <a:pt x="0" y="0"/>
                </a:cubicBezTo>
                <a:close/>
              </a:path>
              <a:path w="2240327" h="4708981" stroke="0" extrusionOk="0">
                <a:moveTo>
                  <a:pt x="0" y="0"/>
                </a:moveTo>
                <a:cubicBezTo>
                  <a:pt x="297566" y="-125902"/>
                  <a:pt x="1509310" y="163031"/>
                  <a:pt x="2240327" y="0"/>
                </a:cubicBezTo>
                <a:cubicBezTo>
                  <a:pt x="2176640" y="582514"/>
                  <a:pt x="2325383" y="3910090"/>
                  <a:pt x="2240327" y="4708981"/>
                </a:cubicBezTo>
                <a:cubicBezTo>
                  <a:pt x="1962628" y="4754851"/>
                  <a:pt x="943762" y="4559354"/>
                  <a:pt x="0" y="4708981"/>
                </a:cubicBezTo>
                <a:cubicBezTo>
                  <a:pt x="-105469" y="3195171"/>
                  <a:pt x="144620" y="537111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18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36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48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54 : 6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 : 6 = 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0BDC80-7965-41B0-878B-B8A5D6E4E576}"/>
              </a:ext>
            </a:extLst>
          </p:cNvPr>
          <p:cNvSpPr txBox="1"/>
          <p:nvPr/>
        </p:nvSpPr>
        <p:spPr>
          <a:xfrm>
            <a:off x="3000980" y="951586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6</a:t>
            </a:r>
          </a:p>
        </p:txBody>
      </p:sp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933F8B8A-0FA6-45BA-9D1C-5655675B6F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0A99A6-426F-4292-B623-DB12B2E0F47E}"/>
              </a:ext>
            </a:extLst>
          </p:cNvPr>
          <p:cNvSpPr txBox="1"/>
          <p:nvPr/>
        </p:nvSpPr>
        <p:spPr>
          <a:xfrm>
            <a:off x="2459976" y="516696"/>
            <a:ext cx="385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12292-CAA9-4C4C-AA02-2EEDC99877BC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</a:p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=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78A49-36E4-4726-A225-F9A05DB74867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36 : 6 =</a:t>
            </a:r>
          </a:p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 :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48 :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54 :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 : </a:t>
            </a:r>
            <a:r>
              <a:rPr lang="en-US" sz="5500" b="1" kern="0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C451A-61C9-4DFD-9D1E-918C002F8F62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7F4CD-1F51-4E30-A943-251B8F216E4F}"/>
              </a:ext>
            </a:extLst>
          </p:cNvPr>
          <p:cNvSpPr txBox="1"/>
          <p:nvPr/>
        </p:nvSpPr>
        <p:spPr>
          <a:xfrm>
            <a:off x="2581314" y="2279096"/>
            <a:ext cx="128583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AC80C2-EDCB-4110-93F8-A7AEB43D1F8F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3ED1A-B7FE-4573-895C-28CBAFF5DBA0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84C86-4224-43D8-A40B-AEC4D82F4C17}"/>
              </a:ext>
            </a:extLst>
          </p:cNvPr>
          <p:cNvSpPr txBox="1"/>
          <p:nvPr/>
        </p:nvSpPr>
        <p:spPr>
          <a:xfrm>
            <a:off x="2784816" y="47681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D5ACD-A5A9-4705-A826-5580A9676F6D}"/>
              </a:ext>
            </a:extLst>
          </p:cNvPr>
          <p:cNvSpPr txBox="1"/>
          <p:nvPr/>
        </p:nvSpPr>
        <p:spPr>
          <a:xfrm>
            <a:off x="6267451" y="1429559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D2C94D-C4FF-4679-B84D-3FCFC50ACBDC}"/>
              </a:ext>
            </a:extLst>
          </p:cNvPr>
          <p:cNvSpPr txBox="1"/>
          <p:nvPr/>
        </p:nvSpPr>
        <p:spPr>
          <a:xfrm>
            <a:off x="6267450" y="2305857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4521B0-00F7-4EBE-9AFD-6C4C9127D1C7}"/>
              </a:ext>
            </a:extLst>
          </p:cNvPr>
          <p:cNvSpPr txBox="1"/>
          <p:nvPr/>
        </p:nvSpPr>
        <p:spPr>
          <a:xfrm>
            <a:off x="6343650" y="3118838"/>
            <a:ext cx="80609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98F33-58B3-4FE2-97ED-ADB60258458D}"/>
              </a:ext>
            </a:extLst>
          </p:cNvPr>
          <p:cNvSpPr txBox="1"/>
          <p:nvPr/>
        </p:nvSpPr>
        <p:spPr>
          <a:xfrm>
            <a:off x="6334124" y="3949414"/>
            <a:ext cx="103540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C205AB-6EFE-4E9F-B587-10D3ABB7FD6A}"/>
              </a:ext>
            </a:extLst>
          </p:cNvPr>
          <p:cNvSpPr txBox="1"/>
          <p:nvPr/>
        </p:nvSpPr>
        <p:spPr>
          <a:xfrm>
            <a:off x="6315074" y="4790803"/>
            <a:ext cx="9620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C90080F4-437C-435C-94EA-007BE5ADDA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30" name="Picture 2" descr="Compound adjectives | Baamboozle">
            <a:extLst>
              <a:ext uri="{FF2B5EF4-FFF2-40B4-BE49-F238E27FC236}">
                <a16:creationId xmlns:a16="http://schemas.microsoft.com/office/drawing/2014/main" id="{61CA81EC-CF32-4E69-A6CB-62F005C93A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BF272-07E9-43D3-803A-6EDBAE21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866775"/>
            <a:ext cx="1543050" cy="742950"/>
          </a:xfrm>
          <a:prstGeom prst="rect">
            <a:avLst/>
          </a:prstGeom>
        </p:spPr>
      </p:pic>
      <p:pic>
        <p:nvPicPr>
          <p:cNvPr id="27" name="Hình ảnh 39">
            <a:extLst>
              <a:ext uri="{FF2B5EF4-FFF2-40B4-BE49-F238E27FC236}">
                <a16:creationId xmlns:a16="http://schemas.microsoft.com/office/drawing/2014/main" id="{C5D3A946-15CD-4B25-917F-B03E886BC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" y="1948612"/>
            <a:ext cx="2852736" cy="3076222"/>
          </a:xfrm>
          <a:prstGeom prst="rect">
            <a:avLst/>
          </a:prstGeom>
        </p:spPr>
      </p:pic>
      <p:pic>
        <p:nvPicPr>
          <p:cNvPr id="29" name="Hình ảnh 40">
            <a:extLst>
              <a:ext uri="{FF2B5EF4-FFF2-40B4-BE49-F238E27FC236}">
                <a16:creationId xmlns:a16="http://schemas.microsoft.com/office/drawing/2014/main" id="{F00321FC-3BD3-4473-88C9-4AE6BB3A1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297" y="1846064"/>
            <a:ext cx="3001276" cy="3306962"/>
          </a:xfrm>
          <a:prstGeom prst="rect">
            <a:avLst/>
          </a:prstGeom>
        </p:spPr>
      </p:pic>
      <p:pic>
        <p:nvPicPr>
          <p:cNvPr id="30" name="Hình ảnh 41">
            <a:extLst>
              <a:ext uri="{FF2B5EF4-FFF2-40B4-BE49-F238E27FC236}">
                <a16:creationId xmlns:a16="http://schemas.microsoft.com/office/drawing/2014/main" id="{36330C6E-D3B9-4841-AC2D-674A30215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561" y="1805737"/>
            <a:ext cx="3037163" cy="33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94564" y="1227517"/>
            <a:ext cx="5881072" cy="5748604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3190189" y="4280851"/>
            <a:ext cx="1638302" cy="26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429376" y="1614411"/>
            <a:ext cx="1304044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6x2=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1" y="2376411"/>
            <a:ext cx="1350436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12:6=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10325" y="3138411"/>
            <a:ext cx="134091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12:2 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15075" y="3900411"/>
            <a:ext cx="144501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x 7 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35294" y="1613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2375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3137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53223" y="3899547"/>
            <a:ext cx="69532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0" y="2158117"/>
            <a:ext cx="847545" cy="847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4" y="317543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16" y="1527435"/>
            <a:ext cx="776327" cy="776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16" y="2515680"/>
            <a:ext cx="766870" cy="766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ounded Rectangle 39"/>
          <p:cNvSpPr/>
          <p:nvPr/>
        </p:nvSpPr>
        <p:spPr>
          <a:xfrm>
            <a:off x="8886825" y="1613547"/>
            <a:ext cx="134382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42:6=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934450" y="2375547"/>
            <a:ext cx="1314018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42:7=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972550" y="3137547"/>
            <a:ext cx="1275918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6x9=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07737" y="3899547"/>
            <a:ext cx="1258548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54:6=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230651" y="1613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248580" y="2375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248356" y="3137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266285" y="3899547"/>
            <a:ext cx="69532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1" y="3025223"/>
            <a:ext cx="821356" cy="821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07" y="3390913"/>
            <a:ext cx="781574" cy="781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81" y="2018190"/>
            <a:ext cx="816952" cy="816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70" y="1922869"/>
            <a:ext cx="846208" cy="846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sóc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45614" y="4794688"/>
            <a:ext cx="2066214" cy="704851"/>
            <a:chOff x="9282952" y="3248002"/>
            <a:chExt cx="2066214" cy="704851"/>
          </a:xfrm>
        </p:grpSpPr>
        <p:sp>
          <p:nvSpPr>
            <p:cNvPr id="106" name="Rounded Rectangle 105"/>
            <p:cNvSpPr/>
            <p:nvPr/>
          </p:nvSpPr>
          <p:spPr>
            <a:xfrm>
              <a:off x="9282952" y="3248002"/>
              <a:ext cx="1346036" cy="7048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54:9=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0634068" y="3248003"/>
              <a:ext cx="715098" cy="7048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391650" y="4936920"/>
            <a:ext cx="720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44" y="3304661"/>
            <a:ext cx="867826" cy="867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630307" y="465019"/>
            <a:ext cx="3847106" cy="738521"/>
            <a:chOff x="2421141" y="730782"/>
            <a:chExt cx="5471576" cy="738521"/>
          </a:xfrm>
        </p:grpSpPr>
        <p:sp>
          <p:nvSpPr>
            <p:cNvPr id="10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rgbClr val="B9ED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04694" y="792338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4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ddle School Digital Choice Board by Slidesgo">
  <a:themeElements>
    <a:clrScheme name="Simple Light">
      <a:dk1>
        <a:srgbClr val="E9684D"/>
      </a:dk1>
      <a:lt1>
        <a:srgbClr val="FFFBEF"/>
      </a:lt1>
      <a:dk2>
        <a:srgbClr val="EFE8D8"/>
      </a:dk2>
      <a:lt2>
        <a:srgbClr val="F2BBA7"/>
      </a:lt2>
      <a:accent1>
        <a:srgbClr val="FAE9E3"/>
      </a:accent1>
      <a:accent2>
        <a:srgbClr val="F1D8CF"/>
      </a:accent2>
      <a:accent3>
        <a:srgbClr val="92CFB9"/>
      </a:accent3>
      <a:accent4>
        <a:srgbClr val="43A783"/>
      </a:accent4>
      <a:accent5>
        <a:srgbClr val="FFFFFF"/>
      </a:accent5>
      <a:accent6>
        <a:srgbClr val="7A543B"/>
      </a:accent6>
      <a:hlink>
        <a:srgbClr val="7A5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255</Words>
  <Application>Microsoft Office PowerPoint</Application>
  <PresentationFormat>Widescreen</PresentationFormat>
  <Paragraphs>80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Lato</vt:lpstr>
      <vt:lpstr>Livvic</vt:lpstr>
      <vt:lpstr>Montserrat</vt:lpstr>
      <vt:lpstr>Nunito Black</vt:lpstr>
      <vt:lpstr>Righteous</vt:lpstr>
      <vt:lpstr>Roboto Condensed Light</vt:lpstr>
      <vt:lpstr>Rozha One</vt:lpstr>
      <vt:lpstr>Times New Roman</vt:lpstr>
      <vt:lpstr>字魂59号-创粗黑</vt:lpstr>
      <vt:lpstr>1_Office Theme</vt:lpstr>
      <vt:lpstr>Office 主题​​</vt:lpstr>
      <vt:lpstr>Middle School Digital Choice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25</cp:revision>
  <dcterms:created xsi:type="dcterms:W3CDTF">2022-10-06T10:08:22Z</dcterms:created>
  <dcterms:modified xsi:type="dcterms:W3CDTF">2024-10-16T07:51:58Z</dcterms:modified>
</cp:coreProperties>
</file>