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4" r:id="rId2"/>
    <p:sldId id="286" r:id="rId3"/>
    <p:sldId id="285" r:id="rId4"/>
    <p:sldId id="291" r:id="rId5"/>
    <p:sldId id="271" r:id="rId6"/>
    <p:sldId id="2646" r:id="rId7"/>
    <p:sldId id="289" r:id="rId8"/>
    <p:sldId id="2647" r:id="rId9"/>
    <p:sldId id="2648" r:id="rId10"/>
    <p:sldId id="264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6EA4E-6745-4AEF-8D24-BABDD6D08776}" type="datetimeFigureOut">
              <a:rPr lang="en-US" smtClean="0"/>
              <a:t>22-Oct-24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C88A7-27EF-48C8-A6E2-70B965485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4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14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63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58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877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58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797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820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778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17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198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12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DC100E5-725A-4BEC-B104-6DD8E4C120DE}"/>
              </a:ext>
            </a:extLst>
          </p:cNvPr>
          <p:cNvGrpSpPr/>
          <p:nvPr userDrawn="1"/>
        </p:nvGrpSpPr>
        <p:grpSpPr>
          <a:xfrm>
            <a:off x="-678979" y="-345127"/>
            <a:ext cx="13787557" cy="7213173"/>
            <a:chOff x="-678979" y="-345127"/>
            <a:chExt cx="13787557" cy="721317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211FBDD-4A3C-469B-A4F9-F04C80BDF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9D29A8B-2118-4884-976E-2B3BEEB5E4CF}"/>
                </a:ext>
              </a:extLst>
            </p:cNvPr>
            <p:cNvGrpSpPr/>
            <p:nvPr/>
          </p:nvGrpSpPr>
          <p:grpSpPr>
            <a:xfrm>
              <a:off x="-24568" y="6405779"/>
              <a:ext cx="10082716" cy="462267"/>
              <a:chOff x="-24568" y="6405779"/>
              <a:chExt cx="10082716" cy="462267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E803D0EA-DF3E-473D-82A7-B9E80C59F85B}"/>
                  </a:ext>
                </a:extLst>
              </p:cNvPr>
              <p:cNvGrpSpPr/>
              <p:nvPr/>
            </p:nvGrpSpPr>
            <p:grpSpPr>
              <a:xfrm>
                <a:off x="-24568" y="6409359"/>
                <a:ext cx="7860878" cy="458687"/>
                <a:chOff x="-24568" y="6155203"/>
                <a:chExt cx="12216568" cy="712844"/>
              </a:xfrm>
            </p:grpSpPr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82FF40D-8BA0-4B8A-83B2-B67A23DB3165}"/>
                    </a:ext>
                  </a:extLst>
                </p:cNvPr>
                <p:cNvGrpSpPr/>
                <p:nvPr/>
              </p:nvGrpSpPr>
              <p:grpSpPr>
                <a:xfrm>
                  <a:off x="3259014" y="6155203"/>
                  <a:ext cx="8932986" cy="702797"/>
                  <a:chOff x="-1" y="5898802"/>
                  <a:chExt cx="12192000" cy="959198"/>
                </a:xfrm>
              </p:grpSpPr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A9C16A1B-7C40-4751-BE3F-52C138A761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67" t="86185" r="69" b="-3"/>
                  <a:stretch/>
                </p:blipFill>
                <p:spPr>
                  <a:xfrm>
                    <a:off x="7676940" y="5898803"/>
                    <a:ext cx="4515059" cy="959196"/>
                  </a:xfrm>
                  <a:prstGeom prst="rect">
                    <a:avLst/>
                  </a:prstGeom>
                </p:spPr>
              </p:pic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00DA50D2-43D6-480D-9EA1-6224D647A8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67" t="86185" r="69" b="-3"/>
                  <a:stretch/>
                </p:blipFill>
                <p:spPr>
                  <a:xfrm>
                    <a:off x="3161880" y="5898802"/>
                    <a:ext cx="4515059" cy="959196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026BAFAB-4939-46F1-A586-6B5B9B1742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335" t="86185" r="69" b="-3"/>
                  <a:stretch/>
                </p:blipFill>
                <p:spPr>
                  <a:xfrm>
                    <a:off x="-1" y="5898804"/>
                    <a:ext cx="3428162" cy="95919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7" name="图片 16">
                  <a:extLst>
                    <a:ext uri="{FF2B5EF4-FFF2-40B4-BE49-F238E27FC236}">
                      <a16:creationId xmlns:a16="http://schemas.microsoft.com/office/drawing/2014/main" id="{99D0975A-25FD-449D-A5CD-D9CA887968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-24568" y="6165251"/>
                  <a:ext cx="3308150" cy="702796"/>
                </a:xfrm>
                <a:prstGeom prst="rect">
                  <a:avLst/>
                </a:prstGeom>
              </p:spPr>
            </p:pic>
          </p:grp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2E8B375C-C43A-41FB-B699-0008FF8371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69" b="-3"/>
              <a:stretch/>
            </p:blipFill>
            <p:spPr>
              <a:xfrm>
                <a:off x="7929485" y="6405779"/>
                <a:ext cx="2128663" cy="452221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1E5414FC-69D0-447D-8B9D-2AB1829D1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" t="86185" r="69" b="-3"/>
            <a:stretch/>
          </p:blipFill>
          <p:spPr>
            <a:xfrm>
              <a:off x="10070431" y="6398142"/>
              <a:ext cx="2128663" cy="45222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B4E7502-5EFC-433F-B309-5E179F96A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67" t="59748" r="6680" b="14788"/>
            <a:stretch/>
          </p:blipFill>
          <p:spPr>
            <a:xfrm rot="3502829">
              <a:off x="-245282" y="-117583"/>
              <a:ext cx="725196" cy="1592589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3CB61D1-D4FC-47CA-9A86-BA5ECEA01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53" t="33604" r="27866" b="58072"/>
            <a:stretch/>
          </p:blipFill>
          <p:spPr>
            <a:xfrm rot="13336057" flipV="1">
              <a:off x="9933773" y="-345127"/>
              <a:ext cx="3174805" cy="1803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469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svg"/><Relationship Id="rId4" Type="http://schemas.openxmlformats.org/officeDocument/2006/relationships/image" Target="../media/image12.sv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99355" y="4902200"/>
            <a:ext cx="5022296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HĐTN</a:t>
            </a:r>
            <a:endParaRPr lang="vi-VN" sz="6592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71877EA-E63B-43E0-8C80-229F2BC0A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8" name="Rectangle: Rounded Corners 43">
            <a:extLst>
              <a:ext uri="{FF2B5EF4-FFF2-40B4-BE49-F238E27FC236}">
                <a16:creationId xmlns:a16="http://schemas.microsoft.com/office/drawing/2014/main" id="{293D0552-1469-4D32-80CC-439BB3050F7E}"/>
              </a:ext>
            </a:extLst>
          </p:cNvPr>
          <p:cNvSpPr/>
          <p:nvPr/>
        </p:nvSpPr>
        <p:spPr>
          <a:xfrm>
            <a:off x="466725" y="1248081"/>
            <a:ext cx="10963275" cy="3333444"/>
          </a:xfrm>
          <a:custGeom>
            <a:avLst/>
            <a:gdLst>
              <a:gd name="connsiteX0" fmla="*/ 0 w 10963275"/>
              <a:gd name="connsiteY0" fmla="*/ 555585 h 3333444"/>
              <a:gd name="connsiteX1" fmla="*/ 555585 w 10963275"/>
              <a:gd name="connsiteY1" fmla="*/ 0 h 3333444"/>
              <a:gd name="connsiteX2" fmla="*/ 1036600 w 10963275"/>
              <a:gd name="connsiteY2" fmla="*/ 0 h 3333444"/>
              <a:gd name="connsiteX3" fmla="*/ 1419093 w 10963275"/>
              <a:gd name="connsiteY3" fmla="*/ 0 h 3333444"/>
              <a:gd name="connsiteX4" fmla="*/ 1998629 w 10963275"/>
              <a:gd name="connsiteY4" fmla="*/ 0 h 3333444"/>
              <a:gd name="connsiteX5" fmla="*/ 2381122 w 10963275"/>
              <a:gd name="connsiteY5" fmla="*/ 0 h 3333444"/>
              <a:gd name="connsiteX6" fmla="*/ 2862137 w 10963275"/>
              <a:gd name="connsiteY6" fmla="*/ 0 h 3333444"/>
              <a:gd name="connsiteX7" fmla="*/ 3441672 w 10963275"/>
              <a:gd name="connsiteY7" fmla="*/ 0 h 3333444"/>
              <a:gd name="connsiteX8" fmla="*/ 4021208 w 10963275"/>
              <a:gd name="connsiteY8" fmla="*/ 0 h 3333444"/>
              <a:gd name="connsiteX9" fmla="*/ 4797786 w 10963275"/>
              <a:gd name="connsiteY9" fmla="*/ 0 h 3333444"/>
              <a:gd name="connsiteX10" fmla="*/ 5475842 w 10963275"/>
              <a:gd name="connsiteY10" fmla="*/ 0 h 3333444"/>
              <a:gd name="connsiteX11" fmla="*/ 5759815 w 10963275"/>
              <a:gd name="connsiteY11" fmla="*/ 0 h 3333444"/>
              <a:gd name="connsiteX12" fmla="*/ 6536392 w 10963275"/>
              <a:gd name="connsiteY12" fmla="*/ 0 h 3333444"/>
              <a:gd name="connsiteX13" fmla="*/ 7312970 w 10963275"/>
              <a:gd name="connsiteY13" fmla="*/ 0 h 3333444"/>
              <a:gd name="connsiteX14" fmla="*/ 7695463 w 10963275"/>
              <a:gd name="connsiteY14" fmla="*/ 0 h 3333444"/>
              <a:gd name="connsiteX15" fmla="*/ 8472041 w 10963275"/>
              <a:gd name="connsiteY15" fmla="*/ 0 h 3333444"/>
              <a:gd name="connsiteX16" fmla="*/ 9051577 w 10963275"/>
              <a:gd name="connsiteY16" fmla="*/ 0 h 3333444"/>
              <a:gd name="connsiteX17" fmla="*/ 9335549 w 10963275"/>
              <a:gd name="connsiteY17" fmla="*/ 0 h 3333444"/>
              <a:gd name="connsiteX18" fmla="*/ 10407690 w 10963275"/>
              <a:gd name="connsiteY18" fmla="*/ 0 h 3333444"/>
              <a:gd name="connsiteX19" fmla="*/ 10963275 w 10963275"/>
              <a:gd name="connsiteY19" fmla="*/ 555585 h 3333444"/>
              <a:gd name="connsiteX20" fmla="*/ 10963275 w 10963275"/>
              <a:gd name="connsiteY20" fmla="*/ 1111154 h 3333444"/>
              <a:gd name="connsiteX21" fmla="*/ 10963275 w 10963275"/>
              <a:gd name="connsiteY21" fmla="*/ 1666722 h 3333444"/>
              <a:gd name="connsiteX22" fmla="*/ 10963275 w 10963275"/>
              <a:gd name="connsiteY22" fmla="*/ 2244513 h 3333444"/>
              <a:gd name="connsiteX23" fmla="*/ 10963275 w 10963275"/>
              <a:gd name="connsiteY23" fmla="*/ 2777859 h 3333444"/>
              <a:gd name="connsiteX24" fmla="*/ 10407690 w 10963275"/>
              <a:gd name="connsiteY24" fmla="*/ 3333444 h 3333444"/>
              <a:gd name="connsiteX25" fmla="*/ 9926675 w 10963275"/>
              <a:gd name="connsiteY25" fmla="*/ 3333444 h 3333444"/>
              <a:gd name="connsiteX26" fmla="*/ 9544182 w 10963275"/>
              <a:gd name="connsiteY26" fmla="*/ 3333444 h 3333444"/>
              <a:gd name="connsiteX27" fmla="*/ 9161688 w 10963275"/>
              <a:gd name="connsiteY27" fmla="*/ 3333444 h 3333444"/>
              <a:gd name="connsiteX28" fmla="*/ 8385111 w 10963275"/>
              <a:gd name="connsiteY28" fmla="*/ 3333444 h 3333444"/>
              <a:gd name="connsiteX29" fmla="*/ 7707054 w 10963275"/>
              <a:gd name="connsiteY29" fmla="*/ 3333444 h 3333444"/>
              <a:gd name="connsiteX30" fmla="*/ 7226040 w 10963275"/>
              <a:gd name="connsiteY30" fmla="*/ 3333444 h 3333444"/>
              <a:gd name="connsiteX31" fmla="*/ 6745025 w 10963275"/>
              <a:gd name="connsiteY31" fmla="*/ 3333444 h 3333444"/>
              <a:gd name="connsiteX32" fmla="*/ 6461053 w 10963275"/>
              <a:gd name="connsiteY32" fmla="*/ 3333444 h 3333444"/>
              <a:gd name="connsiteX33" fmla="*/ 5782996 w 10963275"/>
              <a:gd name="connsiteY33" fmla="*/ 3333444 h 3333444"/>
              <a:gd name="connsiteX34" fmla="*/ 5104939 w 10963275"/>
              <a:gd name="connsiteY34" fmla="*/ 3333444 h 3333444"/>
              <a:gd name="connsiteX35" fmla="*/ 4426883 w 10963275"/>
              <a:gd name="connsiteY35" fmla="*/ 3333444 h 3333444"/>
              <a:gd name="connsiteX36" fmla="*/ 3748826 w 10963275"/>
              <a:gd name="connsiteY36" fmla="*/ 3333444 h 3333444"/>
              <a:gd name="connsiteX37" fmla="*/ 3070769 w 10963275"/>
              <a:gd name="connsiteY37" fmla="*/ 3333444 h 3333444"/>
              <a:gd name="connsiteX38" fmla="*/ 2294192 w 10963275"/>
              <a:gd name="connsiteY38" fmla="*/ 3333444 h 3333444"/>
              <a:gd name="connsiteX39" fmla="*/ 1616135 w 10963275"/>
              <a:gd name="connsiteY39" fmla="*/ 3333444 h 3333444"/>
              <a:gd name="connsiteX40" fmla="*/ 555585 w 10963275"/>
              <a:gd name="connsiteY40" fmla="*/ 3333444 h 3333444"/>
              <a:gd name="connsiteX41" fmla="*/ 0 w 10963275"/>
              <a:gd name="connsiteY41" fmla="*/ 2777859 h 3333444"/>
              <a:gd name="connsiteX42" fmla="*/ 0 w 10963275"/>
              <a:gd name="connsiteY42" fmla="*/ 2266736 h 3333444"/>
              <a:gd name="connsiteX43" fmla="*/ 0 w 10963275"/>
              <a:gd name="connsiteY43" fmla="*/ 1777836 h 3333444"/>
              <a:gd name="connsiteX44" fmla="*/ 0 w 10963275"/>
              <a:gd name="connsiteY44" fmla="*/ 1244490 h 3333444"/>
              <a:gd name="connsiteX45" fmla="*/ 0 w 10963275"/>
              <a:gd name="connsiteY45" fmla="*/ 555585 h 333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963275" h="3333444" fill="none" extrusionOk="0">
                <a:moveTo>
                  <a:pt x="0" y="555585"/>
                </a:moveTo>
                <a:cubicBezTo>
                  <a:pt x="-53843" y="280951"/>
                  <a:pt x="310513" y="8880"/>
                  <a:pt x="555585" y="0"/>
                </a:cubicBezTo>
                <a:cubicBezTo>
                  <a:pt x="670895" y="-50286"/>
                  <a:pt x="900131" y="12939"/>
                  <a:pt x="1036600" y="0"/>
                </a:cubicBezTo>
                <a:cubicBezTo>
                  <a:pt x="1173069" y="-12939"/>
                  <a:pt x="1244257" y="17324"/>
                  <a:pt x="1419093" y="0"/>
                </a:cubicBezTo>
                <a:cubicBezTo>
                  <a:pt x="1593929" y="-17324"/>
                  <a:pt x="1725537" y="37529"/>
                  <a:pt x="1998629" y="0"/>
                </a:cubicBezTo>
                <a:cubicBezTo>
                  <a:pt x="2271721" y="-37529"/>
                  <a:pt x="2246676" y="1399"/>
                  <a:pt x="2381122" y="0"/>
                </a:cubicBezTo>
                <a:cubicBezTo>
                  <a:pt x="2515568" y="-1399"/>
                  <a:pt x="2629532" y="54078"/>
                  <a:pt x="2862137" y="0"/>
                </a:cubicBezTo>
                <a:cubicBezTo>
                  <a:pt x="3094742" y="-54078"/>
                  <a:pt x="3315557" y="56995"/>
                  <a:pt x="3441672" y="0"/>
                </a:cubicBezTo>
                <a:cubicBezTo>
                  <a:pt x="3567787" y="-56995"/>
                  <a:pt x="3836058" y="26941"/>
                  <a:pt x="4021208" y="0"/>
                </a:cubicBezTo>
                <a:cubicBezTo>
                  <a:pt x="4206358" y="-26941"/>
                  <a:pt x="4617482" y="61365"/>
                  <a:pt x="4797786" y="0"/>
                </a:cubicBezTo>
                <a:cubicBezTo>
                  <a:pt x="4978090" y="-61365"/>
                  <a:pt x="5220118" y="11310"/>
                  <a:pt x="5475842" y="0"/>
                </a:cubicBezTo>
                <a:cubicBezTo>
                  <a:pt x="5731566" y="-11310"/>
                  <a:pt x="5688944" y="4843"/>
                  <a:pt x="5759815" y="0"/>
                </a:cubicBezTo>
                <a:cubicBezTo>
                  <a:pt x="5830686" y="-4843"/>
                  <a:pt x="6182540" y="92855"/>
                  <a:pt x="6536392" y="0"/>
                </a:cubicBezTo>
                <a:cubicBezTo>
                  <a:pt x="6890244" y="-92855"/>
                  <a:pt x="6968652" y="58279"/>
                  <a:pt x="7312970" y="0"/>
                </a:cubicBezTo>
                <a:cubicBezTo>
                  <a:pt x="7657288" y="-58279"/>
                  <a:pt x="7551026" y="10105"/>
                  <a:pt x="7695463" y="0"/>
                </a:cubicBezTo>
                <a:cubicBezTo>
                  <a:pt x="7839900" y="-10105"/>
                  <a:pt x="8259066" y="23455"/>
                  <a:pt x="8472041" y="0"/>
                </a:cubicBezTo>
                <a:cubicBezTo>
                  <a:pt x="8685016" y="-23455"/>
                  <a:pt x="8887484" y="10002"/>
                  <a:pt x="9051577" y="0"/>
                </a:cubicBezTo>
                <a:cubicBezTo>
                  <a:pt x="9215670" y="-10002"/>
                  <a:pt x="9254850" y="23941"/>
                  <a:pt x="9335549" y="0"/>
                </a:cubicBezTo>
                <a:cubicBezTo>
                  <a:pt x="9416248" y="-23941"/>
                  <a:pt x="10062010" y="1441"/>
                  <a:pt x="10407690" y="0"/>
                </a:cubicBezTo>
                <a:cubicBezTo>
                  <a:pt x="10686231" y="14857"/>
                  <a:pt x="10949496" y="184438"/>
                  <a:pt x="10963275" y="555585"/>
                </a:cubicBezTo>
                <a:cubicBezTo>
                  <a:pt x="10984574" y="773360"/>
                  <a:pt x="10941053" y="988595"/>
                  <a:pt x="10963275" y="1111154"/>
                </a:cubicBezTo>
                <a:cubicBezTo>
                  <a:pt x="10985497" y="1233713"/>
                  <a:pt x="10926780" y="1514281"/>
                  <a:pt x="10963275" y="1666722"/>
                </a:cubicBezTo>
                <a:cubicBezTo>
                  <a:pt x="10999770" y="1819163"/>
                  <a:pt x="10911506" y="2073981"/>
                  <a:pt x="10963275" y="2244513"/>
                </a:cubicBezTo>
                <a:cubicBezTo>
                  <a:pt x="11015044" y="2415045"/>
                  <a:pt x="10905164" y="2664947"/>
                  <a:pt x="10963275" y="2777859"/>
                </a:cubicBezTo>
                <a:cubicBezTo>
                  <a:pt x="10958805" y="3136130"/>
                  <a:pt x="10669419" y="3261422"/>
                  <a:pt x="10407690" y="3333444"/>
                </a:cubicBezTo>
                <a:cubicBezTo>
                  <a:pt x="10189151" y="3385512"/>
                  <a:pt x="10042783" y="3320319"/>
                  <a:pt x="9926675" y="3333444"/>
                </a:cubicBezTo>
                <a:cubicBezTo>
                  <a:pt x="9810567" y="3346569"/>
                  <a:pt x="9718261" y="3303933"/>
                  <a:pt x="9544182" y="3333444"/>
                </a:cubicBezTo>
                <a:cubicBezTo>
                  <a:pt x="9370103" y="3362955"/>
                  <a:pt x="9268009" y="3312343"/>
                  <a:pt x="9161688" y="3333444"/>
                </a:cubicBezTo>
                <a:cubicBezTo>
                  <a:pt x="9055367" y="3354545"/>
                  <a:pt x="8616746" y="3256469"/>
                  <a:pt x="8385111" y="3333444"/>
                </a:cubicBezTo>
                <a:cubicBezTo>
                  <a:pt x="8153476" y="3410419"/>
                  <a:pt x="7965951" y="3266248"/>
                  <a:pt x="7707054" y="3333444"/>
                </a:cubicBezTo>
                <a:cubicBezTo>
                  <a:pt x="7448157" y="3400640"/>
                  <a:pt x="7389248" y="3316900"/>
                  <a:pt x="7226040" y="3333444"/>
                </a:cubicBezTo>
                <a:cubicBezTo>
                  <a:pt x="7062832" y="3349988"/>
                  <a:pt x="6863484" y="3287372"/>
                  <a:pt x="6745025" y="3333444"/>
                </a:cubicBezTo>
                <a:cubicBezTo>
                  <a:pt x="6626566" y="3379516"/>
                  <a:pt x="6530084" y="3328732"/>
                  <a:pt x="6461053" y="3333444"/>
                </a:cubicBezTo>
                <a:cubicBezTo>
                  <a:pt x="6392022" y="3338156"/>
                  <a:pt x="6003272" y="3304496"/>
                  <a:pt x="5782996" y="3333444"/>
                </a:cubicBezTo>
                <a:cubicBezTo>
                  <a:pt x="5562720" y="3362392"/>
                  <a:pt x="5432479" y="3292343"/>
                  <a:pt x="5104939" y="3333444"/>
                </a:cubicBezTo>
                <a:cubicBezTo>
                  <a:pt x="4777399" y="3374545"/>
                  <a:pt x="4719300" y="3274297"/>
                  <a:pt x="4426883" y="3333444"/>
                </a:cubicBezTo>
                <a:cubicBezTo>
                  <a:pt x="4134466" y="3392591"/>
                  <a:pt x="4072822" y="3303078"/>
                  <a:pt x="3748826" y="3333444"/>
                </a:cubicBezTo>
                <a:cubicBezTo>
                  <a:pt x="3424830" y="3363810"/>
                  <a:pt x="3292225" y="3306457"/>
                  <a:pt x="3070769" y="3333444"/>
                </a:cubicBezTo>
                <a:cubicBezTo>
                  <a:pt x="2849313" y="3360431"/>
                  <a:pt x="2506963" y="3306837"/>
                  <a:pt x="2294192" y="3333444"/>
                </a:cubicBezTo>
                <a:cubicBezTo>
                  <a:pt x="2081421" y="3360051"/>
                  <a:pt x="1857170" y="3266524"/>
                  <a:pt x="1616135" y="3333444"/>
                </a:cubicBezTo>
                <a:cubicBezTo>
                  <a:pt x="1375100" y="3400364"/>
                  <a:pt x="1067916" y="3333096"/>
                  <a:pt x="555585" y="3333444"/>
                </a:cubicBezTo>
                <a:cubicBezTo>
                  <a:pt x="225777" y="3357879"/>
                  <a:pt x="-79488" y="3096771"/>
                  <a:pt x="0" y="2777859"/>
                </a:cubicBezTo>
                <a:cubicBezTo>
                  <a:pt x="-58454" y="2620110"/>
                  <a:pt x="18770" y="2454071"/>
                  <a:pt x="0" y="2266736"/>
                </a:cubicBezTo>
                <a:cubicBezTo>
                  <a:pt x="-18770" y="2079401"/>
                  <a:pt x="3775" y="2017237"/>
                  <a:pt x="0" y="1777836"/>
                </a:cubicBezTo>
                <a:cubicBezTo>
                  <a:pt x="-3775" y="1538435"/>
                  <a:pt x="29224" y="1475500"/>
                  <a:pt x="0" y="1244490"/>
                </a:cubicBezTo>
                <a:cubicBezTo>
                  <a:pt x="-29224" y="1013480"/>
                  <a:pt x="44281" y="879610"/>
                  <a:pt x="0" y="555585"/>
                </a:cubicBezTo>
                <a:close/>
              </a:path>
              <a:path w="10963275" h="3333444" stroke="0" extrusionOk="0">
                <a:moveTo>
                  <a:pt x="0" y="555585"/>
                </a:moveTo>
                <a:cubicBezTo>
                  <a:pt x="-10708" y="245581"/>
                  <a:pt x="319884" y="54158"/>
                  <a:pt x="555585" y="0"/>
                </a:cubicBezTo>
                <a:cubicBezTo>
                  <a:pt x="772347" y="-1233"/>
                  <a:pt x="914247" y="49717"/>
                  <a:pt x="1233642" y="0"/>
                </a:cubicBezTo>
                <a:cubicBezTo>
                  <a:pt x="1553037" y="-49717"/>
                  <a:pt x="1589500" y="4629"/>
                  <a:pt x="1911698" y="0"/>
                </a:cubicBezTo>
                <a:cubicBezTo>
                  <a:pt x="2233896" y="-4629"/>
                  <a:pt x="2372766" y="29135"/>
                  <a:pt x="2589755" y="0"/>
                </a:cubicBezTo>
                <a:cubicBezTo>
                  <a:pt x="2806744" y="-29135"/>
                  <a:pt x="3060475" y="23305"/>
                  <a:pt x="3366333" y="0"/>
                </a:cubicBezTo>
                <a:cubicBezTo>
                  <a:pt x="3672191" y="-23305"/>
                  <a:pt x="3662493" y="63"/>
                  <a:pt x="3748826" y="0"/>
                </a:cubicBezTo>
                <a:cubicBezTo>
                  <a:pt x="3835159" y="-63"/>
                  <a:pt x="4150193" y="5184"/>
                  <a:pt x="4328362" y="0"/>
                </a:cubicBezTo>
                <a:cubicBezTo>
                  <a:pt x="4506531" y="-5184"/>
                  <a:pt x="4595227" y="40045"/>
                  <a:pt x="4809376" y="0"/>
                </a:cubicBezTo>
                <a:cubicBezTo>
                  <a:pt x="5023525" y="-40045"/>
                  <a:pt x="5057976" y="14691"/>
                  <a:pt x="5191870" y="0"/>
                </a:cubicBezTo>
                <a:cubicBezTo>
                  <a:pt x="5325764" y="-14691"/>
                  <a:pt x="5670803" y="34370"/>
                  <a:pt x="5869926" y="0"/>
                </a:cubicBezTo>
                <a:cubicBezTo>
                  <a:pt x="6069049" y="-34370"/>
                  <a:pt x="6038201" y="9409"/>
                  <a:pt x="6153899" y="0"/>
                </a:cubicBezTo>
                <a:cubicBezTo>
                  <a:pt x="6269597" y="-9409"/>
                  <a:pt x="6306245" y="23038"/>
                  <a:pt x="6437871" y="0"/>
                </a:cubicBezTo>
                <a:cubicBezTo>
                  <a:pt x="6569497" y="-23038"/>
                  <a:pt x="6849469" y="2804"/>
                  <a:pt x="7115928" y="0"/>
                </a:cubicBezTo>
                <a:cubicBezTo>
                  <a:pt x="7382387" y="-2804"/>
                  <a:pt x="7366915" y="34770"/>
                  <a:pt x="7498421" y="0"/>
                </a:cubicBezTo>
                <a:cubicBezTo>
                  <a:pt x="7629927" y="-34770"/>
                  <a:pt x="7697425" y="14810"/>
                  <a:pt x="7880915" y="0"/>
                </a:cubicBezTo>
                <a:cubicBezTo>
                  <a:pt x="8064405" y="-14810"/>
                  <a:pt x="8449262" y="20969"/>
                  <a:pt x="8657493" y="0"/>
                </a:cubicBezTo>
                <a:cubicBezTo>
                  <a:pt x="8865724" y="-20969"/>
                  <a:pt x="9188319" y="9844"/>
                  <a:pt x="9434070" y="0"/>
                </a:cubicBezTo>
                <a:cubicBezTo>
                  <a:pt x="9679821" y="-9844"/>
                  <a:pt x="10041245" y="110956"/>
                  <a:pt x="10407690" y="0"/>
                </a:cubicBezTo>
                <a:cubicBezTo>
                  <a:pt x="10727246" y="-89703"/>
                  <a:pt x="10969936" y="264515"/>
                  <a:pt x="10963275" y="555585"/>
                </a:cubicBezTo>
                <a:cubicBezTo>
                  <a:pt x="10963569" y="736199"/>
                  <a:pt x="10953186" y="969035"/>
                  <a:pt x="10963275" y="1133376"/>
                </a:cubicBezTo>
                <a:cubicBezTo>
                  <a:pt x="10973364" y="1297717"/>
                  <a:pt x="10918877" y="1389892"/>
                  <a:pt x="10963275" y="1644499"/>
                </a:cubicBezTo>
                <a:cubicBezTo>
                  <a:pt x="11007673" y="1899106"/>
                  <a:pt x="10936085" y="1970732"/>
                  <a:pt x="10963275" y="2155622"/>
                </a:cubicBezTo>
                <a:cubicBezTo>
                  <a:pt x="10990465" y="2340512"/>
                  <a:pt x="10920669" y="2579862"/>
                  <a:pt x="10963275" y="2777859"/>
                </a:cubicBezTo>
                <a:cubicBezTo>
                  <a:pt x="10991748" y="3073993"/>
                  <a:pt x="10657805" y="3306208"/>
                  <a:pt x="10407690" y="3333444"/>
                </a:cubicBezTo>
                <a:cubicBezTo>
                  <a:pt x="10227265" y="3348908"/>
                  <a:pt x="10181686" y="3312126"/>
                  <a:pt x="10025197" y="3333444"/>
                </a:cubicBezTo>
                <a:cubicBezTo>
                  <a:pt x="9868708" y="3354762"/>
                  <a:pt x="9829990" y="3302603"/>
                  <a:pt x="9741224" y="3333444"/>
                </a:cubicBezTo>
                <a:cubicBezTo>
                  <a:pt x="9652458" y="3364285"/>
                  <a:pt x="9504453" y="3288768"/>
                  <a:pt x="9358731" y="3333444"/>
                </a:cubicBezTo>
                <a:cubicBezTo>
                  <a:pt x="9213009" y="3378120"/>
                  <a:pt x="8986009" y="3255884"/>
                  <a:pt x="8680674" y="3333444"/>
                </a:cubicBezTo>
                <a:cubicBezTo>
                  <a:pt x="8375339" y="3411004"/>
                  <a:pt x="8454935" y="3322641"/>
                  <a:pt x="8298180" y="3333444"/>
                </a:cubicBezTo>
                <a:cubicBezTo>
                  <a:pt x="8141425" y="3344247"/>
                  <a:pt x="7982162" y="3270033"/>
                  <a:pt x="7718645" y="3333444"/>
                </a:cubicBezTo>
                <a:cubicBezTo>
                  <a:pt x="7455128" y="3396855"/>
                  <a:pt x="7352116" y="3306190"/>
                  <a:pt x="7237630" y="3333444"/>
                </a:cubicBezTo>
                <a:cubicBezTo>
                  <a:pt x="7123145" y="3360698"/>
                  <a:pt x="7004281" y="3319631"/>
                  <a:pt x="6855137" y="3333444"/>
                </a:cubicBezTo>
                <a:cubicBezTo>
                  <a:pt x="6705993" y="3347257"/>
                  <a:pt x="6252427" y="3245724"/>
                  <a:pt x="6078559" y="3333444"/>
                </a:cubicBezTo>
                <a:cubicBezTo>
                  <a:pt x="5904691" y="3421164"/>
                  <a:pt x="5860890" y="3306994"/>
                  <a:pt x="5696066" y="3333444"/>
                </a:cubicBezTo>
                <a:cubicBezTo>
                  <a:pt x="5531242" y="3359894"/>
                  <a:pt x="5283680" y="3306668"/>
                  <a:pt x="5018009" y="3333444"/>
                </a:cubicBezTo>
                <a:cubicBezTo>
                  <a:pt x="4752338" y="3360220"/>
                  <a:pt x="4740148" y="3320343"/>
                  <a:pt x="4635516" y="3333444"/>
                </a:cubicBezTo>
                <a:cubicBezTo>
                  <a:pt x="4530884" y="3346545"/>
                  <a:pt x="4418074" y="3288715"/>
                  <a:pt x="4253022" y="3333444"/>
                </a:cubicBezTo>
                <a:cubicBezTo>
                  <a:pt x="4087970" y="3378173"/>
                  <a:pt x="3739838" y="3295283"/>
                  <a:pt x="3476444" y="3333444"/>
                </a:cubicBezTo>
                <a:cubicBezTo>
                  <a:pt x="3213050" y="3371605"/>
                  <a:pt x="3105191" y="3331712"/>
                  <a:pt x="2798388" y="3333444"/>
                </a:cubicBezTo>
                <a:cubicBezTo>
                  <a:pt x="2491585" y="3335176"/>
                  <a:pt x="2578468" y="3332001"/>
                  <a:pt x="2514415" y="3333444"/>
                </a:cubicBezTo>
                <a:cubicBezTo>
                  <a:pt x="2450362" y="3334887"/>
                  <a:pt x="2198302" y="3328436"/>
                  <a:pt x="2033401" y="3333444"/>
                </a:cubicBezTo>
                <a:cubicBezTo>
                  <a:pt x="1868500" y="3338452"/>
                  <a:pt x="1671699" y="3297756"/>
                  <a:pt x="1355344" y="3333444"/>
                </a:cubicBezTo>
                <a:cubicBezTo>
                  <a:pt x="1038989" y="3369132"/>
                  <a:pt x="895031" y="3288935"/>
                  <a:pt x="555585" y="3333444"/>
                </a:cubicBezTo>
                <a:cubicBezTo>
                  <a:pt x="278054" y="3358802"/>
                  <a:pt x="53" y="3044601"/>
                  <a:pt x="0" y="2777859"/>
                </a:cubicBezTo>
                <a:cubicBezTo>
                  <a:pt x="-28633" y="2596133"/>
                  <a:pt x="53722" y="2506202"/>
                  <a:pt x="0" y="2266736"/>
                </a:cubicBezTo>
                <a:cubicBezTo>
                  <a:pt x="-53722" y="2027270"/>
                  <a:pt x="18141" y="1925780"/>
                  <a:pt x="0" y="1755613"/>
                </a:cubicBezTo>
                <a:cubicBezTo>
                  <a:pt x="-18141" y="1585446"/>
                  <a:pt x="60645" y="1393326"/>
                  <a:pt x="0" y="1177822"/>
                </a:cubicBezTo>
                <a:cubicBezTo>
                  <a:pt x="-60645" y="962318"/>
                  <a:pt x="54177" y="866266"/>
                  <a:pt x="0" y="55558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2" name="Picture 21" descr="https://i.pinimg.com/564x/e9/77/dc/e977dc8bcfd863e0922840921163993c.jpg">
            <a:extLst>
              <a:ext uri="{FF2B5EF4-FFF2-40B4-BE49-F238E27FC236}">
                <a16:creationId xmlns:a16="http://schemas.microsoft.com/office/drawing/2014/main" id="{B36739FF-0D3D-4C54-A18F-279B99772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8" b="98224" l="5674" r="96986">
                        <a14:foregroundMark x1="44858" y1="57904" x2="64716" y2="54529"/>
                        <a14:foregroundMark x1="37589" y1="75488" x2="69326" y2="74956"/>
                        <a14:foregroundMark x1="41844" y1="76909" x2="60284" y2="76909"/>
                        <a14:foregroundMark x1="48582" y1="81883" x2="48227" y2="91652"/>
                        <a14:foregroundMark x1="57092" y1="79929" x2="59752" y2="8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7834" r="15776" b="5506"/>
          <a:stretch/>
        </p:blipFill>
        <p:spPr bwMode="auto">
          <a:xfrm>
            <a:off x="10143712" y="4198654"/>
            <a:ext cx="2229263" cy="26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ED653-8B3F-4CB6-B2BC-B6752B5AD4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389" y="289145"/>
            <a:ext cx="3298222" cy="774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618453-68FA-4A0F-A642-FB3128579E1E}"/>
              </a:ext>
            </a:extLst>
          </p:cNvPr>
          <p:cNvSpPr txBox="1"/>
          <p:nvPr/>
        </p:nvSpPr>
        <p:spPr>
          <a:xfrm>
            <a:off x="647701" y="1400175"/>
            <a:ext cx="10287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Cùng người thân sắp xếp lại đồ dùng trong ngăn tủ, ngăn kéo cho gọn gàng, tiện sử dụng, dễ dàng nhận ra những món đồ mình ít dùng đến.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Phân loại đồ mùa đông, mùa hè. Những đồ trái mùa cần cất đi phải được bảo quản khỏi bị hỏng, mốc trong thời gian không sử dụng.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Thảo luận với bố mẹ xem em có cần mua đồ gì không?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65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1493;p40">
            <a:extLst>
              <a:ext uri="{FF2B5EF4-FFF2-40B4-BE49-F238E27FC236}">
                <a16:creationId xmlns:a16="http://schemas.microsoft.com/office/drawing/2014/main" id="{5722D331-3A7F-4AEE-84F4-27A7DC54D587}"/>
              </a:ext>
            </a:extLst>
          </p:cNvPr>
          <p:cNvSpPr/>
          <p:nvPr/>
        </p:nvSpPr>
        <p:spPr>
          <a:xfrm>
            <a:off x="2250697" y="2721412"/>
            <a:ext cx="8593553" cy="208096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1495;p40">
            <a:extLst>
              <a:ext uri="{FF2B5EF4-FFF2-40B4-BE49-F238E27FC236}">
                <a16:creationId xmlns:a16="http://schemas.microsoft.com/office/drawing/2014/main" id="{FBC84375-E41A-4C41-A96C-10B493795659}"/>
              </a:ext>
            </a:extLst>
          </p:cNvPr>
          <p:cNvSpPr txBox="1">
            <a:spLocks/>
          </p:cNvSpPr>
          <p:nvPr/>
        </p:nvSpPr>
        <p:spPr>
          <a:xfrm rot="-182">
            <a:off x="2629653" y="3043765"/>
            <a:ext cx="8359535" cy="11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Odibee Sans"/>
              <a:buNone/>
              <a:defRPr sz="6933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6600" b="1" kern="0" dirty="0" err="1">
                <a:ln w="19050"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6600" b="1" kern="0" dirty="0">
                <a:ln w="19050"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kern="0" dirty="0" err="1">
                <a:ln w="19050"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6600" b="1" kern="0" dirty="0">
                <a:ln w="19050"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kern="0" dirty="0" err="1">
                <a:ln w="19050"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6600" b="1" kern="0" dirty="0">
                <a:ln w="19050"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kern="0" dirty="0" err="1">
                <a:ln w="19050"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6600" b="1" kern="0" dirty="0">
              <a:ln w="19050"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6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51DB573-EB7E-4459-87EF-929E7ADA1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52369A1B-7AD8-42CB-80FC-A33B83C8B4B6}"/>
              </a:ext>
            </a:extLst>
          </p:cNvPr>
          <p:cNvSpPr/>
          <p:nvPr/>
        </p:nvSpPr>
        <p:spPr>
          <a:xfrm>
            <a:off x="1647371" y="2546649"/>
            <a:ext cx="9020629" cy="2058995"/>
          </a:xfrm>
          <a:prstGeom prst="roundRect">
            <a:avLst>
              <a:gd name="adj" fmla="val 50000"/>
            </a:avLst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844A8F0-44CC-42CB-B858-6E8F1A695CB4}"/>
              </a:ext>
            </a:extLst>
          </p:cNvPr>
          <p:cNvGrpSpPr/>
          <p:nvPr/>
        </p:nvGrpSpPr>
        <p:grpSpPr>
          <a:xfrm>
            <a:off x="1608760" y="1396552"/>
            <a:ext cx="8632387" cy="3021622"/>
            <a:chOff x="1996399" y="-77280"/>
            <a:chExt cx="8632387" cy="302162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C78F17B-22EB-4AD0-A829-33FFEE510EF8}"/>
                </a:ext>
              </a:extLst>
            </p:cNvPr>
            <p:cNvSpPr txBox="1"/>
            <p:nvPr/>
          </p:nvSpPr>
          <p:spPr>
            <a:xfrm>
              <a:off x="3359439" y="1497792"/>
              <a:ext cx="72693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4400" b="1" i="0" u="none" strike="noStrike" kern="1200" cap="none" spc="0" normalizeH="0" baseline="0" noProof="0" dirty="0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小考拉体" panose="02000503000000000000" pitchFamily="2" charset="-122"/>
                  <a:cs typeface="微软雅黑" panose="020B0503020204020204" pitchFamily="34" charset="-122"/>
                </a:rPr>
                <a:t>1. Chia </a:t>
              </a:r>
              <a:r>
                <a:rPr kumimoji="1" lang="en-US" altLang="zh-CN" sz="4400" b="1" i="0" u="none" strike="noStrike" kern="1200" cap="none" spc="0" normalizeH="0" baseline="0" noProof="0" dirty="0" err="1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小考拉体" panose="02000503000000000000" pitchFamily="2" charset="-122"/>
                  <a:cs typeface="微软雅黑" panose="020B0503020204020204" pitchFamily="34" charset="-122"/>
                </a:rPr>
                <a:t>sẻ</a:t>
              </a:r>
              <a:r>
                <a:rPr kumimoji="1" lang="en-US" altLang="zh-CN" sz="4400" b="1" i="0" u="none" strike="noStrike" kern="1200" cap="none" spc="0" normalizeH="0" baseline="0" noProof="0" dirty="0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小考拉体" panose="02000503000000000000" pitchFamily="2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4400" b="1" i="0" u="none" strike="noStrike" kern="1200" cap="none" spc="0" normalizeH="0" baseline="0" noProof="0" dirty="0" err="1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小考拉体" panose="02000503000000000000" pitchFamily="2" charset="-122"/>
                  <a:cs typeface="微软雅黑" panose="020B0503020204020204" pitchFamily="34" charset="-122"/>
                </a:rPr>
                <a:t>về</a:t>
              </a:r>
              <a:r>
                <a:rPr kumimoji="1" lang="en-US" altLang="zh-CN" sz="4400" b="1" i="0" u="none" strike="noStrike" kern="1200" cap="none" spc="0" normalizeH="0" baseline="0" noProof="0" dirty="0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小考拉体" panose="02000503000000000000" pitchFamily="2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4400" b="1" i="0" u="none" strike="noStrike" kern="1200" cap="none" spc="0" normalizeH="0" baseline="0" noProof="0" dirty="0" err="1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小考拉体" panose="02000503000000000000" pitchFamily="2" charset="-122"/>
                  <a:cs typeface="微软雅黑" panose="020B0503020204020204" pitchFamily="34" charset="-122"/>
                </a:rPr>
                <a:t>việc</a:t>
              </a:r>
              <a:r>
                <a:rPr kumimoji="1" lang="en-US" altLang="zh-CN" sz="4400" b="1" i="0" u="none" strike="noStrike" kern="1200" cap="none" spc="0" normalizeH="0" baseline="0" noProof="0" dirty="0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小考拉体" panose="02000503000000000000" pitchFamily="2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4400" b="1" i="0" u="none" strike="noStrike" kern="1200" cap="none" spc="0" normalizeH="0" baseline="0" noProof="0" dirty="0" err="1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小考拉体" panose="02000503000000000000" pitchFamily="2" charset="-122"/>
                  <a:cs typeface="微软雅黑" panose="020B0503020204020204" pitchFamily="34" charset="-122"/>
                </a:rPr>
                <a:t>phân</a:t>
              </a:r>
              <a:r>
                <a:rPr kumimoji="1" lang="en-US" altLang="zh-CN" sz="4400" b="1" i="0" u="none" strike="noStrike" kern="1200" cap="none" spc="0" normalizeH="0" baseline="0" noProof="0" dirty="0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小考拉体" panose="02000503000000000000" pitchFamily="2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4400" b="1" i="0" u="none" strike="noStrike" kern="1200" cap="none" spc="0" normalizeH="0" baseline="0" noProof="0" dirty="0" err="1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小考拉体" panose="02000503000000000000" pitchFamily="2" charset="-122"/>
                  <a:cs typeface="微软雅黑" panose="020B0503020204020204" pitchFamily="34" charset="-122"/>
                </a:rPr>
                <a:t>loại</a:t>
              </a:r>
              <a:r>
                <a:rPr kumimoji="1" lang="en-US" altLang="zh-CN" sz="4400" b="1" i="0" u="none" strike="noStrike" kern="1200" cap="none" spc="0" normalizeH="0" baseline="0" noProof="0" dirty="0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小考拉体" panose="02000503000000000000" pitchFamily="2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4400" b="1" i="0" u="none" strike="noStrike" kern="1200" cap="none" spc="0" normalizeH="0" baseline="0" noProof="0" dirty="0" err="1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小考拉体" panose="02000503000000000000" pitchFamily="2" charset="-122"/>
                  <a:cs typeface="微软雅黑" panose="020B0503020204020204" pitchFamily="34" charset="-122"/>
                </a:rPr>
                <a:t>đồ</a:t>
              </a:r>
              <a:r>
                <a:rPr kumimoji="1" lang="en-US" altLang="zh-CN" sz="4400" b="1" i="0" u="none" strike="noStrike" kern="1200" cap="none" spc="0" normalizeH="0" baseline="0" noProof="0" dirty="0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小考拉体" panose="02000503000000000000" pitchFamily="2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4400" b="1" i="0" u="none" strike="noStrike" kern="1200" cap="none" spc="0" normalizeH="0" baseline="0" noProof="0" dirty="0" err="1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小考拉体" panose="02000503000000000000" pitchFamily="2" charset="-122"/>
                  <a:cs typeface="微软雅黑" panose="020B0503020204020204" pitchFamily="34" charset="-122"/>
                </a:rPr>
                <a:t>cũ</a:t>
              </a:r>
              <a:r>
                <a:rPr kumimoji="1" lang="en-US" altLang="zh-CN" sz="4400" b="1" i="0" u="none" strike="noStrike" kern="1200" cap="none" spc="0" normalizeH="0" baseline="0" noProof="0" dirty="0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小考拉体" panose="02000503000000000000" pitchFamily="2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4400" b="1" i="0" u="none" strike="noStrike" kern="1200" cap="none" spc="0" normalizeH="0" baseline="0" noProof="0" dirty="0" err="1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小考拉体" panose="02000503000000000000" pitchFamily="2" charset="-122"/>
                  <a:cs typeface="微软雅黑" panose="020B0503020204020204" pitchFamily="34" charset="-122"/>
                </a:rPr>
                <a:t>của</a:t>
              </a:r>
              <a:r>
                <a:rPr kumimoji="1" lang="en-US" altLang="zh-CN" sz="4400" b="1" i="0" u="none" strike="noStrike" kern="1200" cap="none" spc="0" normalizeH="0" baseline="0" noProof="0" dirty="0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小考拉体" panose="02000503000000000000" pitchFamily="2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4400" b="1" i="0" u="none" strike="noStrike" kern="1200" cap="none" spc="0" normalizeH="0" baseline="0" noProof="0" dirty="0" err="1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小考拉体" panose="02000503000000000000" pitchFamily="2" charset="-122"/>
                  <a:cs typeface="微软雅黑" panose="020B0503020204020204" pitchFamily="34" charset="-122"/>
                </a:rPr>
                <a:t>em</a:t>
              </a:r>
              <a:r>
                <a:rPr kumimoji="1" lang="en-US" altLang="zh-CN" sz="4400" b="1" i="0" u="none" strike="noStrike" kern="1200" cap="none" spc="0" normalizeH="0" baseline="0" noProof="0" dirty="0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小考拉体" panose="02000503000000000000" pitchFamily="2" charset="-122"/>
                  <a:cs typeface="微软雅黑" panose="020B0503020204020204" pitchFamily="34" charset="-122"/>
                </a:rPr>
                <a:t> ở </a:t>
              </a:r>
              <a:r>
                <a:rPr kumimoji="1" lang="en-US" altLang="zh-CN" sz="4400" b="1" i="0" u="none" strike="noStrike" kern="1200" cap="none" spc="0" normalizeH="0" baseline="0" noProof="0" dirty="0" err="1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小考拉体" panose="02000503000000000000" pitchFamily="2" charset="-122"/>
                  <a:cs typeface="微软雅黑" panose="020B0503020204020204" pitchFamily="34" charset="-122"/>
                </a:rPr>
                <a:t>nhà</a:t>
              </a:r>
              <a:endParaRPr kumimoji="1" lang="en-US" altLang="zh-CN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小考拉体" panose="02000503000000000000" pitchFamily="2" charset="-122"/>
                <a:cs typeface="微软雅黑" panose="020B0503020204020204" pitchFamily="34" charset="-122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9437DB1-25AA-44F4-9BB2-BBFE8DFA8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1" t="49318" r="61139" b="11023"/>
            <a:stretch/>
          </p:blipFill>
          <p:spPr>
            <a:xfrm>
              <a:off x="1996399" y="-77280"/>
              <a:ext cx="1720717" cy="2974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0859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71877EA-E63B-43E0-8C80-229F2BC0A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71AC1A4-5039-4D1A-A53A-25D6DC402E3B}"/>
              </a:ext>
            </a:extLst>
          </p:cNvPr>
          <p:cNvGrpSpPr/>
          <p:nvPr/>
        </p:nvGrpSpPr>
        <p:grpSpPr>
          <a:xfrm>
            <a:off x="254179" y="3648076"/>
            <a:ext cx="4394021" cy="2447290"/>
            <a:chOff x="892354" y="3758439"/>
            <a:chExt cx="4278451" cy="2175001"/>
          </a:xfrm>
        </p:grpSpPr>
        <p:pic>
          <p:nvPicPr>
            <p:cNvPr id="25" name="Picture 9">
              <a:extLst>
                <a:ext uri="{FF2B5EF4-FFF2-40B4-BE49-F238E27FC236}">
                  <a16:creationId xmlns:a16="http://schemas.microsoft.com/office/drawing/2014/main" id="{8EE46D8E-5244-4BA6-ADF1-91D9F6B74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FD3C32D-AC45-45EE-9B71-E55234806AF0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D10AAB2-5897-439F-A3E7-D1EC1380ABEA}"/>
              </a:ext>
            </a:extLst>
          </p:cNvPr>
          <p:cNvGrpSpPr/>
          <p:nvPr/>
        </p:nvGrpSpPr>
        <p:grpSpPr>
          <a:xfrm>
            <a:off x="3482349" y="869212"/>
            <a:ext cx="7747626" cy="1540613"/>
            <a:chOff x="3415674" y="602512"/>
            <a:chExt cx="5591160" cy="2977225"/>
          </a:xfrm>
        </p:grpSpPr>
        <p:sp>
          <p:nvSpPr>
            <p:cNvPr id="27" name="Google Shape;1252;p33">
              <a:extLst>
                <a:ext uri="{FF2B5EF4-FFF2-40B4-BE49-F238E27FC236}">
                  <a16:creationId xmlns:a16="http://schemas.microsoft.com/office/drawing/2014/main" id="{678C1864-EFBC-461B-B281-77275310523C}"/>
                </a:ext>
              </a:extLst>
            </p:cNvPr>
            <p:cNvSpPr/>
            <p:nvPr/>
          </p:nvSpPr>
          <p:spPr>
            <a:xfrm rot="15897078">
              <a:off x="4722641" y="-704455"/>
              <a:ext cx="2977225" cy="5591160"/>
            </a:xfrm>
            <a:prstGeom prst="wedgeRectCallout">
              <a:avLst>
                <a:gd name="adj1" fmla="val 4773"/>
                <a:gd name="adj2" fmla="val -60581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253;p33">
              <a:extLst>
                <a:ext uri="{FF2B5EF4-FFF2-40B4-BE49-F238E27FC236}">
                  <a16:creationId xmlns:a16="http://schemas.microsoft.com/office/drawing/2014/main" id="{7448263C-83CC-4B71-9F1F-8B259EC85084}"/>
                </a:ext>
              </a:extLst>
            </p:cNvPr>
            <p:cNvSpPr txBox="1">
              <a:spLocks/>
            </p:cNvSpPr>
            <p:nvPr/>
          </p:nvSpPr>
          <p:spPr>
            <a:xfrm rot="21297748">
              <a:off x="3669489" y="778005"/>
              <a:ext cx="4972840" cy="1934684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vi-VN" sz="3733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 đã kiểm tra đồ dùng các nhân cùng ai và làm việc mất bao lâu?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C2B66C3-DA7E-42F4-BC23-A90653DF5D20}"/>
              </a:ext>
            </a:extLst>
          </p:cNvPr>
          <p:cNvGrpSpPr/>
          <p:nvPr/>
        </p:nvGrpSpPr>
        <p:grpSpPr>
          <a:xfrm>
            <a:off x="4796799" y="2717062"/>
            <a:ext cx="6899901" cy="1540613"/>
            <a:chOff x="3415674" y="602512"/>
            <a:chExt cx="5591160" cy="2977225"/>
          </a:xfrm>
        </p:grpSpPr>
        <p:sp>
          <p:nvSpPr>
            <p:cNvPr id="30" name="Google Shape;1252;p33">
              <a:extLst>
                <a:ext uri="{FF2B5EF4-FFF2-40B4-BE49-F238E27FC236}">
                  <a16:creationId xmlns:a16="http://schemas.microsoft.com/office/drawing/2014/main" id="{1429AC6B-5B46-4136-B67C-1356F73F1359}"/>
                </a:ext>
              </a:extLst>
            </p:cNvPr>
            <p:cNvSpPr/>
            <p:nvPr/>
          </p:nvSpPr>
          <p:spPr>
            <a:xfrm rot="15897078">
              <a:off x="4722641" y="-704455"/>
              <a:ext cx="2977225" cy="5591160"/>
            </a:xfrm>
            <a:prstGeom prst="wedgeRectCallout">
              <a:avLst>
                <a:gd name="adj1" fmla="val 4773"/>
                <a:gd name="adj2" fmla="val -60581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253;p33">
              <a:extLst>
                <a:ext uri="{FF2B5EF4-FFF2-40B4-BE49-F238E27FC236}">
                  <a16:creationId xmlns:a16="http://schemas.microsoft.com/office/drawing/2014/main" id="{5B144578-2F68-4376-860C-291BCAD84F51}"/>
                </a:ext>
              </a:extLst>
            </p:cNvPr>
            <p:cNvSpPr txBox="1">
              <a:spLocks/>
            </p:cNvSpPr>
            <p:nvPr/>
          </p:nvSpPr>
          <p:spPr>
            <a:xfrm rot="21297748">
              <a:off x="3428102" y="1302979"/>
              <a:ext cx="5458819" cy="1410375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vi-VN" sz="3733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 có nhiều đồ dùng ít sử dụng hoặc để quên không dùng tới không?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492AB84-04CB-4B71-A8DE-A15A829AE930}"/>
              </a:ext>
            </a:extLst>
          </p:cNvPr>
          <p:cNvGrpSpPr/>
          <p:nvPr/>
        </p:nvGrpSpPr>
        <p:grpSpPr>
          <a:xfrm>
            <a:off x="5063500" y="4745887"/>
            <a:ext cx="6909426" cy="1540613"/>
            <a:chOff x="3415674" y="602512"/>
            <a:chExt cx="5591160" cy="2977225"/>
          </a:xfrm>
        </p:grpSpPr>
        <p:sp>
          <p:nvSpPr>
            <p:cNvPr id="33" name="Google Shape;1252;p33">
              <a:extLst>
                <a:ext uri="{FF2B5EF4-FFF2-40B4-BE49-F238E27FC236}">
                  <a16:creationId xmlns:a16="http://schemas.microsoft.com/office/drawing/2014/main" id="{51C88981-48B2-4688-A783-14A1180F307B}"/>
                </a:ext>
              </a:extLst>
            </p:cNvPr>
            <p:cNvSpPr/>
            <p:nvPr/>
          </p:nvSpPr>
          <p:spPr>
            <a:xfrm rot="15897078">
              <a:off x="4722641" y="-704455"/>
              <a:ext cx="2977225" cy="5591160"/>
            </a:xfrm>
            <a:prstGeom prst="wedgeRectCallout">
              <a:avLst>
                <a:gd name="adj1" fmla="val 4773"/>
                <a:gd name="adj2" fmla="val -60581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253;p33">
              <a:extLst>
                <a:ext uri="{FF2B5EF4-FFF2-40B4-BE49-F238E27FC236}">
                  <a16:creationId xmlns:a16="http://schemas.microsoft.com/office/drawing/2014/main" id="{7C9255F8-934A-4D91-9D44-CDC746BB3A54}"/>
                </a:ext>
              </a:extLst>
            </p:cNvPr>
            <p:cNvSpPr txBox="1">
              <a:spLocks/>
            </p:cNvSpPr>
            <p:nvPr/>
          </p:nvSpPr>
          <p:spPr>
            <a:xfrm rot="21297748">
              <a:off x="3428102" y="1302979"/>
              <a:ext cx="5458819" cy="1410375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vi-VN" sz="3733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Những đồ em dùng theo mùa, khi chưa dùng đến, em làm gì trước khi cất đi?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6342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D76B61D-6F1A-4785-9743-76A0BE7D4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796382" y="2126512"/>
            <a:ext cx="1859475" cy="3785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37E0BE-A74A-4438-8475-455CE5C589BE}"/>
              </a:ext>
            </a:extLst>
          </p:cNvPr>
          <p:cNvSpPr txBox="1"/>
          <p:nvPr/>
        </p:nvSpPr>
        <p:spPr>
          <a:xfrm>
            <a:off x="2831582" y="474921"/>
            <a:ext cx="65921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Việc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kiểm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tra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đồ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dùng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giúp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biết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tình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trạng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món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đồ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mình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đang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đê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tiếp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tục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sử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dụng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hoặc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không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dùng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nữa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832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51DB573-EB7E-4459-87EF-929E7ADA1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52369A1B-7AD8-42CB-80FC-A33B83C8B4B6}"/>
              </a:ext>
            </a:extLst>
          </p:cNvPr>
          <p:cNvSpPr/>
          <p:nvPr/>
        </p:nvSpPr>
        <p:spPr>
          <a:xfrm>
            <a:off x="1647371" y="2546649"/>
            <a:ext cx="9020629" cy="2058995"/>
          </a:xfrm>
          <a:prstGeom prst="roundRect">
            <a:avLst>
              <a:gd name="adj" fmla="val 50000"/>
            </a:avLst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844A8F0-44CC-42CB-B858-6E8F1A695CB4}"/>
              </a:ext>
            </a:extLst>
          </p:cNvPr>
          <p:cNvGrpSpPr/>
          <p:nvPr/>
        </p:nvGrpSpPr>
        <p:grpSpPr>
          <a:xfrm>
            <a:off x="1608760" y="1396552"/>
            <a:ext cx="8546662" cy="2974093"/>
            <a:chOff x="1996399" y="-77280"/>
            <a:chExt cx="8546662" cy="2974093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C78F17B-22EB-4AD0-A829-33FFEE510EF8}"/>
                </a:ext>
              </a:extLst>
            </p:cNvPr>
            <p:cNvSpPr txBox="1"/>
            <p:nvPr/>
          </p:nvSpPr>
          <p:spPr>
            <a:xfrm>
              <a:off x="3273714" y="1678767"/>
              <a:ext cx="72693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4800" b="1" i="0" u="none" strike="noStrike" kern="1200" cap="none" spc="0" normalizeH="0" baseline="0" noProof="0" dirty="0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小考拉体" panose="02000503000000000000" pitchFamily="2" charset="-122"/>
                  <a:cs typeface="微软雅黑" panose="020B0503020204020204" pitchFamily="34" charset="-122"/>
                </a:rPr>
                <a:t>2. </a:t>
              </a:r>
              <a:r>
                <a:rPr kumimoji="1" lang="en-US" altLang="zh-CN" sz="4800" b="1" i="0" u="none" strike="noStrike" kern="1200" cap="none" spc="0" normalizeH="0" baseline="0" noProof="0" dirty="0" err="1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小考拉体" panose="02000503000000000000" pitchFamily="2" charset="-122"/>
                  <a:cs typeface="微软雅黑" panose="020B0503020204020204" pitchFamily="34" charset="-122"/>
                </a:rPr>
                <a:t>Làm</a:t>
              </a:r>
              <a:r>
                <a:rPr kumimoji="1" lang="en-US" altLang="zh-CN" sz="4800" b="1" i="0" u="none" strike="noStrike" kern="1200" cap="none" spc="0" normalizeH="0" baseline="0" noProof="0" dirty="0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小考拉体" panose="02000503000000000000" pitchFamily="2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4800" b="1" i="0" u="none" strike="noStrike" kern="1200" cap="none" spc="0" normalizeH="0" baseline="0" noProof="0" dirty="0" err="1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小考拉体" panose="02000503000000000000" pitchFamily="2" charset="-122"/>
                  <a:cs typeface="微软雅黑" panose="020B0503020204020204" pitchFamily="34" charset="-122"/>
                </a:rPr>
                <a:t>giỏ</a:t>
              </a:r>
              <a:r>
                <a:rPr kumimoji="1" lang="en-US" altLang="zh-CN" sz="4800" b="1" i="0" u="none" strike="noStrike" kern="1200" cap="none" spc="0" normalizeH="0" baseline="0" noProof="0" dirty="0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小考拉体" panose="02000503000000000000" pitchFamily="2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4800" b="1" i="0" u="none" strike="noStrike" kern="1200" cap="none" spc="0" normalizeH="0" baseline="0" noProof="0" dirty="0" err="1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小考拉体" panose="02000503000000000000" pitchFamily="2" charset="-122"/>
                  <a:cs typeface="微软雅黑" panose="020B0503020204020204" pitchFamily="34" charset="-122"/>
                </a:rPr>
                <a:t>đồ</a:t>
              </a:r>
              <a:r>
                <a:rPr kumimoji="1" lang="en-US" altLang="zh-CN" sz="4800" b="1" i="0" u="none" strike="noStrike" kern="1200" cap="none" spc="0" normalizeH="0" baseline="0" noProof="0" dirty="0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小考拉体" panose="02000503000000000000" pitchFamily="2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4800" b="1" i="0" u="none" strike="noStrike" kern="1200" cap="none" spc="0" normalizeH="0" baseline="0" noProof="0" dirty="0" err="1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小考拉体" panose="02000503000000000000" pitchFamily="2" charset="-122"/>
                  <a:cs typeface="微软雅黑" panose="020B0503020204020204" pitchFamily="34" charset="-122"/>
                </a:rPr>
                <a:t>dùng</a:t>
              </a:r>
              <a:r>
                <a:rPr kumimoji="1" lang="en-US" altLang="zh-CN" sz="4800" b="1" i="0" u="none" strike="noStrike" kern="1200" cap="none" spc="0" normalizeH="0" baseline="0" noProof="0" dirty="0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小考拉体" panose="02000503000000000000" pitchFamily="2" charset="-122"/>
                  <a:cs typeface="微软雅黑" panose="020B0503020204020204" pitchFamily="34" charset="-122"/>
                </a:rPr>
                <a:t> </a:t>
              </a:r>
              <a:r>
                <a:rPr kumimoji="1" lang="en-US" altLang="zh-CN" sz="4800" b="1" i="0" u="none" strike="noStrike" kern="1200" cap="none" spc="0" normalizeH="0" baseline="0" noProof="0" dirty="0" err="1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小考拉体" panose="02000503000000000000" pitchFamily="2" charset="-122"/>
                  <a:cs typeface="微软雅黑" panose="020B0503020204020204" pitchFamily="34" charset="-122"/>
                </a:rPr>
                <a:t>cũ</a:t>
              </a:r>
              <a:r>
                <a:rPr kumimoji="1" lang="en-US" altLang="zh-CN" sz="4800" b="1" i="0" u="none" strike="noStrike" kern="1200" cap="none" spc="0" normalizeH="0" baseline="0" noProof="0" dirty="0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小考拉体" panose="02000503000000000000" pitchFamily="2" charset="-122"/>
                  <a:cs typeface="微软雅黑" panose="020B0503020204020204" pitchFamily="34" charset="-122"/>
                </a:rPr>
                <a:t> ở </a:t>
              </a:r>
              <a:r>
                <a:rPr kumimoji="1" lang="en-US" altLang="zh-CN" sz="4800" b="1" i="0" u="none" strike="noStrike" kern="1200" cap="none" spc="0" normalizeH="0" baseline="0" noProof="0" dirty="0" err="1">
                  <a:ln>
                    <a:solidFill>
                      <a:srgbClr val="3366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小考拉体" panose="02000503000000000000" pitchFamily="2" charset="-122"/>
                  <a:cs typeface="微软雅黑" panose="020B0503020204020204" pitchFamily="34" charset="-122"/>
                </a:rPr>
                <a:t>lớp</a:t>
              </a:r>
              <a:endParaRPr kumimoji="1" lang="en-US" altLang="zh-CN" sz="48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小考拉体" panose="02000503000000000000" pitchFamily="2" charset="-122"/>
                <a:cs typeface="微软雅黑" panose="020B0503020204020204" pitchFamily="34" charset="-122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9437DB1-25AA-44F4-9BB2-BBFE8DFA8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1" t="49318" r="61139" b="11023"/>
            <a:stretch/>
          </p:blipFill>
          <p:spPr>
            <a:xfrm>
              <a:off x="1996399" y="-77280"/>
              <a:ext cx="1720717" cy="2974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3664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60AE2D6-F871-4EB0-84BE-A1D82FADA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4642" y="3905050"/>
            <a:ext cx="2867358" cy="295295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1040F07-71B0-4F9C-A4E5-EE1E82C92E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6359" y="3610260"/>
            <a:ext cx="2867358" cy="324606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D76B61D-6F1A-4785-9743-76A0BE7D4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916032" y="1942241"/>
            <a:ext cx="1878754" cy="382443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E607861-D351-4371-A9A8-27D70B7185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3086334" y="3723472"/>
            <a:ext cx="2867358" cy="31328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73B217-276C-4715-A5C4-BB9D4A8577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5102" y="1080722"/>
            <a:ext cx="6681795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52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71877EA-E63B-43E0-8C80-229F2BC0A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40B3CC5-DECA-4532-A963-9E957CA49DA0}"/>
              </a:ext>
            </a:extLst>
          </p:cNvPr>
          <p:cNvGrpSpPr/>
          <p:nvPr/>
        </p:nvGrpSpPr>
        <p:grpSpPr>
          <a:xfrm>
            <a:off x="392948" y="203159"/>
            <a:ext cx="11560926" cy="977941"/>
            <a:chOff x="307020" y="336509"/>
            <a:chExt cx="11313001" cy="977941"/>
          </a:xfrm>
        </p:grpSpPr>
        <p:sp>
          <p:nvSpPr>
            <p:cNvPr id="19" name="Rounded Rectangle 35">
              <a:extLst>
                <a:ext uri="{FF2B5EF4-FFF2-40B4-BE49-F238E27FC236}">
                  <a16:creationId xmlns:a16="http://schemas.microsoft.com/office/drawing/2014/main" id="{C3F03F31-D099-4B56-A59C-F77097F5803C}"/>
                </a:ext>
              </a:extLst>
            </p:cNvPr>
            <p:cNvSpPr/>
            <p:nvPr/>
          </p:nvSpPr>
          <p:spPr>
            <a:xfrm>
              <a:off x="1224750" y="451755"/>
              <a:ext cx="10395271" cy="862695"/>
            </a:xfrm>
            <a:prstGeom prst="roundRect">
              <a:avLst/>
            </a:prstGeom>
            <a:ln>
              <a:prstDash val="lgDash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nl-NL" sz="3200" b="1" dirty="0">
                  <a:solidFill>
                    <a:srgbClr val="FF0000"/>
                  </a:solidFill>
                </a:rPr>
                <a:t>Chuẩn bị 2 chiếc giỏ hoặc thùng giấy để đựng sách cũ và quần áo mới.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9F13F21-B0C3-4DFD-94C7-0F2264670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07020" y="336509"/>
              <a:ext cx="931818" cy="942421"/>
            </a:xfrm>
            <a:prstGeom prst="rect">
              <a:avLst/>
            </a:prstGeom>
            <a:effectLst>
              <a:glow rad="165100">
                <a:schemeClr val="accent4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DB6CD73-F0A1-456C-877B-ABB4CE0FB8BE}"/>
              </a:ext>
            </a:extLst>
          </p:cNvPr>
          <p:cNvGrpSpPr/>
          <p:nvPr/>
        </p:nvGrpSpPr>
        <p:grpSpPr>
          <a:xfrm>
            <a:off x="354848" y="1393784"/>
            <a:ext cx="11560926" cy="977941"/>
            <a:chOff x="307020" y="336509"/>
            <a:chExt cx="11313001" cy="977941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A29B280A-1755-4E27-BED8-1F34345E540F}"/>
                </a:ext>
              </a:extLst>
            </p:cNvPr>
            <p:cNvSpPr/>
            <p:nvPr/>
          </p:nvSpPr>
          <p:spPr>
            <a:xfrm>
              <a:off x="1224750" y="451755"/>
              <a:ext cx="10395271" cy="862695"/>
            </a:xfrm>
            <a:prstGeom prst="roundRect">
              <a:avLst/>
            </a:prstGeom>
            <a:ln>
              <a:prstDash val="lgDash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vi-VN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Trang trí, dán nhãn và đặt giỏ vào góc lớp để nhận đồ cũ còn đựng được.</a:t>
              </a:r>
              <a:endPara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FCFA027-599D-4F9C-B1FC-E1FEE970E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07020" y="336509"/>
              <a:ext cx="931818" cy="942421"/>
            </a:xfrm>
            <a:prstGeom prst="rect">
              <a:avLst/>
            </a:prstGeom>
            <a:effectLst>
              <a:glow rad="165100">
                <a:schemeClr val="accent4">
                  <a:lumMod val="40000"/>
                  <a:lumOff val="60000"/>
                </a:schemeClr>
              </a:glow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1BE7738-8573-4851-9DB3-5DC0A3AA8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449" y="2819399"/>
            <a:ext cx="7572375" cy="2524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28763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D76B61D-6F1A-4785-9743-76A0BE7D4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796382" y="2126512"/>
            <a:ext cx="1859475" cy="3785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37E0BE-A74A-4438-8475-455CE5C589BE}"/>
              </a:ext>
            </a:extLst>
          </p:cNvPr>
          <p:cNvSpPr txBox="1"/>
          <p:nvPr/>
        </p:nvSpPr>
        <p:spPr>
          <a:xfrm>
            <a:off x="2831582" y="798771"/>
            <a:ext cx="65921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chúng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ứng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xử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phù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hợp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cũ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sống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kiệm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lãng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phí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3366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8865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281</Words>
  <Application>Microsoft Office PowerPoint</Application>
  <PresentationFormat>Widescreen</PresentationFormat>
  <Paragraphs>28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微软雅黑</vt:lpstr>
      <vt:lpstr>Arial</vt:lpstr>
      <vt:lpstr>Calibri</vt:lpstr>
      <vt:lpstr>Times New Roman</vt:lpstr>
      <vt:lpstr>小考拉体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23</cp:revision>
  <dcterms:created xsi:type="dcterms:W3CDTF">2022-09-04T04:46:56Z</dcterms:created>
  <dcterms:modified xsi:type="dcterms:W3CDTF">2024-10-22T09:02:23Z</dcterms:modified>
</cp:coreProperties>
</file>