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4" r:id="rId2"/>
    <p:sldId id="451" r:id="rId3"/>
    <p:sldId id="452" r:id="rId4"/>
    <p:sldId id="461" r:id="rId5"/>
    <p:sldId id="462" r:id="rId6"/>
    <p:sldId id="463" r:id="rId7"/>
    <p:sldId id="464" r:id="rId8"/>
    <p:sldId id="453" r:id="rId9"/>
    <p:sldId id="454" r:id="rId10"/>
    <p:sldId id="449" r:id="rId11"/>
    <p:sldId id="455" r:id="rId12"/>
    <p:sldId id="447" r:id="rId13"/>
    <p:sldId id="456" r:id="rId14"/>
    <p:sldId id="446" r:id="rId15"/>
    <p:sldId id="448" r:id="rId16"/>
    <p:sldId id="457" r:id="rId17"/>
    <p:sldId id="458" r:id="rId18"/>
  </p:sldIdLst>
  <p:sldSz cx="16276638" cy="9144000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85DFFF"/>
    <a:srgbClr val="C5F0FF"/>
    <a:srgbClr val="0000CC"/>
    <a:srgbClr val="FFDC6D"/>
    <a:srgbClr val="FF0066"/>
    <a:srgbClr val="FF7C8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9" d="100"/>
          <a:sy n="59" d="100"/>
        </p:scale>
        <p:origin x="778" y="67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uong Luong Y" userId="dda31959b45852e4" providerId="LiveId" clId="{BEDF717D-23C4-4101-83A2-DD436F4B47E5}"/>
    <pc:docChg chg="custSel delSld modSld modMainMaster">
      <pc:chgData name="Phuong Luong Y" userId="dda31959b45852e4" providerId="LiveId" clId="{BEDF717D-23C4-4101-83A2-DD436F4B47E5}" dt="2023-10-18T12:37:48.034" v="6" actId="14100"/>
      <pc:docMkLst>
        <pc:docMk/>
      </pc:docMkLst>
      <pc:sldChg chg="delSp modSp mod">
        <pc:chgData name="Phuong Luong Y" userId="dda31959b45852e4" providerId="LiveId" clId="{BEDF717D-23C4-4101-83A2-DD436F4B47E5}" dt="2023-10-18T12:37:48.034" v="6" actId="14100"/>
        <pc:sldMkLst>
          <pc:docMk/>
          <pc:sldMk cId="3854806426" sldId="446"/>
        </pc:sldMkLst>
        <pc:spChg chg="mod">
          <ac:chgData name="Phuong Luong Y" userId="dda31959b45852e4" providerId="LiveId" clId="{BEDF717D-23C4-4101-83A2-DD436F4B47E5}" dt="2023-10-18T12:37:22.900" v="2" actId="1076"/>
          <ac:spMkLst>
            <pc:docMk/>
            <pc:sldMk cId="3854806426" sldId="446"/>
            <ac:spMk id="10" creationId="{00000000-0000-0000-0000-000000000000}"/>
          </ac:spMkLst>
        </pc:spChg>
        <pc:spChg chg="mod">
          <ac:chgData name="Phuong Luong Y" userId="dda31959b45852e4" providerId="LiveId" clId="{BEDF717D-23C4-4101-83A2-DD436F4B47E5}" dt="2023-10-18T12:37:48.034" v="6" actId="14100"/>
          <ac:spMkLst>
            <pc:docMk/>
            <pc:sldMk cId="3854806426" sldId="446"/>
            <ac:spMk id="14" creationId="{00000000-0000-0000-0000-000000000000}"/>
          </ac:spMkLst>
        </pc:spChg>
        <pc:cxnChg chg="del">
          <ac:chgData name="Phuong Luong Y" userId="dda31959b45852e4" providerId="LiveId" clId="{BEDF717D-23C4-4101-83A2-DD436F4B47E5}" dt="2023-10-18T12:37:20.102" v="1" actId="478"/>
          <ac:cxnSpMkLst>
            <pc:docMk/>
            <pc:sldMk cId="3854806426" sldId="446"/>
            <ac:cxnSpMk id="3" creationId="{0861503C-AF7F-4331-33A7-928A87A7D9D2}"/>
          </ac:cxnSpMkLst>
        </pc:cxnChg>
      </pc:sldChg>
      <pc:sldChg chg="del">
        <pc:chgData name="Phuong Luong Y" userId="dda31959b45852e4" providerId="LiveId" clId="{BEDF717D-23C4-4101-83A2-DD436F4B47E5}" dt="2023-10-18T12:37:24.703" v="3" actId="47"/>
        <pc:sldMkLst>
          <pc:docMk/>
          <pc:sldMk cId="3183659325" sldId="459"/>
        </pc:sldMkLst>
      </pc:sldChg>
      <pc:sldChg chg="del">
        <pc:chgData name="Phuong Luong Y" userId="dda31959b45852e4" providerId="LiveId" clId="{BEDF717D-23C4-4101-83A2-DD436F4B47E5}" dt="2023-10-18T12:37:26.151" v="4" actId="47"/>
        <pc:sldMkLst>
          <pc:docMk/>
          <pc:sldMk cId="3929477584" sldId="460"/>
        </pc:sldMkLst>
      </pc:sldChg>
      <pc:sldMasterChg chg="delSp mod">
        <pc:chgData name="Phuong Luong Y" userId="dda31959b45852e4" providerId="LiveId" clId="{BEDF717D-23C4-4101-83A2-DD436F4B47E5}" dt="2023-10-18T12:37:34.150" v="5" actId="478"/>
        <pc:sldMasterMkLst>
          <pc:docMk/>
          <pc:sldMasterMk cId="549885766" sldId="2147483660"/>
        </pc:sldMasterMkLst>
        <pc:picChg chg="del">
          <ac:chgData name="Phuong Luong Y" userId="dda31959b45852e4" providerId="LiveId" clId="{BEDF717D-23C4-4101-83A2-DD436F4B47E5}" dt="2023-10-18T12:37:34.150" v="5" actId="478"/>
          <ac:picMkLst>
            <pc:docMk/>
            <pc:sldMasterMk cId="549885766" sldId="2147483660"/>
            <ac:picMk id="5" creationId="{E7EAA006-0166-58F5-F89E-02F1427116ED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3F128F5C-6FD3-4467-9B31-C8386425A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57257A-6D80-A1FF-ED03-77C43087D405}"/>
              </a:ext>
            </a:extLst>
          </p:cNvPr>
          <p:cNvSpPr/>
          <p:nvPr userDrawn="1"/>
        </p:nvSpPr>
        <p:spPr>
          <a:xfrm>
            <a:off x="0" y="1983874"/>
            <a:ext cx="10742581" cy="419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6F915E6-73B1-5A14-BCDA-C8359F2FD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339" y="129310"/>
            <a:ext cx="1172898" cy="1483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F83DC2-94CE-F607-42CA-32ECC939BF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33276" y="297234"/>
            <a:ext cx="10743512" cy="158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8622EF-6F9F-EF70-5C82-CC54E0043F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29307" y="2179565"/>
            <a:ext cx="11506185" cy="299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6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C99E861-C2B7-48C9-932E-F29DEDE7F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F55D22D-3693-B4A4-C6E5-C212489DB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345" y="110836"/>
            <a:ext cx="784905" cy="9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C8E120-D1EA-8165-90FE-5139EA236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3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22519B87-14FA-A826-07C6-3F1CC82C9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1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E994DCDD-7ED7-AC2B-EC0C-916785051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1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8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C58776-888D-9FA0-F24E-F1158585565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559" y="36947"/>
            <a:ext cx="1329085" cy="168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8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emf"/><Relationship Id="rId7" Type="http://schemas.openxmlformats.org/officeDocument/2006/relationships/image" Target="../media/image43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2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" y="168"/>
            <a:ext cx="16255403" cy="91436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438" y="1699031"/>
            <a:ext cx="10939764" cy="60882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0909" y="5249333"/>
            <a:ext cx="11414823" cy="376847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92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92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92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86" y="1088997"/>
            <a:ext cx="1744740" cy="17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695092" y="6536267"/>
            <a:ext cx="8658468" cy="1230953"/>
          </a:xfrm>
          <a:prstGeom prst="rect">
            <a:avLst/>
          </a:prstGeom>
          <a:noFill/>
        </p:spPr>
        <p:txBody>
          <a:bodyPr wrap="none" lIns="121765" tIns="60884" rIns="121765" bIns="60884">
            <a:spAutoFit/>
          </a:bodyPr>
          <a:lstStyle/>
          <a:p>
            <a:pPr algn="ctr">
              <a:defRPr/>
            </a:pPr>
            <a:r>
              <a:rPr lang="en-US" sz="72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CÔNG NGHỆ</a:t>
            </a:r>
            <a:endParaRPr lang="vi-VN" sz="72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023519" y="191643"/>
            <a:ext cx="10498805" cy="677108"/>
            <a:chOff x="1508918" y="1888664"/>
            <a:chExt cx="935348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35348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phận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chính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quạt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810297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36300" y="1106003"/>
            <a:ext cx="15804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hình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tên,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500" b="81667" l="54740" r="68542">
                        <a14:foregroundMark x1="59948" y1="45556" x2="62187" y2="44167"/>
                        <a14:foregroundMark x1="63281" y1="49630" x2="65833" y2="48333"/>
                        <a14:foregroundMark x1="62292" y1="66481" x2="65156" y2="62870"/>
                        <a14:foregroundMark x1="66146" y1="77593" x2="67865" y2="80556"/>
                        <a14:foregroundMark x1="55208" y1="77870" x2="57865" y2="79259"/>
                        <a14:foregroundMark x1="57500" y1="70370" x2="61198" y2="65185"/>
                        <a14:foregroundMark x1="56875" y1="58426" x2="59583" y2="58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2" t="42083" r="30244" b="16351"/>
          <a:stretch/>
        </p:blipFill>
        <p:spPr bwMode="auto">
          <a:xfrm>
            <a:off x="12676538" y="2502212"/>
            <a:ext cx="4069238" cy="650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1319839" y="3474721"/>
            <a:ext cx="6436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19839" y="4805257"/>
            <a:ext cx="17661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19839" y="6135793"/>
            <a:ext cx="6436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19839" y="7466328"/>
            <a:ext cx="64363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chỉnh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443119" y="3516797"/>
            <a:ext cx="49051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chỉnh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443119" y="6723472"/>
            <a:ext cx="45168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nguồn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điện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443119" y="5366356"/>
            <a:ext cx="4054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vững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19839" y="2775374"/>
            <a:ext cx="2700831" cy="652933"/>
          </a:xfrm>
          <a:custGeom>
            <a:avLst/>
            <a:gdLst>
              <a:gd name="connsiteX0" fmla="*/ 0 w 2700831"/>
              <a:gd name="connsiteY0" fmla="*/ 108824 h 652933"/>
              <a:gd name="connsiteX1" fmla="*/ 108824 w 2700831"/>
              <a:gd name="connsiteY1" fmla="*/ 0 h 652933"/>
              <a:gd name="connsiteX2" fmla="*/ 2592007 w 2700831"/>
              <a:gd name="connsiteY2" fmla="*/ 0 h 652933"/>
              <a:gd name="connsiteX3" fmla="*/ 2700831 w 2700831"/>
              <a:gd name="connsiteY3" fmla="*/ 108824 h 652933"/>
              <a:gd name="connsiteX4" fmla="*/ 2700831 w 2700831"/>
              <a:gd name="connsiteY4" fmla="*/ 544109 h 652933"/>
              <a:gd name="connsiteX5" fmla="*/ 2592007 w 2700831"/>
              <a:gd name="connsiteY5" fmla="*/ 652933 h 652933"/>
              <a:gd name="connsiteX6" fmla="*/ 108824 w 2700831"/>
              <a:gd name="connsiteY6" fmla="*/ 652933 h 652933"/>
              <a:gd name="connsiteX7" fmla="*/ 0 w 2700831"/>
              <a:gd name="connsiteY7" fmla="*/ 544109 h 652933"/>
              <a:gd name="connsiteX8" fmla="*/ 0 w 2700831"/>
              <a:gd name="connsiteY8" fmla="*/ 108824 h 6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831" h="652933" fill="none" extrusionOk="0">
                <a:moveTo>
                  <a:pt x="0" y="108824"/>
                </a:moveTo>
                <a:cubicBezTo>
                  <a:pt x="-4189" y="51470"/>
                  <a:pt x="47349" y="4090"/>
                  <a:pt x="108824" y="0"/>
                </a:cubicBezTo>
                <a:cubicBezTo>
                  <a:pt x="1075572" y="-149036"/>
                  <a:pt x="1599375" y="-128773"/>
                  <a:pt x="2592007" y="0"/>
                </a:cubicBezTo>
                <a:cubicBezTo>
                  <a:pt x="2655635" y="2096"/>
                  <a:pt x="2698950" y="44052"/>
                  <a:pt x="2700831" y="108824"/>
                </a:cubicBezTo>
                <a:cubicBezTo>
                  <a:pt x="2684116" y="267522"/>
                  <a:pt x="2678251" y="494579"/>
                  <a:pt x="2700831" y="544109"/>
                </a:cubicBezTo>
                <a:cubicBezTo>
                  <a:pt x="2702097" y="604773"/>
                  <a:pt x="2644038" y="657951"/>
                  <a:pt x="2592007" y="652933"/>
                </a:cubicBezTo>
                <a:cubicBezTo>
                  <a:pt x="2237511" y="668175"/>
                  <a:pt x="998821" y="759668"/>
                  <a:pt x="108824" y="652933"/>
                </a:cubicBezTo>
                <a:cubicBezTo>
                  <a:pt x="51918" y="653279"/>
                  <a:pt x="622" y="600537"/>
                  <a:pt x="0" y="544109"/>
                </a:cubicBezTo>
                <a:cubicBezTo>
                  <a:pt x="-38864" y="338240"/>
                  <a:pt x="3454" y="318804"/>
                  <a:pt x="0" y="108824"/>
                </a:cubicBezTo>
                <a:close/>
              </a:path>
              <a:path w="2700831" h="652933" stroke="0" extrusionOk="0">
                <a:moveTo>
                  <a:pt x="0" y="108824"/>
                </a:moveTo>
                <a:cubicBezTo>
                  <a:pt x="-5953" y="46159"/>
                  <a:pt x="50477" y="387"/>
                  <a:pt x="108824" y="0"/>
                </a:cubicBezTo>
                <a:cubicBezTo>
                  <a:pt x="478851" y="143736"/>
                  <a:pt x="1956893" y="123650"/>
                  <a:pt x="2592007" y="0"/>
                </a:cubicBezTo>
                <a:cubicBezTo>
                  <a:pt x="2641520" y="80"/>
                  <a:pt x="2702735" y="53817"/>
                  <a:pt x="2700831" y="108824"/>
                </a:cubicBezTo>
                <a:cubicBezTo>
                  <a:pt x="2663852" y="186320"/>
                  <a:pt x="2733780" y="480303"/>
                  <a:pt x="2700831" y="544109"/>
                </a:cubicBezTo>
                <a:cubicBezTo>
                  <a:pt x="2701163" y="599994"/>
                  <a:pt x="2653772" y="654857"/>
                  <a:pt x="2592007" y="652933"/>
                </a:cubicBezTo>
                <a:cubicBezTo>
                  <a:pt x="1466673" y="711701"/>
                  <a:pt x="1086675" y="670649"/>
                  <a:pt x="108824" y="652933"/>
                </a:cubicBezTo>
                <a:cubicBezTo>
                  <a:pt x="46002" y="653013"/>
                  <a:pt x="-4459" y="604541"/>
                  <a:pt x="0" y="544109"/>
                </a:cubicBezTo>
                <a:cubicBezTo>
                  <a:pt x="-32538" y="364589"/>
                  <a:pt x="11192" y="254914"/>
                  <a:pt x="0" y="108824"/>
                </a:cubicBezTo>
                <a:close/>
              </a:path>
            </a:pathLst>
          </a:custGeom>
          <a:solidFill>
            <a:srgbClr val="85DFFF"/>
          </a:solidFill>
          <a:ln>
            <a:solidFill>
              <a:srgbClr val="85DFFF"/>
            </a:solidFill>
            <a:extLst>
              <a:ext uri="{C807C97D-BFC1-408E-A445-0C87EB9F89A2}">
                <ask:lineSketchStyleProps xmlns:ask="http://schemas.microsoft.com/office/drawing/2018/sketchyshapes" sd="223157045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319839" y="4105910"/>
            <a:ext cx="2700831" cy="652933"/>
          </a:xfrm>
          <a:custGeom>
            <a:avLst/>
            <a:gdLst>
              <a:gd name="connsiteX0" fmla="*/ 0 w 2700831"/>
              <a:gd name="connsiteY0" fmla="*/ 108824 h 652933"/>
              <a:gd name="connsiteX1" fmla="*/ 108824 w 2700831"/>
              <a:gd name="connsiteY1" fmla="*/ 0 h 652933"/>
              <a:gd name="connsiteX2" fmla="*/ 2592007 w 2700831"/>
              <a:gd name="connsiteY2" fmla="*/ 0 h 652933"/>
              <a:gd name="connsiteX3" fmla="*/ 2700831 w 2700831"/>
              <a:gd name="connsiteY3" fmla="*/ 108824 h 652933"/>
              <a:gd name="connsiteX4" fmla="*/ 2700831 w 2700831"/>
              <a:gd name="connsiteY4" fmla="*/ 544109 h 652933"/>
              <a:gd name="connsiteX5" fmla="*/ 2592007 w 2700831"/>
              <a:gd name="connsiteY5" fmla="*/ 652933 h 652933"/>
              <a:gd name="connsiteX6" fmla="*/ 108824 w 2700831"/>
              <a:gd name="connsiteY6" fmla="*/ 652933 h 652933"/>
              <a:gd name="connsiteX7" fmla="*/ 0 w 2700831"/>
              <a:gd name="connsiteY7" fmla="*/ 544109 h 652933"/>
              <a:gd name="connsiteX8" fmla="*/ 0 w 2700831"/>
              <a:gd name="connsiteY8" fmla="*/ 108824 h 6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831" h="652933" fill="none" extrusionOk="0">
                <a:moveTo>
                  <a:pt x="0" y="108824"/>
                </a:moveTo>
                <a:cubicBezTo>
                  <a:pt x="-1146" y="52970"/>
                  <a:pt x="47934" y="4205"/>
                  <a:pt x="108824" y="0"/>
                </a:cubicBezTo>
                <a:cubicBezTo>
                  <a:pt x="1206403" y="-123960"/>
                  <a:pt x="2089357" y="-41741"/>
                  <a:pt x="2592007" y="0"/>
                </a:cubicBezTo>
                <a:cubicBezTo>
                  <a:pt x="2660059" y="2897"/>
                  <a:pt x="2698867" y="44887"/>
                  <a:pt x="2700831" y="108824"/>
                </a:cubicBezTo>
                <a:cubicBezTo>
                  <a:pt x="2680092" y="173400"/>
                  <a:pt x="2710181" y="404123"/>
                  <a:pt x="2700831" y="544109"/>
                </a:cubicBezTo>
                <a:cubicBezTo>
                  <a:pt x="2698390" y="600639"/>
                  <a:pt x="2652666" y="653930"/>
                  <a:pt x="2592007" y="652933"/>
                </a:cubicBezTo>
                <a:cubicBezTo>
                  <a:pt x="1797569" y="783518"/>
                  <a:pt x="540834" y="774312"/>
                  <a:pt x="108824" y="652933"/>
                </a:cubicBezTo>
                <a:cubicBezTo>
                  <a:pt x="44511" y="648404"/>
                  <a:pt x="3815" y="602407"/>
                  <a:pt x="0" y="544109"/>
                </a:cubicBezTo>
                <a:cubicBezTo>
                  <a:pt x="15696" y="498320"/>
                  <a:pt x="17682" y="227471"/>
                  <a:pt x="0" y="108824"/>
                </a:cubicBezTo>
                <a:close/>
              </a:path>
              <a:path w="2700831" h="652933" stroke="0" extrusionOk="0">
                <a:moveTo>
                  <a:pt x="0" y="108824"/>
                </a:moveTo>
                <a:cubicBezTo>
                  <a:pt x="-4918" y="40979"/>
                  <a:pt x="49510" y="-1613"/>
                  <a:pt x="108824" y="0"/>
                </a:cubicBezTo>
                <a:cubicBezTo>
                  <a:pt x="1331070" y="28042"/>
                  <a:pt x="1396214" y="-111227"/>
                  <a:pt x="2592007" y="0"/>
                </a:cubicBezTo>
                <a:cubicBezTo>
                  <a:pt x="2657954" y="-8843"/>
                  <a:pt x="2707930" y="53171"/>
                  <a:pt x="2700831" y="108824"/>
                </a:cubicBezTo>
                <a:cubicBezTo>
                  <a:pt x="2689327" y="245708"/>
                  <a:pt x="2739195" y="407131"/>
                  <a:pt x="2700831" y="544109"/>
                </a:cubicBezTo>
                <a:cubicBezTo>
                  <a:pt x="2708141" y="608757"/>
                  <a:pt x="2653017" y="653348"/>
                  <a:pt x="2592007" y="652933"/>
                </a:cubicBezTo>
                <a:cubicBezTo>
                  <a:pt x="2147304" y="776301"/>
                  <a:pt x="1341732" y="713575"/>
                  <a:pt x="108824" y="652933"/>
                </a:cubicBezTo>
                <a:cubicBezTo>
                  <a:pt x="42084" y="649871"/>
                  <a:pt x="-1216" y="602140"/>
                  <a:pt x="0" y="544109"/>
                </a:cubicBezTo>
                <a:cubicBezTo>
                  <a:pt x="29270" y="391581"/>
                  <a:pt x="10238" y="170567"/>
                  <a:pt x="0" y="108824"/>
                </a:cubicBezTo>
                <a:close/>
              </a:path>
            </a:pathLst>
          </a:custGeom>
          <a:solidFill>
            <a:srgbClr val="85DFFF"/>
          </a:solidFill>
          <a:ln>
            <a:solidFill>
              <a:srgbClr val="85DFFF"/>
            </a:solidFill>
            <a:extLst>
              <a:ext uri="{C807C97D-BFC1-408E-A445-0C87EB9F89A2}">
                <ask:lineSketchStyleProps xmlns:ask="http://schemas.microsoft.com/office/drawing/2018/sketchyshapes" sd="148377560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319839" y="5436446"/>
            <a:ext cx="3111045" cy="652933"/>
          </a:xfrm>
          <a:custGeom>
            <a:avLst/>
            <a:gdLst>
              <a:gd name="connsiteX0" fmla="*/ 0 w 3111045"/>
              <a:gd name="connsiteY0" fmla="*/ 108824 h 652933"/>
              <a:gd name="connsiteX1" fmla="*/ 108824 w 3111045"/>
              <a:gd name="connsiteY1" fmla="*/ 0 h 652933"/>
              <a:gd name="connsiteX2" fmla="*/ 3002221 w 3111045"/>
              <a:gd name="connsiteY2" fmla="*/ 0 h 652933"/>
              <a:gd name="connsiteX3" fmla="*/ 3111045 w 3111045"/>
              <a:gd name="connsiteY3" fmla="*/ 108824 h 652933"/>
              <a:gd name="connsiteX4" fmla="*/ 3111045 w 3111045"/>
              <a:gd name="connsiteY4" fmla="*/ 544109 h 652933"/>
              <a:gd name="connsiteX5" fmla="*/ 3002221 w 3111045"/>
              <a:gd name="connsiteY5" fmla="*/ 652933 h 652933"/>
              <a:gd name="connsiteX6" fmla="*/ 108824 w 3111045"/>
              <a:gd name="connsiteY6" fmla="*/ 652933 h 652933"/>
              <a:gd name="connsiteX7" fmla="*/ 0 w 3111045"/>
              <a:gd name="connsiteY7" fmla="*/ 544109 h 652933"/>
              <a:gd name="connsiteX8" fmla="*/ 0 w 3111045"/>
              <a:gd name="connsiteY8" fmla="*/ 108824 h 6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1045" h="652933" fill="none" extrusionOk="0">
                <a:moveTo>
                  <a:pt x="0" y="108824"/>
                </a:moveTo>
                <a:cubicBezTo>
                  <a:pt x="808" y="50770"/>
                  <a:pt x="42911" y="10420"/>
                  <a:pt x="108824" y="0"/>
                </a:cubicBezTo>
                <a:cubicBezTo>
                  <a:pt x="1409428" y="45936"/>
                  <a:pt x="1579332" y="-91623"/>
                  <a:pt x="3002221" y="0"/>
                </a:cubicBezTo>
                <a:cubicBezTo>
                  <a:pt x="3062877" y="-9037"/>
                  <a:pt x="3105870" y="47199"/>
                  <a:pt x="3111045" y="108824"/>
                </a:cubicBezTo>
                <a:cubicBezTo>
                  <a:pt x="3076411" y="268435"/>
                  <a:pt x="3144391" y="417366"/>
                  <a:pt x="3111045" y="544109"/>
                </a:cubicBezTo>
                <a:cubicBezTo>
                  <a:pt x="3113025" y="598557"/>
                  <a:pt x="3068196" y="645893"/>
                  <a:pt x="3002221" y="652933"/>
                </a:cubicBezTo>
                <a:cubicBezTo>
                  <a:pt x="1627198" y="503406"/>
                  <a:pt x="928576" y="797406"/>
                  <a:pt x="108824" y="652933"/>
                </a:cubicBezTo>
                <a:cubicBezTo>
                  <a:pt x="45024" y="652754"/>
                  <a:pt x="2752" y="605587"/>
                  <a:pt x="0" y="544109"/>
                </a:cubicBezTo>
                <a:cubicBezTo>
                  <a:pt x="31762" y="454534"/>
                  <a:pt x="-20421" y="299840"/>
                  <a:pt x="0" y="108824"/>
                </a:cubicBezTo>
                <a:close/>
              </a:path>
              <a:path w="3111045" h="652933" stroke="0" extrusionOk="0">
                <a:moveTo>
                  <a:pt x="0" y="108824"/>
                </a:moveTo>
                <a:cubicBezTo>
                  <a:pt x="313" y="48044"/>
                  <a:pt x="44318" y="-66"/>
                  <a:pt x="108824" y="0"/>
                </a:cubicBezTo>
                <a:cubicBezTo>
                  <a:pt x="656739" y="54257"/>
                  <a:pt x="1694503" y="144990"/>
                  <a:pt x="3002221" y="0"/>
                </a:cubicBezTo>
                <a:cubicBezTo>
                  <a:pt x="3068149" y="8655"/>
                  <a:pt x="3112063" y="38512"/>
                  <a:pt x="3111045" y="108824"/>
                </a:cubicBezTo>
                <a:cubicBezTo>
                  <a:pt x="3109017" y="217551"/>
                  <a:pt x="3122088" y="408541"/>
                  <a:pt x="3111045" y="544109"/>
                </a:cubicBezTo>
                <a:cubicBezTo>
                  <a:pt x="3115449" y="605156"/>
                  <a:pt x="3067946" y="654608"/>
                  <a:pt x="3002221" y="652933"/>
                </a:cubicBezTo>
                <a:cubicBezTo>
                  <a:pt x="1583682" y="586239"/>
                  <a:pt x="1167400" y="723738"/>
                  <a:pt x="108824" y="652933"/>
                </a:cubicBezTo>
                <a:cubicBezTo>
                  <a:pt x="40350" y="661345"/>
                  <a:pt x="1323" y="605210"/>
                  <a:pt x="0" y="544109"/>
                </a:cubicBezTo>
                <a:cubicBezTo>
                  <a:pt x="-21587" y="365964"/>
                  <a:pt x="-9826" y="237313"/>
                  <a:pt x="0" y="108824"/>
                </a:cubicBezTo>
                <a:close/>
              </a:path>
            </a:pathLst>
          </a:custGeom>
          <a:solidFill>
            <a:srgbClr val="85DFFF"/>
          </a:solidFill>
          <a:ln>
            <a:solidFill>
              <a:srgbClr val="85DFFF"/>
            </a:solidFill>
            <a:extLst>
              <a:ext uri="{C807C97D-BFC1-408E-A445-0C87EB9F89A2}">
                <ask:lineSketchStyleProps xmlns:ask="http://schemas.microsoft.com/office/drawing/2018/sketchyshapes" sd="362924675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443119" y="2804160"/>
            <a:ext cx="4087054" cy="652933"/>
          </a:xfrm>
          <a:custGeom>
            <a:avLst/>
            <a:gdLst>
              <a:gd name="connsiteX0" fmla="*/ 0 w 4087054"/>
              <a:gd name="connsiteY0" fmla="*/ 108824 h 652933"/>
              <a:gd name="connsiteX1" fmla="*/ 108824 w 4087054"/>
              <a:gd name="connsiteY1" fmla="*/ 0 h 652933"/>
              <a:gd name="connsiteX2" fmla="*/ 3978230 w 4087054"/>
              <a:gd name="connsiteY2" fmla="*/ 0 h 652933"/>
              <a:gd name="connsiteX3" fmla="*/ 4087054 w 4087054"/>
              <a:gd name="connsiteY3" fmla="*/ 108824 h 652933"/>
              <a:gd name="connsiteX4" fmla="*/ 4087054 w 4087054"/>
              <a:gd name="connsiteY4" fmla="*/ 544109 h 652933"/>
              <a:gd name="connsiteX5" fmla="*/ 3978230 w 4087054"/>
              <a:gd name="connsiteY5" fmla="*/ 652933 h 652933"/>
              <a:gd name="connsiteX6" fmla="*/ 108824 w 4087054"/>
              <a:gd name="connsiteY6" fmla="*/ 652933 h 652933"/>
              <a:gd name="connsiteX7" fmla="*/ 0 w 4087054"/>
              <a:gd name="connsiteY7" fmla="*/ 544109 h 652933"/>
              <a:gd name="connsiteX8" fmla="*/ 0 w 4087054"/>
              <a:gd name="connsiteY8" fmla="*/ 108824 h 6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7054" h="652933" fill="none" extrusionOk="0">
                <a:moveTo>
                  <a:pt x="0" y="108824"/>
                </a:moveTo>
                <a:cubicBezTo>
                  <a:pt x="8517" y="47509"/>
                  <a:pt x="46518" y="-1067"/>
                  <a:pt x="108824" y="0"/>
                </a:cubicBezTo>
                <a:cubicBezTo>
                  <a:pt x="1199742" y="-89912"/>
                  <a:pt x="2171464" y="-97543"/>
                  <a:pt x="3978230" y="0"/>
                </a:cubicBezTo>
                <a:cubicBezTo>
                  <a:pt x="4046929" y="-4449"/>
                  <a:pt x="4089108" y="37498"/>
                  <a:pt x="4087054" y="108824"/>
                </a:cubicBezTo>
                <a:cubicBezTo>
                  <a:pt x="4115756" y="154219"/>
                  <a:pt x="4086970" y="435705"/>
                  <a:pt x="4087054" y="544109"/>
                </a:cubicBezTo>
                <a:cubicBezTo>
                  <a:pt x="4084712" y="611962"/>
                  <a:pt x="4047135" y="652845"/>
                  <a:pt x="3978230" y="652933"/>
                </a:cubicBezTo>
                <a:cubicBezTo>
                  <a:pt x="3313946" y="765011"/>
                  <a:pt x="526364" y="711034"/>
                  <a:pt x="108824" y="652933"/>
                </a:cubicBezTo>
                <a:cubicBezTo>
                  <a:pt x="50611" y="654094"/>
                  <a:pt x="6563" y="607913"/>
                  <a:pt x="0" y="544109"/>
                </a:cubicBezTo>
                <a:cubicBezTo>
                  <a:pt x="22886" y="442603"/>
                  <a:pt x="33486" y="291072"/>
                  <a:pt x="0" y="108824"/>
                </a:cubicBezTo>
                <a:close/>
              </a:path>
              <a:path w="4087054" h="652933" stroke="0" extrusionOk="0">
                <a:moveTo>
                  <a:pt x="0" y="108824"/>
                </a:moveTo>
                <a:cubicBezTo>
                  <a:pt x="-6408" y="55143"/>
                  <a:pt x="48052" y="5174"/>
                  <a:pt x="108824" y="0"/>
                </a:cubicBezTo>
                <a:cubicBezTo>
                  <a:pt x="1587025" y="121945"/>
                  <a:pt x="2723287" y="54951"/>
                  <a:pt x="3978230" y="0"/>
                </a:cubicBezTo>
                <a:cubicBezTo>
                  <a:pt x="4037665" y="1949"/>
                  <a:pt x="4088901" y="49830"/>
                  <a:pt x="4087054" y="108824"/>
                </a:cubicBezTo>
                <a:cubicBezTo>
                  <a:pt x="4092356" y="208766"/>
                  <a:pt x="4104589" y="469466"/>
                  <a:pt x="4087054" y="544109"/>
                </a:cubicBezTo>
                <a:cubicBezTo>
                  <a:pt x="4082526" y="604179"/>
                  <a:pt x="4040825" y="654443"/>
                  <a:pt x="3978230" y="652933"/>
                </a:cubicBezTo>
                <a:cubicBezTo>
                  <a:pt x="3096671" y="692822"/>
                  <a:pt x="1504844" y="789032"/>
                  <a:pt x="108824" y="652933"/>
                </a:cubicBezTo>
                <a:cubicBezTo>
                  <a:pt x="47391" y="645182"/>
                  <a:pt x="-3357" y="609782"/>
                  <a:pt x="0" y="544109"/>
                </a:cubicBezTo>
                <a:cubicBezTo>
                  <a:pt x="-22921" y="432153"/>
                  <a:pt x="17803" y="273915"/>
                  <a:pt x="0" y="108824"/>
                </a:cubicBezTo>
                <a:close/>
              </a:path>
            </a:pathLst>
          </a:custGeom>
          <a:solidFill>
            <a:srgbClr val="85DFFF"/>
          </a:solidFill>
          <a:ln>
            <a:solidFill>
              <a:srgbClr val="85DFFF"/>
            </a:solidFill>
            <a:extLst>
              <a:ext uri="{C807C97D-BFC1-408E-A445-0C87EB9F89A2}">
                <ask:lineSketchStyleProps xmlns:ask="http://schemas.microsoft.com/office/drawing/2018/sketchyshapes" sd="332250501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khiển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9839" y="6766982"/>
            <a:ext cx="2700831" cy="652933"/>
          </a:xfrm>
          <a:custGeom>
            <a:avLst/>
            <a:gdLst>
              <a:gd name="connsiteX0" fmla="*/ 0 w 2700831"/>
              <a:gd name="connsiteY0" fmla="*/ 108824 h 652933"/>
              <a:gd name="connsiteX1" fmla="*/ 108824 w 2700831"/>
              <a:gd name="connsiteY1" fmla="*/ 0 h 652933"/>
              <a:gd name="connsiteX2" fmla="*/ 2592007 w 2700831"/>
              <a:gd name="connsiteY2" fmla="*/ 0 h 652933"/>
              <a:gd name="connsiteX3" fmla="*/ 2700831 w 2700831"/>
              <a:gd name="connsiteY3" fmla="*/ 108824 h 652933"/>
              <a:gd name="connsiteX4" fmla="*/ 2700831 w 2700831"/>
              <a:gd name="connsiteY4" fmla="*/ 544109 h 652933"/>
              <a:gd name="connsiteX5" fmla="*/ 2592007 w 2700831"/>
              <a:gd name="connsiteY5" fmla="*/ 652933 h 652933"/>
              <a:gd name="connsiteX6" fmla="*/ 108824 w 2700831"/>
              <a:gd name="connsiteY6" fmla="*/ 652933 h 652933"/>
              <a:gd name="connsiteX7" fmla="*/ 0 w 2700831"/>
              <a:gd name="connsiteY7" fmla="*/ 544109 h 652933"/>
              <a:gd name="connsiteX8" fmla="*/ 0 w 2700831"/>
              <a:gd name="connsiteY8" fmla="*/ 108824 h 6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831" h="652933" fill="none" extrusionOk="0">
                <a:moveTo>
                  <a:pt x="0" y="108824"/>
                </a:moveTo>
                <a:cubicBezTo>
                  <a:pt x="-754" y="48241"/>
                  <a:pt x="53804" y="4122"/>
                  <a:pt x="108824" y="0"/>
                </a:cubicBezTo>
                <a:cubicBezTo>
                  <a:pt x="965039" y="86623"/>
                  <a:pt x="1595108" y="-113731"/>
                  <a:pt x="2592007" y="0"/>
                </a:cubicBezTo>
                <a:cubicBezTo>
                  <a:pt x="2655065" y="962"/>
                  <a:pt x="2699256" y="49525"/>
                  <a:pt x="2700831" y="108824"/>
                </a:cubicBezTo>
                <a:cubicBezTo>
                  <a:pt x="2687890" y="220061"/>
                  <a:pt x="2707947" y="428680"/>
                  <a:pt x="2700831" y="544109"/>
                </a:cubicBezTo>
                <a:cubicBezTo>
                  <a:pt x="2693807" y="597871"/>
                  <a:pt x="2652864" y="643185"/>
                  <a:pt x="2592007" y="652933"/>
                </a:cubicBezTo>
                <a:cubicBezTo>
                  <a:pt x="1382514" y="553213"/>
                  <a:pt x="494914" y="563446"/>
                  <a:pt x="108824" y="652933"/>
                </a:cubicBezTo>
                <a:cubicBezTo>
                  <a:pt x="53322" y="652086"/>
                  <a:pt x="104" y="609895"/>
                  <a:pt x="0" y="544109"/>
                </a:cubicBezTo>
                <a:cubicBezTo>
                  <a:pt x="-34898" y="479686"/>
                  <a:pt x="7833" y="268110"/>
                  <a:pt x="0" y="108824"/>
                </a:cubicBezTo>
                <a:close/>
              </a:path>
              <a:path w="2700831" h="652933" stroke="0" extrusionOk="0">
                <a:moveTo>
                  <a:pt x="0" y="108824"/>
                </a:moveTo>
                <a:cubicBezTo>
                  <a:pt x="-2303" y="59076"/>
                  <a:pt x="50070" y="-292"/>
                  <a:pt x="108824" y="0"/>
                </a:cubicBezTo>
                <a:cubicBezTo>
                  <a:pt x="980004" y="-147651"/>
                  <a:pt x="1980593" y="-2057"/>
                  <a:pt x="2592007" y="0"/>
                </a:cubicBezTo>
                <a:cubicBezTo>
                  <a:pt x="2646475" y="-6969"/>
                  <a:pt x="2701595" y="47283"/>
                  <a:pt x="2700831" y="108824"/>
                </a:cubicBezTo>
                <a:cubicBezTo>
                  <a:pt x="2664656" y="297071"/>
                  <a:pt x="2702344" y="450474"/>
                  <a:pt x="2700831" y="544109"/>
                </a:cubicBezTo>
                <a:cubicBezTo>
                  <a:pt x="2691332" y="601737"/>
                  <a:pt x="2645587" y="652115"/>
                  <a:pt x="2592007" y="652933"/>
                </a:cubicBezTo>
                <a:cubicBezTo>
                  <a:pt x="1534684" y="578060"/>
                  <a:pt x="404552" y="722039"/>
                  <a:pt x="108824" y="652933"/>
                </a:cubicBezTo>
                <a:cubicBezTo>
                  <a:pt x="46138" y="656942"/>
                  <a:pt x="4980" y="614904"/>
                  <a:pt x="0" y="544109"/>
                </a:cubicBezTo>
                <a:cubicBezTo>
                  <a:pt x="14777" y="360470"/>
                  <a:pt x="-12291" y="314650"/>
                  <a:pt x="0" y="108824"/>
                </a:cubicBezTo>
                <a:close/>
              </a:path>
            </a:pathLst>
          </a:custGeom>
          <a:solidFill>
            <a:srgbClr val="85DFFF"/>
          </a:solidFill>
          <a:ln>
            <a:solidFill>
              <a:srgbClr val="85DFFF"/>
            </a:solidFill>
            <a:extLst>
              <a:ext uri="{C807C97D-BFC1-408E-A445-0C87EB9F89A2}">
                <ask:lineSketchStyleProps xmlns:ask="http://schemas.microsoft.com/office/drawing/2018/sketchyshapes" sd="167671426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443119" y="4653719"/>
            <a:ext cx="2700831" cy="652933"/>
          </a:xfrm>
          <a:custGeom>
            <a:avLst/>
            <a:gdLst>
              <a:gd name="connsiteX0" fmla="*/ 0 w 2700831"/>
              <a:gd name="connsiteY0" fmla="*/ 108824 h 652933"/>
              <a:gd name="connsiteX1" fmla="*/ 108824 w 2700831"/>
              <a:gd name="connsiteY1" fmla="*/ 0 h 652933"/>
              <a:gd name="connsiteX2" fmla="*/ 2592007 w 2700831"/>
              <a:gd name="connsiteY2" fmla="*/ 0 h 652933"/>
              <a:gd name="connsiteX3" fmla="*/ 2700831 w 2700831"/>
              <a:gd name="connsiteY3" fmla="*/ 108824 h 652933"/>
              <a:gd name="connsiteX4" fmla="*/ 2700831 w 2700831"/>
              <a:gd name="connsiteY4" fmla="*/ 544109 h 652933"/>
              <a:gd name="connsiteX5" fmla="*/ 2592007 w 2700831"/>
              <a:gd name="connsiteY5" fmla="*/ 652933 h 652933"/>
              <a:gd name="connsiteX6" fmla="*/ 108824 w 2700831"/>
              <a:gd name="connsiteY6" fmla="*/ 652933 h 652933"/>
              <a:gd name="connsiteX7" fmla="*/ 0 w 2700831"/>
              <a:gd name="connsiteY7" fmla="*/ 544109 h 652933"/>
              <a:gd name="connsiteX8" fmla="*/ 0 w 2700831"/>
              <a:gd name="connsiteY8" fmla="*/ 108824 h 6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831" h="652933" fill="none" extrusionOk="0">
                <a:moveTo>
                  <a:pt x="0" y="108824"/>
                </a:moveTo>
                <a:cubicBezTo>
                  <a:pt x="-1482" y="51454"/>
                  <a:pt x="40026" y="878"/>
                  <a:pt x="108824" y="0"/>
                </a:cubicBezTo>
                <a:cubicBezTo>
                  <a:pt x="1310468" y="-93335"/>
                  <a:pt x="2114481" y="54457"/>
                  <a:pt x="2592007" y="0"/>
                </a:cubicBezTo>
                <a:cubicBezTo>
                  <a:pt x="2644528" y="2067"/>
                  <a:pt x="2695453" y="50665"/>
                  <a:pt x="2700831" y="108824"/>
                </a:cubicBezTo>
                <a:cubicBezTo>
                  <a:pt x="2738069" y="264635"/>
                  <a:pt x="2704747" y="379233"/>
                  <a:pt x="2700831" y="544109"/>
                </a:cubicBezTo>
                <a:cubicBezTo>
                  <a:pt x="2703079" y="601487"/>
                  <a:pt x="2648997" y="653014"/>
                  <a:pt x="2592007" y="652933"/>
                </a:cubicBezTo>
                <a:cubicBezTo>
                  <a:pt x="2336551" y="815952"/>
                  <a:pt x="1117796" y="622083"/>
                  <a:pt x="108824" y="652933"/>
                </a:cubicBezTo>
                <a:cubicBezTo>
                  <a:pt x="52159" y="655060"/>
                  <a:pt x="-2276" y="609216"/>
                  <a:pt x="0" y="544109"/>
                </a:cubicBezTo>
                <a:cubicBezTo>
                  <a:pt x="32706" y="409993"/>
                  <a:pt x="-37688" y="201020"/>
                  <a:pt x="0" y="108824"/>
                </a:cubicBezTo>
                <a:close/>
              </a:path>
              <a:path w="2700831" h="652933" stroke="0" extrusionOk="0">
                <a:moveTo>
                  <a:pt x="0" y="108824"/>
                </a:moveTo>
                <a:cubicBezTo>
                  <a:pt x="-9802" y="44621"/>
                  <a:pt x="49461" y="4833"/>
                  <a:pt x="108824" y="0"/>
                </a:cubicBezTo>
                <a:cubicBezTo>
                  <a:pt x="650650" y="137395"/>
                  <a:pt x="1918938" y="167204"/>
                  <a:pt x="2592007" y="0"/>
                </a:cubicBezTo>
                <a:cubicBezTo>
                  <a:pt x="2647941" y="2123"/>
                  <a:pt x="2699421" y="47505"/>
                  <a:pt x="2700831" y="108824"/>
                </a:cubicBezTo>
                <a:cubicBezTo>
                  <a:pt x="2673828" y="323585"/>
                  <a:pt x="2731364" y="447595"/>
                  <a:pt x="2700831" y="544109"/>
                </a:cubicBezTo>
                <a:cubicBezTo>
                  <a:pt x="2701625" y="610474"/>
                  <a:pt x="2650336" y="655647"/>
                  <a:pt x="2592007" y="652933"/>
                </a:cubicBezTo>
                <a:cubicBezTo>
                  <a:pt x="1636159" y="522113"/>
                  <a:pt x="1319872" y="537198"/>
                  <a:pt x="108824" y="652933"/>
                </a:cubicBezTo>
                <a:cubicBezTo>
                  <a:pt x="49649" y="652589"/>
                  <a:pt x="1576" y="605464"/>
                  <a:pt x="0" y="544109"/>
                </a:cubicBezTo>
                <a:cubicBezTo>
                  <a:pt x="-4424" y="335433"/>
                  <a:pt x="19412" y="177289"/>
                  <a:pt x="0" y="108824"/>
                </a:cubicBezTo>
                <a:close/>
              </a:path>
            </a:pathLst>
          </a:custGeom>
          <a:solidFill>
            <a:srgbClr val="85DFFF"/>
          </a:solidFill>
          <a:ln>
            <a:solidFill>
              <a:srgbClr val="85DFFF"/>
            </a:solidFill>
            <a:extLst>
              <a:ext uri="{C807C97D-BFC1-408E-A445-0C87EB9F89A2}">
                <ask:lineSketchStyleProps xmlns:ask="http://schemas.microsoft.com/office/drawing/2018/sketchyshapes" sd="338190179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443119" y="6010835"/>
            <a:ext cx="2700831" cy="652933"/>
          </a:xfrm>
          <a:custGeom>
            <a:avLst/>
            <a:gdLst>
              <a:gd name="connsiteX0" fmla="*/ 0 w 2700831"/>
              <a:gd name="connsiteY0" fmla="*/ 108824 h 652933"/>
              <a:gd name="connsiteX1" fmla="*/ 108824 w 2700831"/>
              <a:gd name="connsiteY1" fmla="*/ 0 h 652933"/>
              <a:gd name="connsiteX2" fmla="*/ 2592007 w 2700831"/>
              <a:gd name="connsiteY2" fmla="*/ 0 h 652933"/>
              <a:gd name="connsiteX3" fmla="*/ 2700831 w 2700831"/>
              <a:gd name="connsiteY3" fmla="*/ 108824 h 652933"/>
              <a:gd name="connsiteX4" fmla="*/ 2700831 w 2700831"/>
              <a:gd name="connsiteY4" fmla="*/ 544109 h 652933"/>
              <a:gd name="connsiteX5" fmla="*/ 2592007 w 2700831"/>
              <a:gd name="connsiteY5" fmla="*/ 652933 h 652933"/>
              <a:gd name="connsiteX6" fmla="*/ 108824 w 2700831"/>
              <a:gd name="connsiteY6" fmla="*/ 652933 h 652933"/>
              <a:gd name="connsiteX7" fmla="*/ 0 w 2700831"/>
              <a:gd name="connsiteY7" fmla="*/ 544109 h 652933"/>
              <a:gd name="connsiteX8" fmla="*/ 0 w 2700831"/>
              <a:gd name="connsiteY8" fmla="*/ 108824 h 6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831" h="652933" fill="none" extrusionOk="0">
                <a:moveTo>
                  <a:pt x="0" y="108824"/>
                </a:moveTo>
                <a:cubicBezTo>
                  <a:pt x="-1034" y="58585"/>
                  <a:pt x="49896" y="-1525"/>
                  <a:pt x="108824" y="0"/>
                </a:cubicBezTo>
                <a:cubicBezTo>
                  <a:pt x="1192737" y="28971"/>
                  <a:pt x="1613341" y="85445"/>
                  <a:pt x="2592007" y="0"/>
                </a:cubicBezTo>
                <a:cubicBezTo>
                  <a:pt x="2651848" y="1443"/>
                  <a:pt x="2704931" y="50087"/>
                  <a:pt x="2700831" y="108824"/>
                </a:cubicBezTo>
                <a:cubicBezTo>
                  <a:pt x="2698313" y="256019"/>
                  <a:pt x="2677320" y="348419"/>
                  <a:pt x="2700831" y="544109"/>
                </a:cubicBezTo>
                <a:cubicBezTo>
                  <a:pt x="2693105" y="603889"/>
                  <a:pt x="2645450" y="656926"/>
                  <a:pt x="2592007" y="652933"/>
                </a:cubicBezTo>
                <a:cubicBezTo>
                  <a:pt x="1678579" y="580064"/>
                  <a:pt x="846032" y="623916"/>
                  <a:pt x="108824" y="652933"/>
                </a:cubicBezTo>
                <a:cubicBezTo>
                  <a:pt x="43535" y="646825"/>
                  <a:pt x="325" y="600847"/>
                  <a:pt x="0" y="544109"/>
                </a:cubicBezTo>
                <a:cubicBezTo>
                  <a:pt x="-33692" y="344762"/>
                  <a:pt x="-18319" y="254004"/>
                  <a:pt x="0" y="108824"/>
                </a:cubicBezTo>
                <a:close/>
              </a:path>
              <a:path w="2700831" h="652933" stroke="0" extrusionOk="0">
                <a:moveTo>
                  <a:pt x="0" y="108824"/>
                </a:moveTo>
                <a:cubicBezTo>
                  <a:pt x="-3061" y="43438"/>
                  <a:pt x="41524" y="-8234"/>
                  <a:pt x="108824" y="0"/>
                </a:cubicBezTo>
                <a:cubicBezTo>
                  <a:pt x="613350" y="112868"/>
                  <a:pt x="1432038" y="-4279"/>
                  <a:pt x="2592007" y="0"/>
                </a:cubicBezTo>
                <a:cubicBezTo>
                  <a:pt x="2655236" y="3659"/>
                  <a:pt x="2698058" y="44814"/>
                  <a:pt x="2700831" y="108824"/>
                </a:cubicBezTo>
                <a:cubicBezTo>
                  <a:pt x="2732971" y="208385"/>
                  <a:pt x="2674603" y="402275"/>
                  <a:pt x="2700831" y="544109"/>
                </a:cubicBezTo>
                <a:cubicBezTo>
                  <a:pt x="2699680" y="606103"/>
                  <a:pt x="2654578" y="652368"/>
                  <a:pt x="2592007" y="652933"/>
                </a:cubicBezTo>
                <a:cubicBezTo>
                  <a:pt x="1611613" y="628059"/>
                  <a:pt x="527168" y="605719"/>
                  <a:pt x="108824" y="652933"/>
                </a:cubicBezTo>
                <a:cubicBezTo>
                  <a:pt x="43187" y="659226"/>
                  <a:pt x="-7437" y="604483"/>
                  <a:pt x="0" y="544109"/>
                </a:cubicBezTo>
                <a:cubicBezTo>
                  <a:pt x="15999" y="376712"/>
                  <a:pt x="-32477" y="164806"/>
                  <a:pt x="0" y="108824"/>
                </a:cubicBezTo>
                <a:close/>
              </a:path>
            </a:pathLst>
          </a:custGeom>
          <a:solidFill>
            <a:srgbClr val="85DFFF"/>
          </a:solidFill>
          <a:ln>
            <a:solidFill>
              <a:srgbClr val="85DFFF"/>
            </a:solidFill>
            <a:extLst>
              <a:ext uri="{C807C97D-BFC1-408E-A445-0C87EB9F89A2}">
                <ask:lineSketchStyleProps xmlns:ask="http://schemas.microsoft.com/office/drawing/2018/sketchyshapes" sd="375172909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nguồn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D4C44AAB-CB80-75D8-4AAA-B3B741FD74F4}"/>
              </a:ext>
            </a:extLst>
          </p:cNvPr>
          <p:cNvSpPr/>
          <p:nvPr/>
        </p:nvSpPr>
        <p:spPr>
          <a:xfrm>
            <a:off x="578413" y="2724209"/>
            <a:ext cx="741423" cy="741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333DDC9F-2DDE-26B3-E730-247A018831C2}"/>
              </a:ext>
            </a:extLst>
          </p:cNvPr>
          <p:cNvSpPr/>
          <p:nvPr/>
        </p:nvSpPr>
        <p:spPr>
          <a:xfrm>
            <a:off x="578413" y="4058198"/>
            <a:ext cx="741423" cy="741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803DF2F6-DE69-719C-ABB2-9DA87680B850}"/>
              </a:ext>
            </a:extLst>
          </p:cNvPr>
          <p:cNvSpPr/>
          <p:nvPr/>
        </p:nvSpPr>
        <p:spPr>
          <a:xfrm>
            <a:off x="578413" y="5392187"/>
            <a:ext cx="741423" cy="741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2655A446-6C9A-73F6-61DE-07FC1828D5A3}"/>
              </a:ext>
            </a:extLst>
          </p:cNvPr>
          <p:cNvSpPr/>
          <p:nvPr/>
        </p:nvSpPr>
        <p:spPr>
          <a:xfrm>
            <a:off x="578413" y="6726177"/>
            <a:ext cx="741423" cy="741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095B58D7-6A1C-138E-A9DE-1B836349106B}"/>
              </a:ext>
            </a:extLst>
          </p:cNvPr>
          <p:cNvSpPr/>
          <p:nvPr/>
        </p:nvSpPr>
        <p:spPr>
          <a:xfrm>
            <a:off x="7683364" y="2835660"/>
            <a:ext cx="741423" cy="741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4736D8A8-9DD2-6493-91BA-066B71F4D1F4}"/>
              </a:ext>
            </a:extLst>
          </p:cNvPr>
          <p:cNvSpPr/>
          <p:nvPr/>
        </p:nvSpPr>
        <p:spPr>
          <a:xfrm>
            <a:off x="7683364" y="4643106"/>
            <a:ext cx="741423" cy="741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6343E051-3B15-35B1-F081-841D574AF2D6}"/>
              </a:ext>
            </a:extLst>
          </p:cNvPr>
          <p:cNvSpPr/>
          <p:nvPr/>
        </p:nvSpPr>
        <p:spPr>
          <a:xfrm>
            <a:off x="7683364" y="5983320"/>
            <a:ext cx="741423" cy="741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00837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555ABA80-5837-E71D-69CE-F232291D7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3" y="294632"/>
            <a:ext cx="16093472" cy="804673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EC4B37AD-7F54-C064-B06C-E5BDD3009E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19" y="2148357"/>
            <a:ext cx="6248461" cy="4339286"/>
          </a:xfrm>
          <a:prstGeom prst="rect">
            <a:avLst/>
          </a:prstGeom>
        </p:spPr>
      </p:pic>
      <p:pic>
        <p:nvPicPr>
          <p:cNvPr id="4" name="Hình ảnh 3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id="{5C8F1979-7BE1-D424-BD73-81B48989A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281" y="2819400"/>
            <a:ext cx="8610600" cy="6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9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14269" y="103022"/>
            <a:ext cx="1182452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 hành điền các bộ phận chính của quạt điện.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7927" y="1109411"/>
            <a:ext cx="1478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Nêu tên các bộ phận của quạt treo tường ở hình dưới đây.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0" t="39034" r="20086" b="13799"/>
          <a:stretch/>
        </p:blipFill>
        <p:spPr bwMode="auto">
          <a:xfrm>
            <a:off x="9294846" y="1755742"/>
            <a:ext cx="66675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2879" y="1831942"/>
            <a:ext cx="4509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Lồng quạt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2879" y="2688508"/>
            <a:ext cx="4509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Cánh quạt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32879" y="3566177"/>
            <a:ext cx="4509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Hộp động cơ.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32879" y="4404377"/>
            <a:ext cx="4509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Thân quạt.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17365" y="1871411"/>
            <a:ext cx="4509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Bộ phận điều kiển.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19078" y="2709611"/>
            <a:ext cx="3366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6. Đế quạt.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17365" y="3578291"/>
            <a:ext cx="32154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nguồn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4" t="30782" r="43440" b="60205"/>
          <a:stretch/>
        </p:blipFill>
        <p:spPr bwMode="auto">
          <a:xfrm>
            <a:off x="1432719" y="5157388"/>
            <a:ext cx="3779521" cy="102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402398" y="6316133"/>
            <a:ext cx="9797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khiển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có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được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BBA76ABB-4E07-216D-BC93-81E69F33AC30}"/>
              </a:ext>
            </a:extLst>
          </p:cNvPr>
          <p:cNvCxnSpPr>
            <a:cxnSpLocks/>
          </p:cNvCxnSpPr>
          <p:nvPr/>
        </p:nvCxnSpPr>
        <p:spPr>
          <a:xfrm>
            <a:off x="4556919" y="762000"/>
            <a:ext cx="9829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3398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1AF4A74-CDAB-6000-651D-F43E2B0A2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3" y="294632"/>
            <a:ext cx="16093472" cy="8046736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3FF2604C-D894-9A8E-0D27-D6F95BD13108}"/>
              </a:ext>
            </a:extLst>
          </p:cNvPr>
          <p:cNvSpPr txBox="1"/>
          <p:nvPr/>
        </p:nvSpPr>
        <p:spPr>
          <a:xfrm rot="192740">
            <a:off x="4526517" y="2477708"/>
            <a:ext cx="8138037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VN-Poky's" panose="020B0606040200020203" pitchFamily="34" charset="0"/>
              </a:rPr>
              <a:t>V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SVN-Poky's" panose="020B0606040200020203" pitchFamily="34" charset="0"/>
              </a:rPr>
              <a:t>ậ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SVN-Poky's" panose="020B0606040200020203" pitchFamily="34" charset="0"/>
              </a:rPr>
              <a:t>n 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VN-Poky's" panose="020B0606040200020203" pitchFamily="34" charset="0"/>
              </a:rPr>
              <a:t>d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  <a:latin typeface="SVN-Poky's" panose="020B0606040200020203" pitchFamily="34" charset="0"/>
              </a:rPr>
              <a:t>ụ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VN-Poky's" panose="020B0606040200020203" pitchFamily="34" charset="0"/>
              </a:rPr>
              <a:t>n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latin typeface="SVN-Poky's" panose="020B0606040200020203" pitchFamily="34" charset="0"/>
              </a:rPr>
              <a:t>g</a:t>
            </a:r>
            <a:endParaRPr lang="en-US" sz="10666" b="1" dirty="0">
              <a:ln>
                <a:solidFill>
                  <a:sysClr val="windowText" lastClr="000000"/>
                </a:solidFill>
              </a:ln>
              <a:solidFill>
                <a:srgbClr val="FF9933"/>
              </a:solidFill>
              <a:latin typeface="SVN-Poky's" panose="020B0606040200020203" pitchFamily="34" charset="0"/>
            </a:endParaRPr>
          </a:p>
        </p:txBody>
      </p:sp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17B9F6BF-DEFB-177B-4953-FA4B20D6D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582" y="4122555"/>
            <a:ext cx="4344007" cy="51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0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54855" y="76337"/>
            <a:ext cx="4083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28019" y="1447800"/>
            <a:ext cx="1352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nl-NL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hiểu cách giữ gìn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 điện </a:t>
            </a:r>
            <a:r>
              <a:rPr lang="nl-NL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trong gia đình.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1371918" y="2246531"/>
            <a:ext cx="7273697" cy="3962400"/>
          </a:xfrm>
          <a:custGeom>
            <a:avLst/>
            <a:gdLst>
              <a:gd name="connsiteX0" fmla="*/ 656653 w 7273697"/>
              <a:gd name="connsiteY0" fmla="*/ 1318048 h 3962400"/>
              <a:gd name="connsiteX1" fmla="*/ 946759 w 7273697"/>
              <a:gd name="connsiteY1" fmla="*/ 633525 h 3962400"/>
              <a:gd name="connsiteX2" fmla="*/ 2358058 w 7273697"/>
              <a:gd name="connsiteY2" fmla="*/ 477139 h 3962400"/>
              <a:gd name="connsiteX3" fmla="*/ 3780975 w 7273697"/>
              <a:gd name="connsiteY3" fmla="*/ 314790 h 3962400"/>
              <a:gd name="connsiteX4" fmla="*/ 4335426 w 7273697"/>
              <a:gd name="connsiteY4" fmla="*/ 18344 h 3962400"/>
              <a:gd name="connsiteX5" fmla="*/ 5023060 w 7273697"/>
              <a:gd name="connsiteY5" fmla="*/ 227562 h 3962400"/>
              <a:gd name="connsiteX6" fmla="*/ 5970998 w 7273697"/>
              <a:gd name="connsiteY6" fmla="*/ 63288 h 3962400"/>
              <a:gd name="connsiteX7" fmla="*/ 6451701 w 7273697"/>
              <a:gd name="connsiteY7" fmla="*/ 511443 h 3962400"/>
              <a:gd name="connsiteX8" fmla="*/ 7068619 w 7273697"/>
              <a:gd name="connsiteY8" fmla="*/ 946389 h 3962400"/>
              <a:gd name="connsiteX9" fmla="*/ 7041006 w 7273697"/>
              <a:gd name="connsiteY9" fmla="*/ 1418025 h 3962400"/>
              <a:gd name="connsiteX10" fmla="*/ 7242716 w 7273697"/>
              <a:gd name="connsiteY10" fmla="*/ 2139145 h 3962400"/>
              <a:gd name="connsiteX11" fmla="*/ 6297809 w 7273697"/>
              <a:gd name="connsiteY11" fmla="*/ 2770378 h 3962400"/>
              <a:gd name="connsiteX12" fmla="*/ 5959548 w 7273697"/>
              <a:gd name="connsiteY12" fmla="*/ 3311263 h 3962400"/>
              <a:gd name="connsiteX13" fmla="*/ 4807880 w 7273697"/>
              <a:gd name="connsiteY13" fmla="*/ 3376753 h 3962400"/>
              <a:gd name="connsiteX14" fmla="*/ 3984874 w 7273697"/>
              <a:gd name="connsiteY14" fmla="*/ 3953778 h 3962400"/>
              <a:gd name="connsiteX15" fmla="*/ 2774780 w 7273697"/>
              <a:gd name="connsiteY15" fmla="*/ 3601564 h 3962400"/>
              <a:gd name="connsiteX16" fmla="*/ 977234 w 7273697"/>
              <a:gd name="connsiteY16" fmla="*/ 3253570 h 3962400"/>
              <a:gd name="connsiteX17" fmla="*/ 186893 w 7273697"/>
              <a:gd name="connsiteY17" fmla="*/ 2866319 h 3962400"/>
              <a:gd name="connsiteX18" fmla="*/ 355771 w 7273697"/>
              <a:gd name="connsiteY18" fmla="*/ 2343594 h 3962400"/>
              <a:gd name="connsiteX19" fmla="*/ -842 w 7273697"/>
              <a:gd name="connsiteY19" fmla="*/ 1807294 h 3962400"/>
              <a:gd name="connsiteX20" fmla="*/ 650423 w 7273697"/>
              <a:gd name="connsiteY20" fmla="*/ 1330614 h 3962400"/>
              <a:gd name="connsiteX21" fmla="*/ 656653 w 7273697"/>
              <a:gd name="connsiteY21" fmla="*/ 1318048 h 3962400"/>
              <a:gd name="connsiteX0" fmla="*/ 790172 w 7273697"/>
              <a:gd name="connsiteY0" fmla="*/ 2401012 h 3962400"/>
              <a:gd name="connsiteX1" fmla="*/ 363684 w 7273697"/>
              <a:gd name="connsiteY1" fmla="*/ 2327910 h 3962400"/>
              <a:gd name="connsiteX2" fmla="*/ 1166485 w 7273697"/>
              <a:gd name="connsiteY2" fmla="*/ 3201013 h 3962400"/>
              <a:gd name="connsiteX3" fmla="*/ 979928 w 7273697"/>
              <a:gd name="connsiteY3" fmla="*/ 3235960 h 3962400"/>
              <a:gd name="connsiteX4" fmla="*/ 2774443 w 7273697"/>
              <a:gd name="connsiteY4" fmla="*/ 3585421 h 3962400"/>
              <a:gd name="connsiteX5" fmla="*/ 2661971 w 7273697"/>
              <a:gd name="connsiteY5" fmla="*/ 3425825 h 3962400"/>
              <a:gd name="connsiteX6" fmla="*/ 4853677 w 7273697"/>
              <a:gd name="connsiteY6" fmla="*/ 3187438 h 3962400"/>
              <a:gd name="connsiteX7" fmla="*/ 4808721 w 7273697"/>
              <a:gd name="connsiteY7" fmla="*/ 3362536 h 3962400"/>
              <a:gd name="connsiteX8" fmla="*/ 5746389 w 7273697"/>
              <a:gd name="connsiteY8" fmla="*/ 2105391 h 3962400"/>
              <a:gd name="connsiteX9" fmla="*/ 6293768 w 7273697"/>
              <a:gd name="connsiteY9" fmla="*/ 2759921 h 3962400"/>
              <a:gd name="connsiteX10" fmla="*/ 7037638 w 7273697"/>
              <a:gd name="connsiteY10" fmla="*/ 1408303 h 3962400"/>
              <a:gd name="connsiteX11" fmla="*/ 6793835 w 7273697"/>
              <a:gd name="connsiteY11" fmla="*/ 1653751 h 3962400"/>
              <a:gd name="connsiteX12" fmla="*/ 6452712 w 7273697"/>
              <a:gd name="connsiteY12" fmla="*/ 497684 h 3962400"/>
              <a:gd name="connsiteX13" fmla="*/ 6465508 w 7273697"/>
              <a:gd name="connsiteY13" fmla="*/ 613621 h 3962400"/>
              <a:gd name="connsiteX14" fmla="*/ 4895938 w 7273697"/>
              <a:gd name="connsiteY14" fmla="*/ 362486 h 3962400"/>
              <a:gd name="connsiteX15" fmla="*/ 5020871 w 7273697"/>
              <a:gd name="connsiteY15" fmla="*/ 214630 h 3962400"/>
              <a:gd name="connsiteX16" fmla="*/ 3727938 w 7273697"/>
              <a:gd name="connsiteY16" fmla="*/ 432928 h 3962400"/>
              <a:gd name="connsiteX17" fmla="*/ 3788383 w 7273697"/>
              <a:gd name="connsiteY17" fmla="*/ 305435 h 3962400"/>
              <a:gd name="connsiteX18" fmla="*/ 2357216 w 7273697"/>
              <a:gd name="connsiteY18" fmla="*/ 476221 h 3962400"/>
              <a:gd name="connsiteX19" fmla="*/ 2576101 w 7273697"/>
              <a:gd name="connsiteY19" fmla="*/ 599863 h 3962400"/>
              <a:gd name="connsiteX20" fmla="*/ 694873 w 7273697"/>
              <a:gd name="connsiteY20" fmla="*/ 1448202 h 3962400"/>
              <a:gd name="connsiteX21" fmla="*/ 656653 w 7273697"/>
              <a:gd name="connsiteY21" fmla="*/ 1318048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73697" h="3962400" fill="none" extrusionOk="0">
                <a:moveTo>
                  <a:pt x="656653" y="1318048"/>
                </a:moveTo>
                <a:cubicBezTo>
                  <a:pt x="627139" y="1066996"/>
                  <a:pt x="671603" y="792655"/>
                  <a:pt x="946759" y="633525"/>
                </a:cubicBezTo>
                <a:cubicBezTo>
                  <a:pt x="1353503" y="327625"/>
                  <a:pt x="1872762" y="291509"/>
                  <a:pt x="2358058" y="477139"/>
                </a:cubicBezTo>
                <a:cubicBezTo>
                  <a:pt x="2644990" y="88097"/>
                  <a:pt x="3380252" y="34785"/>
                  <a:pt x="3780975" y="314790"/>
                </a:cubicBezTo>
                <a:cubicBezTo>
                  <a:pt x="3895284" y="171853"/>
                  <a:pt x="4104186" y="74685"/>
                  <a:pt x="4335426" y="18344"/>
                </a:cubicBezTo>
                <a:cubicBezTo>
                  <a:pt x="4599156" y="-5225"/>
                  <a:pt x="4870044" y="78445"/>
                  <a:pt x="5023060" y="227562"/>
                </a:cubicBezTo>
                <a:cubicBezTo>
                  <a:pt x="5245142" y="62049"/>
                  <a:pt x="5650080" y="-54804"/>
                  <a:pt x="5970998" y="63288"/>
                </a:cubicBezTo>
                <a:cubicBezTo>
                  <a:pt x="6224045" y="106003"/>
                  <a:pt x="6393746" y="325800"/>
                  <a:pt x="6451701" y="511443"/>
                </a:cubicBezTo>
                <a:cubicBezTo>
                  <a:pt x="6709717" y="594431"/>
                  <a:pt x="6947986" y="725099"/>
                  <a:pt x="7068619" y="946389"/>
                </a:cubicBezTo>
                <a:cubicBezTo>
                  <a:pt x="7127548" y="1073957"/>
                  <a:pt x="7134039" y="1261352"/>
                  <a:pt x="7041006" y="1418025"/>
                </a:cubicBezTo>
                <a:cubicBezTo>
                  <a:pt x="7249463" y="1620083"/>
                  <a:pt x="7330349" y="1868593"/>
                  <a:pt x="7242716" y="2139145"/>
                </a:cubicBezTo>
                <a:cubicBezTo>
                  <a:pt x="7184442" y="2507674"/>
                  <a:pt x="6702743" y="2733362"/>
                  <a:pt x="6297809" y="2770378"/>
                </a:cubicBezTo>
                <a:cubicBezTo>
                  <a:pt x="6299983" y="2982295"/>
                  <a:pt x="6180897" y="3173598"/>
                  <a:pt x="5959548" y="3311263"/>
                </a:cubicBezTo>
                <a:cubicBezTo>
                  <a:pt x="5628659" y="3523415"/>
                  <a:pt x="5149324" y="3519813"/>
                  <a:pt x="4807880" y="3376753"/>
                </a:cubicBezTo>
                <a:cubicBezTo>
                  <a:pt x="4686026" y="3663104"/>
                  <a:pt x="4403276" y="3908892"/>
                  <a:pt x="3984874" y="3953778"/>
                </a:cubicBezTo>
                <a:cubicBezTo>
                  <a:pt x="3502876" y="4073091"/>
                  <a:pt x="3083324" y="3851641"/>
                  <a:pt x="2774780" y="3601564"/>
                </a:cubicBezTo>
                <a:cubicBezTo>
                  <a:pt x="2115456" y="3927127"/>
                  <a:pt x="1343112" y="3736337"/>
                  <a:pt x="977234" y="3253570"/>
                </a:cubicBezTo>
                <a:cubicBezTo>
                  <a:pt x="615425" y="3283081"/>
                  <a:pt x="263581" y="3132738"/>
                  <a:pt x="186893" y="2866319"/>
                </a:cubicBezTo>
                <a:cubicBezTo>
                  <a:pt x="94453" y="2691662"/>
                  <a:pt x="184881" y="2489739"/>
                  <a:pt x="355771" y="2343594"/>
                </a:cubicBezTo>
                <a:cubicBezTo>
                  <a:pt x="67347" y="2236900"/>
                  <a:pt x="-65478" y="2015213"/>
                  <a:pt x="-842" y="1807294"/>
                </a:cubicBezTo>
                <a:cubicBezTo>
                  <a:pt x="-6532" y="1601158"/>
                  <a:pt x="338499" y="1396764"/>
                  <a:pt x="650423" y="1330614"/>
                </a:cubicBezTo>
                <a:cubicBezTo>
                  <a:pt x="652929" y="1325821"/>
                  <a:pt x="654670" y="1322362"/>
                  <a:pt x="656653" y="1318048"/>
                </a:cubicBezTo>
                <a:close/>
              </a:path>
              <a:path w="7273697" h="3962400" fill="none" extrusionOk="0">
                <a:moveTo>
                  <a:pt x="790172" y="2401012"/>
                </a:moveTo>
                <a:cubicBezTo>
                  <a:pt x="629382" y="2433999"/>
                  <a:pt x="465569" y="2382649"/>
                  <a:pt x="363684" y="2327910"/>
                </a:cubicBezTo>
                <a:moveTo>
                  <a:pt x="1166485" y="3201013"/>
                </a:moveTo>
                <a:cubicBezTo>
                  <a:pt x="1102256" y="3224250"/>
                  <a:pt x="1044854" y="3231749"/>
                  <a:pt x="979928" y="3235960"/>
                </a:cubicBezTo>
                <a:moveTo>
                  <a:pt x="2774443" y="3585421"/>
                </a:moveTo>
                <a:cubicBezTo>
                  <a:pt x="2728820" y="3530861"/>
                  <a:pt x="2685847" y="3477360"/>
                  <a:pt x="2661971" y="3425825"/>
                </a:cubicBezTo>
                <a:moveTo>
                  <a:pt x="4853677" y="3187438"/>
                </a:moveTo>
                <a:cubicBezTo>
                  <a:pt x="4846688" y="3246080"/>
                  <a:pt x="4829710" y="3301622"/>
                  <a:pt x="4808721" y="3362536"/>
                </a:cubicBezTo>
                <a:moveTo>
                  <a:pt x="5746389" y="2105391"/>
                </a:moveTo>
                <a:cubicBezTo>
                  <a:pt x="6033254" y="2211069"/>
                  <a:pt x="6286321" y="2458850"/>
                  <a:pt x="6293768" y="2759921"/>
                </a:cubicBezTo>
                <a:moveTo>
                  <a:pt x="7037638" y="1408303"/>
                </a:moveTo>
                <a:cubicBezTo>
                  <a:pt x="7003615" y="1497280"/>
                  <a:pt x="6895875" y="1585049"/>
                  <a:pt x="6793835" y="1653751"/>
                </a:cubicBezTo>
                <a:moveTo>
                  <a:pt x="6452712" y="497684"/>
                </a:moveTo>
                <a:cubicBezTo>
                  <a:pt x="6468124" y="532726"/>
                  <a:pt x="6472301" y="575774"/>
                  <a:pt x="6465508" y="613621"/>
                </a:cubicBezTo>
                <a:moveTo>
                  <a:pt x="4895938" y="362486"/>
                </a:moveTo>
                <a:cubicBezTo>
                  <a:pt x="4936261" y="308973"/>
                  <a:pt x="4978569" y="263687"/>
                  <a:pt x="5020871" y="214630"/>
                </a:cubicBezTo>
                <a:moveTo>
                  <a:pt x="3727938" y="432928"/>
                </a:moveTo>
                <a:cubicBezTo>
                  <a:pt x="3742182" y="379581"/>
                  <a:pt x="3766035" y="343179"/>
                  <a:pt x="3788383" y="305435"/>
                </a:cubicBezTo>
                <a:moveTo>
                  <a:pt x="2357216" y="476221"/>
                </a:moveTo>
                <a:cubicBezTo>
                  <a:pt x="2441429" y="497509"/>
                  <a:pt x="2506866" y="553725"/>
                  <a:pt x="2576101" y="599863"/>
                </a:cubicBezTo>
                <a:moveTo>
                  <a:pt x="694873" y="1448202"/>
                </a:moveTo>
                <a:cubicBezTo>
                  <a:pt x="675079" y="1406600"/>
                  <a:pt x="668148" y="1363951"/>
                  <a:pt x="656653" y="1318048"/>
                </a:cubicBezTo>
              </a:path>
              <a:path w="7273697" h="3962400" stroke="0" extrusionOk="0">
                <a:moveTo>
                  <a:pt x="656653" y="1318048"/>
                </a:moveTo>
                <a:cubicBezTo>
                  <a:pt x="606378" y="1097362"/>
                  <a:pt x="741368" y="806679"/>
                  <a:pt x="946759" y="633525"/>
                </a:cubicBezTo>
                <a:cubicBezTo>
                  <a:pt x="1321864" y="339595"/>
                  <a:pt x="1816087" y="292291"/>
                  <a:pt x="2358058" y="477139"/>
                </a:cubicBezTo>
                <a:cubicBezTo>
                  <a:pt x="2689681" y="80170"/>
                  <a:pt x="3368814" y="-6032"/>
                  <a:pt x="3780975" y="314790"/>
                </a:cubicBezTo>
                <a:cubicBezTo>
                  <a:pt x="3894429" y="161008"/>
                  <a:pt x="4100877" y="34350"/>
                  <a:pt x="4335426" y="18344"/>
                </a:cubicBezTo>
                <a:cubicBezTo>
                  <a:pt x="4572571" y="-8607"/>
                  <a:pt x="4828467" y="40775"/>
                  <a:pt x="5023060" y="227562"/>
                </a:cubicBezTo>
                <a:cubicBezTo>
                  <a:pt x="5273007" y="61062"/>
                  <a:pt x="5606055" y="-73742"/>
                  <a:pt x="5970998" y="63288"/>
                </a:cubicBezTo>
                <a:cubicBezTo>
                  <a:pt x="6221112" y="147370"/>
                  <a:pt x="6415614" y="310192"/>
                  <a:pt x="6451701" y="511443"/>
                </a:cubicBezTo>
                <a:cubicBezTo>
                  <a:pt x="6738339" y="567488"/>
                  <a:pt x="6965036" y="765810"/>
                  <a:pt x="7068619" y="946389"/>
                </a:cubicBezTo>
                <a:cubicBezTo>
                  <a:pt x="7148466" y="1097563"/>
                  <a:pt x="7148851" y="1288424"/>
                  <a:pt x="7041006" y="1418025"/>
                </a:cubicBezTo>
                <a:cubicBezTo>
                  <a:pt x="7253161" y="1594778"/>
                  <a:pt x="7346503" y="1891342"/>
                  <a:pt x="7242716" y="2139145"/>
                </a:cubicBezTo>
                <a:cubicBezTo>
                  <a:pt x="7137298" y="2386905"/>
                  <a:pt x="6763927" y="2715121"/>
                  <a:pt x="6297809" y="2770378"/>
                </a:cubicBezTo>
                <a:cubicBezTo>
                  <a:pt x="6290016" y="2974338"/>
                  <a:pt x="6181430" y="3181608"/>
                  <a:pt x="5959548" y="3311263"/>
                </a:cubicBezTo>
                <a:cubicBezTo>
                  <a:pt x="5647802" y="3572416"/>
                  <a:pt x="5116589" y="3509160"/>
                  <a:pt x="4807880" y="3376753"/>
                </a:cubicBezTo>
                <a:cubicBezTo>
                  <a:pt x="4649342" y="3645496"/>
                  <a:pt x="4443650" y="3866043"/>
                  <a:pt x="3984874" y="3953778"/>
                </a:cubicBezTo>
                <a:cubicBezTo>
                  <a:pt x="3582064" y="3985674"/>
                  <a:pt x="3019242" y="3884381"/>
                  <a:pt x="2774780" y="3601564"/>
                </a:cubicBezTo>
                <a:cubicBezTo>
                  <a:pt x="2140725" y="3885843"/>
                  <a:pt x="1381624" y="3674007"/>
                  <a:pt x="977234" y="3253570"/>
                </a:cubicBezTo>
                <a:cubicBezTo>
                  <a:pt x="605269" y="3285666"/>
                  <a:pt x="303473" y="3105875"/>
                  <a:pt x="186893" y="2866319"/>
                </a:cubicBezTo>
                <a:cubicBezTo>
                  <a:pt x="86142" y="2673363"/>
                  <a:pt x="179797" y="2471582"/>
                  <a:pt x="355771" y="2343594"/>
                </a:cubicBezTo>
                <a:cubicBezTo>
                  <a:pt x="95910" y="2242415"/>
                  <a:pt x="-2079" y="1998033"/>
                  <a:pt x="-842" y="1807294"/>
                </a:cubicBezTo>
                <a:cubicBezTo>
                  <a:pt x="47112" y="1576187"/>
                  <a:pt x="324131" y="1345032"/>
                  <a:pt x="650423" y="1330614"/>
                </a:cubicBezTo>
                <a:cubicBezTo>
                  <a:pt x="652158" y="1326585"/>
                  <a:pt x="654560" y="1321596"/>
                  <a:pt x="656653" y="1318048"/>
                </a:cubicBezTo>
                <a:close/>
              </a:path>
              <a:path w="7273697" h="3962400" fill="none" stroke="0" extrusionOk="0">
                <a:moveTo>
                  <a:pt x="790172" y="2401012"/>
                </a:moveTo>
                <a:cubicBezTo>
                  <a:pt x="661622" y="2413371"/>
                  <a:pt x="500600" y="2399142"/>
                  <a:pt x="363684" y="2327910"/>
                </a:cubicBezTo>
                <a:moveTo>
                  <a:pt x="1166485" y="3201013"/>
                </a:moveTo>
                <a:cubicBezTo>
                  <a:pt x="1103902" y="3214865"/>
                  <a:pt x="1052606" y="3222818"/>
                  <a:pt x="979928" y="3235960"/>
                </a:cubicBezTo>
                <a:moveTo>
                  <a:pt x="2774443" y="3585421"/>
                </a:moveTo>
                <a:cubicBezTo>
                  <a:pt x="2730661" y="3535618"/>
                  <a:pt x="2682898" y="3489505"/>
                  <a:pt x="2661971" y="3425825"/>
                </a:cubicBezTo>
                <a:moveTo>
                  <a:pt x="4853677" y="3187438"/>
                </a:moveTo>
                <a:cubicBezTo>
                  <a:pt x="4855032" y="3248533"/>
                  <a:pt x="4831054" y="3314235"/>
                  <a:pt x="4808721" y="3362536"/>
                </a:cubicBezTo>
                <a:moveTo>
                  <a:pt x="5746389" y="2105391"/>
                </a:moveTo>
                <a:cubicBezTo>
                  <a:pt x="6059199" y="2227088"/>
                  <a:pt x="6272847" y="2456050"/>
                  <a:pt x="6293768" y="2759921"/>
                </a:cubicBezTo>
                <a:moveTo>
                  <a:pt x="7037638" y="1408303"/>
                </a:moveTo>
                <a:cubicBezTo>
                  <a:pt x="6976641" y="1506732"/>
                  <a:pt x="6903794" y="1583879"/>
                  <a:pt x="6793835" y="1653751"/>
                </a:cubicBezTo>
                <a:moveTo>
                  <a:pt x="6452712" y="497684"/>
                </a:moveTo>
                <a:cubicBezTo>
                  <a:pt x="6467523" y="536522"/>
                  <a:pt x="6466250" y="568106"/>
                  <a:pt x="6465508" y="613621"/>
                </a:cubicBezTo>
                <a:moveTo>
                  <a:pt x="4895938" y="362486"/>
                </a:moveTo>
                <a:cubicBezTo>
                  <a:pt x="4924723" y="310542"/>
                  <a:pt x="4980314" y="252761"/>
                  <a:pt x="5020871" y="214630"/>
                </a:cubicBezTo>
                <a:moveTo>
                  <a:pt x="3727938" y="432928"/>
                </a:moveTo>
                <a:cubicBezTo>
                  <a:pt x="3743332" y="388954"/>
                  <a:pt x="3764408" y="342910"/>
                  <a:pt x="3788383" y="305435"/>
                </a:cubicBezTo>
                <a:moveTo>
                  <a:pt x="2357216" y="476221"/>
                </a:moveTo>
                <a:cubicBezTo>
                  <a:pt x="2435813" y="514503"/>
                  <a:pt x="2509248" y="536279"/>
                  <a:pt x="2576101" y="599863"/>
                </a:cubicBezTo>
                <a:moveTo>
                  <a:pt x="694873" y="1448202"/>
                </a:moveTo>
                <a:cubicBezTo>
                  <a:pt x="685071" y="1406732"/>
                  <a:pt x="666666" y="1368360"/>
                  <a:pt x="656653" y="1318048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FF660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3091722063">
                  <a:prstGeom prst="cloud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nl-NL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hiểu cách giữ gìn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 điện </a:t>
            </a:r>
            <a:r>
              <a:rPr lang="nl-NL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trong gia đình theo nhóm 4.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8" name="Picture 4" descr="Mẹo làm sạch quạt điện cực nhanh và đơn giản | VOV.V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319" y="2246531"/>
            <a:ext cx="3250496" cy="243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ướng dẫn cách tháo quạt điện tại nhà đơn giản không phải ai cũng biết -  Htsolarx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991" y="2249062"/>
            <a:ext cx="3251304" cy="243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cách vệ sinh quạt điện không phải tháo khung - LAVAD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2"/>
          <a:stretch/>
        </p:blipFill>
        <p:spPr bwMode="auto">
          <a:xfrm>
            <a:off x="10976242" y="4684403"/>
            <a:ext cx="3524250" cy="316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806426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2423319" y="1828800"/>
            <a:ext cx="12573000" cy="3276600"/>
          </a:xfrm>
          <a:custGeom>
            <a:avLst/>
            <a:gdLst>
              <a:gd name="connsiteX0" fmla="*/ 0 w 12573000"/>
              <a:gd name="connsiteY0" fmla="*/ 1638300 h 3276600"/>
              <a:gd name="connsiteX1" fmla="*/ 819150 w 12573000"/>
              <a:gd name="connsiteY1" fmla="*/ 1 h 3276600"/>
              <a:gd name="connsiteX2" fmla="*/ 11753850 w 12573000"/>
              <a:gd name="connsiteY2" fmla="*/ 1 h 3276600"/>
              <a:gd name="connsiteX3" fmla="*/ 12573000 w 12573000"/>
              <a:gd name="connsiteY3" fmla="*/ 1638300 h 3276600"/>
              <a:gd name="connsiteX4" fmla="*/ 11753850 w 12573000"/>
              <a:gd name="connsiteY4" fmla="*/ 3276599 h 3276600"/>
              <a:gd name="connsiteX5" fmla="*/ 819150 w 12573000"/>
              <a:gd name="connsiteY5" fmla="*/ 3276599 h 3276600"/>
              <a:gd name="connsiteX6" fmla="*/ 0 w 12573000"/>
              <a:gd name="connsiteY6" fmla="*/ 163830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73000" h="3276600" fill="none" extrusionOk="0">
                <a:moveTo>
                  <a:pt x="0" y="1638300"/>
                </a:moveTo>
                <a:cubicBezTo>
                  <a:pt x="443385" y="918631"/>
                  <a:pt x="488649" y="688377"/>
                  <a:pt x="819150" y="1"/>
                </a:cubicBezTo>
                <a:cubicBezTo>
                  <a:pt x="3663883" y="30762"/>
                  <a:pt x="8534901" y="92785"/>
                  <a:pt x="11753850" y="1"/>
                </a:cubicBezTo>
                <a:cubicBezTo>
                  <a:pt x="11898727" y="534314"/>
                  <a:pt x="12251791" y="1089133"/>
                  <a:pt x="12573000" y="1638300"/>
                </a:cubicBezTo>
                <a:cubicBezTo>
                  <a:pt x="12290602" y="2405939"/>
                  <a:pt x="11842614" y="2963220"/>
                  <a:pt x="11753850" y="3276599"/>
                </a:cubicBezTo>
                <a:cubicBezTo>
                  <a:pt x="9809995" y="3364759"/>
                  <a:pt x="5382096" y="3443083"/>
                  <a:pt x="819150" y="3276599"/>
                </a:cubicBezTo>
                <a:cubicBezTo>
                  <a:pt x="638290" y="2547617"/>
                  <a:pt x="89626" y="2107241"/>
                  <a:pt x="0" y="1638300"/>
                </a:cubicBezTo>
                <a:close/>
              </a:path>
              <a:path w="12573000" h="3276600" stroke="0" extrusionOk="0">
                <a:moveTo>
                  <a:pt x="0" y="1638300"/>
                </a:moveTo>
                <a:cubicBezTo>
                  <a:pt x="291491" y="965461"/>
                  <a:pt x="373690" y="717434"/>
                  <a:pt x="819150" y="1"/>
                </a:cubicBezTo>
                <a:cubicBezTo>
                  <a:pt x="2632956" y="-6302"/>
                  <a:pt x="7397891" y="73340"/>
                  <a:pt x="11753850" y="1"/>
                </a:cubicBezTo>
                <a:cubicBezTo>
                  <a:pt x="12037667" y="454389"/>
                  <a:pt x="12338866" y="1264387"/>
                  <a:pt x="12573000" y="1638300"/>
                </a:cubicBezTo>
                <a:cubicBezTo>
                  <a:pt x="12113354" y="2407749"/>
                  <a:pt x="11837255" y="2784780"/>
                  <a:pt x="11753850" y="3276599"/>
                </a:cubicBezTo>
                <a:cubicBezTo>
                  <a:pt x="8709266" y="3228812"/>
                  <a:pt x="3066255" y="3175310"/>
                  <a:pt x="819150" y="3276599"/>
                </a:cubicBezTo>
                <a:cubicBezTo>
                  <a:pt x="769142" y="3079850"/>
                  <a:pt x="312327" y="2443771"/>
                  <a:pt x="0" y="163830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C00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991731398">
                  <a:prstGeom prst="hexagon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sử dụng </a:t>
            </a:r>
            <a:r>
              <a:rPr lang="vi-VN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 điện</a:t>
            </a:r>
            <a:r>
              <a:rPr lang="nl-NL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trong gia đình được an toàn, bền lâu cần chú ý: lắp quạt hoặc để quạt ở vị trí phù hợp. </a:t>
            </a:r>
            <a:r>
              <a:rPr lang="nl-NL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sử dụng khi cần, sử dụng đúng chức năng, di chuyển nhẹ nhàng, vệ sinh thường xuyên.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3774D45-F638-08BC-7C3B-9EEAFC5C2478}"/>
              </a:ext>
            </a:extLst>
          </p:cNvPr>
          <p:cNvSpPr txBox="1"/>
          <p:nvPr/>
        </p:nvSpPr>
        <p:spPr>
          <a:xfrm>
            <a:off x="7071519" y="533400"/>
            <a:ext cx="26228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solidFill>
                  <a:schemeClr val="accent2">
                    <a:lumMod val="75000"/>
                  </a:schemeClr>
                </a:solidFill>
                <a:latin typeface="SVN-Anastasia" panose="020B0606040200020203" pitchFamily="34" charset="0"/>
              </a:rPr>
              <a:t>Kết luận</a:t>
            </a:r>
          </a:p>
        </p:txBody>
      </p:sp>
      <p:pic>
        <p:nvPicPr>
          <p:cNvPr id="5" name="Hình ảnh 4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E1A3208B-3726-6F37-51DF-E5FC0F1E5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9" y="3963028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00836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4BD93403-DEE2-AB70-E155-21AC4A470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9" y="304800"/>
            <a:ext cx="16002000" cy="8001000"/>
          </a:xfrm>
          <a:prstGeom prst="rect">
            <a:avLst/>
          </a:prstGeom>
        </p:spPr>
      </p:pic>
      <p:pic>
        <p:nvPicPr>
          <p:cNvPr id="3" name="Hình ảnh 2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0A053E50-E6F4-0718-C3C0-32C884E9C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962" y="4305300"/>
            <a:ext cx="6420746" cy="450595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9EB2164-5AE3-6C9F-5410-A9B2885394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407" y="3009900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97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B0A6E1BA-921F-4409-FD2B-CE4D82388FCF}"/>
              </a:ext>
            </a:extLst>
          </p:cNvPr>
          <p:cNvGrpSpPr/>
          <p:nvPr/>
        </p:nvGrpSpPr>
        <p:grpSpPr>
          <a:xfrm>
            <a:off x="293064" y="116433"/>
            <a:ext cx="15690507" cy="9100457"/>
            <a:chOff x="217756" y="65357"/>
            <a:chExt cx="11838777" cy="6473286"/>
          </a:xfrm>
          <a:noFill/>
        </p:grpSpPr>
        <p:sp>
          <p:nvSpPr>
            <p:cNvPr id="3" name="Rectangle: Rounded Corners 19">
              <a:extLst>
                <a:ext uri="{FF2B5EF4-FFF2-40B4-BE49-F238E27FC236}">
                  <a16:creationId xmlns:a16="http://schemas.microsoft.com/office/drawing/2014/main" id="{9D737CF3-672A-C8B8-17A0-60B6D297A970}"/>
                </a:ext>
              </a:extLst>
            </p:cNvPr>
            <p:cNvSpPr/>
            <p:nvPr/>
          </p:nvSpPr>
          <p:spPr>
            <a:xfrm>
              <a:off x="267677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4" name="Rectangle: Rounded Corners 20">
              <a:extLst>
                <a:ext uri="{FF2B5EF4-FFF2-40B4-BE49-F238E27FC236}">
                  <a16:creationId xmlns:a16="http://schemas.microsoft.com/office/drawing/2014/main" id="{9F2B04DB-690F-2654-A1FC-667C5B277455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E8510661-CEAB-FFA1-9EE3-468E7DFEA4D7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6" name="Oval 22">
              <a:extLst>
                <a:ext uri="{FF2B5EF4-FFF2-40B4-BE49-F238E27FC236}">
                  <a16:creationId xmlns:a16="http://schemas.microsoft.com/office/drawing/2014/main" id="{B3C9D329-9B54-399D-68BA-F1F2D0D0407E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7" name="Oval 23">
              <a:extLst>
                <a:ext uri="{FF2B5EF4-FFF2-40B4-BE49-F238E27FC236}">
                  <a16:creationId xmlns:a16="http://schemas.microsoft.com/office/drawing/2014/main" id="{943DA7FE-375B-B3C0-9734-EF7959FD678E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28AA60D9-F790-0B92-E1A4-83C104A6583C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9" name="Oval 25">
              <a:extLst>
                <a:ext uri="{FF2B5EF4-FFF2-40B4-BE49-F238E27FC236}">
                  <a16:creationId xmlns:a16="http://schemas.microsoft.com/office/drawing/2014/main" id="{4669C14D-CAFF-51F0-1AF1-141D33C8B6ED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0" name="Oval 26">
              <a:extLst>
                <a:ext uri="{FF2B5EF4-FFF2-40B4-BE49-F238E27FC236}">
                  <a16:creationId xmlns:a16="http://schemas.microsoft.com/office/drawing/2014/main" id="{A3C558B1-91AF-F24C-0FF1-0CF90684300E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1" name="Oval 27">
              <a:extLst>
                <a:ext uri="{FF2B5EF4-FFF2-40B4-BE49-F238E27FC236}">
                  <a16:creationId xmlns:a16="http://schemas.microsoft.com/office/drawing/2014/main" id="{2B99A04A-23D7-1057-7C27-ECC839A7D6DB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pic>
        <p:nvPicPr>
          <p:cNvPr id="12" name="Picture 6">
            <a:extLst>
              <a:ext uri="{FF2B5EF4-FFF2-40B4-BE49-F238E27FC236}">
                <a16:creationId xmlns:a16="http://schemas.microsoft.com/office/drawing/2014/main" id="{669C1A5A-94B7-0ADE-908F-38E33C174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62" y="1574622"/>
            <a:ext cx="10506192" cy="4031769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1B071C3A-B441-7E96-DF25-D29F60984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298" y="619775"/>
            <a:ext cx="797748" cy="782696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6CA16FC8-92EF-5E8B-5811-EF71A2A89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4999868" y="7130497"/>
            <a:ext cx="1481840" cy="1453880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876B3946-A2EC-67B4-19A9-8721E37D3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3926676" y="892623"/>
            <a:ext cx="1481840" cy="1453880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B75F9D59-80DA-2774-626D-23254BC31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15458045" y="-798922"/>
            <a:ext cx="691557" cy="678509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67A97C6C-95A8-9ABB-E296-80DE5CE1D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80370" y="6216414"/>
            <a:ext cx="691557" cy="678509"/>
          </a:xfrm>
          <a:prstGeom prst="rect">
            <a:avLst/>
          </a:prstGeom>
        </p:spPr>
      </p:pic>
      <p:pic>
        <p:nvPicPr>
          <p:cNvPr id="18" name="Picture 28">
            <a:extLst>
              <a:ext uri="{FF2B5EF4-FFF2-40B4-BE49-F238E27FC236}">
                <a16:creationId xmlns:a16="http://schemas.microsoft.com/office/drawing/2014/main" id="{0D363BC3-F08B-9E00-9A02-5BB5564765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1" t="28946" r="70326" b="61026"/>
          <a:stretch/>
        </p:blipFill>
        <p:spPr>
          <a:xfrm>
            <a:off x="1856556" y="-1230956"/>
            <a:ext cx="2968940" cy="917005"/>
          </a:xfrm>
          <a:prstGeom prst="rect">
            <a:avLst/>
          </a:prstGeom>
        </p:spPr>
      </p:pic>
      <p:sp>
        <p:nvSpPr>
          <p:cNvPr id="19" name="TextBox 29">
            <a:extLst>
              <a:ext uri="{FF2B5EF4-FFF2-40B4-BE49-F238E27FC236}">
                <a16:creationId xmlns:a16="http://schemas.microsoft.com/office/drawing/2014/main" id="{FD563B33-ACCD-15DB-F281-6619DCAAB53C}"/>
              </a:ext>
            </a:extLst>
          </p:cNvPr>
          <p:cNvSpPr txBox="1"/>
          <p:nvPr/>
        </p:nvSpPr>
        <p:spPr>
          <a:xfrm>
            <a:off x="3731612" y="4170747"/>
            <a:ext cx="8859691" cy="307776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Tạm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biệt</a:t>
            </a:r>
            <a:endParaRPr lang="en-US" sz="9600" dirty="0">
              <a:solidFill>
                <a:srgbClr val="FF4C4C"/>
              </a:solidFill>
              <a:latin typeface="SVN-Poky's" panose="020B0606040200020203" pitchFamily="34" charset="0"/>
            </a:endParaRP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và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hẹn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gặp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lại</a:t>
            </a:r>
            <a:endParaRPr lang="en-US" sz="9600" dirty="0">
              <a:solidFill>
                <a:srgbClr val="FF4C4C"/>
              </a:solidFill>
              <a:latin typeface="SVN-Poky's" panose="020B0606040200020203" pitchFamily="34" charset="0"/>
            </a:endParaRPr>
          </a:p>
        </p:txBody>
      </p:sp>
      <p:pic>
        <p:nvPicPr>
          <p:cNvPr id="20" name="Hình ảnh 19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7EC09C05-EBAE-07D8-9A09-615D72716D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0" b="95613" l="9900" r="89989">
                        <a14:foregroundMark x1="30478" y1="59123" x2="38598" y2="63210"/>
                        <a14:foregroundMark x1="52614" y1="60120" x2="57842" y2="68495"/>
                        <a14:foregroundMark x1="49611" y1="70090" x2="49055" y2="81057"/>
                        <a14:foregroundMark x1="45050" y1="92024" x2="41491" y2="95613"/>
                        <a14:foregroundMark x1="67186" y1="84646" x2="76418" y2="86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346" y="4951913"/>
            <a:ext cx="3321428" cy="3705665"/>
          </a:xfrm>
          <a:prstGeom prst="rect">
            <a:avLst/>
          </a:prstGeom>
        </p:spPr>
      </p:pic>
      <p:pic>
        <p:nvPicPr>
          <p:cNvPr id="21" name="Hình ảnh 2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5D6EBAFB-F9E1-C1D5-4989-E507A648D5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" y="5369220"/>
            <a:ext cx="3372040" cy="3077765"/>
          </a:xfrm>
          <a:prstGeom prst="rect">
            <a:avLst/>
          </a:prstGeom>
        </p:spPr>
      </p:pic>
      <p:pic>
        <p:nvPicPr>
          <p:cNvPr id="22" name="Hình ảnh 21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8F5CD11F-645C-7D4A-20FE-FDBC84A4BD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630" y="5602343"/>
            <a:ext cx="3033251" cy="28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3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DDD860A-7176-894A-D90F-043351724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9" y="304800"/>
            <a:ext cx="15849600" cy="7924800"/>
          </a:xfrm>
          <a:prstGeom prst="rect">
            <a:avLst/>
          </a:prstGeom>
        </p:spPr>
      </p:pic>
      <p:pic>
        <p:nvPicPr>
          <p:cNvPr id="3" name="Hình ảnh 2" descr="Ảnh có chứa búp bê, đồ chơi&#10;&#10;Mô tả được tạo tự động">
            <a:extLst>
              <a:ext uri="{FF2B5EF4-FFF2-40B4-BE49-F238E27FC236}">
                <a16:creationId xmlns:a16="http://schemas.microsoft.com/office/drawing/2014/main" id="{07AB26BD-2D2D-0D6B-B14E-9B11A604A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519" y="4343400"/>
            <a:ext cx="4511727" cy="418979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166366E8-A42B-5E08-2265-1E908A0D0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2103665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6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văn bản, thiết bị điện tử&#10;&#10;Mô tả được tạo tự động">
            <a:extLst>
              <a:ext uri="{FF2B5EF4-FFF2-40B4-BE49-F238E27FC236}">
                <a16:creationId xmlns:a16="http://schemas.microsoft.com/office/drawing/2014/main" id="{90DAC3C8-65DA-1056-0D01-91903F7BF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512" y="76200"/>
            <a:ext cx="4210393" cy="428383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FCDF9F09-AD9F-AB5B-FC1C-A78B81B64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2319" y="207229"/>
            <a:ext cx="9753600" cy="8144691"/>
          </a:xfrm>
          <a:prstGeom prst="rect">
            <a:avLst/>
          </a:prstGeom>
        </p:spPr>
      </p:pic>
      <p:pic>
        <p:nvPicPr>
          <p:cNvPr id="3" name="Hình ảnh 2" descr="Ảnh có chứa văn bản, bộ đồ ăn&#10;&#10;Mô tả được tạo tự động">
            <a:extLst>
              <a:ext uri="{FF2B5EF4-FFF2-40B4-BE49-F238E27FC236}">
                <a16:creationId xmlns:a16="http://schemas.microsoft.com/office/drawing/2014/main" id="{B9F3CAF7-5A61-DBAD-147F-B7968FEA3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19" y="2478264"/>
            <a:ext cx="6019800" cy="3602619"/>
          </a:xfrm>
          <a:prstGeom prst="rect">
            <a:avLst/>
          </a:prstGeom>
        </p:spPr>
      </p:pic>
      <p:pic>
        <p:nvPicPr>
          <p:cNvPr id="5" name="Hình ảnh 4" descr="Ảnh có chứa búp bê, đồ chơi, trong nhà, đặt&#10;&#10;Mô tả được tạo tự động">
            <a:extLst>
              <a:ext uri="{FF2B5EF4-FFF2-40B4-BE49-F238E27FC236}">
                <a16:creationId xmlns:a16="http://schemas.microsoft.com/office/drawing/2014/main" id="{8F79E31D-8D54-220C-363C-65C656E0D1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19" y="2933700"/>
            <a:ext cx="5334000" cy="5418220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EC26486B-3BC2-5CE2-EC87-806D1EF6AD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" y="6080883"/>
            <a:ext cx="2785642" cy="2895361"/>
          </a:xfrm>
          <a:prstGeom prst="rect">
            <a:avLst/>
          </a:prstGeom>
        </p:spPr>
      </p:pic>
      <p:pic>
        <p:nvPicPr>
          <p:cNvPr id="13" name="Hình ảnh 12" descr="Ảnh có chứa văn bản&#10;&#10;Mô tả được tạo tự động">
            <a:extLst>
              <a:ext uri="{FF2B5EF4-FFF2-40B4-BE49-F238E27FC236}">
                <a16:creationId xmlns:a16="http://schemas.microsoft.com/office/drawing/2014/main" id="{C4BE1A7B-8FE1-CC25-3A77-8C3533EE45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29" y="5856020"/>
            <a:ext cx="1895740" cy="2495898"/>
          </a:xfrm>
          <a:prstGeom prst="rect">
            <a:avLst/>
          </a:prstGeom>
        </p:spPr>
      </p:pic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A730771D-FE75-33C2-5F8B-F6377832E0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791" y="970166"/>
            <a:ext cx="1895740" cy="2495898"/>
          </a:xfrm>
          <a:prstGeom prst="rect">
            <a:avLst/>
          </a:prstGeom>
        </p:spPr>
      </p:pic>
      <p:pic>
        <p:nvPicPr>
          <p:cNvPr id="15" name="Hình ảnh 14" descr="Ảnh có chứa văn bản&#10;&#10;Mô tả được tạo tự động">
            <a:extLst>
              <a:ext uri="{FF2B5EF4-FFF2-40B4-BE49-F238E27FC236}">
                <a16:creationId xmlns:a16="http://schemas.microsoft.com/office/drawing/2014/main" id="{CCA88CEF-1989-D82E-FF02-8622F067B2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8" y="2478264"/>
            <a:ext cx="1895740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65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E43196E2-0BFF-80A0-DC9F-8ACCEB77E05D}"/>
              </a:ext>
            </a:extLst>
          </p:cNvPr>
          <p:cNvSpPr txBox="1"/>
          <p:nvPr/>
        </p:nvSpPr>
        <p:spPr>
          <a:xfrm>
            <a:off x="6018989" y="1422062"/>
            <a:ext cx="423866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 câu đố sau: 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49F42D6-380C-C15E-243F-CE02DA004424}"/>
              </a:ext>
            </a:extLst>
          </p:cNvPr>
          <p:cNvSpPr/>
          <p:nvPr/>
        </p:nvSpPr>
        <p:spPr>
          <a:xfrm>
            <a:off x="3947319" y="2318078"/>
            <a:ext cx="8137525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Đầu trọc long lóc</a:t>
            </a:r>
          </a:p>
          <a:p>
            <a:pPr algn="ctr"/>
            <a:r>
              <a:rPr lang="en-US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Tóc thì mọc trong</a:t>
            </a:r>
          </a:p>
          <a:p>
            <a:pPr algn="ctr"/>
            <a:r>
              <a:rPr lang="en-US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 dây thòng lòng</a:t>
            </a:r>
          </a:p>
          <a:p>
            <a:pPr algn="ctr"/>
            <a:r>
              <a:rPr lang="en-US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 trong nhà bạn</a:t>
            </a:r>
          </a:p>
          <a:p>
            <a:pPr algn="r"/>
            <a:r>
              <a:rPr lang="en-US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 cái gì?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5A5BE3A8-93B5-FD1A-6E4A-2F360F43F891}"/>
              </a:ext>
            </a:extLst>
          </p:cNvPr>
          <p:cNvSpPr txBox="1"/>
          <p:nvPr/>
        </p:nvSpPr>
        <p:spPr>
          <a:xfrm>
            <a:off x="5666720" y="6172200"/>
            <a:ext cx="469872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 bóng đèn điện</a:t>
            </a:r>
          </a:p>
        </p:txBody>
      </p:sp>
    </p:spTree>
    <p:extLst>
      <p:ext uri="{BB962C8B-B14F-4D97-AF65-F5344CB8AC3E}">
        <p14:creationId xmlns:p14="http://schemas.microsoft.com/office/powerpoint/2010/main" val="16390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885D129E-233B-8EE0-B830-F62003C26846}"/>
              </a:ext>
            </a:extLst>
          </p:cNvPr>
          <p:cNvSpPr txBox="1"/>
          <p:nvPr/>
        </p:nvSpPr>
        <p:spPr>
          <a:xfrm>
            <a:off x="6087641" y="1743908"/>
            <a:ext cx="47022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 câu đố sau: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22497EC-D6F8-7DC0-BFE1-81FA3B702FD9}"/>
              </a:ext>
            </a:extLst>
          </p:cNvPr>
          <p:cNvSpPr/>
          <p:nvPr/>
        </p:nvSpPr>
        <p:spPr>
          <a:xfrm>
            <a:off x="3775083" y="3124200"/>
            <a:ext cx="93273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Xin chào quý vị chị anh</a:t>
            </a:r>
            <a:endParaRPr lang="en-US" sz="3600" b="1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vi-VN" sz="36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Gặp nhau sớm tối đã thành thân quen</a:t>
            </a:r>
            <a:endParaRPr lang="en-US" sz="3600" b="1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vi-VN" sz="36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Bắc Nam xuôi ngược trăm miền </a:t>
            </a:r>
            <a:endParaRPr lang="en-US" sz="3600" b="1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vi-VN" sz="36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 con già trẻ đón xem đợi chờ </a:t>
            </a:r>
            <a:endParaRPr lang="en-US" sz="3600" b="1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r"/>
            <a:r>
              <a:rPr lang="vi-VN" sz="36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 cái gì?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8B1561D4-9C16-7A10-5C99-508FF0163312}"/>
              </a:ext>
            </a:extLst>
          </p:cNvPr>
          <p:cNvSpPr txBox="1"/>
          <p:nvPr/>
        </p:nvSpPr>
        <p:spPr>
          <a:xfrm>
            <a:off x="5371979" y="6781800"/>
            <a:ext cx="61335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 máy thu hình (tivi)</a:t>
            </a:r>
          </a:p>
        </p:txBody>
      </p:sp>
    </p:spTree>
    <p:extLst>
      <p:ext uri="{BB962C8B-B14F-4D97-AF65-F5344CB8AC3E}">
        <p14:creationId xmlns:p14="http://schemas.microsoft.com/office/powerpoint/2010/main" val="91169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6BC891B7-850C-05B1-7A70-879EAE403EE6}"/>
              </a:ext>
            </a:extLst>
          </p:cNvPr>
          <p:cNvSpPr txBox="1"/>
          <p:nvPr/>
        </p:nvSpPr>
        <p:spPr>
          <a:xfrm>
            <a:off x="6042029" y="1600200"/>
            <a:ext cx="47784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 câu đố sau: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6758AE4-D96B-8F74-C768-1D870C3C8FA8}"/>
              </a:ext>
            </a:extLst>
          </p:cNvPr>
          <p:cNvSpPr/>
          <p:nvPr/>
        </p:nvSpPr>
        <p:spPr>
          <a:xfrm>
            <a:off x="3692012" y="2819400"/>
            <a:ext cx="94784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Thân em xưa ở bụi tre</a:t>
            </a:r>
            <a:endParaRPr lang="en-US" sz="4400" b="1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vi-VN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Mùa đông xếp lại màu hè mở ra.</a:t>
            </a:r>
            <a:endParaRPr lang="en-US" sz="4400" b="1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vi-VN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    </a:t>
            </a:r>
            <a:r>
              <a:rPr lang="en-US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Đố b</a:t>
            </a:r>
            <a:r>
              <a:rPr lang="vi-VN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ạn </a:t>
            </a:r>
            <a:r>
              <a:rPr lang="en-US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 cái gì? 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5E1FCC1E-CD04-3B4C-3054-0796747C877F}"/>
              </a:ext>
            </a:extLst>
          </p:cNvPr>
          <p:cNvSpPr txBox="1"/>
          <p:nvPr/>
        </p:nvSpPr>
        <p:spPr>
          <a:xfrm>
            <a:off x="5177539" y="5867400"/>
            <a:ext cx="65073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 quạt nan/ quạt tre</a:t>
            </a:r>
          </a:p>
        </p:txBody>
      </p:sp>
    </p:spTree>
    <p:extLst>
      <p:ext uri="{BB962C8B-B14F-4D97-AF65-F5344CB8AC3E}">
        <p14:creationId xmlns:p14="http://schemas.microsoft.com/office/powerpoint/2010/main" val="400221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75EFF86A-2021-EBC5-C070-72D8127B6946}"/>
              </a:ext>
            </a:extLst>
          </p:cNvPr>
          <p:cNvSpPr txBox="1"/>
          <p:nvPr/>
        </p:nvSpPr>
        <p:spPr>
          <a:xfrm>
            <a:off x="5475525" y="1524000"/>
            <a:ext cx="410240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 câu đố sau: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44FC669-B294-C9F4-AFDA-39696370E253}"/>
              </a:ext>
            </a:extLst>
          </p:cNvPr>
          <p:cNvSpPr/>
          <p:nvPr/>
        </p:nvSpPr>
        <p:spPr>
          <a:xfrm>
            <a:off x="3457965" y="2621101"/>
            <a:ext cx="8137525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 cánh, không biết bay</a:t>
            </a:r>
            <a:br>
              <a:rPr lang="en-US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</a:br>
            <a:r>
              <a:rPr lang="en-US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Chỉ quay như chong chóng</a:t>
            </a:r>
            <a:br>
              <a:rPr lang="en-US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</a:br>
            <a:r>
              <a:rPr lang="en-US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gió xua cái nóng</a:t>
            </a:r>
            <a:br>
              <a:rPr lang="en-US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</a:br>
            <a:r>
              <a:rPr lang="en-US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Mất điện là hết quay. </a:t>
            </a:r>
          </a:p>
          <a:p>
            <a:r>
              <a:rPr lang="vi-VN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    </a:t>
            </a:r>
            <a:r>
              <a:rPr lang="en-US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Đố b</a:t>
            </a:r>
            <a:r>
              <a:rPr lang="vi-VN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ạn </a:t>
            </a:r>
            <a:r>
              <a:rPr lang="en-US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 cái gì? 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D4973F46-F0D1-682B-EE49-30E0E4CFED0C}"/>
              </a:ext>
            </a:extLst>
          </p:cNvPr>
          <p:cNvSpPr txBox="1"/>
          <p:nvPr/>
        </p:nvSpPr>
        <p:spPr>
          <a:xfrm>
            <a:off x="5796125" y="6248400"/>
            <a:ext cx="346120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 quạt điện</a:t>
            </a:r>
          </a:p>
        </p:txBody>
      </p:sp>
    </p:spTree>
    <p:extLst>
      <p:ext uri="{BB962C8B-B14F-4D97-AF65-F5344CB8AC3E}">
        <p14:creationId xmlns:p14="http://schemas.microsoft.com/office/powerpoint/2010/main" val="31869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>
            <a:extLst>
              <a:ext uri="{FF2B5EF4-FFF2-40B4-BE49-F238E27FC236}">
                <a16:creationId xmlns:a16="http://schemas.microsoft.com/office/drawing/2014/main" id="{51DA7476-231D-D397-753B-3146CAE46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1" t="28946" r="70326" b="61026"/>
          <a:stretch/>
        </p:blipFill>
        <p:spPr>
          <a:xfrm>
            <a:off x="1856556" y="-1204830"/>
            <a:ext cx="2968940" cy="917005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54EF294-BB79-EF87-4E8D-59F92DDD7292}"/>
              </a:ext>
            </a:extLst>
          </p:cNvPr>
          <p:cNvSpPr txBox="1"/>
          <p:nvPr/>
        </p:nvSpPr>
        <p:spPr>
          <a:xfrm>
            <a:off x="3490118" y="432526"/>
            <a:ext cx="1129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>
                <a:solidFill>
                  <a:srgbClr val="7030A0"/>
                </a:solidFill>
                <a:latin typeface="HP001 4 hàng" panose="020B0603050302020204" pitchFamily="34" charset="0"/>
              </a:rPr>
              <a:t>Thứ … ngày … tháng … năm 20…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55A1DA5-87D0-B43E-BBDC-B2F98CAE481F}"/>
              </a:ext>
            </a:extLst>
          </p:cNvPr>
          <p:cNvSpPr txBox="1"/>
          <p:nvPr/>
        </p:nvSpPr>
        <p:spPr>
          <a:xfrm>
            <a:off x="7122319" y="1345101"/>
            <a:ext cx="3429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>
                <a:solidFill>
                  <a:srgbClr val="7030A0"/>
                </a:solidFill>
                <a:latin typeface="HP001 4 hàng" panose="020B0603050302020204" pitchFamily="34" charset="0"/>
              </a:rPr>
              <a:t>Công nghệ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F61DCAC-302A-9128-3E0A-ED36BF3A30E1}"/>
              </a:ext>
            </a:extLst>
          </p:cNvPr>
          <p:cNvSpPr txBox="1"/>
          <p:nvPr/>
        </p:nvSpPr>
        <p:spPr>
          <a:xfrm>
            <a:off x="5204619" y="2257676"/>
            <a:ext cx="944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>
                <a:solidFill>
                  <a:srgbClr val="C00000"/>
                </a:solidFill>
                <a:latin typeface="HP001 4 hàng" panose="020B0603050302020204" pitchFamily="34" charset="0"/>
              </a:rPr>
              <a:t>Bài 3: Sử dụng quạt điện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B39F3B8-F99B-853B-98A5-5CFDD9F1388B}"/>
              </a:ext>
            </a:extLst>
          </p:cNvPr>
          <p:cNvSpPr txBox="1"/>
          <p:nvPr/>
        </p:nvSpPr>
        <p:spPr>
          <a:xfrm>
            <a:off x="7084218" y="3170251"/>
            <a:ext cx="2044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>
                <a:solidFill>
                  <a:srgbClr val="C00000"/>
                </a:solidFill>
                <a:latin typeface="HP001 4 hàng" panose="020B0603050302020204" pitchFamily="34" charset="0"/>
              </a:rPr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58931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930025-17B2-8C9B-2237-85A50DB6B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089" y="3145413"/>
            <a:ext cx="8722100" cy="2853175"/>
          </a:xfrm>
          <a:prstGeom prst="rect">
            <a:avLst/>
          </a:prstGeom>
        </p:spPr>
      </p:pic>
      <p:pic>
        <p:nvPicPr>
          <p:cNvPr id="3" name="Hình ảnh 2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384AAF78-2775-B0A6-616A-D0493E2A5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450" y="4671079"/>
            <a:ext cx="3848637" cy="406456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6A2D9C54-FC30-B30B-0077-5854B1A30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09" y="-861682"/>
            <a:ext cx="11065521" cy="11065521"/>
          </a:xfrm>
          <a:prstGeom prst="rect">
            <a:avLst/>
          </a:prstGeom>
        </p:spPr>
      </p:pic>
      <p:pic>
        <p:nvPicPr>
          <p:cNvPr id="5" name="Hình ảnh 4" descr="Ảnh có chứa văn bản, tối&#10;&#10;Mô tả được tạo tự động">
            <a:extLst>
              <a:ext uri="{FF2B5EF4-FFF2-40B4-BE49-F238E27FC236}">
                <a16:creationId xmlns:a16="http://schemas.microsoft.com/office/drawing/2014/main" id="{AA18A284-3807-86BB-D326-8EB562F43C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93" y="1"/>
            <a:ext cx="2074604" cy="3108391"/>
          </a:xfrm>
          <a:prstGeom prst="rect">
            <a:avLst/>
          </a:prstGeom>
        </p:spPr>
      </p:pic>
      <p:pic>
        <p:nvPicPr>
          <p:cNvPr id="6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id="{4077D2A5-A977-B4B8-8DEE-E9772DCAB0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75" y="2790267"/>
            <a:ext cx="1479424" cy="13168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1AB574CB-DDE4-BEB5-2AB5-E005C70305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52" y="5998587"/>
            <a:ext cx="1983404" cy="46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2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63 L 0.00117 0.00463 C 0.00417 -0.00023 0.00742 -0.00486 0.01042 -0.01018 C 0.02005 -0.02801 0.02682 -0.04768 0.03906 -0.06111 C 0.04818 -0.07129 0.05833 -0.0787 0.06849 -0.08518 C 0.07669 -0.09027 0.08542 -0.09189 0.09388 -0.0956 C 0.11836 -0.10625 0.12461 -0.10833 0.14701 -0.12407 C 0.1513 -0.12708 0.1556 -0.13032 0.15964 -0.13449 C 0.16797 -0.14328 0.17135 -0.15347 0.17643 -0.16898 C 0.18099 -0.18264 0.18607 -0.19606 0.18906 -0.21088 C 0.20221 -0.275 0.18997 -0.21921 0.20091 -0.2618 C 0.20221 -0.26689 0.20313 -0.27176 0.2043 -0.27685 C 0.20599 -0.28495 0.20651 -0.29398 0.20938 -0.30092 C 0.21107 -0.30486 0.21276 -0.30879 0.21445 -0.31273 C 0.22018 -0.32754 0.2224 -0.33727 0.23125 -0.35023 C 0.24375 -0.36875 0.22839 -0.34514 0.24141 -0.36828 C 0.24323 -0.37152 0.24557 -0.37384 0.24727 -0.37708 C 0.24831 -0.37916 0.24896 -0.38194 0.24974 -0.38449 C 0.25208 -0.39213 0.25287 -0.39583 0.25482 -0.40393 C 0.25586 -0.4125 0.25573 -0.40902 0.25573 -0.41458 L 0.26419 -0.40555 " pathEditMode="relative" ptsTypes="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-0.15116 L 0.01797 -0.15116 C 0.04192 -0.16458 0.07617 -0.18102 0.09804 -0.2037 C 0.11744 -0.22384 0.13841 -0.25903 0.15026 -0.29352 C 0.1569 -0.31273 0.16093 -0.33449 0.16627 -0.35509 C 0.17161 -0.40301 0.17877 -0.45208 0.17643 -0.50185 C 0.17539 -0.52338 0.16992 -0.54352 0.16718 -0.56458 C 0.1638 -0.59005 0.16106 -0.61574 0.15794 -0.64097 C 0.15312 -0.67847 0.15143 -0.70417 0.13763 -0.73542 C 0.13242 -0.74745 0.12526 -0.75671 0.11823 -0.76551 C 0.09401 -0.79583 0.07356 -0.82245 0.04583 -0.83727 C 0.03841 -0.8412 0.0306 -0.84236 0.02304 -0.84468 C 0.00599 -0.84306 0.01289 -0.84468 0.00208 -0.8419 L 0.00208 -0.8419 " pathEditMode="relative" ptsTypes="AAAAAAAAAA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10042</TotalTime>
  <Words>480</Words>
  <Application>Microsoft Office PowerPoint</Application>
  <PresentationFormat>Custom</PresentationFormat>
  <Paragraphs>74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等线</vt:lpstr>
      <vt:lpstr>Arial</vt:lpstr>
      <vt:lpstr>Arial-Rounded</vt:lpstr>
      <vt:lpstr>AvantGarde</vt:lpstr>
      <vt:lpstr>HP001 4 hàng</vt:lpstr>
      <vt:lpstr>SVN-Anastasia</vt:lpstr>
      <vt:lpstr>SVN-Poky's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Huong Tran</cp:lastModifiedBy>
  <cp:revision>1212</cp:revision>
  <dcterms:created xsi:type="dcterms:W3CDTF">2008-09-09T22:52:10Z</dcterms:created>
  <dcterms:modified xsi:type="dcterms:W3CDTF">2024-10-16T07:42:50Z</dcterms:modified>
</cp:coreProperties>
</file>