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6"/>
  </p:notesMasterIdLst>
  <p:sldIdLst>
    <p:sldId id="322" r:id="rId3"/>
    <p:sldId id="260" r:id="rId4"/>
    <p:sldId id="283" r:id="rId5"/>
    <p:sldId id="263" r:id="rId6"/>
    <p:sldId id="2636" r:id="rId7"/>
    <p:sldId id="285" r:id="rId8"/>
    <p:sldId id="290" r:id="rId9"/>
    <p:sldId id="292" r:id="rId10"/>
    <p:sldId id="293" r:id="rId11"/>
    <p:sldId id="291" r:id="rId12"/>
    <p:sldId id="294" r:id="rId13"/>
    <p:sldId id="300" r:id="rId14"/>
    <p:sldId id="297" r:id="rId15"/>
    <p:sldId id="299" r:id="rId16"/>
    <p:sldId id="2637" r:id="rId17"/>
    <p:sldId id="2638" r:id="rId18"/>
    <p:sldId id="2639" r:id="rId19"/>
    <p:sldId id="2640" r:id="rId20"/>
    <p:sldId id="2641" r:id="rId21"/>
    <p:sldId id="2642" r:id="rId22"/>
    <p:sldId id="2643" r:id="rId23"/>
    <p:sldId id="2644"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78" d="100"/>
          <a:sy n="78" d="100"/>
        </p:scale>
        <p:origin x="71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6.xml"/><Relationship Id="rId5" Type="http://schemas.openxmlformats.org/officeDocument/2006/relationships/image" Target="../media/image5.png"/><Relationship Id="rId15" Type="http://schemas.openxmlformats.org/officeDocument/2006/relationships/image" Target="../media/image39.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43.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5.svg"/><Relationship Id="rId10" Type="http://schemas.openxmlformats.org/officeDocument/2006/relationships/image" Target="../media/image42.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8.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8.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8.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emf"/><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52395" y="4900333"/>
            <a:ext cx="6716435" cy="1014213"/>
          </a:xfrm>
          <a:prstGeom prst="rect">
            <a:avLst/>
          </a:prstGeom>
          <a:noFill/>
        </p:spPr>
        <p:txBody>
          <a:bodyPr wrap="none" lIns="91208" tIns="45605" rIns="91208" bIns="45605">
            <a:spAutoFit/>
          </a:bodyPr>
          <a:lstStyle/>
          <a:p>
            <a:pPr algn="ctr">
              <a:defRPr/>
            </a:pPr>
            <a:r>
              <a:rPr lang="en-US" sz="5992"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992"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1"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Rectangle 31"/>
            <p:cNvSpPr/>
            <p:nvPr/>
          </p:nvSpPr>
          <p:spPr>
            <a:xfrm>
              <a:off x="2548467" y="364009"/>
              <a:ext cx="638316"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n-US" sz="28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rPr>
              <a:t>THẢO 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Chủ</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điểm</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Cổng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trường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rộng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mở</a:t>
            </a:r>
            <a:endPar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249697" y="1112763"/>
            <a:ext cx="7748954" cy="280076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8800" b="1" i="0" u="none" strike="noStrike" kern="1200" cap="none" spc="0" normalizeH="0" baseline="0" noProof="0" dirty="0">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hẹn</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625</Words>
  <Application>Microsoft Office PowerPoint</Application>
  <PresentationFormat>Widescreen</PresentationFormat>
  <Paragraphs>95</Paragraphs>
  <Slides>23</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等线</vt:lpstr>
      <vt:lpstr>Arial</vt:lpstr>
      <vt:lpstr>Arial-Rounded</vt:lpstr>
      <vt:lpstr>Calibri</vt:lpstr>
      <vt:lpstr>Coiny</vt:lpstr>
      <vt:lpstr>Gloria Hallelujah</vt:lpstr>
      <vt:lpstr>HP001 4 hàng</vt:lpstr>
      <vt:lpstr>HP001 5 hàng</vt:lpstr>
      <vt:lpstr>Odibee Sans</vt:lpstr>
      <vt:lpstr>Times New Roman</vt:lpstr>
      <vt:lpstr>UVN Thay Giao Nang</vt:lpstr>
      <vt:lpstr>字魂70号-灵悦黑体</vt:lpstr>
      <vt:lpstr>包图主题2</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35</cp:revision>
  <dcterms:created xsi:type="dcterms:W3CDTF">2022-06-25T01:17:34Z</dcterms:created>
  <dcterms:modified xsi:type="dcterms:W3CDTF">2024-10-15T06:14:27Z</dcterms:modified>
</cp:coreProperties>
</file>