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9"/>
  </p:notesMasterIdLst>
  <p:sldIdLst>
    <p:sldId id="322" r:id="rId3"/>
    <p:sldId id="290" r:id="rId4"/>
    <p:sldId id="257" r:id="rId5"/>
    <p:sldId id="259" r:id="rId6"/>
    <p:sldId id="316" r:id="rId7"/>
    <p:sldId id="264" r:id="rId8"/>
    <p:sldId id="281" r:id="rId9"/>
    <p:sldId id="317" r:id="rId10"/>
    <p:sldId id="318" r:id="rId11"/>
    <p:sldId id="319" r:id="rId12"/>
    <p:sldId id="282" r:id="rId13"/>
    <p:sldId id="324" r:id="rId14"/>
    <p:sldId id="336" r:id="rId15"/>
    <p:sldId id="343" r:id="rId16"/>
    <p:sldId id="289" r:id="rId17"/>
    <p:sldId id="2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664" autoAdjust="0"/>
  </p:normalViewPr>
  <p:slideViewPr>
    <p:cSldViewPr snapToGrid="0">
      <p:cViewPr varScale="1">
        <p:scale>
          <a:sx n="69" d="100"/>
          <a:sy n="69" d="100"/>
        </p:scale>
        <p:origin x="1234"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54655-E54F-4BC2-99EC-28CE37357CE3}" type="datetimeFigureOut">
              <a:rPr lang="en-US" smtClean="0"/>
              <a:t>15-Oct-24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FEC43-9B7B-4B9D-93C8-35FD18C1EDD7}" type="slidenum">
              <a:rPr lang="en-US" smtClean="0"/>
              <a:t>‹#›</a:t>
            </a:fld>
            <a:endParaRPr lang="en-US"/>
          </a:p>
        </p:txBody>
      </p:sp>
    </p:spTree>
    <p:extLst>
      <p:ext uri="{BB962C8B-B14F-4D97-AF65-F5344CB8AC3E}">
        <p14:creationId xmlns:p14="http://schemas.microsoft.com/office/powerpoint/2010/main" val="50534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68657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74267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31535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259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4024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39663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6784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2889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9670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65792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5432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247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4038A4-591F-477D-BD11-664F7AA53E3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5D3C3DC-EDC8-4356-8EEF-E5799AAE5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8C74DE6-645D-47AA-9BB2-9DAFD99EF699}"/>
              </a:ext>
            </a:extLst>
          </p:cNvPr>
          <p:cNvSpPr>
            <a:spLocks noGrp="1"/>
          </p:cNvSpPr>
          <p:nvPr>
            <p:ph type="dt" sz="half" idx="10"/>
          </p:nvPr>
        </p:nvSpPr>
        <p:spPr/>
        <p:txBody>
          <a:bodyPr/>
          <a:lstStyle/>
          <a:p>
            <a:fld id="{15C87518-6E8A-41BB-A282-E8C0A2691D2E}" type="datetimeFigureOut">
              <a:rPr lang="zh-CN" altLang="en-US" smtClean="0"/>
              <a:t>2024/10/15</a:t>
            </a:fld>
            <a:endParaRPr lang="zh-CN" altLang="en-US"/>
          </a:p>
        </p:txBody>
      </p:sp>
      <p:sp>
        <p:nvSpPr>
          <p:cNvPr id="5" name="页脚占位符 4">
            <a:extLst>
              <a:ext uri="{FF2B5EF4-FFF2-40B4-BE49-F238E27FC236}">
                <a16:creationId xmlns:a16="http://schemas.microsoft.com/office/drawing/2014/main" id="{ED84D011-F31F-4B69-A976-4840C6EC7A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BDF37CF-36AC-43A8-A0AD-874876A2E4F6}"/>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1150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5631A-E460-4C04-AB41-AF10572A5A5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CE3954-A314-4439-B096-FB59A8FB27E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5E9A46-8396-467E-ADA2-6BC9696844B5}"/>
              </a:ext>
            </a:extLst>
          </p:cNvPr>
          <p:cNvSpPr>
            <a:spLocks noGrp="1"/>
          </p:cNvSpPr>
          <p:nvPr>
            <p:ph type="dt" sz="half" idx="10"/>
          </p:nvPr>
        </p:nvSpPr>
        <p:spPr/>
        <p:txBody>
          <a:bodyPr/>
          <a:lstStyle/>
          <a:p>
            <a:fld id="{15C87518-6E8A-41BB-A282-E8C0A2691D2E}" type="datetimeFigureOut">
              <a:rPr lang="zh-CN" altLang="en-US" smtClean="0"/>
              <a:t>2024/10/15</a:t>
            </a:fld>
            <a:endParaRPr lang="zh-CN" altLang="en-US"/>
          </a:p>
        </p:txBody>
      </p:sp>
      <p:sp>
        <p:nvSpPr>
          <p:cNvPr id="5" name="页脚占位符 4">
            <a:extLst>
              <a:ext uri="{FF2B5EF4-FFF2-40B4-BE49-F238E27FC236}">
                <a16:creationId xmlns:a16="http://schemas.microsoft.com/office/drawing/2014/main" id="{A0ED8C77-09EF-417A-9FE6-A336118817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99EFDE8-6751-4837-A20C-FE7C312BA821}"/>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03651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47077D-C3E0-497F-801B-D5BF94ADCA2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35F4F83-7027-45FF-ACE1-2E1E8DF6F38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F6CE2E2-991F-4333-A418-CFA9B67FC2F4}"/>
              </a:ext>
            </a:extLst>
          </p:cNvPr>
          <p:cNvSpPr>
            <a:spLocks noGrp="1"/>
          </p:cNvSpPr>
          <p:nvPr>
            <p:ph type="dt" sz="half" idx="10"/>
          </p:nvPr>
        </p:nvSpPr>
        <p:spPr/>
        <p:txBody>
          <a:bodyPr/>
          <a:lstStyle/>
          <a:p>
            <a:fld id="{15C87518-6E8A-41BB-A282-E8C0A2691D2E}" type="datetimeFigureOut">
              <a:rPr lang="zh-CN" altLang="en-US" smtClean="0"/>
              <a:t>2024/10/15</a:t>
            </a:fld>
            <a:endParaRPr lang="zh-CN" altLang="en-US"/>
          </a:p>
        </p:txBody>
      </p:sp>
      <p:sp>
        <p:nvSpPr>
          <p:cNvPr id="5" name="页脚占位符 4">
            <a:extLst>
              <a:ext uri="{FF2B5EF4-FFF2-40B4-BE49-F238E27FC236}">
                <a16:creationId xmlns:a16="http://schemas.microsoft.com/office/drawing/2014/main" id="{6452777A-D977-4F98-A281-90CA0B571A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975CA4-110D-4659-BB72-F325839660E8}"/>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106468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1091006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553793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3129870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2024/10/15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2396525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pPr/>
              <a:t>2024/10/15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4215394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44" y="198033"/>
            <a:ext cx="11823312" cy="6461933"/>
          </a:xfrm>
          <a:prstGeom prst="rect">
            <a:avLst/>
          </a:prstGeom>
        </p:spPr>
      </p:pic>
      <p:sp>
        <p:nvSpPr>
          <p:cNvPr id="2" name="标题 1"/>
          <p:cNvSpPr>
            <a:spLocks noGrp="1"/>
          </p:cNvSpPr>
          <p:nvPr>
            <p:ph type="title" hasCustomPrompt="1"/>
          </p:nvPr>
        </p:nvSpPr>
        <p:spPr>
          <a:xfrm>
            <a:off x="499797" y="318559"/>
            <a:ext cx="10972800" cy="466064"/>
          </a:xfrm>
        </p:spPr>
        <p:txBody>
          <a:bodyPr>
            <a:noAutofit/>
          </a:bodyPr>
          <a:lstStyle>
            <a:lvl1pPr algn="l">
              <a:defRPr sz="2665"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pPr/>
              <a:t>2024/10/15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pPr/>
              <a:t>‹#›</a:t>
            </a:fld>
            <a:endParaRPr lang="zh-CN" altLang="en-US"/>
          </a:p>
        </p:txBody>
      </p:sp>
      <p:grpSp>
        <p:nvGrpSpPr>
          <p:cNvPr id="8" name="组合 7"/>
          <p:cNvGrpSpPr/>
          <p:nvPr userDrawn="1"/>
        </p:nvGrpSpPr>
        <p:grpSpPr>
          <a:xfrm>
            <a:off x="11232571" y="6282448"/>
            <a:ext cx="958165" cy="384043"/>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TextBox 10"/>
          <p:cNvSpPr txBox="1"/>
          <p:nvPr userDrawn="1"/>
        </p:nvSpPr>
        <p:spPr>
          <a:xfrm>
            <a:off x="11300685" y="6248767"/>
            <a:ext cx="334010" cy="420370"/>
          </a:xfrm>
          <a:prstGeom prst="rect">
            <a:avLst/>
          </a:prstGeom>
          <a:noFill/>
        </p:spPr>
        <p:txBody>
          <a:bodyPr wrap="none" rtlCol="0">
            <a:spAutoFit/>
          </a:bodyPr>
          <a:lstStyle/>
          <a:p>
            <a:fld id="{15E71900-10A2-4CC6-8A82-1659C4480C15}" type="slidenum">
              <a:rPr lang="zh-CN" altLang="en-US" sz="2135" smtClean="0">
                <a:solidFill>
                  <a:schemeClr val="tx1">
                    <a:lumMod val="65000"/>
                    <a:lumOff val="35000"/>
                  </a:schemeClr>
                </a:solidFill>
              </a:rPr>
              <a:pPr/>
              <a:t>‹#›</a:t>
            </a:fld>
            <a:endParaRPr lang="zh-CN" altLang="en-US" sz="2135" dirty="0">
              <a:solidFill>
                <a:schemeClr val="tx1">
                  <a:lumMod val="65000"/>
                  <a:lumOff val="35000"/>
                </a:schemeClr>
              </a:solidFill>
            </a:endParaRPr>
          </a:p>
        </p:txBody>
      </p:sp>
    </p:spTree>
    <p:extLst>
      <p:ext uri="{BB962C8B-B14F-4D97-AF65-F5344CB8AC3E}">
        <p14:creationId xmlns:p14="http://schemas.microsoft.com/office/powerpoint/2010/main" val="579938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pPr/>
              <a:t>2024/10/15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1419377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2024/10/15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114263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1C743-640D-466B-861C-25880BB485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18204D-57F5-46D5-B9E5-D4D2FCB7FA4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B247BF-0ABA-42DF-9E96-FDA8ADC46D54}"/>
              </a:ext>
            </a:extLst>
          </p:cNvPr>
          <p:cNvSpPr>
            <a:spLocks noGrp="1"/>
          </p:cNvSpPr>
          <p:nvPr>
            <p:ph type="dt" sz="half" idx="10"/>
          </p:nvPr>
        </p:nvSpPr>
        <p:spPr/>
        <p:txBody>
          <a:bodyPr/>
          <a:lstStyle/>
          <a:p>
            <a:fld id="{15C87518-6E8A-41BB-A282-E8C0A2691D2E}" type="datetimeFigureOut">
              <a:rPr lang="zh-CN" altLang="en-US" smtClean="0"/>
              <a:t>2024/10/15</a:t>
            </a:fld>
            <a:endParaRPr lang="zh-CN" altLang="en-US"/>
          </a:p>
        </p:txBody>
      </p:sp>
      <p:sp>
        <p:nvSpPr>
          <p:cNvPr id="5" name="页脚占位符 4">
            <a:extLst>
              <a:ext uri="{FF2B5EF4-FFF2-40B4-BE49-F238E27FC236}">
                <a16:creationId xmlns:a16="http://schemas.microsoft.com/office/drawing/2014/main" id="{825815E2-53BF-4418-8839-D6D1424891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84BD10-1F15-42CB-8CA5-F898C0C3B763}"/>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544986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pPr/>
              <a:t>2024/10/15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221061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2309362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pPr/>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960234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93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6EB186-D419-4E9D-807A-3A3D67E7FCB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A91E55-3E8F-4C12-BCD1-87FEB3C92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6871B94-6347-4DAD-AB2B-1520E9EBE5B4}"/>
              </a:ext>
            </a:extLst>
          </p:cNvPr>
          <p:cNvSpPr>
            <a:spLocks noGrp="1"/>
          </p:cNvSpPr>
          <p:nvPr>
            <p:ph type="dt" sz="half" idx="10"/>
          </p:nvPr>
        </p:nvSpPr>
        <p:spPr/>
        <p:txBody>
          <a:bodyPr/>
          <a:lstStyle/>
          <a:p>
            <a:fld id="{15C87518-6E8A-41BB-A282-E8C0A2691D2E}" type="datetimeFigureOut">
              <a:rPr lang="zh-CN" altLang="en-US" smtClean="0"/>
              <a:t>2024/10/15</a:t>
            </a:fld>
            <a:endParaRPr lang="zh-CN" altLang="en-US"/>
          </a:p>
        </p:txBody>
      </p:sp>
      <p:sp>
        <p:nvSpPr>
          <p:cNvPr id="5" name="页脚占位符 4">
            <a:extLst>
              <a:ext uri="{FF2B5EF4-FFF2-40B4-BE49-F238E27FC236}">
                <a16:creationId xmlns:a16="http://schemas.microsoft.com/office/drawing/2014/main" id="{6E76EECE-204E-4B42-99CD-1D50AB49D0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7BB3D4-8412-410C-B80C-155B9845EA8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16782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D5BBBB-3487-4F01-9FFC-AA2C7B98D7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8103E6-B013-454F-8787-0FA8EEFD082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6F10A15-6E19-4965-AB40-BCFDD8D55C6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C72487C-325A-478F-A3EE-C343AA41342E}"/>
              </a:ext>
            </a:extLst>
          </p:cNvPr>
          <p:cNvSpPr>
            <a:spLocks noGrp="1"/>
          </p:cNvSpPr>
          <p:nvPr>
            <p:ph type="dt" sz="half" idx="10"/>
          </p:nvPr>
        </p:nvSpPr>
        <p:spPr/>
        <p:txBody>
          <a:bodyPr/>
          <a:lstStyle/>
          <a:p>
            <a:fld id="{15C87518-6E8A-41BB-A282-E8C0A2691D2E}" type="datetimeFigureOut">
              <a:rPr lang="zh-CN" altLang="en-US" smtClean="0"/>
              <a:t>2024/10/15</a:t>
            </a:fld>
            <a:endParaRPr lang="zh-CN" altLang="en-US"/>
          </a:p>
        </p:txBody>
      </p:sp>
      <p:sp>
        <p:nvSpPr>
          <p:cNvPr id="6" name="页脚占位符 5">
            <a:extLst>
              <a:ext uri="{FF2B5EF4-FFF2-40B4-BE49-F238E27FC236}">
                <a16:creationId xmlns:a16="http://schemas.microsoft.com/office/drawing/2014/main" id="{C181FAD8-1341-4F5A-AFF4-EDE74603F1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C61B483-411D-4F77-B907-E53814FB025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385672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AF7612-DDB6-4843-8AE4-3BD4A4D15F0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86DA841-0EB9-4E40-BEBF-5A09D235CD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4F13E23-30BE-4A3F-AB70-0E51ED47EDA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65F264B-E0C0-44F6-878F-A54E11A76F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7A6558E-D3D4-445B-854B-0AEA0EDD3BA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63E6045-45B1-40D1-A88B-BE98F4D8C10E}"/>
              </a:ext>
            </a:extLst>
          </p:cNvPr>
          <p:cNvSpPr>
            <a:spLocks noGrp="1"/>
          </p:cNvSpPr>
          <p:nvPr>
            <p:ph type="dt" sz="half" idx="10"/>
          </p:nvPr>
        </p:nvSpPr>
        <p:spPr/>
        <p:txBody>
          <a:bodyPr/>
          <a:lstStyle/>
          <a:p>
            <a:fld id="{15C87518-6E8A-41BB-A282-E8C0A2691D2E}" type="datetimeFigureOut">
              <a:rPr lang="zh-CN" altLang="en-US" smtClean="0"/>
              <a:t>2024/10/15</a:t>
            </a:fld>
            <a:endParaRPr lang="zh-CN" altLang="en-US"/>
          </a:p>
        </p:txBody>
      </p:sp>
      <p:sp>
        <p:nvSpPr>
          <p:cNvPr id="8" name="页脚占位符 7">
            <a:extLst>
              <a:ext uri="{FF2B5EF4-FFF2-40B4-BE49-F238E27FC236}">
                <a16:creationId xmlns:a16="http://schemas.microsoft.com/office/drawing/2014/main" id="{547CADAE-934C-453A-9C14-F6B348CA384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37A830B-4E7E-4E46-B58A-CE2DE32C6D9D}"/>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
        <p:nvSpPr>
          <p:cNvPr id="11" name="TextBox 10"/>
          <p:cNvSpPr txBox="1"/>
          <p:nvPr userDrawn="1"/>
        </p:nvSpPr>
        <p:spPr>
          <a:xfrm>
            <a:off x="1728091" y="649945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28448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80A0AF-4117-4142-A4A7-D7BEEC6769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E410F6-1D4F-414A-90A6-3DB5B9A32E0E}"/>
              </a:ext>
            </a:extLst>
          </p:cNvPr>
          <p:cNvSpPr>
            <a:spLocks noGrp="1"/>
          </p:cNvSpPr>
          <p:nvPr>
            <p:ph type="dt" sz="half" idx="10"/>
          </p:nvPr>
        </p:nvSpPr>
        <p:spPr/>
        <p:txBody>
          <a:bodyPr/>
          <a:lstStyle/>
          <a:p>
            <a:fld id="{15C87518-6E8A-41BB-A282-E8C0A2691D2E}" type="datetimeFigureOut">
              <a:rPr lang="zh-CN" altLang="en-US" smtClean="0"/>
              <a:t>2024/10/15</a:t>
            </a:fld>
            <a:endParaRPr lang="zh-CN" altLang="en-US"/>
          </a:p>
        </p:txBody>
      </p:sp>
      <p:sp>
        <p:nvSpPr>
          <p:cNvPr id="4" name="页脚占位符 3">
            <a:extLst>
              <a:ext uri="{FF2B5EF4-FFF2-40B4-BE49-F238E27FC236}">
                <a16:creationId xmlns:a16="http://schemas.microsoft.com/office/drawing/2014/main" id="{CFF837EF-1E3A-4C36-B0CD-052A30626D7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33E9974-0AD2-48A9-B057-CD1FEE379F84}"/>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85224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41E7F2-9BB6-4DC2-9ABE-B240D0172E55}"/>
              </a:ext>
            </a:extLst>
          </p:cNvPr>
          <p:cNvSpPr/>
          <p:nvPr userDrawn="1"/>
        </p:nvSpPr>
        <p:spPr>
          <a:xfrm>
            <a:off x="0" y="0"/>
            <a:ext cx="12192000" cy="379830"/>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a16="http://schemas.microsoft.com/office/drawing/2014/main" id="{3E58E570-954C-4195-B0FE-A3EB41B53C51}"/>
              </a:ext>
            </a:extLst>
          </p:cNvPr>
          <p:cNvSpPr/>
          <p:nvPr userDrawn="1"/>
        </p:nvSpPr>
        <p:spPr>
          <a:xfrm>
            <a:off x="0" y="419684"/>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7574D5CA-BEB1-4816-8068-CB90E5522A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88146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6819BD-8A45-4322-BEEB-C59638D8C3D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ABF4CB7-6A5B-4951-8CE1-86550A109C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4588B8C-B4E8-4ABE-B577-6FA4AA4AD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E22710-99C7-4955-A943-7237C39BAA03}"/>
              </a:ext>
            </a:extLst>
          </p:cNvPr>
          <p:cNvSpPr>
            <a:spLocks noGrp="1"/>
          </p:cNvSpPr>
          <p:nvPr>
            <p:ph type="dt" sz="half" idx="10"/>
          </p:nvPr>
        </p:nvSpPr>
        <p:spPr/>
        <p:txBody>
          <a:bodyPr/>
          <a:lstStyle/>
          <a:p>
            <a:fld id="{15C87518-6E8A-41BB-A282-E8C0A2691D2E}" type="datetimeFigureOut">
              <a:rPr lang="zh-CN" altLang="en-US" smtClean="0"/>
              <a:t>2024/10/15</a:t>
            </a:fld>
            <a:endParaRPr lang="zh-CN" altLang="en-US"/>
          </a:p>
        </p:txBody>
      </p:sp>
      <p:sp>
        <p:nvSpPr>
          <p:cNvPr id="6" name="页脚占位符 5">
            <a:extLst>
              <a:ext uri="{FF2B5EF4-FFF2-40B4-BE49-F238E27FC236}">
                <a16:creationId xmlns:a16="http://schemas.microsoft.com/office/drawing/2014/main" id="{B7AC8D82-56D9-461D-96F7-1439EE24FFD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AF972B9-D37D-4274-853B-60876E3CAEEE}"/>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227983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04D66-A2E6-46A2-89DA-6DEBE6025A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E599FB-E329-4B17-ABF4-A81B748EA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BE1A5F-F835-4B88-B375-8163A9C04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6E7995F-EE09-46BA-96C2-A6AA728B8F07}"/>
              </a:ext>
            </a:extLst>
          </p:cNvPr>
          <p:cNvSpPr>
            <a:spLocks noGrp="1"/>
          </p:cNvSpPr>
          <p:nvPr>
            <p:ph type="dt" sz="half" idx="10"/>
          </p:nvPr>
        </p:nvSpPr>
        <p:spPr/>
        <p:txBody>
          <a:bodyPr/>
          <a:lstStyle/>
          <a:p>
            <a:fld id="{15C87518-6E8A-41BB-A282-E8C0A2691D2E}" type="datetimeFigureOut">
              <a:rPr lang="zh-CN" altLang="en-US" smtClean="0"/>
              <a:t>2024/10/15</a:t>
            </a:fld>
            <a:endParaRPr lang="zh-CN" altLang="en-US"/>
          </a:p>
        </p:txBody>
      </p:sp>
      <p:sp>
        <p:nvSpPr>
          <p:cNvPr id="6" name="页脚占位符 5">
            <a:extLst>
              <a:ext uri="{FF2B5EF4-FFF2-40B4-BE49-F238E27FC236}">
                <a16:creationId xmlns:a16="http://schemas.microsoft.com/office/drawing/2014/main" id="{6CD9BD8C-7955-4ACD-B8F7-13A9767244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A4C4FB-507D-4D06-87FB-B223A857AECC}"/>
              </a:ext>
            </a:extLst>
          </p:cNvPr>
          <p:cNvSpPr>
            <a:spLocks noGrp="1"/>
          </p:cNvSpPr>
          <p:nvPr>
            <p:ph type="sldNum" sz="quarter" idx="12"/>
          </p:nvPr>
        </p:nvSpPr>
        <p:spPr/>
        <p:txBody>
          <a:body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561636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EACB17D-52E4-442F-9D3C-E6FCF1B00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C0277A2-05CC-41AD-89AE-87C71DA5B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8786444-2196-460D-A003-4E186886D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87518-6E8A-41BB-A282-E8C0A2691D2E}" type="datetimeFigureOut">
              <a:rPr lang="zh-CN" altLang="en-US" smtClean="0"/>
              <a:t>2024/10/15</a:t>
            </a:fld>
            <a:endParaRPr lang="zh-CN" altLang="en-US"/>
          </a:p>
        </p:txBody>
      </p:sp>
      <p:sp>
        <p:nvSpPr>
          <p:cNvPr id="5" name="页脚占位符 4">
            <a:extLst>
              <a:ext uri="{FF2B5EF4-FFF2-40B4-BE49-F238E27FC236}">
                <a16:creationId xmlns:a16="http://schemas.microsoft.com/office/drawing/2014/main" id="{2D6C7D9F-1C8A-40B0-A1F9-5ABD35BFDD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E5731B1-A7F4-4245-BC73-FE90F2E06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821D5-859A-48F5-8522-80C2AEFEFC60}" type="slidenum">
              <a:rPr lang="zh-CN" altLang="en-US" smtClean="0"/>
              <a:t>‹#›</a:t>
            </a:fld>
            <a:endParaRPr lang="zh-CN" altLang="en-US"/>
          </a:p>
        </p:txBody>
      </p:sp>
    </p:spTree>
    <p:extLst>
      <p:ext uri="{BB962C8B-B14F-4D97-AF65-F5344CB8AC3E}">
        <p14:creationId xmlns:p14="http://schemas.microsoft.com/office/powerpoint/2010/main" val="273926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2274D81-BE9C-4C9D-8371-8BC208C7A872}" type="datetimeFigureOut">
              <a:rPr lang="zh-CN" altLang="en-US" smtClean="0"/>
              <a:pPr/>
              <a:t>2024/10/15</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ED5F6FF-76A1-4CE1-A727-BAA53E4938F6}" type="slidenum">
              <a:rPr lang="zh-CN" altLang="en-US" smtClean="0"/>
              <a:pPr/>
              <a:t>‹#›</a:t>
            </a:fld>
            <a:endParaRPr lang="zh-CN" altLang="en-US"/>
          </a:p>
        </p:txBody>
      </p:sp>
    </p:spTree>
    <p:extLst>
      <p:ext uri="{BB962C8B-B14F-4D97-AF65-F5344CB8AC3E}">
        <p14:creationId xmlns:p14="http://schemas.microsoft.com/office/powerpoint/2010/main" val="704032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1.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3.xml"/><Relationship Id="rId7" Type="http://schemas.openxmlformats.org/officeDocument/2006/relationships/image" Target="../media/image1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6.xml"/><Relationship Id="rId7" Type="http://schemas.openxmlformats.org/officeDocument/2006/relationships/image" Target="../media/image1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notesSlide" Target="../notesSlides/notesSlide5.xml"/><Relationship Id="rId10" Type="http://schemas.openxmlformats.org/officeDocument/2006/relationships/image" Target="../media/image18.png"/><Relationship Id="rId4" Type="http://schemas.openxmlformats.org/officeDocument/2006/relationships/slideLayout" Target="../slideLayouts/slideLayout2.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9.xml"/><Relationship Id="rId7" Type="http://schemas.openxmlformats.org/officeDocument/2006/relationships/image" Target="../media/image1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6"/>
            <a:ext cx="8194420"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0" y="3936356"/>
            <a:ext cx="8550262" cy="2822770"/>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7"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7"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7"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68" y="820060"/>
            <a:ext cx="1306896"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652395" y="4900333"/>
            <a:ext cx="6716435" cy="1014213"/>
          </a:xfrm>
          <a:prstGeom prst="rect">
            <a:avLst/>
          </a:prstGeom>
          <a:noFill/>
        </p:spPr>
        <p:txBody>
          <a:bodyPr wrap="none" lIns="91208" tIns="45605" rIns="91208" bIns="45605">
            <a:spAutoFit/>
          </a:bodyPr>
          <a:lstStyle/>
          <a:p>
            <a:pPr algn="ctr">
              <a:defRPr/>
            </a:pPr>
            <a:r>
              <a:rPr lang="en-US" sz="5992"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5992"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B6EEE8-E225-4C9D-9DD8-B4DB5EED2B5C}"/>
              </a:ext>
            </a:extLst>
          </p:cNvPr>
          <p:cNvSpPr/>
          <p:nvPr/>
        </p:nvSpPr>
        <p:spPr>
          <a:xfrm>
            <a:off x="1019175" y="409575"/>
            <a:ext cx="10153650" cy="6172200"/>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21F05EB8-34FD-4861-8600-1F1661C718A1}"/>
              </a:ext>
            </a:extLst>
          </p:cNvPr>
          <p:cNvSpPr txBox="1"/>
          <p:nvPr/>
        </p:nvSpPr>
        <p:spPr>
          <a:xfrm>
            <a:off x="1390650" y="446782"/>
            <a:ext cx="9782175" cy="6001643"/>
          </a:xfrm>
          <a:prstGeom prst="rect">
            <a:avLst/>
          </a:prstGeom>
          <a:noFill/>
        </p:spPr>
        <p:txBody>
          <a:bodyPr wrap="square" rtlCol="0">
            <a:spAutoFit/>
          </a:bodyPr>
          <a:lstStyle/>
          <a:p>
            <a:pPr algn="ctr"/>
            <a:r>
              <a:rPr lang="vi-VN" sz="2400" b="1" dirty="0">
                <a:latin typeface="Arial-Rounded" panose="020B0500000000000000" pitchFamily="34" charset="0"/>
                <a:ea typeface="Arial-Rounded" panose="020B0500000000000000" pitchFamily="34" charset="0"/>
                <a:cs typeface="Arial-Rounded" panose="020B0500000000000000" pitchFamily="34" charset="0"/>
              </a:rPr>
              <a:t>ĐỘI THIẾU NIÊN TIỀN PHONG HỒ CHÍ MINH</a:t>
            </a: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 ngày … tháng … năm …</a:t>
            </a:r>
          </a:p>
          <a:p>
            <a:pPr algn="ctr"/>
            <a:r>
              <a:rPr lang="vi-VN" sz="2400" b="1" dirty="0">
                <a:latin typeface="Arial-Rounded" panose="020B0500000000000000" pitchFamily="34" charset="0"/>
                <a:ea typeface="Arial-Rounded" panose="020B0500000000000000" pitchFamily="34" charset="0"/>
                <a:cs typeface="Arial-Rounded" panose="020B0500000000000000" pitchFamily="34" charset="0"/>
              </a:rPr>
              <a:t>ĐƠN XIN VÀO ĐỘI</a:t>
            </a:r>
          </a:p>
          <a:p>
            <a:r>
              <a:rPr lang="vi-VN" sz="2400" dirty="0">
                <a:latin typeface="Arial-Rounded" panose="020B0500000000000000" pitchFamily="34" charset="0"/>
                <a:ea typeface="Arial-Rounded" panose="020B0500000000000000" pitchFamily="34" charset="0"/>
                <a:cs typeface="Arial-Rounded" panose="020B0500000000000000" pitchFamily="34" charset="0"/>
              </a:rPr>
              <a:t>Kính gửi: - Ban phụ trách Đội Trường tiểu học …………</a:t>
            </a:r>
          </a:p>
          <a:p>
            <a:r>
              <a:rPr lang="vi-VN" sz="2400" dirty="0">
                <a:latin typeface="Arial-Rounded" panose="020B0500000000000000" pitchFamily="34" charset="0"/>
                <a:ea typeface="Arial-Rounded" panose="020B0500000000000000" pitchFamily="34" charset="0"/>
                <a:cs typeface="Arial-Rounded" panose="020B0500000000000000" pitchFamily="34" charset="0"/>
              </a:rPr>
              <a:t>                - Ban chỉ huy Liên đội</a:t>
            </a:r>
          </a:p>
          <a:p>
            <a:r>
              <a:rPr lang="vi-VN" sz="2400" dirty="0">
                <a:latin typeface="Arial-Rounded" panose="020B0500000000000000" pitchFamily="34" charset="0"/>
                <a:ea typeface="Arial-Rounded" panose="020B0500000000000000" pitchFamily="34" charset="0"/>
                <a:cs typeface="Arial-Rounded" panose="020B0500000000000000" pitchFamily="34" charset="0"/>
              </a:rPr>
              <a:t>Em tên là:…………………………………….</a:t>
            </a:r>
          </a:p>
          <a:p>
            <a:r>
              <a:rPr lang="vi-VN" sz="2400" dirty="0">
                <a:latin typeface="Arial-Rounded" panose="020B0500000000000000" pitchFamily="34" charset="0"/>
                <a:ea typeface="Arial-Rounded" panose="020B0500000000000000" pitchFamily="34" charset="0"/>
                <a:cs typeface="Arial-Rounded" panose="020B0500000000000000" pitchFamily="34" charset="0"/>
              </a:rPr>
              <a:t>Sinh ngày: …………………………………</a:t>
            </a:r>
          </a:p>
          <a:p>
            <a:r>
              <a:rPr lang="vi-VN" sz="2400" dirty="0">
                <a:latin typeface="Arial-Rounded" panose="020B0500000000000000" pitchFamily="34" charset="0"/>
                <a:ea typeface="Arial-Rounded" panose="020B0500000000000000" pitchFamily="34" charset="0"/>
                <a:cs typeface="Arial-Rounded" panose="020B0500000000000000" pitchFamily="34" charset="0"/>
              </a:rPr>
              <a:t>Học sinh lớp ….. Trường Tiểu học …………………….</a:t>
            </a:r>
          </a:p>
          <a:p>
            <a:r>
              <a:rPr lang="vi-VN" sz="2400" dirty="0">
                <a:latin typeface="Arial-Rounded" panose="020B0500000000000000" pitchFamily="34" charset="0"/>
                <a:ea typeface="Arial-Rounded" panose="020B0500000000000000" pitchFamily="34" charset="0"/>
                <a:cs typeface="Arial-Rounded" panose="020B0500000000000000" pitchFamily="34" charset="0"/>
              </a:rPr>
              <a:t>Sau khi được học Điều lệ và lịch sử Đội Thiếu niên Tiền phong Hồ Chí Minh, em thấy Đội là tổ chức tốt nhất để rèn luyện thiếu niên trở thành những người có ích cho đất nước.</a:t>
            </a:r>
          </a:p>
          <a:p>
            <a:r>
              <a:rPr lang="vi-VN" sz="2400" dirty="0">
                <a:latin typeface="Arial-Rounded" panose="020B0500000000000000" pitchFamily="34" charset="0"/>
                <a:ea typeface="Arial-Rounded" panose="020B0500000000000000" pitchFamily="34" charset="0"/>
                <a:cs typeface="Arial-Rounded" panose="020B0500000000000000" pitchFamily="34" charset="0"/>
              </a:rPr>
              <a:t>Em làm đơn này xin được vào Đội và xin hứa:</a:t>
            </a:r>
          </a:p>
          <a:p>
            <a:r>
              <a:rPr lang="vi-VN" sz="2400" dirty="0">
                <a:latin typeface="Arial-Rounded" panose="020B0500000000000000" pitchFamily="34" charset="0"/>
                <a:ea typeface="Arial-Rounded" panose="020B0500000000000000" pitchFamily="34" charset="0"/>
                <a:cs typeface="Arial-Rounded" panose="020B0500000000000000" pitchFamily="34" charset="0"/>
              </a:rPr>
              <a:t>……………………………………</a:t>
            </a:r>
          </a:p>
          <a:p>
            <a:r>
              <a:rPr lang="vi-VN" sz="2400" dirty="0">
                <a:latin typeface="Arial-Rounded" panose="020B0500000000000000" pitchFamily="34" charset="0"/>
                <a:ea typeface="Arial-Rounded" panose="020B0500000000000000" pitchFamily="34" charset="0"/>
                <a:cs typeface="Arial-Rounded" panose="020B0500000000000000" pitchFamily="34" charset="0"/>
              </a:rPr>
              <a:t>……………………………………</a:t>
            </a:r>
          </a:p>
          <a:p>
            <a:endParaRPr lang="vi-VN" sz="2400" dirty="0">
              <a:latin typeface="Arial-Rounded" panose="020B0500000000000000" pitchFamily="34" charset="0"/>
              <a:ea typeface="Arial-Rounded" panose="020B0500000000000000" pitchFamily="34" charset="0"/>
              <a:cs typeface="Arial-Rounded" panose="020B0500000000000000" pitchFamily="34" charset="0"/>
            </a:endParaRP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Người làm đơn</a:t>
            </a:r>
          </a:p>
        </p:txBody>
      </p:sp>
    </p:spTree>
    <p:extLst>
      <p:ext uri="{BB962C8B-B14F-4D97-AF65-F5344CB8AC3E}">
        <p14:creationId xmlns:p14="http://schemas.microsoft.com/office/powerpoint/2010/main" val="392354526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
            <a:extLst>
              <a:ext uri="{FF2B5EF4-FFF2-40B4-BE49-F238E27FC236}">
                <a16:creationId xmlns:a16="http://schemas.microsoft.com/office/drawing/2014/main" id="{33EF78A1-142A-428F-B2A8-8D367BB31C1F}"/>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nvGrpSpPr>
          <p:cNvPr id="19" name="组合 13">
            <a:extLst>
              <a:ext uri="{FF2B5EF4-FFF2-40B4-BE49-F238E27FC236}">
                <a16:creationId xmlns:a16="http://schemas.microsoft.com/office/drawing/2014/main" id="{3E19FB8B-BF0F-4B03-B9FF-70303CC7B206}"/>
              </a:ext>
            </a:extLst>
          </p:cNvPr>
          <p:cNvGrpSpPr/>
          <p:nvPr/>
        </p:nvGrpSpPr>
        <p:grpSpPr>
          <a:xfrm>
            <a:off x="1606209" y="26509"/>
            <a:ext cx="1975192" cy="4079673"/>
            <a:chOff x="2800181" y="1034057"/>
            <a:chExt cx="2533751" cy="4623180"/>
          </a:xfrm>
        </p:grpSpPr>
        <p:pic>
          <p:nvPicPr>
            <p:cNvPr id="20" name="图片 5">
              <a:extLst>
                <a:ext uri="{FF2B5EF4-FFF2-40B4-BE49-F238E27FC236}">
                  <a16:creationId xmlns:a16="http://schemas.microsoft.com/office/drawing/2014/main" id="{B8B65FA7-77CF-41F1-ACDA-149F8CD140C0}"/>
                </a:ext>
              </a:extLst>
            </p:cNvPr>
            <p:cNvPicPr>
              <a:picLocks noChangeAspect="1"/>
            </p:cNvPicPr>
            <p:nvPr/>
          </p:nvPicPr>
          <p:blipFill rotWithShape="1">
            <a:blip r:embed="rId5">
              <a:extLst>
                <a:ext uri="{28A0092B-C50C-407E-A947-70E740481C1C}">
                  <a14:useLocalDpi xmlns:a14="http://schemas.microsoft.com/office/drawing/2010/main" val="0"/>
                </a:ext>
              </a:extLst>
            </a:blip>
            <a:srcRect l="20592" t="55938" r="70197" b="25963"/>
            <a:stretch/>
          </p:blipFill>
          <p:spPr>
            <a:xfrm>
              <a:off x="2800181" y="1034057"/>
              <a:ext cx="1137921" cy="1239520"/>
            </a:xfrm>
            <a:prstGeom prst="rect">
              <a:avLst/>
            </a:prstGeom>
          </p:spPr>
        </p:pic>
        <p:grpSp>
          <p:nvGrpSpPr>
            <p:cNvPr id="21" name="组合 1">
              <a:extLst>
                <a:ext uri="{FF2B5EF4-FFF2-40B4-BE49-F238E27FC236}">
                  <a16:creationId xmlns:a16="http://schemas.microsoft.com/office/drawing/2014/main" id="{02A85CC5-DA0F-4749-82CD-3C15063650A7}"/>
                </a:ext>
              </a:extLst>
            </p:cNvPr>
            <p:cNvGrpSpPr/>
            <p:nvPr/>
          </p:nvGrpSpPr>
          <p:grpSpPr>
            <a:xfrm>
              <a:off x="2800181" y="2332687"/>
              <a:ext cx="2533751" cy="3324550"/>
              <a:chOff x="3393948" y="2439564"/>
              <a:chExt cx="2533751" cy="3324550"/>
            </a:xfrm>
          </p:grpSpPr>
          <p:sp>
            <p:nvSpPr>
              <p:cNvPr id="22" name="MH_Number">
                <a:extLst>
                  <a:ext uri="{FF2B5EF4-FFF2-40B4-BE49-F238E27FC236}">
                    <a16:creationId xmlns:a16="http://schemas.microsoft.com/office/drawing/2014/main" id="{81972446-8E4F-4188-8385-947ACB47EB70}"/>
                  </a:ext>
                </a:extLst>
              </p:cNvPr>
              <p:cNvSpPr/>
              <p:nvPr>
                <p:custDataLst>
                  <p:tags r:id="rId1"/>
                </p:custDataLst>
              </p:nvPr>
            </p:nvSpPr>
            <p:spPr>
              <a:xfrm>
                <a:off x="3393948" y="4388066"/>
                <a:ext cx="2533751" cy="1376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defRPr/>
                </a:pPr>
                <a:r>
                  <a:rPr lang="vi-VN" altLang="zh-CN"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rPr>
                  <a:t>Trình tự</a:t>
                </a:r>
                <a:endParaRPr lang="en-US" altLang="zh-CN"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endParaRPr>
              </a:p>
              <a:p>
                <a:pPr algn="ctr">
                  <a:defRPr/>
                </a:pPr>
                <a:r>
                  <a:rPr lang="vi-VN" altLang="zh-CN"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rPr>
                  <a:t>v</a:t>
                </a:r>
                <a:r>
                  <a:rPr lang="en-US" altLang="zh-CN" sz="3600" b="1"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rPr>
                  <a:t>iết</a:t>
                </a:r>
                <a:r>
                  <a:rPr lang="en-US" altLang="zh-CN"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rPr>
                  <a:t> đơn</a:t>
                </a:r>
                <a:endParaRPr lang="zh-CN" altLang="en-US" sz="36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3" name="PA_MH_Others_1">
                <a:extLst>
                  <a:ext uri="{FF2B5EF4-FFF2-40B4-BE49-F238E27FC236}">
                    <a16:creationId xmlns:a16="http://schemas.microsoft.com/office/drawing/2014/main" id="{760246F2-5E38-408A-B05E-5230A6CCFB05}"/>
                  </a:ext>
                </a:extLst>
              </p:cNvPr>
              <p:cNvSpPr txBox="1"/>
              <p:nvPr>
                <p:custDataLst>
                  <p:tags r:id="rId2"/>
                </p:custDataLst>
              </p:nvPr>
            </p:nvSpPr>
            <p:spPr>
              <a:xfrm>
                <a:off x="3769537" y="2439564"/>
                <a:ext cx="1836402" cy="490403"/>
              </a:xfrm>
              <a:prstGeom prst="rect">
                <a:avLst/>
              </a:prstGeom>
              <a:noFill/>
            </p:spPr>
            <p:txBody>
              <a:bodyPr wrap="square" lIns="0" tIns="0" rIns="0" bIns="0" rtlCol="0">
                <a:normAutofit/>
              </a:bodyPr>
              <a:lstStyle/>
              <a:p>
                <a:pPr algn="r">
                  <a:defRPr/>
                </a:pPr>
                <a:endParaRPr lang="zh-CN" altLang="en-US" sz="2800" spc="100" dirty="0">
                  <a:solidFill>
                    <a:srgbClr val="85CAD1">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grpSp>
        <p:nvGrpSpPr>
          <p:cNvPr id="24" name="Group 23">
            <a:extLst>
              <a:ext uri="{FF2B5EF4-FFF2-40B4-BE49-F238E27FC236}">
                <a16:creationId xmlns:a16="http://schemas.microsoft.com/office/drawing/2014/main" id="{6516790A-58FF-41EF-AAF6-C3EBCB915058}"/>
              </a:ext>
            </a:extLst>
          </p:cNvPr>
          <p:cNvGrpSpPr/>
          <p:nvPr/>
        </p:nvGrpSpPr>
        <p:grpSpPr>
          <a:xfrm>
            <a:off x="4090068" y="838205"/>
            <a:ext cx="1330349" cy="783238"/>
            <a:chOff x="2957683" y="351713"/>
            <a:chExt cx="2806762" cy="987393"/>
          </a:xfrm>
          <a:scene3d>
            <a:camera prst="orthographicFront"/>
            <a:lightRig rig="flat" dir="t"/>
          </a:scene3d>
        </p:grpSpPr>
        <p:sp>
          <p:nvSpPr>
            <p:cNvPr id="25" name="Rectangle: Rounded Corners 24">
              <a:extLst>
                <a:ext uri="{FF2B5EF4-FFF2-40B4-BE49-F238E27FC236}">
                  <a16:creationId xmlns:a16="http://schemas.microsoft.com/office/drawing/2014/main" id="{5FCA7906-39FF-4D01-B56C-95AD46CAC7D5}"/>
                </a:ext>
              </a:extLst>
            </p:cNvPr>
            <p:cNvSpPr/>
            <p:nvPr/>
          </p:nvSpPr>
          <p:spPr>
            <a:xfrm>
              <a:off x="2957683" y="351713"/>
              <a:ext cx="2806762" cy="987393"/>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txBody>
            <a:bodyPr/>
            <a:lstStyle/>
            <a:p>
              <a:endParaRPr lang="en-US"/>
            </a:p>
          </p:txBody>
        </p:sp>
        <p:sp>
          <p:nvSpPr>
            <p:cNvPr id="26" name="Rectangle: Rounded Corners 4">
              <a:extLst>
                <a:ext uri="{FF2B5EF4-FFF2-40B4-BE49-F238E27FC236}">
                  <a16:creationId xmlns:a16="http://schemas.microsoft.com/office/drawing/2014/main" id="{EA450A43-C2C1-406E-9ABB-0F394FBE2C88}"/>
                </a:ext>
              </a:extLst>
            </p:cNvPr>
            <p:cNvSpPr txBox="1"/>
            <p:nvPr/>
          </p:nvSpPr>
          <p:spPr>
            <a:xfrm>
              <a:off x="2986605" y="380634"/>
              <a:ext cx="2748921" cy="958470"/>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defRPr/>
              </a:pPr>
              <a:r>
                <a:rPr lang="vi-VN"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Phần đầu đơn</a:t>
              </a:r>
              <a:endParaRPr lang="en-US"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7" name="Group 26">
            <a:extLst>
              <a:ext uri="{FF2B5EF4-FFF2-40B4-BE49-F238E27FC236}">
                <a16:creationId xmlns:a16="http://schemas.microsoft.com/office/drawing/2014/main" id="{A659E32B-68D2-4B48-AF91-DE2DEAE7C8A6}"/>
              </a:ext>
            </a:extLst>
          </p:cNvPr>
          <p:cNvGrpSpPr/>
          <p:nvPr/>
        </p:nvGrpSpPr>
        <p:grpSpPr>
          <a:xfrm>
            <a:off x="4484395" y="5266933"/>
            <a:ext cx="1295252" cy="1185590"/>
            <a:chOff x="2930288" y="58295"/>
            <a:chExt cx="2779001" cy="1539839"/>
          </a:xfrm>
          <a:scene3d>
            <a:camera prst="orthographicFront"/>
            <a:lightRig rig="flat" dir="t"/>
          </a:scene3d>
        </p:grpSpPr>
        <p:sp>
          <p:nvSpPr>
            <p:cNvPr id="28" name="Rectangle: Rounded Corners 27">
              <a:extLst>
                <a:ext uri="{FF2B5EF4-FFF2-40B4-BE49-F238E27FC236}">
                  <a16:creationId xmlns:a16="http://schemas.microsoft.com/office/drawing/2014/main" id="{BB688B6C-87EB-4DE8-BC07-E35251D2DA6C}"/>
                </a:ext>
              </a:extLst>
            </p:cNvPr>
            <p:cNvSpPr/>
            <p:nvPr/>
          </p:nvSpPr>
          <p:spPr>
            <a:xfrm>
              <a:off x="2957684" y="351713"/>
              <a:ext cx="2721528" cy="835592"/>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txBody>
            <a:bodyPr/>
            <a:lstStyle/>
            <a:p>
              <a:endParaRPr lang="en-US"/>
            </a:p>
          </p:txBody>
        </p:sp>
        <p:sp>
          <p:nvSpPr>
            <p:cNvPr id="29" name="Rectangle: Rounded Corners 4">
              <a:extLst>
                <a:ext uri="{FF2B5EF4-FFF2-40B4-BE49-F238E27FC236}">
                  <a16:creationId xmlns:a16="http://schemas.microsoft.com/office/drawing/2014/main" id="{BEC05235-446D-48E6-9564-FEB6335007CF}"/>
                </a:ext>
              </a:extLst>
            </p:cNvPr>
            <p:cNvSpPr txBox="1"/>
            <p:nvPr/>
          </p:nvSpPr>
          <p:spPr>
            <a:xfrm>
              <a:off x="2930288" y="58295"/>
              <a:ext cx="2779001" cy="1539839"/>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pPr>
              <a:r>
                <a:rPr lang="vi-VN"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Phần cuối</a:t>
              </a:r>
              <a:r>
                <a:rPr lang="en-US"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đơn</a:t>
              </a:r>
              <a:endParaRPr lang="en-US"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0" name="Group 29">
            <a:extLst>
              <a:ext uri="{FF2B5EF4-FFF2-40B4-BE49-F238E27FC236}">
                <a16:creationId xmlns:a16="http://schemas.microsoft.com/office/drawing/2014/main" id="{4DA48EEC-04FA-4B65-B23D-3833876C7DF6}"/>
              </a:ext>
            </a:extLst>
          </p:cNvPr>
          <p:cNvGrpSpPr/>
          <p:nvPr/>
        </p:nvGrpSpPr>
        <p:grpSpPr>
          <a:xfrm>
            <a:off x="4220209" y="2657693"/>
            <a:ext cx="1295252" cy="1375337"/>
            <a:chOff x="3087332" y="982523"/>
            <a:chExt cx="2806762" cy="1159113"/>
          </a:xfrm>
          <a:scene3d>
            <a:camera prst="orthographicFront"/>
            <a:lightRig rig="flat" dir="t"/>
          </a:scene3d>
        </p:grpSpPr>
        <p:sp>
          <p:nvSpPr>
            <p:cNvPr id="31" name="Rectangle: Rounded Corners 30">
              <a:extLst>
                <a:ext uri="{FF2B5EF4-FFF2-40B4-BE49-F238E27FC236}">
                  <a16:creationId xmlns:a16="http://schemas.microsoft.com/office/drawing/2014/main" id="{CE1B9EA2-03F7-4393-A1EB-C5485F2F1F94}"/>
                </a:ext>
              </a:extLst>
            </p:cNvPr>
            <p:cNvSpPr/>
            <p:nvPr/>
          </p:nvSpPr>
          <p:spPr>
            <a:xfrm>
              <a:off x="3087332" y="1120900"/>
              <a:ext cx="2806762" cy="987393"/>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txBody>
            <a:bodyPr/>
            <a:lstStyle/>
            <a:p>
              <a:endParaRPr lang="en-US"/>
            </a:p>
          </p:txBody>
        </p:sp>
        <p:sp>
          <p:nvSpPr>
            <p:cNvPr id="32" name="Rectangle: Rounded Corners 4">
              <a:extLst>
                <a:ext uri="{FF2B5EF4-FFF2-40B4-BE49-F238E27FC236}">
                  <a16:creationId xmlns:a16="http://schemas.microsoft.com/office/drawing/2014/main" id="{E161FA23-846A-4E71-92F5-917A6525B11B}"/>
                </a:ext>
              </a:extLst>
            </p:cNvPr>
            <p:cNvSpPr txBox="1"/>
            <p:nvPr/>
          </p:nvSpPr>
          <p:spPr>
            <a:xfrm>
              <a:off x="3329883" y="982523"/>
              <a:ext cx="2428974" cy="1159113"/>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defRPr/>
              </a:pPr>
              <a:r>
                <a:rPr lang="en-US" sz="2400" dirty="0">
                  <a:solidFill>
                    <a:sysClr val="window" lastClr="FFFFFF"/>
                  </a:solidFill>
                  <a:latin typeface="Arial-Rounded" panose="020B0500000000000000" pitchFamily="34" charset="0"/>
                  <a:ea typeface="Arial-Rounded" panose="020B0500000000000000" pitchFamily="34" charset="0"/>
                  <a:cs typeface="Arial-Rounded" panose="020B0500000000000000" pitchFamily="34" charset="0"/>
                </a:rPr>
                <a:t>Nội dung chính</a:t>
              </a:r>
            </a:p>
          </p:txBody>
        </p:sp>
      </p:grpSp>
      <p:cxnSp>
        <p:nvCxnSpPr>
          <p:cNvPr id="33" name="Straight Connector 32">
            <a:extLst>
              <a:ext uri="{FF2B5EF4-FFF2-40B4-BE49-F238E27FC236}">
                <a16:creationId xmlns:a16="http://schemas.microsoft.com/office/drawing/2014/main" id="{27D010EA-E8A9-4C6E-9837-544EEA58ED44}"/>
              </a:ext>
            </a:extLst>
          </p:cNvPr>
          <p:cNvCxnSpPr>
            <a:cxnSpLocks/>
            <a:endCxn id="25" idx="1"/>
          </p:cNvCxnSpPr>
          <p:nvPr/>
        </p:nvCxnSpPr>
        <p:spPr>
          <a:xfrm flipV="1">
            <a:off x="3280230" y="1229824"/>
            <a:ext cx="809838" cy="1614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93C8D4-207C-4575-8AD4-63BB224586C2}"/>
              </a:ext>
            </a:extLst>
          </p:cNvPr>
          <p:cNvCxnSpPr>
            <a:cxnSpLocks/>
          </p:cNvCxnSpPr>
          <p:nvPr/>
        </p:nvCxnSpPr>
        <p:spPr>
          <a:xfrm>
            <a:off x="3581400" y="3345357"/>
            <a:ext cx="6140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8501A29-BE69-40FE-80E8-06531EC6F418}"/>
              </a:ext>
            </a:extLst>
          </p:cNvPr>
          <p:cNvCxnSpPr>
            <a:cxnSpLocks/>
            <a:endCxn id="29" idx="1"/>
          </p:cNvCxnSpPr>
          <p:nvPr/>
        </p:nvCxnSpPr>
        <p:spPr>
          <a:xfrm>
            <a:off x="3578008" y="3470487"/>
            <a:ext cx="906387" cy="2389241"/>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095E7B69-72AC-4FB7-96E4-209253855C18}"/>
              </a:ext>
            </a:extLst>
          </p:cNvPr>
          <p:cNvSpPr/>
          <p:nvPr/>
        </p:nvSpPr>
        <p:spPr>
          <a:xfrm>
            <a:off x="6611463" y="343162"/>
            <a:ext cx="3755547" cy="49504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Quốc hiệu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tiêu</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ngữ. </a:t>
            </a:r>
          </a:p>
        </p:txBody>
      </p:sp>
      <p:sp>
        <p:nvSpPr>
          <p:cNvPr id="37" name="Rectangle: Rounded Corners 36">
            <a:extLst>
              <a:ext uri="{FF2B5EF4-FFF2-40B4-BE49-F238E27FC236}">
                <a16:creationId xmlns:a16="http://schemas.microsoft.com/office/drawing/2014/main" id="{7E8A2FC7-137B-4C54-8960-01A00471470C}"/>
              </a:ext>
            </a:extLst>
          </p:cNvPr>
          <p:cNvSpPr/>
          <p:nvPr/>
        </p:nvSpPr>
        <p:spPr>
          <a:xfrm>
            <a:off x="6257751" y="2080044"/>
            <a:ext cx="2670243" cy="41942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 nhận đơn</a:t>
            </a:r>
          </a:p>
        </p:txBody>
      </p:sp>
      <p:sp>
        <p:nvSpPr>
          <p:cNvPr id="38" name="Rectangle: Rounded Corners 37">
            <a:extLst>
              <a:ext uri="{FF2B5EF4-FFF2-40B4-BE49-F238E27FC236}">
                <a16:creationId xmlns:a16="http://schemas.microsoft.com/office/drawing/2014/main" id="{B0994AED-A3C8-4EC7-80F0-FEE141DEB014}"/>
              </a:ext>
            </a:extLst>
          </p:cNvPr>
          <p:cNvSpPr/>
          <p:nvPr/>
        </p:nvSpPr>
        <p:spPr>
          <a:xfrm>
            <a:off x="6257751" y="2530627"/>
            <a:ext cx="2645056" cy="4231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 làm đơn</a:t>
            </a:r>
          </a:p>
        </p:txBody>
      </p:sp>
      <p:sp>
        <p:nvSpPr>
          <p:cNvPr id="39" name="TextBox 38">
            <a:extLst>
              <a:ext uri="{FF2B5EF4-FFF2-40B4-BE49-F238E27FC236}">
                <a16:creationId xmlns:a16="http://schemas.microsoft.com/office/drawing/2014/main" id="{7397429C-533D-4DC9-B300-385F2F8E065C}"/>
              </a:ext>
            </a:extLst>
          </p:cNvPr>
          <p:cNvSpPr txBox="1"/>
          <p:nvPr/>
        </p:nvSpPr>
        <p:spPr>
          <a:xfrm>
            <a:off x="6463908" y="6136207"/>
            <a:ext cx="1074071" cy="461665"/>
          </a:xfrm>
          <a:prstGeom prst="rect">
            <a:avLst/>
          </a:prstGeom>
          <a:solidFill>
            <a:srgbClr val="FFFF00"/>
          </a:solidFill>
        </p:spPr>
        <p:txBody>
          <a:bodyPr wrap="square" rtlCol="0">
            <a:spAutoFit/>
          </a:bodyPr>
          <a:lstStyle/>
          <a:p>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Ký tên</a:t>
            </a:r>
          </a:p>
        </p:txBody>
      </p:sp>
      <p:sp>
        <p:nvSpPr>
          <p:cNvPr id="40" name="TextBox 39">
            <a:extLst>
              <a:ext uri="{FF2B5EF4-FFF2-40B4-BE49-F238E27FC236}">
                <a16:creationId xmlns:a16="http://schemas.microsoft.com/office/drawing/2014/main" id="{5FFC8CE1-563E-4CC1-B556-E9027EE85897}"/>
              </a:ext>
            </a:extLst>
          </p:cNvPr>
          <p:cNvSpPr txBox="1"/>
          <p:nvPr/>
        </p:nvSpPr>
        <p:spPr>
          <a:xfrm>
            <a:off x="6444444" y="5327497"/>
            <a:ext cx="1734568" cy="461665"/>
          </a:xfrm>
          <a:prstGeom prst="rect">
            <a:avLst/>
          </a:prstGeom>
          <a:solidFill>
            <a:srgbClr val="FFFF00"/>
          </a:solidFill>
        </p:spPr>
        <p:txBody>
          <a:bodyPr wrap="square" rtlCol="0">
            <a:spAutoFit/>
          </a:bodyPr>
          <a:lstStyle/>
          <a:p>
            <a:r>
              <a:rPr lang="en-US" sz="24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cảm</a:t>
            </a:r>
            <a:r>
              <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ơn</a:t>
            </a:r>
            <a:endParaRPr lang="en-US"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Left Brace 40">
            <a:extLst>
              <a:ext uri="{FF2B5EF4-FFF2-40B4-BE49-F238E27FC236}">
                <a16:creationId xmlns:a16="http://schemas.microsoft.com/office/drawing/2014/main" id="{C467B35F-8070-443F-97F9-88CBE3718AE8}"/>
              </a:ext>
            </a:extLst>
          </p:cNvPr>
          <p:cNvSpPr/>
          <p:nvPr/>
        </p:nvSpPr>
        <p:spPr>
          <a:xfrm>
            <a:off x="5823288" y="5533064"/>
            <a:ext cx="577515" cy="10201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Rectangle: Rounded Corners 41">
            <a:extLst>
              <a:ext uri="{FF2B5EF4-FFF2-40B4-BE49-F238E27FC236}">
                <a16:creationId xmlns:a16="http://schemas.microsoft.com/office/drawing/2014/main" id="{BD432B22-FCF6-4F5B-B43D-CC1D6C0C4817}"/>
              </a:ext>
            </a:extLst>
          </p:cNvPr>
          <p:cNvSpPr/>
          <p:nvPr/>
        </p:nvSpPr>
        <p:spPr>
          <a:xfrm>
            <a:off x="6253671" y="3491173"/>
            <a:ext cx="2620108" cy="36814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Lớp , trường</a:t>
            </a:r>
          </a:p>
        </p:txBody>
      </p:sp>
      <p:sp>
        <p:nvSpPr>
          <p:cNvPr id="43" name="Rectangle: Rounded Corners 42">
            <a:extLst>
              <a:ext uri="{FF2B5EF4-FFF2-40B4-BE49-F238E27FC236}">
                <a16:creationId xmlns:a16="http://schemas.microsoft.com/office/drawing/2014/main" id="{FA214CC1-1687-4B6E-B828-1D301EE2938A}"/>
              </a:ext>
            </a:extLst>
          </p:cNvPr>
          <p:cNvSpPr/>
          <p:nvPr/>
        </p:nvSpPr>
        <p:spPr>
          <a:xfrm>
            <a:off x="6219672" y="3940986"/>
            <a:ext cx="2620108" cy="4407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Lý do viết đơn</a:t>
            </a:r>
          </a:p>
        </p:txBody>
      </p:sp>
      <p:cxnSp>
        <p:nvCxnSpPr>
          <p:cNvPr id="44" name="Straight Arrow Connector 43">
            <a:extLst>
              <a:ext uri="{FF2B5EF4-FFF2-40B4-BE49-F238E27FC236}">
                <a16:creationId xmlns:a16="http://schemas.microsoft.com/office/drawing/2014/main" id="{00E55FAB-F887-4D3D-A50A-6BF5D7F01F81}"/>
              </a:ext>
            </a:extLst>
          </p:cNvPr>
          <p:cNvCxnSpPr/>
          <p:nvPr/>
        </p:nvCxnSpPr>
        <p:spPr>
          <a:xfrm flipV="1">
            <a:off x="5435848" y="2488513"/>
            <a:ext cx="767165" cy="465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1CCD469-F6EF-4083-974A-3B603FABCE76}"/>
              </a:ext>
            </a:extLst>
          </p:cNvPr>
          <p:cNvCxnSpPr/>
          <p:nvPr/>
        </p:nvCxnSpPr>
        <p:spPr>
          <a:xfrm>
            <a:off x="5517806" y="2936327"/>
            <a:ext cx="739944" cy="16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A212AB1-B8C0-431D-B8A2-539AD07A735A}"/>
              </a:ext>
            </a:extLst>
          </p:cNvPr>
          <p:cNvCxnSpPr>
            <a:cxnSpLocks/>
            <a:endCxn id="42" idx="1"/>
          </p:cNvCxnSpPr>
          <p:nvPr/>
        </p:nvCxnSpPr>
        <p:spPr>
          <a:xfrm>
            <a:off x="5449077" y="3190779"/>
            <a:ext cx="804595" cy="484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4EFBD64-6D35-4736-8303-EA87789AE2B8}"/>
              </a:ext>
            </a:extLst>
          </p:cNvPr>
          <p:cNvCxnSpPr>
            <a:cxnSpLocks/>
            <a:endCxn id="43" idx="1"/>
          </p:cNvCxnSpPr>
          <p:nvPr/>
        </p:nvCxnSpPr>
        <p:spPr>
          <a:xfrm>
            <a:off x="5442188" y="3210249"/>
            <a:ext cx="777485" cy="951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0A860494-5F40-4CFF-A1C8-DA69358CC6BC}"/>
              </a:ext>
            </a:extLst>
          </p:cNvPr>
          <p:cNvGrpSpPr/>
          <p:nvPr/>
        </p:nvGrpSpPr>
        <p:grpSpPr>
          <a:xfrm>
            <a:off x="5463480" y="690063"/>
            <a:ext cx="1385913" cy="1266813"/>
            <a:chOff x="3939477" y="690058"/>
            <a:chExt cx="1385913" cy="1266813"/>
          </a:xfrm>
        </p:grpSpPr>
        <p:sp>
          <p:nvSpPr>
            <p:cNvPr id="50" name="Left Brace 49">
              <a:extLst>
                <a:ext uri="{FF2B5EF4-FFF2-40B4-BE49-F238E27FC236}">
                  <a16:creationId xmlns:a16="http://schemas.microsoft.com/office/drawing/2014/main" id="{E43320A1-B714-4A4B-9BFB-31526E450310}"/>
                </a:ext>
              </a:extLst>
            </p:cNvPr>
            <p:cNvSpPr/>
            <p:nvPr/>
          </p:nvSpPr>
          <p:spPr>
            <a:xfrm>
              <a:off x="3939477" y="690058"/>
              <a:ext cx="1147983" cy="126681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1" name="Straight Connector 50">
              <a:extLst>
                <a:ext uri="{FF2B5EF4-FFF2-40B4-BE49-F238E27FC236}">
                  <a16:creationId xmlns:a16="http://schemas.microsoft.com/office/drawing/2014/main" id="{8CD1C760-E714-4D12-9CFB-69BDF11D5D18}"/>
                </a:ext>
              </a:extLst>
            </p:cNvPr>
            <p:cNvCxnSpPr/>
            <p:nvPr/>
          </p:nvCxnSpPr>
          <p:spPr>
            <a:xfrm>
              <a:off x="4210436" y="1332192"/>
              <a:ext cx="111495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2" name="Rectangle: Rounded Corners 41">
            <a:extLst>
              <a:ext uri="{FF2B5EF4-FFF2-40B4-BE49-F238E27FC236}">
                <a16:creationId xmlns:a16="http://schemas.microsoft.com/office/drawing/2014/main" id="{6E42EEEA-9420-4D3F-8D67-EE885B1D2774}"/>
              </a:ext>
            </a:extLst>
          </p:cNvPr>
          <p:cNvSpPr/>
          <p:nvPr/>
        </p:nvSpPr>
        <p:spPr>
          <a:xfrm>
            <a:off x="6611463" y="934546"/>
            <a:ext cx="4132737" cy="46738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Địa điểm, thời gian viết đơn.</a:t>
            </a:r>
          </a:p>
        </p:txBody>
      </p:sp>
      <p:sp>
        <p:nvSpPr>
          <p:cNvPr id="53" name="Rectangle: Rounded Corners 41">
            <a:extLst>
              <a:ext uri="{FF2B5EF4-FFF2-40B4-BE49-F238E27FC236}">
                <a16:creationId xmlns:a16="http://schemas.microsoft.com/office/drawing/2014/main" id="{010C48EA-F721-4633-AC31-A0B23389C8DD}"/>
              </a:ext>
            </a:extLst>
          </p:cNvPr>
          <p:cNvSpPr/>
          <p:nvPr/>
        </p:nvSpPr>
        <p:spPr>
          <a:xfrm>
            <a:off x="6611463" y="1530503"/>
            <a:ext cx="4132737" cy="39608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Tên lá đơn.</a:t>
            </a:r>
          </a:p>
        </p:txBody>
      </p:sp>
      <p:sp>
        <p:nvSpPr>
          <p:cNvPr id="54" name="Rectangle: Rounded Corners 61">
            <a:extLst>
              <a:ext uri="{FF2B5EF4-FFF2-40B4-BE49-F238E27FC236}">
                <a16:creationId xmlns:a16="http://schemas.microsoft.com/office/drawing/2014/main" id="{D9278ED9-C9A4-41BE-8E1D-8BA08419B01F}"/>
              </a:ext>
            </a:extLst>
          </p:cNvPr>
          <p:cNvSpPr/>
          <p:nvPr/>
        </p:nvSpPr>
        <p:spPr>
          <a:xfrm>
            <a:off x="6295292" y="4469601"/>
            <a:ext cx="1769256" cy="4407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Lời hứa</a:t>
            </a:r>
          </a:p>
        </p:txBody>
      </p:sp>
      <p:cxnSp>
        <p:nvCxnSpPr>
          <p:cNvPr id="55" name="Straight Arrow Connector 54">
            <a:extLst>
              <a:ext uri="{FF2B5EF4-FFF2-40B4-BE49-F238E27FC236}">
                <a16:creationId xmlns:a16="http://schemas.microsoft.com/office/drawing/2014/main" id="{FFCA618C-1370-480B-A558-BE7679980A1F}"/>
              </a:ext>
            </a:extLst>
          </p:cNvPr>
          <p:cNvCxnSpPr>
            <a:cxnSpLocks/>
          </p:cNvCxnSpPr>
          <p:nvPr/>
        </p:nvCxnSpPr>
        <p:spPr>
          <a:xfrm>
            <a:off x="5505216" y="3328717"/>
            <a:ext cx="752537" cy="1392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7FE28EE-6186-43D7-8276-502C380E70DD}"/>
              </a:ext>
            </a:extLst>
          </p:cNvPr>
          <p:cNvCxnSpPr/>
          <p:nvPr/>
        </p:nvCxnSpPr>
        <p:spPr>
          <a:xfrm>
            <a:off x="5470845" y="3128658"/>
            <a:ext cx="739944" cy="16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Rounded Corners 47">
            <a:extLst>
              <a:ext uri="{FF2B5EF4-FFF2-40B4-BE49-F238E27FC236}">
                <a16:creationId xmlns:a16="http://schemas.microsoft.com/office/drawing/2014/main" id="{8BADD1A9-2CA1-4B00-8BDB-9BFB8562F00B}"/>
              </a:ext>
            </a:extLst>
          </p:cNvPr>
          <p:cNvSpPr/>
          <p:nvPr/>
        </p:nvSpPr>
        <p:spPr>
          <a:xfrm>
            <a:off x="6253671" y="3045263"/>
            <a:ext cx="2620109" cy="4231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 sinh, giới tính</a:t>
            </a:r>
          </a:p>
        </p:txBody>
      </p:sp>
    </p:spTree>
    <p:extLst>
      <p:ext uri="{BB962C8B-B14F-4D97-AF65-F5344CB8AC3E}">
        <p14:creationId xmlns:p14="http://schemas.microsoft.com/office/powerpoint/2010/main" val="2813027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arn(inVertical)">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arn(inVertical)">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circle(in)">
                                      <p:cBhvr>
                                        <p:cTn id="46" dur="20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arn(inVertical)">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inVertical)">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barn(inVertical)">
                                      <p:cBhvr>
                                        <p:cTn id="61" dur="500"/>
                                        <p:tgtEl>
                                          <p:spTgt spid="53"/>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1000"/>
                                        <p:tgtEl>
                                          <p:spTgt spid="44"/>
                                        </p:tgtEl>
                                      </p:cBhvr>
                                    </p:animEffect>
                                    <p:anim calcmode="lin" valueType="num">
                                      <p:cBhvr>
                                        <p:cTn id="67" dur="1000" fill="hold"/>
                                        <p:tgtEl>
                                          <p:spTgt spid="44"/>
                                        </p:tgtEl>
                                        <p:attrNameLst>
                                          <p:attrName>ppt_x</p:attrName>
                                        </p:attrNameLst>
                                      </p:cBhvr>
                                      <p:tavLst>
                                        <p:tav tm="0">
                                          <p:val>
                                            <p:strVal val="#ppt_x"/>
                                          </p:val>
                                        </p:tav>
                                        <p:tav tm="100000">
                                          <p:val>
                                            <p:strVal val="#ppt_x"/>
                                          </p:val>
                                        </p:tav>
                                      </p:tavLst>
                                    </p:anim>
                                    <p:anim calcmode="lin" valueType="num">
                                      <p:cBhvr>
                                        <p:cTn id="6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barn(inVertical)">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barn(inVertical)">
                                      <p:cBhvr>
                                        <p:cTn id="78" dur="5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barn(inVertical)">
                                      <p:cBhvr>
                                        <p:cTn id="83" dur="500"/>
                                        <p:tgtEl>
                                          <p:spTgt spid="38"/>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barn(inVertical)">
                                      <p:cBhvr>
                                        <p:cTn id="88" dur="500"/>
                                        <p:tgtEl>
                                          <p:spTgt spid="56"/>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barn(inVertical)">
                                      <p:cBhvr>
                                        <p:cTn id="93" dur="500"/>
                                        <p:tgtEl>
                                          <p:spTgt spid="57"/>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barn(inVertical)">
                                      <p:cBhvr>
                                        <p:cTn id="98" dur="500"/>
                                        <p:tgtEl>
                                          <p:spTgt spid="46"/>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barn(inVertical)">
                                      <p:cBhvr>
                                        <p:cTn id="103" dur="500"/>
                                        <p:tgtEl>
                                          <p:spTgt spid="42"/>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barn(inVertical)">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barn(inVertical)">
                                      <p:cBhvr>
                                        <p:cTn id="113" dur="500"/>
                                        <p:tgtEl>
                                          <p:spTgt spid="43"/>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nodeType="click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barn(inVertical)">
                                      <p:cBhvr>
                                        <p:cTn id="118" dur="500"/>
                                        <p:tgtEl>
                                          <p:spTgt spid="55"/>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grpId="0" nodeType="click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barn(inVertical)">
                                      <p:cBhvr>
                                        <p:cTn id="123" dur="500"/>
                                        <p:tgtEl>
                                          <p:spTgt spid="54"/>
                                        </p:tgtEl>
                                      </p:cBhvr>
                                    </p:animEffec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barn(inVertical)">
                                      <p:cBhvr>
                                        <p:cTn id="128" dur="500"/>
                                        <p:tgtEl>
                                          <p:spTgt spid="41"/>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1000"/>
                                        <p:tgtEl>
                                          <p:spTgt spid="40"/>
                                        </p:tgtEl>
                                      </p:cBhvr>
                                    </p:animEffect>
                                    <p:anim calcmode="lin" valueType="num">
                                      <p:cBhvr>
                                        <p:cTn id="134" dur="1000" fill="hold"/>
                                        <p:tgtEl>
                                          <p:spTgt spid="40"/>
                                        </p:tgtEl>
                                        <p:attrNameLst>
                                          <p:attrName>ppt_x</p:attrName>
                                        </p:attrNameLst>
                                      </p:cBhvr>
                                      <p:tavLst>
                                        <p:tav tm="0">
                                          <p:val>
                                            <p:strVal val="#ppt_x"/>
                                          </p:val>
                                        </p:tav>
                                        <p:tav tm="100000">
                                          <p:val>
                                            <p:strVal val="#ppt_x"/>
                                          </p:val>
                                        </p:tav>
                                      </p:tavLst>
                                    </p:anim>
                                    <p:anim calcmode="lin" valueType="num">
                                      <p:cBhvr>
                                        <p:cTn id="13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39"/>
                                        </p:tgtEl>
                                        <p:attrNameLst>
                                          <p:attrName>style.visibility</p:attrName>
                                        </p:attrNameLst>
                                      </p:cBhvr>
                                      <p:to>
                                        <p:strVal val="visible"/>
                                      </p:to>
                                    </p:set>
                                    <p:animEffect transition="in" filter="fade">
                                      <p:cBhvr>
                                        <p:cTn id="140" dur="1000"/>
                                        <p:tgtEl>
                                          <p:spTgt spid="39"/>
                                        </p:tgtEl>
                                      </p:cBhvr>
                                    </p:animEffect>
                                    <p:anim calcmode="lin" valueType="num">
                                      <p:cBhvr>
                                        <p:cTn id="141" dur="1000" fill="hold"/>
                                        <p:tgtEl>
                                          <p:spTgt spid="39"/>
                                        </p:tgtEl>
                                        <p:attrNameLst>
                                          <p:attrName>ppt_x</p:attrName>
                                        </p:attrNameLst>
                                      </p:cBhvr>
                                      <p:tavLst>
                                        <p:tav tm="0">
                                          <p:val>
                                            <p:strVal val="#ppt_x"/>
                                          </p:val>
                                        </p:tav>
                                        <p:tav tm="100000">
                                          <p:val>
                                            <p:strVal val="#ppt_x"/>
                                          </p:val>
                                        </p:tav>
                                      </p:tavLst>
                                    </p:anim>
                                    <p:anim calcmode="lin" valueType="num">
                                      <p:cBhvr>
                                        <p:cTn id="14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37" grpId="0" animBg="1"/>
      <p:bldP spid="38" grpId="0" animBg="1"/>
      <p:bldP spid="39" grpId="0" animBg="1"/>
      <p:bldP spid="40" grpId="0" animBg="1"/>
      <p:bldP spid="41" grpId="0" animBg="1"/>
      <p:bldP spid="42" grpId="0" animBg="1"/>
      <p:bldP spid="43" grpId="0" animBg="1"/>
      <p:bldP spid="52" grpId="0" animBg="1"/>
      <p:bldP spid="53" grpId="0" animBg="1"/>
      <p:bldP spid="54"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90946" y="358534"/>
            <a:ext cx="11707092" cy="6309420"/>
          </a:xfrm>
          <a:prstGeom prst="rect">
            <a:avLst/>
          </a:prstGeom>
          <a:blipFill>
            <a:blip r:embed="rId2"/>
            <a:tile tx="0" ty="0" sx="100000" sy="100000" flip="none" algn="tl"/>
          </a:blip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ĐỘI THIẾU NIÊN TIỀN PHONG HỒ CHÍ MINH</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Hà Nội, ngày 17 tháng 9 năm 202</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ĐƠN XIN VÀO ĐỘI</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Kính gửi: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phụ trách Đội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rường Tiểu học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Nguyễn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chỉ huy Liên đội</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tên là: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Sinh ngày: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năm 201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Học sinh lớp 3A  Trường Tiểu học Nguyễn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Từ lâu em đã mơ ước đứng vào hàng ngũ Đội Thiếu niên Tiền phong 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ồ Chí Minh</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mang trên vai là chiếc khăn quàng đỏ thắm. Thời gian qua, em đã hiểu rõ Điều lệ Đội, hiểu được Đội là tổ chức rất tốt để giúp em tiến bộ trong học tập và rèn luyện. Vì vậy, nay em viết đơn này đề nghị Ban chỉ huy Liên đội xét cho em được vào Đội, được thực hiện nguyện vọng của mình.</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vào Đội, em xin hứa sẽ thực hiện tốt điều lệ Đội, cố gắng học tập và rèn luyện để trở thành một đội viên tốt.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xin trân trọng cảm ơn.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Người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đơn</a:t>
            </a:r>
            <a:endPar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3"/>
          <p:cNvSpPr>
            <a:spLocks noChangeArrowheads="1"/>
          </p:cNvSpPr>
          <p:nvPr/>
        </p:nvSpPr>
        <p:spPr bwMode="auto">
          <a:xfrm>
            <a:off x="249381" y="290945"/>
            <a:ext cx="11748656" cy="6279742"/>
          </a:xfrm>
          <a:prstGeom prst="rect">
            <a:avLst/>
          </a:prstGeom>
          <a:noFill/>
          <a:ln w="57150" cmpd="thinThick">
            <a:pattFill prst="pct90">
              <a:fgClr>
                <a:srgbClr val="006600"/>
              </a:fgClr>
              <a:bgClr>
                <a:srgbClr val="FFFFFF"/>
              </a:bgClr>
            </a:patt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56381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90946" y="358534"/>
            <a:ext cx="11707092" cy="6309420"/>
          </a:xfrm>
          <a:prstGeom prst="rect">
            <a:avLst/>
          </a:prstGeom>
          <a:blipFill>
            <a:blip r:embed="rId2"/>
            <a:tile tx="0" ty="0" sx="100000" sy="100000" flip="none" algn="tl"/>
          </a:blip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ĐỘI THIẾU NIÊN TIỀN PHONG HỒ CHÍ MINH</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Hà Nội, ngày 17 tháng 9 năm 202</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ĐƠN XIN VÀO ĐỘI</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Kính gửi: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phụ trách Đội Trường Tiểu học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chỉ huy Liên đội</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tên là: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Sinh ngày: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năm 201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Học sinh lớp 3A  Trường Tiểu học Nguyễn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Từ lâu em đã mơ ước đứng vào hàng ngũ Đội Thiếu niên Tiền phong H</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ồ Chí Minh</a:t>
            </a:r>
            <a:r>
              <a:rPr kumimoji="0" lang="vi-VN"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được mang trên vai là chiếc khăn quàng đỏ thắm. Thời gian qua, em đã hiểu rõ Điều lệ Đội, hiểu được Đội là tổ chức rất tốt để giúp em tiến bộ trong học tập và rèn luyện. Vì vậy, nay em viết đơn này đề nghị Ban chỉ huy Liên đội xét cho em được vào Đội, được thực hiện nguyện vọng của mình.</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vào Đội, em xin hứa sẽ thực hiện tốt điều lệ Đội, cố gắng học tập và rèn luyện để trở thành một đội viên tốt.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xin trân trọng cảm ơn.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Người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đơn</a:t>
            </a:r>
            <a:endPar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3"/>
          <p:cNvSpPr>
            <a:spLocks noChangeArrowheads="1"/>
          </p:cNvSpPr>
          <p:nvPr/>
        </p:nvSpPr>
        <p:spPr bwMode="auto">
          <a:xfrm>
            <a:off x="249381" y="290945"/>
            <a:ext cx="11748656" cy="6279742"/>
          </a:xfrm>
          <a:prstGeom prst="rect">
            <a:avLst/>
          </a:prstGeom>
          <a:noFill/>
          <a:ln w="57150" cmpd="thinThick">
            <a:pattFill prst="pct90">
              <a:fgClr>
                <a:srgbClr val="006600"/>
              </a:fgClr>
              <a:bgClr>
                <a:srgbClr val="FFFFFF"/>
              </a:bgClr>
            </a:patt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37999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4600" y="0"/>
            <a:ext cx="6098850" cy="6858000"/>
          </a:xfrm>
          <a:prstGeom prst="rect">
            <a:avLst/>
          </a:prstGeom>
        </p:spPr>
      </p:pic>
    </p:spTree>
    <p:extLst>
      <p:ext uri="{BB962C8B-B14F-4D97-AF65-F5344CB8AC3E}">
        <p14:creationId xmlns:p14="http://schemas.microsoft.com/office/powerpoint/2010/main" val="3416184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6E3EB29-0D69-4492-AF96-1BE5755344A5}"/>
              </a:ext>
            </a:extLst>
          </p:cNvPr>
          <p:cNvSpPr/>
          <p:nvPr/>
        </p:nvSpPr>
        <p:spPr>
          <a:xfrm>
            <a:off x="0" y="1916886"/>
            <a:ext cx="12192000" cy="433151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4" name="图片 3">
            <a:extLst>
              <a:ext uri="{FF2B5EF4-FFF2-40B4-BE49-F238E27FC236}">
                <a16:creationId xmlns:a16="http://schemas.microsoft.com/office/drawing/2014/main" id="{6B856570-AB74-4A81-87DA-1207110003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33" t="18051" r="8928" b="7488"/>
          <a:stretch/>
        </p:blipFill>
        <p:spPr>
          <a:xfrm>
            <a:off x="7992953" y="-77248"/>
            <a:ext cx="4522434" cy="4331513"/>
          </a:xfrm>
          <a:prstGeom prst="rect">
            <a:avLst/>
          </a:prstGeom>
        </p:spPr>
      </p:pic>
      <p:pic>
        <p:nvPicPr>
          <p:cNvPr id="19" name="Picture 18" descr="Icon&#10;&#10;Description automatically generated">
            <a:extLst>
              <a:ext uri="{FF2B5EF4-FFF2-40B4-BE49-F238E27FC236}">
                <a16:creationId xmlns:a16="http://schemas.microsoft.com/office/drawing/2014/main" id="{9C67621C-B686-4FA3-963B-831228CFEE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55" r="31255"/>
          <a:stretch/>
        </p:blipFill>
        <p:spPr>
          <a:xfrm>
            <a:off x="909711" y="1640465"/>
            <a:ext cx="757382" cy="1168500"/>
          </a:xfrm>
          <a:prstGeom prst="rect">
            <a:avLst/>
          </a:prstGeom>
        </p:spPr>
      </p:pic>
      <p:grpSp>
        <p:nvGrpSpPr>
          <p:cNvPr id="24" name="Group 23">
            <a:extLst>
              <a:ext uri="{FF2B5EF4-FFF2-40B4-BE49-F238E27FC236}">
                <a16:creationId xmlns:a16="http://schemas.microsoft.com/office/drawing/2014/main" id="{B76ABA17-A1B2-4054-BA29-B3F50F138ABC}"/>
              </a:ext>
            </a:extLst>
          </p:cNvPr>
          <p:cNvGrpSpPr/>
          <p:nvPr/>
        </p:nvGrpSpPr>
        <p:grpSpPr>
          <a:xfrm>
            <a:off x="1667093" y="2173858"/>
            <a:ext cx="7560077" cy="1590647"/>
            <a:chOff x="615645" y="178170"/>
            <a:chExt cx="10962855" cy="1632511"/>
          </a:xfrm>
        </p:grpSpPr>
        <p:grpSp>
          <p:nvGrpSpPr>
            <p:cNvPr id="25" name="Group 24">
              <a:extLst>
                <a:ext uri="{FF2B5EF4-FFF2-40B4-BE49-F238E27FC236}">
                  <a16:creationId xmlns:a16="http://schemas.microsoft.com/office/drawing/2014/main"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a16="http://schemas.microsoft.com/office/drawing/2014/main"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8" name="Rectangle: Diagonal Corners Rounded 27">
                <a:extLst>
                  <a:ext uri="{FF2B5EF4-FFF2-40B4-BE49-F238E27FC236}">
                    <a16:creationId xmlns:a16="http://schemas.microsoft.com/office/drawing/2014/main" id="{F206F472-8289-46F9-8AFC-4701E83D0A3A}"/>
                  </a:ext>
                </a:extLst>
              </p:cNvPr>
              <p:cNvSpPr/>
              <p:nvPr/>
            </p:nvSpPr>
            <p:spPr>
              <a:xfrm>
                <a:off x="2368419" y="-1613946"/>
                <a:ext cx="7262067" cy="1237324"/>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grpSp>
        <p:sp>
          <p:nvSpPr>
            <p:cNvPr id="26" name="TextBox 25">
              <a:extLst>
                <a:ext uri="{FF2B5EF4-FFF2-40B4-BE49-F238E27FC236}">
                  <a16:creationId xmlns:a16="http://schemas.microsoft.com/office/drawing/2014/main" id="{1C8C011D-D857-48F7-BE31-B4A9A8940D4C}"/>
                </a:ext>
              </a:extLst>
            </p:cNvPr>
            <p:cNvSpPr txBox="1"/>
            <p:nvPr/>
          </p:nvSpPr>
          <p:spPr>
            <a:xfrm>
              <a:off x="1032447" y="241784"/>
              <a:ext cx="9969647" cy="1503509"/>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Về</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nhà</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Đọc</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cho</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người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thân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nghe</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mẫu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đơn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xin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vào</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Đội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của</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ea typeface="微软雅黑"/>
                  <a:cs typeface="Calibri" panose="020F0502020204030204" pitchFamily="34" charset="0"/>
                </a:rPr>
                <a:t>em</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ea typeface="微软雅黑"/>
                  <a:cs typeface="Calibri" panose="020F0502020204030204" pitchFamily="34" charset="0"/>
                </a:rPr>
                <a:t>.</a:t>
              </a:r>
            </a:p>
          </p:txBody>
        </p:sp>
      </p:grpSp>
      <p:pic>
        <p:nvPicPr>
          <p:cNvPr id="3" name="Picture 2" descr="A picture containing toy, vector graphics&#10;&#10;Description automatically generated">
            <a:extLst>
              <a:ext uri="{FF2B5EF4-FFF2-40B4-BE49-F238E27FC236}">
                <a16:creationId xmlns:a16="http://schemas.microsoft.com/office/drawing/2014/main" id="{C76B33A2-A55E-4ED2-A9A4-6D258EF0AA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0" y="2774754"/>
            <a:ext cx="3520533" cy="4083246"/>
          </a:xfrm>
          <a:prstGeom prst="rect">
            <a:avLst/>
          </a:prstGeom>
        </p:spPr>
      </p:pic>
    </p:spTree>
    <p:extLst>
      <p:ext uri="{BB962C8B-B14F-4D97-AF65-F5344CB8AC3E}">
        <p14:creationId xmlns:p14="http://schemas.microsoft.com/office/powerpoint/2010/main" val="1626542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pic>
        <p:nvPicPr>
          <p:cNvPr id="9" name="Picture 8">
            <a:extLst>
              <a:ext uri="{FF2B5EF4-FFF2-40B4-BE49-F238E27FC236}">
                <a16:creationId xmlns:a16="http://schemas.microsoft.com/office/drawing/2014/main" id="{26ADA9DB-3745-4F83-835D-060A48A1E5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692" y="2848708"/>
            <a:ext cx="8412999" cy="2262105"/>
          </a:xfrm>
          <a:prstGeom prst="rect">
            <a:avLst/>
          </a:prstGeom>
        </p:spPr>
      </p:pic>
    </p:spTree>
    <p:extLst>
      <p:ext uri="{BB962C8B-B14F-4D97-AF65-F5344CB8AC3E}">
        <p14:creationId xmlns:p14="http://schemas.microsoft.com/office/powerpoint/2010/main" val="4154906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pic>
        <p:nvPicPr>
          <p:cNvPr id="3" name="Picture 2">
            <a:extLst>
              <a:ext uri="{FF2B5EF4-FFF2-40B4-BE49-F238E27FC236}">
                <a16:creationId xmlns:a16="http://schemas.microsoft.com/office/drawing/2014/main" id="{BDD3D08A-0CC4-4EDC-82B8-25D785471F62}"/>
              </a:ext>
            </a:extLst>
          </p:cNvPr>
          <p:cNvPicPr>
            <a:picLocks noChangeAspect="1"/>
          </p:cNvPicPr>
          <p:nvPr/>
        </p:nvPicPr>
        <p:blipFill>
          <a:blip r:embed="rId5"/>
          <a:stretch>
            <a:fillRect/>
          </a:stretch>
        </p:blipFill>
        <p:spPr>
          <a:xfrm>
            <a:off x="4903577" y="2425111"/>
            <a:ext cx="6328196" cy="1871634"/>
          </a:xfrm>
          <a:prstGeom prst="rect">
            <a:avLst/>
          </a:prstGeom>
        </p:spPr>
      </p:pic>
    </p:spTree>
    <p:extLst>
      <p:ext uri="{BB962C8B-B14F-4D97-AF65-F5344CB8AC3E}">
        <p14:creationId xmlns:p14="http://schemas.microsoft.com/office/powerpoint/2010/main" val="11969492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sp>
        <p:nvSpPr>
          <p:cNvPr id="9" name="Rounded Rectangle 3">
            <a:extLst>
              <a:ext uri="{FF2B5EF4-FFF2-40B4-BE49-F238E27FC236}">
                <a16:creationId xmlns:a16="http://schemas.microsoft.com/office/drawing/2014/main" id="{5917CBD8-BDF7-42A5-A07A-497F1FAE2B7F}"/>
              </a:ext>
            </a:extLst>
          </p:cNvPr>
          <p:cNvSpPr/>
          <p:nvPr/>
        </p:nvSpPr>
        <p:spPr>
          <a:xfrm>
            <a:off x="5313364" y="1036917"/>
            <a:ext cx="5579718" cy="596339"/>
          </a:xfrm>
          <a:prstGeom prst="roundRect">
            <a:avLst/>
          </a:prstGeom>
          <a:solidFill>
            <a:schemeClr val="lt1">
              <a:alpha val="91000"/>
            </a:schemeClr>
          </a:soli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Thứ</a:t>
            </a:r>
            <a:r>
              <a:rPr kumimoji="0" lang="en-US" altLang="zh-CN" sz="28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 </a:t>
            </a:r>
            <a:r>
              <a:rPr kumimoji="0" lang="en-US" altLang="zh-CN" sz="28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ngày</a:t>
            </a:r>
            <a:r>
              <a:rPr kumimoji="0" lang="en-US" altLang="zh-CN" sz="28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 </a:t>
            </a:r>
            <a:r>
              <a:rPr kumimoji="0" lang="en-US" altLang="zh-CN" sz="28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tháng</a:t>
            </a:r>
            <a:r>
              <a:rPr kumimoji="0" lang="en-US" altLang="zh-CN" sz="28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2800" b="0" i="0" u="none" strike="noStrike" kern="1200" cap="none" spc="0" normalizeH="0" baseline="0" noProof="0" dirty="0" err="1">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năm</a:t>
            </a:r>
            <a:r>
              <a:rPr kumimoji="0" lang="en-US" altLang="zh-CN" sz="28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2022</a:t>
            </a:r>
            <a:endParaRPr kumimoji="0" lang="zh-CN" altLang="en-US" sz="2800" b="0" i="0" u="none" strike="noStrike" kern="1200" cap="none" spc="0" normalizeH="0" baseline="0" noProof="0" dirty="0">
              <a:ln>
                <a:noFill/>
              </a:ln>
              <a:solidFill>
                <a:srgbClr val="C0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grpSp>
        <p:nvGrpSpPr>
          <p:cNvPr id="10" name="Group 9">
            <a:extLst>
              <a:ext uri="{FF2B5EF4-FFF2-40B4-BE49-F238E27FC236}">
                <a16:creationId xmlns:a16="http://schemas.microsoft.com/office/drawing/2014/main" id="{CA1FB374-B4BA-4796-8719-C38A85EC0ED2}"/>
              </a:ext>
            </a:extLst>
          </p:cNvPr>
          <p:cNvGrpSpPr/>
          <p:nvPr/>
        </p:nvGrpSpPr>
        <p:grpSpPr>
          <a:xfrm>
            <a:off x="6240196" y="1913155"/>
            <a:ext cx="3726053" cy="1863025"/>
            <a:chOff x="5878217" y="1066411"/>
            <a:chExt cx="3726053" cy="1863025"/>
          </a:xfrm>
        </p:grpSpPr>
        <p:pic>
          <p:nvPicPr>
            <p:cNvPr id="12" name="图片 9">
              <a:extLst>
                <a:ext uri="{FF2B5EF4-FFF2-40B4-BE49-F238E27FC236}">
                  <a16:creationId xmlns:a16="http://schemas.microsoft.com/office/drawing/2014/main" id="{71E5AEC2-CEEA-4033-AD01-5665CD4569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8217" y="1066411"/>
              <a:ext cx="3726053" cy="1863025"/>
            </a:xfrm>
            <a:prstGeom prst="rect">
              <a:avLst/>
            </a:prstGeom>
          </p:spPr>
        </p:pic>
        <p:pic>
          <p:nvPicPr>
            <p:cNvPr id="15" name="Picture 14" descr="Text, logo&#10;&#10;Description automatically generated">
              <a:extLst>
                <a:ext uri="{FF2B5EF4-FFF2-40B4-BE49-F238E27FC236}">
                  <a16:creationId xmlns:a16="http://schemas.microsoft.com/office/drawing/2014/main" id="{D696EE8B-AD54-4AC1-9F84-3090963420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6200" y="1626208"/>
              <a:ext cx="2890086" cy="1069581"/>
            </a:xfrm>
            <a:prstGeom prst="rect">
              <a:avLst/>
            </a:prstGeom>
          </p:spPr>
        </p:pic>
      </p:grpSp>
      <p:pic>
        <p:nvPicPr>
          <p:cNvPr id="4" name="Picture 3">
            <a:extLst>
              <a:ext uri="{FF2B5EF4-FFF2-40B4-BE49-F238E27FC236}">
                <a16:creationId xmlns:a16="http://schemas.microsoft.com/office/drawing/2014/main" id="{548A7ED8-9F97-4A77-94C0-007BAE7F269B}"/>
              </a:ext>
            </a:extLst>
          </p:cNvPr>
          <p:cNvPicPr>
            <a:picLocks noChangeAspect="1"/>
          </p:cNvPicPr>
          <p:nvPr/>
        </p:nvPicPr>
        <p:blipFill>
          <a:blip r:embed="rId7"/>
          <a:stretch>
            <a:fillRect/>
          </a:stretch>
        </p:blipFill>
        <p:spPr>
          <a:xfrm>
            <a:off x="6516923" y="4117902"/>
            <a:ext cx="4419983" cy="969348"/>
          </a:xfrm>
          <a:prstGeom prst="rect">
            <a:avLst/>
          </a:prstGeom>
        </p:spPr>
      </p:pic>
      <p:pic>
        <p:nvPicPr>
          <p:cNvPr id="7" name="Picture 6">
            <a:extLst>
              <a:ext uri="{FF2B5EF4-FFF2-40B4-BE49-F238E27FC236}">
                <a16:creationId xmlns:a16="http://schemas.microsoft.com/office/drawing/2014/main" id="{5632B5B7-3528-4722-822D-CF3E10AA0310}"/>
              </a:ext>
            </a:extLst>
          </p:cNvPr>
          <p:cNvPicPr>
            <a:picLocks noChangeAspect="1"/>
          </p:cNvPicPr>
          <p:nvPr/>
        </p:nvPicPr>
        <p:blipFill>
          <a:blip r:embed="rId8"/>
          <a:stretch>
            <a:fillRect/>
          </a:stretch>
        </p:blipFill>
        <p:spPr>
          <a:xfrm>
            <a:off x="5012348" y="4879355"/>
            <a:ext cx="7065876" cy="1322947"/>
          </a:xfrm>
          <a:prstGeom prst="rect">
            <a:avLst/>
          </a:prstGeom>
        </p:spPr>
      </p:pic>
    </p:spTree>
    <p:extLst>
      <p:ext uri="{BB962C8B-B14F-4D97-AF65-F5344CB8AC3E}">
        <p14:creationId xmlns:p14="http://schemas.microsoft.com/office/powerpoint/2010/main" val="1448074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Vertical)">
                                      <p:cBhvr>
                                        <p:cTn id="21" dur="1100"/>
                                        <p:tgtEl>
                                          <p:spTgt spid="9"/>
                                        </p:tgtEl>
                                      </p:cBhvr>
                                    </p:animEffect>
                                  </p:childTnLst>
                                </p:cTn>
                              </p:par>
                            </p:childTnLst>
                          </p:cTn>
                        </p:par>
                        <p:par>
                          <p:cTn id="22" fill="hold">
                            <p:stCondLst>
                              <p:cond delay="2100"/>
                            </p:stCondLst>
                            <p:childTnLst>
                              <p:par>
                                <p:cTn id="23" presetID="16" presetClass="entr" presetSubtype="37"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grpSp>
        <p:nvGrpSpPr>
          <p:cNvPr id="2" name="Group 1">
            <a:extLst>
              <a:ext uri="{FF2B5EF4-FFF2-40B4-BE49-F238E27FC236}">
                <a16:creationId xmlns:a16="http://schemas.microsoft.com/office/drawing/2014/main" id="{2E1085FC-EC00-416F-971E-EC64B646AACE}"/>
              </a:ext>
            </a:extLst>
          </p:cNvPr>
          <p:cNvGrpSpPr/>
          <p:nvPr/>
        </p:nvGrpSpPr>
        <p:grpSpPr>
          <a:xfrm>
            <a:off x="4639357" y="2469165"/>
            <a:ext cx="1888049" cy="1888049"/>
            <a:chOff x="5281613" y="2118493"/>
            <a:chExt cx="1888049" cy="1888049"/>
          </a:xfrm>
        </p:grpSpPr>
        <p:sp>
          <p:nvSpPr>
            <p:cNvPr id="4" name="椭圆 3">
              <a:extLst>
                <a:ext uri="{FF2B5EF4-FFF2-40B4-BE49-F238E27FC236}">
                  <a16:creationId xmlns:a16="http://schemas.microsoft.com/office/drawing/2014/main" id="{96A0003F-788A-4EE6-897B-094E0A4B1971}"/>
                </a:ext>
              </a:extLst>
            </p:cNvPr>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文本框 4">
              <a:extLst>
                <a:ext uri="{FF2B5EF4-FFF2-40B4-BE49-F238E27FC236}">
                  <a16:creationId xmlns:a16="http://schemas.microsoft.com/office/drawing/2014/main" id="{498D6E38-0BC6-4FBB-93B2-1E0E8BB1B713}"/>
                </a:ext>
              </a:extLst>
            </p:cNvPr>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rPr>
                <a:t>01</a:t>
              </a:r>
              <a:endParaRPr kumimoji="0" lang="zh-CN" altLang="en-US"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endParaRPr>
            </a:p>
          </p:txBody>
        </p:sp>
      </p:grpSp>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sp>
        <p:nvSpPr>
          <p:cNvPr id="3" name="TextBox 2">
            <a:extLst>
              <a:ext uri="{FF2B5EF4-FFF2-40B4-BE49-F238E27FC236}">
                <a16:creationId xmlns:a16="http://schemas.microsoft.com/office/drawing/2014/main" id="{CF2EECDD-3443-49C5-BD36-93AF2A52F2FB}"/>
              </a:ext>
            </a:extLst>
          </p:cNvPr>
          <p:cNvSpPr txBox="1"/>
          <p:nvPr/>
        </p:nvSpPr>
        <p:spPr>
          <a:xfrm>
            <a:off x="6527404" y="2907349"/>
            <a:ext cx="5794232" cy="707886"/>
          </a:xfrm>
          <a:prstGeom prst="rect">
            <a:avLst/>
          </a:prstGeom>
          <a:noFill/>
        </p:spPr>
        <p:txBody>
          <a:bodyPr wrap="square" rtlCol="0">
            <a:spAutoFit/>
          </a:bodyPr>
          <a:lstStyle/>
          <a:p>
            <a:r>
              <a:rPr lang="en-US" sz="4000" dirty="0" err="1">
                <a:solidFill>
                  <a:schemeClr val="bg1"/>
                </a:solidFill>
                <a:latin typeface="Coiny" panose="02000903060500060000" pitchFamily="2" charset="0"/>
              </a:rPr>
              <a:t>Đọc</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đơn</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xin</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vào</a:t>
            </a:r>
            <a:r>
              <a:rPr lang="en-US" sz="4000" dirty="0">
                <a:solidFill>
                  <a:schemeClr val="bg1"/>
                </a:solidFill>
                <a:latin typeface="Coiny" panose="02000903060500060000" pitchFamily="2" charset="0"/>
              </a:rPr>
              <a:t> </a:t>
            </a:r>
            <a:r>
              <a:rPr lang="en-US" sz="4000" dirty="0" err="1">
                <a:solidFill>
                  <a:schemeClr val="bg1"/>
                </a:solidFill>
                <a:latin typeface="Coiny" panose="02000903060500060000" pitchFamily="2" charset="0"/>
              </a:rPr>
              <a:t>đội</a:t>
            </a:r>
            <a:r>
              <a:rPr lang="en-US" sz="4000" dirty="0">
                <a:solidFill>
                  <a:schemeClr val="bg1"/>
                </a:solidFill>
                <a:latin typeface="Coiny" panose="02000903060500060000" pitchFamily="2" charset="0"/>
              </a:rPr>
              <a:t> </a:t>
            </a:r>
          </a:p>
        </p:txBody>
      </p:sp>
    </p:spTree>
    <p:extLst>
      <p:ext uri="{BB962C8B-B14F-4D97-AF65-F5344CB8AC3E}">
        <p14:creationId xmlns:p14="http://schemas.microsoft.com/office/powerpoint/2010/main" val="35844162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
        <p:nvSpPr>
          <p:cNvPr id="16" name="TextBox 15">
            <a:extLst>
              <a:ext uri="{FF2B5EF4-FFF2-40B4-BE49-F238E27FC236}">
                <a16:creationId xmlns:a16="http://schemas.microsoft.com/office/drawing/2014/main" id="{DE437FE1-8E6C-4AC8-A4E1-15E0601984EF}"/>
              </a:ext>
            </a:extLst>
          </p:cNvPr>
          <p:cNvSpPr txBox="1"/>
          <p:nvPr/>
        </p:nvSpPr>
        <p:spPr>
          <a:xfrm>
            <a:off x="1996070" y="217092"/>
            <a:ext cx="1001459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4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đơn</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xin</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Đội</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44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17FB8D02-88AA-4659-A188-54874E2C0733}"/>
              </a:ext>
            </a:extLst>
          </p:cNvPr>
          <p:cNvPicPr>
            <a:picLocks noChangeAspect="1"/>
          </p:cNvPicPr>
          <p:nvPr/>
        </p:nvPicPr>
        <p:blipFill>
          <a:blip r:embed="rId7"/>
          <a:stretch>
            <a:fillRect/>
          </a:stretch>
        </p:blipFill>
        <p:spPr>
          <a:xfrm>
            <a:off x="6420603" y="1387077"/>
            <a:ext cx="5419725" cy="5505450"/>
          </a:xfrm>
          <a:prstGeom prst="rect">
            <a:avLst/>
          </a:prstGeom>
        </p:spPr>
      </p:pic>
      <p:pic>
        <p:nvPicPr>
          <p:cNvPr id="29" name="Picture 28" descr="Shape, square&#10;&#10;Description automatically generated">
            <a:extLst>
              <a:ext uri="{FF2B5EF4-FFF2-40B4-BE49-F238E27FC236}">
                <a16:creationId xmlns:a16="http://schemas.microsoft.com/office/drawing/2014/main" id="{23A42BC4-DB59-49F0-978D-67A37E69451B}"/>
              </a:ext>
            </a:extLst>
          </p:cNvPr>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767346"/>
            <a:ext cx="5771398" cy="4873562"/>
          </a:xfrm>
          <a:prstGeom prst="rect">
            <a:avLst/>
          </a:prstGeom>
        </p:spPr>
      </p:pic>
      <p:grpSp>
        <p:nvGrpSpPr>
          <p:cNvPr id="30" name="Group 29">
            <a:extLst>
              <a:ext uri="{FF2B5EF4-FFF2-40B4-BE49-F238E27FC236}">
                <a16:creationId xmlns:a16="http://schemas.microsoft.com/office/drawing/2014/main" id="{A4F36066-28C7-4C10-B14F-8E8EFBEB7568}"/>
              </a:ext>
            </a:extLst>
          </p:cNvPr>
          <p:cNvGrpSpPr/>
          <p:nvPr/>
        </p:nvGrpSpPr>
        <p:grpSpPr>
          <a:xfrm>
            <a:off x="668187" y="2203137"/>
            <a:ext cx="4720743" cy="1077218"/>
            <a:chOff x="7254516" y="2260282"/>
            <a:chExt cx="4720743" cy="1077218"/>
          </a:xfrm>
        </p:grpSpPr>
        <p:sp>
          <p:nvSpPr>
            <p:cNvPr id="31" name="Freeform 48">
              <a:extLst>
                <a:ext uri="{FF2B5EF4-FFF2-40B4-BE49-F238E27FC236}">
                  <a16:creationId xmlns:a16="http://schemas.microsoft.com/office/drawing/2014/main" id="{1243BBFE-12F2-43DB-80AD-BDBE75F51A24}"/>
                </a:ext>
              </a:extLst>
            </p:cNvPr>
            <p:cNvSpPr>
              <a:spLocks/>
            </p:cNvSpPr>
            <p:nvPr>
              <p:custDataLst>
                <p:tags r:id="rId3"/>
              </p:custDataLst>
            </p:nvPr>
          </p:nvSpPr>
          <p:spPr bwMode="auto">
            <a:xfrm>
              <a:off x="7254516" y="2298339"/>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2" name="Freeform: Shape 31">
              <a:extLst>
                <a:ext uri="{FF2B5EF4-FFF2-40B4-BE49-F238E27FC236}">
                  <a16:creationId xmlns:a16="http://schemas.microsoft.com/office/drawing/2014/main" id="{31251AC3-9E16-45F4-AC01-44F9E14AEDF7}"/>
                </a:ext>
              </a:extLst>
            </p:cNvPr>
            <p:cNvSpPr/>
            <p:nvPr/>
          </p:nvSpPr>
          <p:spPr>
            <a:xfrm>
              <a:off x="7812958" y="2298339"/>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3" name="TextBox 32">
              <a:extLst>
                <a:ext uri="{FF2B5EF4-FFF2-40B4-BE49-F238E27FC236}">
                  <a16:creationId xmlns:a16="http://schemas.microsoft.com/office/drawing/2014/main" id="{CBBED80B-019D-40A8-8C2D-E8076BA89AB8}"/>
                </a:ext>
              </a:extLst>
            </p:cNvPr>
            <p:cNvSpPr txBox="1"/>
            <p:nvPr/>
          </p:nvSpPr>
          <p:spPr>
            <a:xfrm>
              <a:off x="7812957" y="2260282"/>
              <a:ext cx="416046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OpenSans"/>
                </a:rPr>
                <a:t>Bạn Nguyễn Ngọc Bích viết đơn trên để làm gì?</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grpSp>
      <p:grpSp>
        <p:nvGrpSpPr>
          <p:cNvPr id="38" name="Group 37">
            <a:extLst>
              <a:ext uri="{FF2B5EF4-FFF2-40B4-BE49-F238E27FC236}">
                <a16:creationId xmlns:a16="http://schemas.microsoft.com/office/drawing/2014/main" id="{FC8191C7-E006-4B0C-BE74-825C8ED3D4A7}"/>
              </a:ext>
            </a:extLst>
          </p:cNvPr>
          <p:cNvGrpSpPr/>
          <p:nvPr/>
        </p:nvGrpSpPr>
        <p:grpSpPr>
          <a:xfrm>
            <a:off x="639955" y="3638551"/>
            <a:ext cx="4746408" cy="1113814"/>
            <a:chOff x="7228851" y="3429000"/>
            <a:chExt cx="4746408" cy="1113814"/>
          </a:xfrm>
        </p:grpSpPr>
        <p:sp>
          <p:nvSpPr>
            <p:cNvPr id="39" name="Freeform: Shape 38">
              <a:extLst>
                <a:ext uri="{FF2B5EF4-FFF2-40B4-BE49-F238E27FC236}">
                  <a16:creationId xmlns:a16="http://schemas.microsoft.com/office/drawing/2014/main" id="{BB5FD04D-19FF-4B0C-9ED0-65C421365954}"/>
                </a:ext>
              </a:extLst>
            </p:cNvPr>
            <p:cNvSpPr/>
            <p:nvPr/>
          </p:nvSpPr>
          <p:spPr>
            <a:xfrm>
              <a:off x="7812958" y="3452037"/>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40" name="TextBox 39">
              <a:extLst>
                <a:ext uri="{FF2B5EF4-FFF2-40B4-BE49-F238E27FC236}">
                  <a16:creationId xmlns:a16="http://schemas.microsoft.com/office/drawing/2014/main" id="{CBDE027A-7BAB-49F4-91D0-485F95A3FB32}"/>
                </a:ext>
              </a:extLst>
            </p:cNvPr>
            <p:cNvSpPr txBox="1"/>
            <p:nvPr/>
          </p:nvSpPr>
          <p:spPr>
            <a:xfrm>
              <a:off x="7905240" y="3465596"/>
              <a:ext cx="407001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pitchFamily="34" charset="0"/>
                  <a:ea typeface="微软雅黑"/>
                  <a:cs typeface="Calibri" panose="020F0502020204030204" pitchFamily="34" charset="0"/>
                </a:rPr>
                <a:t>Đơn</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trên</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được</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gửi</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cho</a:t>
              </a:r>
              <a:r>
                <a:rPr lang="en-US" sz="3200" dirty="0">
                  <a:solidFill>
                    <a:prstClr val="black"/>
                  </a:solidFill>
                  <a:latin typeface="Calibri" panose="020F0502020204030204" pitchFamily="34" charset="0"/>
                  <a:ea typeface="微软雅黑"/>
                  <a:cs typeface="Calibri" panose="020F0502020204030204" pitchFamily="34" charset="0"/>
                </a:rPr>
                <a:t> ai?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41" name="Freeform 48">
              <a:extLst>
                <a:ext uri="{FF2B5EF4-FFF2-40B4-BE49-F238E27FC236}">
                  <a16:creationId xmlns:a16="http://schemas.microsoft.com/office/drawing/2014/main" id="{09C09FD2-0A88-4E51-9D7B-24099D926222}"/>
                </a:ext>
              </a:extLst>
            </p:cNvPr>
            <p:cNvSpPr>
              <a:spLocks/>
            </p:cNvSpPr>
            <p:nvPr>
              <p:custDataLst>
                <p:tags r:id="rId2"/>
              </p:custDataLst>
            </p:nvPr>
          </p:nvSpPr>
          <p:spPr bwMode="auto">
            <a:xfrm>
              <a:off x="7228851" y="3429000"/>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42" name="Group 41">
            <a:extLst>
              <a:ext uri="{FF2B5EF4-FFF2-40B4-BE49-F238E27FC236}">
                <a16:creationId xmlns:a16="http://schemas.microsoft.com/office/drawing/2014/main" id="{FD75B1EE-27EC-411A-AFA8-8E63ADEF3A94}"/>
              </a:ext>
            </a:extLst>
          </p:cNvPr>
          <p:cNvGrpSpPr/>
          <p:nvPr/>
        </p:nvGrpSpPr>
        <p:grpSpPr>
          <a:xfrm>
            <a:off x="639955" y="5031590"/>
            <a:ext cx="4989320" cy="1652334"/>
            <a:chOff x="7226284" y="5088735"/>
            <a:chExt cx="4656692" cy="1652334"/>
          </a:xfrm>
        </p:grpSpPr>
        <p:sp>
          <p:nvSpPr>
            <p:cNvPr id="43" name="Freeform: Shape 42">
              <a:extLst>
                <a:ext uri="{FF2B5EF4-FFF2-40B4-BE49-F238E27FC236}">
                  <a16:creationId xmlns:a16="http://schemas.microsoft.com/office/drawing/2014/main" id="{ECA57807-900A-4937-8B17-BD76511782C3}"/>
                </a:ext>
              </a:extLst>
            </p:cNvPr>
            <p:cNvSpPr/>
            <p:nvPr/>
          </p:nvSpPr>
          <p:spPr>
            <a:xfrm>
              <a:off x="7812957" y="5118756"/>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44" name="TextBox 43">
              <a:extLst>
                <a:ext uri="{FF2B5EF4-FFF2-40B4-BE49-F238E27FC236}">
                  <a16:creationId xmlns:a16="http://schemas.microsoft.com/office/drawing/2014/main" id="{339B3915-C9B3-41DC-9EBD-88F83021435C}"/>
                </a:ext>
              </a:extLst>
            </p:cNvPr>
            <p:cNvSpPr txBox="1"/>
            <p:nvPr/>
          </p:nvSpPr>
          <p:spPr>
            <a:xfrm>
              <a:off x="7838820" y="5171409"/>
              <a:ext cx="391562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Người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viết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đơn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đã</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hứa</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những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gì</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khi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vào</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Đội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a:t>
              </a:r>
            </a:p>
          </p:txBody>
        </p:sp>
        <p:sp>
          <p:nvSpPr>
            <p:cNvPr id="45" name="Freeform 48">
              <a:extLst>
                <a:ext uri="{FF2B5EF4-FFF2-40B4-BE49-F238E27FC236}">
                  <a16:creationId xmlns:a16="http://schemas.microsoft.com/office/drawing/2014/main" id="{E06E5CB5-8882-49C8-B5D4-757CFC4EDCDE}"/>
                </a:ext>
              </a:extLst>
            </p:cNvPr>
            <p:cNvSpPr>
              <a:spLocks/>
            </p:cNvSpPr>
            <p:nvPr>
              <p:custDataLst>
                <p:tags r:id="rId1"/>
              </p:custDataLst>
            </p:nvPr>
          </p:nvSpPr>
          <p:spPr bwMode="auto">
            <a:xfrm>
              <a:off x="7226284" y="5088735"/>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spTree>
    <p:extLst>
      <p:ext uri="{BB962C8B-B14F-4D97-AF65-F5344CB8AC3E}">
        <p14:creationId xmlns:p14="http://schemas.microsoft.com/office/powerpoint/2010/main" val="23541360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26" name="Picture 25" descr="A picture containing toy, doll&#10;&#10;Description automatically generated">
            <a:extLst>
              <a:ext uri="{FF2B5EF4-FFF2-40B4-BE49-F238E27FC236}">
                <a16:creationId xmlns:a16="http://schemas.microsoft.com/office/drawing/2014/main" id="{DDC3A880-DE6B-433D-A049-DA3D6337E5B3}"/>
              </a:ext>
            </a:extLst>
          </p:cNvPr>
          <p:cNvPicPr>
            <a:picLocks noChangeAspect="1"/>
          </p:cNvPicPr>
          <p:nvPr/>
        </p:nvPicPr>
        <p:blipFill rotWithShape="1">
          <a:blip r:embed="rId7">
            <a:extLst>
              <a:ext uri="{28A0092B-C50C-407E-A947-70E740481C1C}">
                <a14:useLocalDpi xmlns:a14="http://schemas.microsoft.com/office/drawing/2010/main" val="0"/>
              </a:ext>
            </a:extLst>
          </a:blip>
          <a:srcRect l="22592" r="22460"/>
          <a:stretch/>
        </p:blipFill>
        <p:spPr>
          <a:xfrm>
            <a:off x="5142443" y="4200192"/>
            <a:ext cx="1440797" cy="2622120"/>
          </a:xfrm>
          <a:prstGeom prst="rect">
            <a:avLst/>
          </a:prstGeom>
        </p:spPr>
      </p:pic>
      <p:pic>
        <p:nvPicPr>
          <p:cNvPr id="34" name="Picture 33" descr="A picture containing text, toy, doll&#10;&#10;Description automatically generated">
            <a:extLst>
              <a:ext uri="{FF2B5EF4-FFF2-40B4-BE49-F238E27FC236}">
                <a16:creationId xmlns:a16="http://schemas.microsoft.com/office/drawing/2014/main" id="{076C9FDC-C8AB-425F-95A2-9DFFDDFB81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4643" y="1599029"/>
            <a:ext cx="3298125" cy="3754021"/>
          </a:xfrm>
          <a:prstGeom prst="rect">
            <a:avLst/>
          </a:prstGeom>
        </p:spPr>
      </p:pic>
      <p:pic>
        <p:nvPicPr>
          <p:cNvPr id="23" name="Picture 22" descr="Shape, square&#10;&#10;Description automatically generated">
            <a:extLst>
              <a:ext uri="{FF2B5EF4-FFF2-40B4-BE49-F238E27FC236}">
                <a16:creationId xmlns:a16="http://schemas.microsoft.com/office/drawing/2014/main" id="{4561A4F2-BA0A-4751-88A0-5115F19B647F}"/>
              </a:ext>
            </a:extLst>
          </p:cNvPr>
          <p:cNvPicPr>
            <a:picLocks noChangeAspect="1"/>
          </p:cNvPicPr>
          <p:nvPr/>
        </p:nvPicPr>
        <p:blipFill>
          <a:blip r:embed="rId9">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420602" y="1743008"/>
            <a:ext cx="5771398" cy="4873562"/>
          </a:xfrm>
          <a:prstGeom prst="rect">
            <a:avLst/>
          </a:prstGeom>
        </p:spPr>
      </p:pic>
      <p:grpSp>
        <p:nvGrpSpPr>
          <p:cNvPr id="29" name="Group 28">
            <a:extLst>
              <a:ext uri="{FF2B5EF4-FFF2-40B4-BE49-F238E27FC236}">
                <a16:creationId xmlns:a16="http://schemas.microsoft.com/office/drawing/2014/main" id="{9D1492B2-B7D7-441F-8617-F24BA53DE614}"/>
              </a:ext>
            </a:extLst>
          </p:cNvPr>
          <p:cNvGrpSpPr/>
          <p:nvPr/>
        </p:nvGrpSpPr>
        <p:grpSpPr>
          <a:xfrm>
            <a:off x="7088789" y="2178799"/>
            <a:ext cx="4720743" cy="1077218"/>
            <a:chOff x="7254516" y="2260282"/>
            <a:chExt cx="4720743" cy="1077218"/>
          </a:xfrm>
        </p:grpSpPr>
        <p:sp>
          <p:nvSpPr>
            <p:cNvPr id="30" name="Freeform 48">
              <a:extLst>
                <a:ext uri="{FF2B5EF4-FFF2-40B4-BE49-F238E27FC236}">
                  <a16:creationId xmlns:a16="http://schemas.microsoft.com/office/drawing/2014/main" id="{1835B660-2510-4217-B3D5-76DDB8A3514D}"/>
                </a:ext>
              </a:extLst>
            </p:cNvPr>
            <p:cNvSpPr>
              <a:spLocks/>
            </p:cNvSpPr>
            <p:nvPr>
              <p:custDataLst>
                <p:tags r:id="rId3"/>
              </p:custDataLst>
            </p:nvPr>
          </p:nvSpPr>
          <p:spPr bwMode="auto">
            <a:xfrm>
              <a:off x="7254516" y="2298339"/>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1" name="Freeform: Shape 30">
              <a:extLst>
                <a:ext uri="{FF2B5EF4-FFF2-40B4-BE49-F238E27FC236}">
                  <a16:creationId xmlns:a16="http://schemas.microsoft.com/office/drawing/2014/main" id="{DDCFF688-0CF9-4169-BEFE-61D3DF27030C}"/>
                </a:ext>
              </a:extLst>
            </p:cNvPr>
            <p:cNvSpPr/>
            <p:nvPr/>
          </p:nvSpPr>
          <p:spPr>
            <a:xfrm>
              <a:off x="7812958" y="2298339"/>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2" name="TextBox 31">
              <a:extLst>
                <a:ext uri="{FF2B5EF4-FFF2-40B4-BE49-F238E27FC236}">
                  <a16:creationId xmlns:a16="http://schemas.microsoft.com/office/drawing/2014/main" id="{EDB87086-E41C-4856-8896-01C8823E8229}"/>
                </a:ext>
              </a:extLst>
            </p:cNvPr>
            <p:cNvSpPr txBox="1"/>
            <p:nvPr/>
          </p:nvSpPr>
          <p:spPr>
            <a:xfrm>
              <a:off x="7812957" y="2260282"/>
              <a:ext cx="416046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OpenSans"/>
                </a:rPr>
                <a:t>Bạn Nguyễn Ngọc Bích viết đơn trên để làm gì?</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grpSp>
      <p:grpSp>
        <p:nvGrpSpPr>
          <p:cNvPr id="33" name="Group 32">
            <a:extLst>
              <a:ext uri="{FF2B5EF4-FFF2-40B4-BE49-F238E27FC236}">
                <a16:creationId xmlns:a16="http://schemas.microsoft.com/office/drawing/2014/main" id="{DFDF9D12-9E81-4512-9629-0EF5B0BCAA26}"/>
              </a:ext>
            </a:extLst>
          </p:cNvPr>
          <p:cNvGrpSpPr/>
          <p:nvPr/>
        </p:nvGrpSpPr>
        <p:grpSpPr>
          <a:xfrm>
            <a:off x="7060557" y="3614213"/>
            <a:ext cx="4746408" cy="1113814"/>
            <a:chOff x="7228851" y="3429000"/>
            <a:chExt cx="4746408" cy="1113814"/>
          </a:xfrm>
        </p:grpSpPr>
        <p:sp>
          <p:nvSpPr>
            <p:cNvPr id="38" name="Freeform: Shape 37">
              <a:extLst>
                <a:ext uri="{FF2B5EF4-FFF2-40B4-BE49-F238E27FC236}">
                  <a16:creationId xmlns:a16="http://schemas.microsoft.com/office/drawing/2014/main" id="{841DAFFE-D17A-42E9-95DF-707FD4743028}"/>
                </a:ext>
              </a:extLst>
            </p:cNvPr>
            <p:cNvSpPr/>
            <p:nvPr/>
          </p:nvSpPr>
          <p:spPr>
            <a:xfrm>
              <a:off x="7812958" y="3452037"/>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9" name="TextBox 38">
              <a:extLst>
                <a:ext uri="{FF2B5EF4-FFF2-40B4-BE49-F238E27FC236}">
                  <a16:creationId xmlns:a16="http://schemas.microsoft.com/office/drawing/2014/main" id="{45AECE98-4D8E-458A-9882-F459C2602D23}"/>
                </a:ext>
              </a:extLst>
            </p:cNvPr>
            <p:cNvSpPr txBox="1"/>
            <p:nvPr/>
          </p:nvSpPr>
          <p:spPr>
            <a:xfrm>
              <a:off x="7905240" y="3465596"/>
              <a:ext cx="407001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pitchFamily="34" charset="0"/>
                  <a:ea typeface="微软雅黑"/>
                  <a:cs typeface="Calibri" panose="020F0502020204030204" pitchFamily="34" charset="0"/>
                </a:rPr>
                <a:t>Đơn</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trên</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được</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gửi</a:t>
              </a:r>
              <a:r>
                <a:rPr lang="en-US" sz="3200" dirty="0">
                  <a:solidFill>
                    <a:prstClr val="black"/>
                  </a:solidFill>
                  <a:latin typeface="Calibri" panose="020F0502020204030204" pitchFamily="34" charset="0"/>
                  <a:ea typeface="微软雅黑"/>
                  <a:cs typeface="Calibri" panose="020F0502020204030204" pitchFamily="34" charset="0"/>
                </a:rPr>
                <a:t> </a:t>
              </a:r>
              <a:r>
                <a:rPr lang="en-US" sz="3200" dirty="0" err="1">
                  <a:solidFill>
                    <a:prstClr val="black"/>
                  </a:solidFill>
                  <a:latin typeface="Calibri" panose="020F0502020204030204" pitchFamily="34" charset="0"/>
                  <a:ea typeface="微软雅黑"/>
                  <a:cs typeface="Calibri" panose="020F0502020204030204" pitchFamily="34" charset="0"/>
                </a:rPr>
                <a:t>cho</a:t>
              </a:r>
              <a:r>
                <a:rPr lang="en-US" sz="3200" dirty="0">
                  <a:solidFill>
                    <a:prstClr val="black"/>
                  </a:solidFill>
                  <a:latin typeface="Calibri" panose="020F0502020204030204" pitchFamily="34" charset="0"/>
                  <a:ea typeface="微软雅黑"/>
                  <a:cs typeface="Calibri" panose="020F0502020204030204" pitchFamily="34" charset="0"/>
                </a:rPr>
                <a:t> ai?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40" name="Freeform 48">
              <a:extLst>
                <a:ext uri="{FF2B5EF4-FFF2-40B4-BE49-F238E27FC236}">
                  <a16:creationId xmlns:a16="http://schemas.microsoft.com/office/drawing/2014/main" id="{8E313576-5253-4F01-BBB9-58705442A735}"/>
                </a:ext>
              </a:extLst>
            </p:cNvPr>
            <p:cNvSpPr>
              <a:spLocks/>
            </p:cNvSpPr>
            <p:nvPr>
              <p:custDataLst>
                <p:tags r:id="rId2"/>
              </p:custDataLst>
            </p:nvPr>
          </p:nvSpPr>
          <p:spPr bwMode="auto">
            <a:xfrm>
              <a:off x="7228851" y="3429000"/>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41" name="Group 40">
            <a:extLst>
              <a:ext uri="{FF2B5EF4-FFF2-40B4-BE49-F238E27FC236}">
                <a16:creationId xmlns:a16="http://schemas.microsoft.com/office/drawing/2014/main" id="{A61EC823-A07D-44AA-8DE3-9FE08E084D4D}"/>
              </a:ext>
            </a:extLst>
          </p:cNvPr>
          <p:cNvGrpSpPr/>
          <p:nvPr/>
        </p:nvGrpSpPr>
        <p:grpSpPr>
          <a:xfrm>
            <a:off x="7060557" y="5007252"/>
            <a:ext cx="4989320" cy="1652334"/>
            <a:chOff x="7226284" y="5088735"/>
            <a:chExt cx="4656692" cy="1652334"/>
          </a:xfrm>
        </p:grpSpPr>
        <p:sp>
          <p:nvSpPr>
            <p:cNvPr id="42" name="Freeform: Shape 41">
              <a:extLst>
                <a:ext uri="{FF2B5EF4-FFF2-40B4-BE49-F238E27FC236}">
                  <a16:creationId xmlns:a16="http://schemas.microsoft.com/office/drawing/2014/main" id="{9CA514C1-9F3D-491B-AF2F-129A75E675C0}"/>
                </a:ext>
              </a:extLst>
            </p:cNvPr>
            <p:cNvSpPr/>
            <p:nvPr/>
          </p:nvSpPr>
          <p:spPr>
            <a:xfrm>
              <a:off x="7812957" y="5118756"/>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43" name="TextBox 42">
              <a:extLst>
                <a:ext uri="{FF2B5EF4-FFF2-40B4-BE49-F238E27FC236}">
                  <a16:creationId xmlns:a16="http://schemas.microsoft.com/office/drawing/2014/main" id="{AB9D989F-F23F-417D-9CEC-412295C9C8F1}"/>
                </a:ext>
              </a:extLst>
            </p:cNvPr>
            <p:cNvSpPr txBox="1"/>
            <p:nvPr/>
          </p:nvSpPr>
          <p:spPr>
            <a:xfrm>
              <a:off x="7838820" y="5171409"/>
              <a:ext cx="391562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Người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viết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đơn</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đã</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hứa</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những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gì</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khi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vào</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Đội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a:t>
              </a:r>
            </a:p>
          </p:txBody>
        </p:sp>
        <p:sp>
          <p:nvSpPr>
            <p:cNvPr id="44" name="Freeform 48">
              <a:extLst>
                <a:ext uri="{FF2B5EF4-FFF2-40B4-BE49-F238E27FC236}">
                  <a16:creationId xmlns:a16="http://schemas.microsoft.com/office/drawing/2014/main" id="{683A26F3-F595-4585-B5F4-16E443024AE5}"/>
                </a:ext>
              </a:extLst>
            </p:cNvPr>
            <p:cNvSpPr>
              <a:spLocks/>
            </p:cNvSpPr>
            <p:nvPr>
              <p:custDataLst>
                <p:tags r:id="rId1"/>
              </p:custDataLst>
            </p:nvPr>
          </p:nvSpPr>
          <p:spPr bwMode="auto">
            <a:xfrm>
              <a:off x="7226284" y="5088735"/>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pic>
        <p:nvPicPr>
          <p:cNvPr id="45" name="Picture 44" descr="Shape&#10;&#10;Description automatically generated with medium confidence">
            <a:extLst>
              <a:ext uri="{FF2B5EF4-FFF2-40B4-BE49-F238E27FC236}">
                <a16:creationId xmlns:a16="http://schemas.microsoft.com/office/drawing/2014/main" id="{A769A52C-F3C8-49CA-A5CC-D490E02BD7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393744"/>
            <a:ext cx="1533525" cy="1533525"/>
          </a:xfrm>
          <a:prstGeom prst="rect">
            <a:avLst/>
          </a:prstGeom>
        </p:spPr>
      </p:pic>
    </p:spTree>
    <p:extLst>
      <p:ext uri="{BB962C8B-B14F-4D97-AF65-F5344CB8AC3E}">
        <p14:creationId xmlns:p14="http://schemas.microsoft.com/office/powerpoint/2010/main" val="4239120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par>
                                <p:cTn id="27" presetID="53" presetClass="entr" presetSubtype="16"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 doll&#10;&#10;Description automatically generated">
            <a:extLst>
              <a:ext uri="{FF2B5EF4-FFF2-40B4-BE49-F238E27FC236}">
                <a16:creationId xmlns:a16="http://schemas.microsoft.com/office/drawing/2014/main" id="{77132576-87E7-4710-9D68-4603390C4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425" y="1625257"/>
            <a:ext cx="3667125" cy="5088260"/>
          </a:xfrm>
          <a:prstGeom prst="rect">
            <a:avLst/>
          </a:prstGeom>
        </p:spPr>
      </p:pic>
      <p:sp>
        <p:nvSpPr>
          <p:cNvPr id="13" name="矩形 3">
            <a:extLst>
              <a:ext uri="{FF2B5EF4-FFF2-40B4-BE49-F238E27FC236}">
                <a16:creationId xmlns:a16="http://schemas.microsoft.com/office/drawing/2014/main" id="{47DC4A77-8143-412A-A662-E19C7A6B4096}"/>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4" name="Picture 13">
            <a:extLst>
              <a:ext uri="{FF2B5EF4-FFF2-40B4-BE49-F238E27FC236}">
                <a16:creationId xmlns:a16="http://schemas.microsoft.com/office/drawing/2014/main" id="{CB2211AF-18CF-4548-B14C-2F19E9316D05}"/>
              </a:ext>
            </a:extLst>
          </p:cNvPr>
          <p:cNvPicPr>
            <a:picLocks noChangeAspect="1"/>
          </p:cNvPicPr>
          <p:nvPr/>
        </p:nvPicPr>
        <p:blipFill>
          <a:blip r:embed="rId4"/>
          <a:stretch>
            <a:fillRect/>
          </a:stretch>
        </p:blipFill>
        <p:spPr>
          <a:xfrm>
            <a:off x="2945641" y="144483"/>
            <a:ext cx="7010400" cy="943704"/>
          </a:xfrm>
          <a:prstGeom prst="rect">
            <a:avLst/>
          </a:prstGeom>
        </p:spPr>
      </p:pic>
      <p:sp>
        <p:nvSpPr>
          <p:cNvPr id="17" name="矩形 4">
            <a:extLst>
              <a:ext uri="{FF2B5EF4-FFF2-40B4-BE49-F238E27FC236}">
                <a16:creationId xmlns:a16="http://schemas.microsoft.com/office/drawing/2014/main" id="{93D43C1F-9B93-4F2D-B72E-10BFDF5FDCA4}"/>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8" name="图片 5">
            <a:extLst>
              <a:ext uri="{FF2B5EF4-FFF2-40B4-BE49-F238E27FC236}">
                <a16:creationId xmlns:a16="http://schemas.microsoft.com/office/drawing/2014/main" id="{4206793E-0A51-4DE3-BBC6-3F11C6FBEC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13620331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4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26" name="Picture 25" descr="A picture containing toy, doll&#10;&#10;Description automatically generated">
            <a:extLst>
              <a:ext uri="{FF2B5EF4-FFF2-40B4-BE49-F238E27FC236}">
                <a16:creationId xmlns:a16="http://schemas.microsoft.com/office/drawing/2014/main" id="{DDC3A880-DE6B-433D-A049-DA3D6337E5B3}"/>
              </a:ext>
            </a:extLst>
          </p:cNvPr>
          <p:cNvPicPr>
            <a:picLocks noChangeAspect="1"/>
          </p:cNvPicPr>
          <p:nvPr/>
        </p:nvPicPr>
        <p:blipFill rotWithShape="1">
          <a:blip r:embed="rId7">
            <a:extLst>
              <a:ext uri="{28A0092B-C50C-407E-A947-70E740481C1C}">
                <a14:useLocalDpi xmlns:a14="http://schemas.microsoft.com/office/drawing/2010/main" val="0"/>
              </a:ext>
            </a:extLst>
          </a:blip>
          <a:srcRect l="22592" r="22460"/>
          <a:stretch/>
        </p:blipFill>
        <p:spPr>
          <a:xfrm>
            <a:off x="75143" y="4303459"/>
            <a:ext cx="1440797" cy="2622120"/>
          </a:xfrm>
          <a:prstGeom prst="rect">
            <a:avLst/>
          </a:prstGeom>
        </p:spPr>
      </p:pic>
      <p:pic>
        <p:nvPicPr>
          <p:cNvPr id="23" name="Picture 22" descr="Shape, square&#10;&#10;Description automatically generated">
            <a:extLst>
              <a:ext uri="{FF2B5EF4-FFF2-40B4-BE49-F238E27FC236}">
                <a16:creationId xmlns:a16="http://schemas.microsoft.com/office/drawing/2014/main" id="{4561A4F2-BA0A-4751-88A0-5115F19B647F}"/>
              </a:ext>
            </a:extLst>
          </p:cNvPr>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115607" y="1445926"/>
            <a:ext cx="10001250" cy="4873562"/>
          </a:xfrm>
          <a:prstGeom prst="rect">
            <a:avLst/>
          </a:prstGeom>
        </p:spPr>
      </p:pic>
      <p:grpSp>
        <p:nvGrpSpPr>
          <p:cNvPr id="29" name="Group 28">
            <a:extLst>
              <a:ext uri="{FF2B5EF4-FFF2-40B4-BE49-F238E27FC236}">
                <a16:creationId xmlns:a16="http://schemas.microsoft.com/office/drawing/2014/main" id="{9D1492B2-B7D7-441F-8617-F24BA53DE614}"/>
              </a:ext>
            </a:extLst>
          </p:cNvPr>
          <p:cNvGrpSpPr/>
          <p:nvPr/>
        </p:nvGrpSpPr>
        <p:grpSpPr>
          <a:xfrm>
            <a:off x="3239594" y="1617166"/>
            <a:ext cx="8142808" cy="1077218"/>
            <a:chOff x="7307858" y="2260282"/>
            <a:chExt cx="4667401" cy="1077218"/>
          </a:xfrm>
        </p:grpSpPr>
        <p:sp>
          <p:nvSpPr>
            <p:cNvPr id="30" name="Freeform 48">
              <a:extLst>
                <a:ext uri="{FF2B5EF4-FFF2-40B4-BE49-F238E27FC236}">
                  <a16:creationId xmlns:a16="http://schemas.microsoft.com/office/drawing/2014/main" id="{1835B660-2510-4217-B3D5-76DDB8A3514D}"/>
                </a:ext>
              </a:extLst>
            </p:cNvPr>
            <p:cNvSpPr>
              <a:spLocks/>
            </p:cNvSpPr>
            <p:nvPr>
              <p:custDataLst>
                <p:tags r:id="rId3"/>
              </p:custDataLst>
            </p:nvPr>
          </p:nvSpPr>
          <p:spPr bwMode="auto">
            <a:xfrm>
              <a:off x="7307858" y="2298339"/>
              <a:ext cx="414658"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31" name="Freeform: Shape 30">
              <a:extLst>
                <a:ext uri="{FF2B5EF4-FFF2-40B4-BE49-F238E27FC236}">
                  <a16:creationId xmlns:a16="http://schemas.microsoft.com/office/drawing/2014/main" id="{DDCFF688-0CF9-4169-BEFE-61D3DF27030C}"/>
                </a:ext>
              </a:extLst>
            </p:cNvPr>
            <p:cNvSpPr/>
            <p:nvPr/>
          </p:nvSpPr>
          <p:spPr>
            <a:xfrm>
              <a:off x="7812958" y="2298339"/>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2" name="TextBox 31">
              <a:extLst>
                <a:ext uri="{FF2B5EF4-FFF2-40B4-BE49-F238E27FC236}">
                  <a16:creationId xmlns:a16="http://schemas.microsoft.com/office/drawing/2014/main" id="{EDB87086-E41C-4856-8896-01C8823E8229}"/>
                </a:ext>
              </a:extLst>
            </p:cNvPr>
            <p:cNvSpPr txBox="1"/>
            <p:nvPr/>
          </p:nvSpPr>
          <p:spPr>
            <a:xfrm>
              <a:off x="7761010" y="2260282"/>
              <a:ext cx="421240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OpenSans"/>
                </a:rPr>
                <a:t>Bạn Nguyễn Ngọc Bích viết đơn để xin vào Đội Thiếu niên tiền phong Hồ Chí Minh</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grpSp>
      <p:grpSp>
        <p:nvGrpSpPr>
          <p:cNvPr id="33" name="Group 32">
            <a:extLst>
              <a:ext uri="{FF2B5EF4-FFF2-40B4-BE49-F238E27FC236}">
                <a16:creationId xmlns:a16="http://schemas.microsoft.com/office/drawing/2014/main" id="{DFDF9D12-9E81-4512-9629-0EF5B0BCAA26}"/>
              </a:ext>
            </a:extLst>
          </p:cNvPr>
          <p:cNvGrpSpPr/>
          <p:nvPr/>
        </p:nvGrpSpPr>
        <p:grpSpPr>
          <a:xfrm>
            <a:off x="3349461" y="2920766"/>
            <a:ext cx="8357894" cy="1606256"/>
            <a:chOff x="7110680" y="3429000"/>
            <a:chExt cx="8357894" cy="1606256"/>
          </a:xfrm>
        </p:grpSpPr>
        <p:sp>
          <p:nvSpPr>
            <p:cNvPr id="38" name="Freeform: Shape 37">
              <a:extLst>
                <a:ext uri="{FF2B5EF4-FFF2-40B4-BE49-F238E27FC236}">
                  <a16:creationId xmlns:a16="http://schemas.microsoft.com/office/drawing/2014/main" id="{841DAFFE-D17A-42E9-95DF-707FD4743028}"/>
                </a:ext>
              </a:extLst>
            </p:cNvPr>
            <p:cNvSpPr/>
            <p:nvPr/>
          </p:nvSpPr>
          <p:spPr>
            <a:xfrm>
              <a:off x="7812958" y="3452037"/>
              <a:ext cx="7655616" cy="1564718"/>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39" name="TextBox 38">
              <a:extLst>
                <a:ext uri="{FF2B5EF4-FFF2-40B4-BE49-F238E27FC236}">
                  <a16:creationId xmlns:a16="http://schemas.microsoft.com/office/drawing/2014/main" id="{45AECE98-4D8E-458A-9882-F459C2602D23}"/>
                </a:ext>
              </a:extLst>
            </p:cNvPr>
            <p:cNvSpPr txBox="1"/>
            <p:nvPr/>
          </p:nvSpPr>
          <p:spPr>
            <a:xfrm>
              <a:off x="7905240" y="3465596"/>
              <a:ext cx="726664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OpenSans"/>
                </a:rPr>
                <a:t>Đơn trên được gửi cho Ban phụ trách Đội trường Tiểu học Nguyễn Thái Học và Ban chỉ huy Liên đội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40" name="Freeform 48">
              <a:extLst>
                <a:ext uri="{FF2B5EF4-FFF2-40B4-BE49-F238E27FC236}">
                  <a16:creationId xmlns:a16="http://schemas.microsoft.com/office/drawing/2014/main" id="{8E313576-5253-4F01-BBB9-58705442A735}"/>
                </a:ext>
              </a:extLst>
            </p:cNvPr>
            <p:cNvSpPr>
              <a:spLocks/>
            </p:cNvSpPr>
            <p:nvPr>
              <p:custDataLst>
                <p:tags r:id="rId2"/>
              </p:custDataLst>
            </p:nvPr>
          </p:nvSpPr>
          <p:spPr bwMode="auto">
            <a:xfrm>
              <a:off x="7110680" y="3429000"/>
              <a:ext cx="586171" cy="56741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grpSp>
        <p:nvGrpSpPr>
          <p:cNvPr id="41" name="Group 40">
            <a:extLst>
              <a:ext uri="{FF2B5EF4-FFF2-40B4-BE49-F238E27FC236}">
                <a16:creationId xmlns:a16="http://schemas.microsoft.com/office/drawing/2014/main" id="{A61EC823-A07D-44AA-8DE3-9FE08E084D4D}"/>
              </a:ext>
            </a:extLst>
          </p:cNvPr>
          <p:cNvGrpSpPr/>
          <p:nvPr/>
        </p:nvGrpSpPr>
        <p:grpSpPr>
          <a:xfrm>
            <a:off x="3218337" y="4576177"/>
            <a:ext cx="8495204" cy="1569660"/>
            <a:chOff x="7383843" y="4938524"/>
            <a:chExt cx="4499133" cy="1569660"/>
          </a:xfrm>
        </p:grpSpPr>
        <p:sp>
          <p:nvSpPr>
            <p:cNvPr id="42" name="Freeform: Shape 41">
              <a:extLst>
                <a:ext uri="{FF2B5EF4-FFF2-40B4-BE49-F238E27FC236}">
                  <a16:creationId xmlns:a16="http://schemas.microsoft.com/office/drawing/2014/main" id="{9CA514C1-9F3D-491B-AF2F-129A75E675C0}"/>
                </a:ext>
              </a:extLst>
            </p:cNvPr>
            <p:cNvSpPr/>
            <p:nvPr/>
          </p:nvSpPr>
          <p:spPr>
            <a:xfrm>
              <a:off x="7812957" y="4957025"/>
              <a:ext cx="4070019" cy="140969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F0502020204030204"/>
                <a:ea typeface="微软雅黑"/>
                <a:cs typeface="+mn-cs"/>
              </a:endParaRPr>
            </a:p>
          </p:txBody>
        </p:sp>
        <p:sp>
          <p:nvSpPr>
            <p:cNvPr id="43" name="TextBox 42">
              <a:extLst>
                <a:ext uri="{FF2B5EF4-FFF2-40B4-BE49-F238E27FC236}">
                  <a16:creationId xmlns:a16="http://schemas.microsoft.com/office/drawing/2014/main" id="{AB9D989F-F23F-417D-9CEC-412295C9C8F1}"/>
                </a:ext>
              </a:extLst>
            </p:cNvPr>
            <p:cNvSpPr txBox="1"/>
            <p:nvPr/>
          </p:nvSpPr>
          <p:spPr>
            <a:xfrm>
              <a:off x="7820132" y="4938524"/>
              <a:ext cx="3915621" cy="1569660"/>
            </a:xfrm>
            <a:prstGeom prst="rect">
              <a:avLst/>
            </a:prstGeom>
            <a:noFill/>
          </p:spPr>
          <p:txBody>
            <a:bodyPr wrap="square" rtlCol="0">
              <a:spAutoFit/>
            </a:bodyPr>
            <a:lstStyle/>
            <a:p>
              <a:pPr algn="just"/>
              <a:r>
                <a:rPr lang="vi-VN" sz="3200" b="0" i="0" dirty="0">
                  <a:solidFill>
                    <a:srgbClr val="000000"/>
                  </a:solidFill>
                  <a:effectLst/>
                  <a:latin typeface="OpenSans"/>
                </a:rPr>
                <a:t>- Người viết đơn đã hứa 3 điều:</a:t>
              </a:r>
              <a:r>
                <a:rPr lang="en-US" sz="3200" b="0" i="0" dirty="0">
                  <a:solidFill>
                    <a:srgbClr val="000000"/>
                  </a:solidFill>
                  <a:effectLst/>
                  <a:latin typeface="OpenSans"/>
                </a:rPr>
                <a:t> </a:t>
              </a:r>
              <a:r>
                <a:rPr lang="vi-VN" sz="3200" b="0" i="0" dirty="0">
                  <a:solidFill>
                    <a:srgbClr val="000000"/>
                  </a:solidFill>
                  <a:effectLst/>
                  <a:latin typeface="OpenSans"/>
                </a:rPr>
                <a:t>Thực hiện 5 điều Bác Hồ dạy</a:t>
              </a:r>
              <a:r>
                <a:rPr lang="en-US" sz="3200" b="0" i="0" dirty="0">
                  <a:solidFill>
                    <a:srgbClr val="000000"/>
                  </a:solidFill>
                  <a:effectLst/>
                  <a:latin typeface="OpenSans"/>
                </a:rPr>
                <a:t>, </a:t>
              </a:r>
              <a:r>
                <a:rPr lang="vi-VN" sz="3200" b="0" i="0" dirty="0">
                  <a:solidFill>
                    <a:srgbClr val="000000"/>
                  </a:solidFill>
                  <a:effectLst/>
                  <a:latin typeface="OpenSans"/>
                </a:rPr>
                <a:t>Tuân theo Điều lệ Đội</a:t>
              </a:r>
              <a:r>
                <a:rPr lang="en-US" sz="3200" b="0" i="0" dirty="0">
                  <a:solidFill>
                    <a:srgbClr val="000000"/>
                  </a:solidFill>
                  <a:effectLst/>
                  <a:latin typeface="OpenSans"/>
                </a:rPr>
                <a:t>, </a:t>
              </a:r>
              <a:r>
                <a:rPr lang="vi-VN" sz="3200" b="0" i="0" dirty="0">
                  <a:solidFill>
                    <a:srgbClr val="000000"/>
                  </a:solidFill>
                  <a:effectLst/>
                  <a:latin typeface="OpenSans"/>
                </a:rPr>
                <a:t>Giữ gìn danh dự Đội</a:t>
              </a:r>
            </a:p>
          </p:txBody>
        </p:sp>
        <p:sp>
          <p:nvSpPr>
            <p:cNvPr id="44" name="Freeform 48">
              <a:extLst>
                <a:ext uri="{FF2B5EF4-FFF2-40B4-BE49-F238E27FC236}">
                  <a16:creationId xmlns:a16="http://schemas.microsoft.com/office/drawing/2014/main" id="{683A26F3-F595-4585-B5F4-16E443024AE5}"/>
                </a:ext>
              </a:extLst>
            </p:cNvPr>
            <p:cNvSpPr>
              <a:spLocks/>
            </p:cNvSpPr>
            <p:nvPr>
              <p:custDataLst>
                <p:tags r:id="rId1"/>
              </p:custDataLst>
            </p:nvPr>
          </p:nvSpPr>
          <p:spPr bwMode="auto">
            <a:xfrm>
              <a:off x="7383843" y="5088735"/>
              <a:ext cx="310441"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36号-正文宋楷" panose="02000000000000000000" pitchFamily="2" charset="-122"/>
                <a:ea typeface="字魂36号-正文宋楷" panose="02000000000000000000" pitchFamily="2" charset="-122"/>
                <a:cs typeface="+mn-cs"/>
              </a:endParaRPr>
            </a:p>
          </p:txBody>
        </p:sp>
      </p:grpSp>
    </p:spTree>
    <p:extLst>
      <p:ext uri="{BB962C8B-B14F-4D97-AF65-F5344CB8AC3E}">
        <p14:creationId xmlns:p14="http://schemas.microsoft.com/office/powerpoint/2010/main" val="14544833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lef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grpSp>
        <p:nvGrpSpPr>
          <p:cNvPr id="2" name="Group 1">
            <a:extLst>
              <a:ext uri="{FF2B5EF4-FFF2-40B4-BE49-F238E27FC236}">
                <a16:creationId xmlns:a16="http://schemas.microsoft.com/office/drawing/2014/main" id="{2E1085FC-EC00-416F-971E-EC64B646AACE}"/>
              </a:ext>
            </a:extLst>
          </p:cNvPr>
          <p:cNvGrpSpPr/>
          <p:nvPr/>
        </p:nvGrpSpPr>
        <p:grpSpPr>
          <a:xfrm>
            <a:off x="4639357" y="2469165"/>
            <a:ext cx="1888049" cy="1888049"/>
            <a:chOff x="5281613" y="2118493"/>
            <a:chExt cx="1888049" cy="1888049"/>
          </a:xfrm>
        </p:grpSpPr>
        <p:sp>
          <p:nvSpPr>
            <p:cNvPr id="4" name="椭圆 3">
              <a:extLst>
                <a:ext uri="{FF2B5EF4-FFF2-40B4-BE49-F238E27FC236}">
                  <a16:creationId xmlns:a16="http://schemas.microsoft.com/office/drawing/2014/main" id="{96A0003F-788A-4EE6-897B-094E0A4B1971}"/>
                </a:ext>
              </a:extLst>
            </p:cNvPr>
            <p:cNvSpPr/>
            <p:nvPr/>
          </p:nvSpPr>
          <p:spPr>
            <a:xfrm>
              <a:off x="5281613" y="2118493"/>
              <a:ext cx="1888049" cy="1888049"/>
            </a:xfrm>
            <a:prstGeom prst="ellipse">
              <a:avLst/>
            </a:prstGeom>
            <a:solidFill>
              <a:schemeClr val="bg1"/>
            </a:solidFill>
            <a:ln>
              <a:noFill/>
            </a:ln>
            <a:effectLst>
              <a:outerShdw blurRad="50800" dist="12700" dir="5400000" sx="104000" sy="104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文本框 4">
              <a:extLst>
                <a:ext uri="{FF2B5EF4-FFF2-40B4-BE49-F238E27FC236}">
                  <a16:creationId xmlns:a16="http://schemas.microsoft.com/office/drawing/2014/main" id="{498D6E38-0BC6-4FBB-93B2-1E0E8BB1B713}"/>
                </a:ext>
              </a:extLst>
            </p:cNvPr>
            <p:cNvSpPr txBox="1"/>
            <p:nvPr/>
          </p:nvSpPr>
          <p:spPr>
            <a:xfrm>
              <a:off x="5411249" y="2508519"/>
              <a:ext cx="162877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rPr>
                <a:t>02</a:t>
              </a:r>
              <a:endParaRPr kumimoji="0" lang="zh-CN" altLang="en-US" sz="6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sym typeface="+mn-lt"/>
              </a:endParaRPr>
            </a:p>
          </p:txBody>
        </p:sp>
      </p:grpSp>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sp>
        <p:nvSpPr>
          <p:cNvPr id="3" name="TextBox 2">
            <a:extLst>
              <a:ext uri="{FF2B5EF4-FFF2-40B4-BE49-F238E27FC236}">
                <a16:creationId xmlns:a16="http://schemas.microsoft.com/office/drawing/2014/main" id="{CF2EECDD-3443-49C5-BD36-93AF2A52F2FB}"/>
              </a:ext>
            </a:extLst>
          </p:cNvPr>
          <p:cNvSpPr txBox="1"/>
          <p:nvPr/>
        </p:nvSpPr>
        <p:spPr>
          <a:xfrm>
            <a:off x="6397768" y="2859191"/>
            <a:ext cx="5794232" cy="1323439"/>
          </a:xfrm>
          <a:prstGeom prst="rect">
            <a:avLst/>
          </a:prstGeom>
          <a:noFill/>
        </p:spPr>
        <p:txBody>
          <a:bodyPr wrap="square" rtlCol="0">
            <a:spAutoFit/>
          </a:bodyPr>
          <a:lstStyle/>
          <a:p>
            <a:pPr lvl="0" algn="ctr"/>
            <a:r>
              <a:rPr lang="vi-VN" sz="4000" dirty="0">
                <a:solidFill>
                  <a:prstClr val="white"/>
                </a:solidFill>
                <a:latin typeface="Coiny" panose="02000903060500060000" pitchFamily="2" charset="0"/>
              </a:rPr>
              <a:t>Điền thông tin vào mẫu đơn xin vào Đội</a:t>
            </a:r>
          </a:p>
        </p:txBody>
      </p:sp>
    </p:spTree>
    <p:extLst>
      <p:ext uri="{BB962C8B-B14F-4D97-AF65-F5344CB8AC3E}">
        <p14:creationId xmlns:p14="http://schemas.microsoft.com/office/powerpoint/2010/main" val="37739367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10.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NUMBER"/>
  <p:tag name="ID" val="626775"/>
  <p:tag name="MH_ORDER" val="NUMBER"/>
</p:tagLst>
</file>

<file path=ppt/tags/tag11.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OTHERS"/>
  <p:tag name="ID" val="626775"/>
  <p:tag name="MH_ORDER" val="NUMBER"/>
  <p:tag name="PA" val="v3.2.0"/>
</p:tagLst>
</file>

<file path=ppt/tags/tag2.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3.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4.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5.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6.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7.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8.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9.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1xfd12z">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804</Words>
  <Application>Microsoft Office PowerPoint</Application>
  <PresentationFormat>Widescreen</PresentationFormat>
  <Paragraphs>91</Paragraphs>
  <Slides>16</Slides>
  <Notes>12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等线</vt:lpstr>
      <vt:lpstr>微软雅黑</vt:lpstr>
      <vt:lpstr>Arial</vt:lpstr>
      <vt:lpstr>Arial-Rounded</vt:lpstr>
      <vt:lpstr>Calibri</vt:lpstr>
      <vt:lpstr>Coiny</vt:lpstr>
      <vt:lpstr>OpenSans</vt:lpstr>
      <vt:lpstr>Times New Roman</vt:lpstr>
      <vt:lpstr>字魂36号-正文宋楷</vt:lpstr>
      <vt:lpstr>方正卡通简体</vt:lpstr>
      <vt:lpstr>www.jpppt.com</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 Tran</cp:lastModifiedBy>
  <cp:revision>25</cp:revision>
  <dcterms:created xsi:type="dcterms:W3CDTF">2022-06-25T08:30:54Z</dcterms:created>
  <dcterms:modified xsi:type="dcterms:W3CDTF">2024-10-15T06:13:49Z</dcterms:modified>
</cp:coreProperties>
</file>