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293" r:id="rId3"/>
    <p:sldId id="261" r:id="rId4"/>
    <p:sldId id="319" r:id="rId5"/>
    <p:sldId id="320" r:id="rId6"/>
    <p:sldId id="357" r:id="rId7"/>
    <p:sldId id="358" r:id="rId8"/>
    <p:sldId id="360" r:id="rId9"/>
    <p:sldId id="359" r:id="rId10"/>
    <p:sldId id="361" r:id="rId11"/>
    <p:sldId id="362" r:id="rId12"/>
    <p:sldId id="363" r:id="rId13"/>
    <p:sldId id="36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7FD8-B502-4A51-8F96-E247FA9A9F2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321D-36AB-47DA-B69E-95FFAC2A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0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4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1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0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3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8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1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5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2532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2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4" name="Bong bóng Ý nghĩ: Hình đám mây 5">
            <a:extLst>
              <a:ext uri="{FF2B5EF4-FFF2-40B4-BE49-F238E27FC236}">
                <a16:creationId xmlns:a16="http://schemas.microsoft.com/office/drawing/2014/main" id="{4D1C1958-DA9E-401B-8AB6-1847DD134AE0}"/>
              </a:ext>
            </a:extLst>
          </p:cNvPr>
          <p:cNvSpPr/>
          <p:nvPr/>
        </p:nvSpPr>
        <p:spPr>
          <a:xfrm>
            <a:off x="403124" y="819150"/>
            <a:ext cx="7354528" cy="3133417"/>
          </a:xfrm>
          <a:prstGeom prst="wedgeEllipseCallout">
            <a:avLst>
              <a:gd name="adj1" fmla="val 2738"/>
              <a:gd name="adj2" fmla="val 62196"/>
            </a:avLst>
          </a:prstGeom>
          <a:solidFill>
            <a:srgbClr val="FFFF00"/>
          </a:solidFill>
          <a:ln w="25400" cap="flat" cmpd="sng" algn="ctr">
            <a:solidFill>
              <a:srgbClr val="B8C18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sym typeface="Arial"/>
              </a:rPr>
              <a:t>Nếu có 28 chiếc ghế, xếp mỗi hàng 4 chiếc. Số ghế đó đủ xếp mấy hàng ghế? Ta có phép chia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F28AB866-0CA1-4195-B63C-0C5951F11BBF}"/>
                  </a:ext>
                </a:extLst>
              </p:cNvPr>
              <p:cNvSpPr txBox="1"/>
              <p:nvPr/>
            </p:nvSpPr>
            <p:spPr>
              <a:xfrm>
                <a:off x="5614219" y="4625182"/>
                <a:ext cx="40088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28 :4=7 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h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𝑛𝑔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𝑔h</m:t>
                      </m:r>
                      <m:r>
                        <a:rPr lang="en-US" sz="32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F28AB866-0CA1-4195-B63C-0C5951F1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19" y="4625182"/>
                <a:ext cx="400885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ũi tên: Phải 9">
            <a:extLst>
              <a:ext uri="{FF2B5EF4-FFF2-40B4-BE49-F238E27FC236}">
                <a16:creationId xmlns:a16="http://schemas.microsoft.com/office/drawing/2014/main" id="{957C2EFD-01DE-42D0-A6FB-926EBBCAE404}"/>
              </a:ext>
            </a:extLst>
          </p:cNvPr>
          <p:cNvSpPr/>
          <p:nvPr/>
        </p:nvSpPr>
        <p:spPr>
          <a:xfrm>
            <a:off x="3962400" y="4586748"/>
            <a:ext cx="1304544" cy="569309"/>
          </a:xfrm>
          <a:prstGeom prst="rightArrow">
            <a:avLst/>
          </a:prstGeom>
          <a:solidFill>
            <a:srgbClr val="B8C189"/>
          </a:solidFill>
          <a:ln w="25400" cap="flat" cmpd="sng" algn="ctr">
            <a:solidFill>
              <a:srgbClr val="B8C18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3432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9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7" name="Hình ảnh 20">
            <a:extLst>
              <a:ext uri="{FF2B5EF4-FFF2-40B4-BE49-F238E27FC236}">
                <a16:creationId xmlns:a16="http://schemas.microsoft.com/office/drawing/2014/main" id="{42C23030-6723-4CAF-8B08-AD50431F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212" y="2266122"/>
            <a:ext cx="7445097" cy="3894359"/>
          </a:xfrm>
          <a:prstGeom prst="rect">
            <a:avLst/>
          </a:prstGeom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BFF0DC62-3C5F-42DF-925C-A10CEBE9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4440" y="734028"/>
            <a:ext cx="1076875" cy="1076875"/>
          </a:xfrm>
          <a:prstGeom prst="rect">
            <a:avLst/>
          </a:prstGeom>
        </p:spPr>
      </p:pic>
      <p:sp>
        <p:nvSpPr>
          <p:cNvPr id="39" name="Hộp Văn bản 19">
            <a:extLst>
              <a:ext uri="{FF2B5EF4-FFF2-40B4-BE49-F238E27FC236}">
                <a16:creationId xmlns:a16="http://schemas.microsoft.com/office/drawing/2014/main" id="{18251CC5-5C8E-4FF3-B1B4-2C8C0B923FC7}"/>
              </a:ext>
            </a:extLst>
          </p:cNvPr>
          <p:cNvSpPr txBox="1"/>
          <p:nvPr/>
        </p:nvSpPr>
        <p:spPr>
          <a:xfrm flipH="1">
            <a:off x="1681314" y="562179"/>
            <a:ext cx="1019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sĩ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Nam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lọ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thuốc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dặn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Nam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uống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Nam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uống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hết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lọ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thuốc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366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0">
                <a:extLst>
                  <a:ext uri="{FF2B5EF4-FFF2-40B4-BE49-F238E27FC236}">
                    <a16:creationId xmlns:a16="http://schemas.microsoft.com/office/drawing/2014/main" id="{25F97F2F-E3AA-4EE1-9660-0C708D26716E}"/>
                  </a:ext>
                </a:extLst>
              </p:cNvPr>
              <p:cNvSpPr txBox="1"/>
              <p:nvPr/>
            </p:nvSpPr>
            <p:spPr>
              <a:xfrm>
                <a:off x="1832220" y="1857396"/>
                <a:ext cx="9207909" cy="24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Nam cần uống hết lọ thuốc trong số ngày là: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𝟐𝟎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: 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𝟒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= 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𝟓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(ngày)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	Đáp số: 5 ngày.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10">
                <a:extLst>
                  <a:ext uri="{FF2B5EF4-FFF2-40B4-BE49-F238E27FC236}">
                    <a16:creationId xmlns:a16="http://schemas.microsoft.com/office/drawing/2014/main" id="{25F97F2F-E3AA-4EE1-9660-0C708D26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20" y="1857396"/>
                <a:ext cx="9207909" cy="2499210"/>
              </a:xfrm>
              <a:prstGeom prst="rect">
                <a:avLst/>
              </a:prstGeom>
              <a:blipFill>
                <a:blip r:embed="rId3"/>
                <a:stretch>
                  <a:fillRect l="-1722" b="-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0068FFDB-ADA2-44F2-B8E7-AD4278E68B12}"/>
              </a:ext>
            </a:extLst>
          </p:cNvPr>
          <p:cNvSpPr txBox="1"/>
          <p:nvPr/>
        </p:nvSpPr>
        <p:spPr>
          <a:xfrm>
            <a:off x="4894969" y="1019561"/>
            <a:ext cx="18870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733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733" b="1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2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A4C4E1-F56F-4E59-A199-7D7162F4B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800100"/>
            <a:ext cx="10982325" cy="819150"/>
          </a:xfrm>
          <a:prstGeom prst="rect">
            <a:avLst/>
          </a:prstGeom>
        </p:spPr>
      </p:pic>
      <p:sp>
        <p:nvSpPr>
          <p:cNvPr id="11" name="Hộp Văn bản 40">
            <a:extLst>
              <a:ext uri="{FF2B5EF4-FFF2-40B4-BE49-F238E27FC236}">
                <a16:creationId xmlns:a16="http://schemas.microsoft.com/office/drawing/2014/main" id="{0DE8CBA9-9C28-4F91-BA2A-48616B387F04}"/>
              </a:ext>
            </a:extLst>
          </p:cNvPr>
          <p:cNvSpPr txBox="1"/>
          <p:nvPr/>
        </p:nvSpPr>
        <p:spPr>
          <a:xfrm>
            <a:off x="1204452" y="1947393"/>
            <a:ext cx="9311147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16 con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chuồng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chuồng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… con.</a:t>
            </a:r>
          </a:p>
        </p:txBody>
      </p: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8919260E-1BA2-4131-ACD9-886AF05DBD5C}"/>
              </a:ext>
            </a:extLst>
          </p:cNvPr>
          <p:cNvSpPr txBox="1"/>
          <p:nvPr/>
        </p:nvSpPr>
        <p:spPr>
          <a:xfrm>
            <a:off x="1334422" y="2790826"/>
            <a:ext cx="30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26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514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ea typeface="微软雅黑" panose="020B0503020204020204" pitchFamily="34" charset="-122"/>
              </a:rPr>
              <a:t>CỦNG CỐ</a:t>
            </a:r>
            <a:endParaRPr kumimoji="0" lang="zh-CN" altLang="en-US" sz="8000" b="1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734627" y="2260760"/>
            <a:ext cx="698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TOÁN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9EBD5-EBC3-48B1-8693-707F787ED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380" y="2968646"/>
            <a:ext cx="638306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8186" y="3288782"/>
            <a:ext cx="4397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ea typeface="微软雅黑" panose="020B0503020204020204" pitchFamily="34" charset="-122"/>
              </a:rPr>
              <a:t>KHỞI ĐỘNG</a:t>
            </a:r>
            <a:endParaRPr kumimoji="0" lang="zh-CN" altLang="en-US" sz="6600" b="1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01290" y="3288782"/>
            <a:ext cx="39911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6600" b="1" i="0" u="none" strike="noStrike" kern="1200" cap="none" spc="0" normalizeH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TẬP</a:t>
            </a:r>
            <a:endParaRPr kumimoji="0" lang="zh-CN" altLang="en-US" sz="6600" b="1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610869" y="0"/>
            <a:ext cx="1080008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21220FE2-6B30-4BFB-AE09-0CA053B0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50428" y="751943"/>
            <a:ext cx="1088195" cy="1088195"/>
          </a:xfrm>
          <a:prstGeom prst="rect">
            <a:avLst/>
          </a:prstGeom>
        </p:spPr>
      </p:pic>
      <p:sp>
        <p:nvSpPr>
          <p:cNvPr id="10" name="Hộp Văn bản 120">
            <a:extLst>
              <a:ext uri="{FF2B5EF4-FFF2-40B4-BE49-F238E27FC236}">
                <a16:creationId xmlns:a16="http://schemas.microsoft.com/office/drawing/2014/main" id="{47D57894-0D0A-4DCA-A032-0527C0FDEE41}"/>
              </a:ext>
            </a:extLst>
          </p:cNvPr>
          <p:cNvSpPr txBox="1"/>
          <p:nvPr/>
        </p:nvSpPr>
        <p:spPr>
          <a:xfrm>
            <a:off x="3793515" y="949693"/>
            <a:ext cx="134203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endParaRPr lang="en-US" sz="42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" name="Hình ảnh 18">
            <a:extLst>
              <a:ext uri="{FF2B5EF4-FFF2-40B4-BE49-F238E27FC236}">
                <a16:creationId xmlns:a16="http://schemas.microsoft.com/office/drawing/2014/main" id="{B0179949-60AF-4B8E-AEE1-B55FD0D4A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15" y="2317329"/>
            <a:ext cx="2806700" cy="314960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5B384C00-6079-49C4-9881-8D498D8F9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115" y="2321134"/>
            <a:ext cx="2959100" cy="3136900"/>
          </a:xfrm>
          <a:prstGeom prst="rect">
            <a:avLst/>
          </a:prstGeom>
        </p:spPr>
      </p:pic>
      <p:pic>
        <p:nvPicPr>
          <p:cNvPr id="15" name="Hình ảnh 20">
            <a:extLst>
              <a:ext uri="{FF2B5EF4-FFF2-40B4-BE49-F238E27FC236}">
                <a16:creationId xmlns:a16="http://schemas.microsoft.com/office/drawing/2014/main" id="{D9B87ED2-BA21-4468-9BFD-7B99CD875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8067" y="2315033"/>
            <a:ext cx="2870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610869" y="0"/>
            <a:ext cx="1080008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A381C9-32B2-48D3-8554-8E664222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8" y="890587"/>
            <a:ext cx="8872538" cy="900567"/>
          </a:xfrm>
          <a:prstGeom prst="rect">
            <a:avLst/>
          </a:prstGeom>
        </p:spPr>
      </p:pic>
      <p:pic>
        <p:nvPicPr>
          <p:cNvPr id="14" name="Hình ảnh 5">
            <a:extLst>
              <a:ext uri="{FF2B5EF4-FFF2-40B4-BE49-F238E27FC236}">
                <a16:creationId xmlns:a16="http://schemas.microsoft.com/office/drawing/2014/main" id="{010169F7-D0A4-493C-BE2E-E01AB4BCC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467" y="1978127"/>
            <a:ext cx="2667000" cy="1104900"/>
          </a:xfrm>
          <a:prstGeom prst="rect">
            <a:avLst/>
          </a:prstGeom>
        </p:spPr>
      </p:pic>
      <p:pic>
        <p:nvPicPr>
          <p:cNvPr id="16" name="Hình ảnh 6">
            <a:extLst>
              <a:ext uri="{FF2B5EF4-FFF2-40B4-BE49-F238E27FC236}">
                <a16:creationId xmlns:a16="http://schemas.microsoft.com/office/drawing/2014/main" id="{DBC1CDB0-00EA-40F1-A788-E1A12024E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467" y="3580018"/>
            <a:ext cx="2692400" cy="1130300"/>
          </a:xfrm>
          <a:prstGeom prst="rect">
            <a:avLst/>
          </a:prstGeom>
        </p:spPr>
      </p:pic>
      <p:pic>
        <p:nvPicPr>
          <p:cNvPr id="17" name="Hình ảnh 7">
            <a:extLst>
              <a:ext uri="{FF2B5EF4-FFF2-40B4-BE49-F238E27FC236}">
                <a16:creationId xmlns:a16="http://schemas.microsoft.com/office/drawing/2014/main" id="{69A615DD-29DD-42EF-BD62-258CA9A47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867" y="5207309"/>
            <a:ext cx="2667000" cy="102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8">
                <a:extLst>
                  <a:ext uri="{FF2B5EF4-FFF2-40B4-BE49-F238E27FC236}">
                    <a16:creationId xmlns:a16="http://schemas.microsoft.com/office/drawing/2014/main" id="{F16EA39D-E2F3-4D8E-A90A-53A559019354}"/>
                  </a:ext>
                </a:extLst>
              </p:cNvPr>
              <p:cNvSpPr txBox="1"/>
              <p:nvPr/>
            </p:nvSpPr>
            <p:spPr>
              <a:xfrm>
                <a:off x="6200467" y="2243318"/>
                <a:ext cx="1566134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𝐤𝐠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Hộp Văn bản 8">
                <a:extLst>
                  <a:ext uri="{FF2B5EF4-FFF2-40B4-BE49-F238E27FC236}">
                    <a16:creationId xmlns:a16="http://schemas.microsoft.com/office/drawing/2014/main" id="{F16EA39D-E2F3-4D8E-A90A-53A55901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67" y="2243318"/>
                <a:ext cx="1566134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AF952273-4198-41E2-904B-22EBE664C17C}"/>
                  </a:ext>
                </a:extLst>
              </p:cNvPr>
              <p:cNvSpPr txBox="1"/>
              <p:nvPr/>
            </p:nvSpPr>
            <p:spPr>
              <a:xfrm>
                <a:off x="6225867" y="3793521"/>
                <a:ext cx="188192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𝐦𝐦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AF952273-4198-41E2-904B-22EBE664C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67" y="3793521"/>
                <a:ext cx="1881925" cy="57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2">
                <a:extLst>
                  <a:ext uri="{FF2B5EF4-FFF2-40B4-BE49-F238E27FC236}">
                    <a16:creationId xmlns:a16="http://schemas.microsoft.com/office/drawing/2014/main" id="{96D95D18-A39E-4BAB-8C94-C10C8B1209AF}"/>
                  </a:ext>
                </a:extLst>
              </p:cNvPr>
              <p:cNvSpPr txBox="1"/>
              <p:nvPr/>
            </p:nvSpPr>
            <p:spPr>
              <a:xfrm>
                <a:off x="6225867" y="5398746"/>
                <a:ext cx="148117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733" b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𝒍</m:t>
                      </m:r>
                    </m:oMath>
                  </m:oMathPara>
                </a14:m>
                <a:endParaRPr lang="en-US" sz="3733" b="1" i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2">
                <a:extLst>
                  <a:ext uri="{FF2B5EF4-FFF2-40B4-BE49-F238E27FC236}">
                    <a16:creationId xmlns:a16="http://schemas.microsoft.com/office/drawing/2014/main" id="{96D95D18-A39E-4BAB-8C94-C10C8B12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67" y="5398746"/>
                <a:ext cx="1481175" cy="5744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Hình ảnh 21">
            <a:extLst>
              <a:ext uri="{FF2B5EF4-FFF2-40B4-BE49-F238E27FC236}">
                <a16:creationId xmlns:a16="http://schemas.microsoft.com/office/drawing/2014/main" id="{92B958E8-75CF-48BA-BD4D-D4A025492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51" y="1142861"/>
            <a:ext cx="8788400" cy="28321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487ECEE-CD44-4960-B371-088812018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1768" y="199155"/>
            <a:ext cx="1010880" cy="1010880"/>
          </a:xfrm>
          <a:prstGeom prst="rect">
            <a:avLst/>
          </a:prstGeom>
        </p:spPr>
      </p:pic>
      <p:sp>
        <p:nvSpPr>
          <p:cNvPr id="15" name="Hộp Văn bản 32">
            <a:extLst>
              <a:ext uri="{FF2B5EF4-FFF2-40B4-BE49-F238E27FC236}">
                <a16:creationId xmlns:a16="http://schemas.microsoft.com/office/drawing/2014/main" id="{FE82D44C-E51F-46F5-A089-4F931488E0A0}"/>
              </a:ext>
            </a:extLst>
          </p:cNvPr>
          <p:cNvSpPr txBox="1"/>
          <p:nvPr/>
        </p:nvSpPr>
        <p:spPr>
          <a:xfrm>
            <a:off x="1380476" y="438341"/>
            <a:ext cx="12236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SỐ?</a:t>
            </a:r>
          </a:p>
        </p:txBody>
      </p:sp>
      <p:sp>
        <p:nvSpPr>
          <p:cNvPr id="21" name="Hộp Văn bản 36">
            <a:extLst>
              <a:ext uri="{FF2B5EF4-FFF2-40B4-BE49-F238E27FC236}">
                <a16:creationId xmlns:a16="http://schemas.microsoft.com/office/drawing/2014/main" id="{6946A886-AC8A-4BBB-8F26-F80DEFA08A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291" y="4231275"/>
            <a:ext cx="1171021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Có 24 quả cam, xếp đều vào 4 túi. Mỗi túi có        quả cam.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Ta có phép chia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" name="Hình ảnh 25">
            <a:extLst>
              <a:ext uri="{FF2B5EF4-FFF2-40B4-BE49-F238E27FC236}">
                <a16:creationId xmlns:a16="http://schemas.microsoft.com/office/drawing/2014/main" id="{81434B53-FB0A-4FB4-85BD-CECBAD3D8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000" y="5008103"/>
            <a:ext cx="3176433" cy="797083"/>
          </a:xfrm>
          <a:prstGeom prst="rect">
            <a:avLst/>
          </a:prstGeom>
        </p:spPr>
      </p:pic>
      <p:pic>
        <p:nvPicPr>
          <p:cNvPr id="23" name="Hình ảnh 26">
            <a:extLst>
              <a:ext uri="{FF2B5EF4-FFF2-40B4-BE49-F238E27FC236}">
                <a16:creationId xmlns:a16="http://schemas.microsoft.com/office/drawing/2014/main" id="{854E7D8E-2379-4174-A0A7-6637E0E8C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2733" y="4280254"/>
            <a:ext cx="796737" cy="784665"/>
          </a:xfrm>
          <a:prstGeom prst="rect">
            <a:avLst/>
          </a:prstGeom>
        </p:spPr>
      </p:pic>
      <p:sp>
        <p:nvSpPr>
          <p:cNvPr id="24" name="Hình chữ nhật: Góc Tròn 24">
            <a:extLst>
              <a:ext uri="{FF2B5EF4-FFF2-40B4-BE49-F238E27FC236}">
                <a16:creationId xmlns:a16="http://schemas.microsoft.com/office/drawing/2014/main" id="{6665632B-9CA8-4CD2-AF91-9F0880DB4DB9}"/>
              </a:ext>
            </a:extLst>
          </p:cNvPr>
          <p:cNvSpPr/>
          <p:nvPr/>
        </p:nvSpPr>
        <p:spPr>
          <a:xfrm>
            <a:off x="8612732" y="4281139"/>
            <a:ext cx="769807" cy="7580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25" name="Hình chữ nhật: Góc Tròn 41">
            <a:extLst>
              <a:ext uri="{FF2B5EF4-FFF2-40B4-BE49-F238E27FC236}">
                <a16:creationId xmlns:a16="http://schemas.microsoft.com/office/drawing/2014/main" id="{2DC69D03-B7F5-4C90-9029-341672421538}"/>
              </a:ext>
            </a:extLst>
          </p:cNvPr>
          <p:cNvSpPr/>
          <p:nvPr/>
        </p:nvSpPr>
        <p:spPr>
          <a:xfrm>
            <a:off x="3538998" y="5009322"/>
            <a:ext cx="804401" cy="7752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/>
                <a:sym typeface="Arial"/>
              </a:rPr>
              <a:t>24</a:t>
            </a:r>
          </a:p>
        </p:txBody>
      </p:sp>
      <p:sp>
        <p:nvSpPr>
          <p:cNvPr id="26" name="Hình chữ nhật: Góc Tròn 42">
            <a:extLst>
              <a:ext uri="{FF2B5EF4-FFF2-40B4-BE49-F238E27FC236}">
                <a16:creationId xmlns:a16="http://schemas.microsoft.com/office/drawing/2014/main" id="{73F2D5A6-B3DC-4104-8054-3425DD9D04D3}"/>
              </a:ext>
            </a:extLst>
          </p:cNvPr>
          <p:cNvSpPr/>
          <p:nvPr/>
        </p:nvSpPr>
        <p:spPr>
          <a:xfrm>
            <a:off x="4693230" y="5022994"/>
            <a:ext cx="788668" cy="76157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27" name="Hình chữ nhật: Góc Tròn 43">
            <a:extLst>
              <a:ext uri="{FF2B5EF4-FFF2-40B4-BE49-F238E27FC236}">
                <a16:creationId xmlns:a16="http://schemas.microsoft.com/office/drawing/2014/main" id="{2F8A458A-AC6F-4658-BBE9-E47DEF32ADA3}"/>
              </a:ext>
            </a:extLst>
          </p:cNvPr>
          <p:cNvSpPr/>
          <p:nvPr/>
        </p:nvSpPr>
        <p:spPr>
          <a:xfrm>
            <a:off x="5903351" y="5009322"/>
            <a:ext cx="788667" cy="7428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/>
                <a:sym typeface="Arial"/>
              </a:rPr>
              <a:t>6</a:t>
            </a:r>
          </a:p>
        </p:txBody>
      </p:sp>
      <p:grpSp>
        <p:nvGrpSpPr>
          <p:cNvPr id="28" name="Google Shape;12007;p53">
            <a:extLst>
              <a:ext uri="{FF2B5EF4-FFF2-40B4-BE49-F238E27FC236}">
                <a16:creationId xmlns:a16="http://schemas.microsoft.com/office/drawing/2014/main" id="{20A4036D-856A-45B7-ABB6-D7B1C1659DFD}"/>
              </a:ext>
            </a:extLst>
          </p:cNvPr>
          <p:cNvGrpSpPr/>
          <p:nvPr/>
        </p:nvGrpSpPr>
        <p:grpSpPr>
          <a:xfrm>
            <a:off x="10205841" y="5301764"/>
            <a:ext cx="1162440" cy="1389912"/>
            <a:chOff x="5986050" y="1413400"/>
            <a:chExt cx="420950" cy="501725"/>
          </a:xfrm>
        </p:grpSpPr>
        <p:sp>
          <p:nvSpPr>
            <p:cNvPr id="29" name="Google Shape;12008;p53">
              <a:extLst>
                <a:ext uri="{FF2B5EF4-FFF2-40B4-BE49-F238E27FC236}">
                  <a16:creationId xmlns:a16="http://schemas.microsoft.com/office/drawing/2014/main" id="{9B48AFD0-6E44-4221-8D0A-BA5C44BF6494}"/>
                </a:ext>
              </a:extLst>
            </p:cNvPr>
            <p:cNvSpPr/>
            <p:nvPr/>
          </p:nvSpPr>
          <p:spPr>
            <a:xfrm>
              <a:off x="6104325" y="175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AA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009;p53">
              <a:extLst>
                <a:ext uri="{FF2B5EF4-FFF2-40B4-BE49-F238E27FC236}">
                  <a16:creationId xmlns:a16="http://schemas.microsoft.com/office/drawing/2014/main" id="{333450AF-D07C-4FCE-A3B3-7A22DF5C01FF}"/>
                </a:ext>
              </a:extLst>
            </p:cNvPr>
            <p:cNvSpPr/>
            <p:nvPr/>
          </p:nvSpPr>
          <p:spPr>
            <a:xfrm>
              <a:off x="5986725" y="1747225"/>
              <a:ext cx="126975" cy="151050"/>
            </a:xfrm>
            <a:custGeom>
              <a:avLst/>
              <a:gdLst/>
              <a:ahLst/>
              <a:cxnLst/>
              <a:rect l="l" t="t" r="r" b="b"/>
              <a:pathLst>
                <a:path w="5079" h="6042" extrusionOk="0">
                  <a:moveTo>
                    <a:pt x="4789" y="1"/>
                  </a:moveTo>
                  <a:cubicBezTo>
                    <a:pt x="4769" y="1"/>
                    <a:pt x="4750" y="3"/>
                    <a:pt x="4731" y="8"/>
                  </a:cubicBezTo>
                  <a:cubicBezTo>
                    <a:pt x="4303" y="141"/>
                    <a:pt x="3982" y="382"/>
                    <a:pt x="3795" y="809"/>
                  </a:cubicBezTo>
                  <a:cubicBezTo>
                    <a:pt x="3528" y="1477"/>
                    <a:pt x="4036" y="2440"/>
                    <a:pt x="3982" y="3134"/>
                  </a:cubicBezTo>
                  <a:cubicBezTo>
                    <a:pt x="3715" y="4791"/>
                    <a:pt x="0" y="2734"/>
                    <a:pt x="1203" y="5540"/>
                  </a:cubicBezTo>
                  <a:cubicBezTo>
                    <a:pt x="1230" y="5647"/>
                    <a:pt x="1230" y="5753"/>
                    <a:pt x="1257" y="5860"/>
                  </a:cubicBezTo>
                  <a:cubicBezTo>
                    <a:pt x="1306" y="5990"/>
                    <a:pt x="1404" y="6041"/>
                    <a:pt x="1502" y="6041"/>
                  </a:cubicBezTo>
                  <a:cubicBezTo>
                    <a:pt x="1667" y="6041"/>
                    <a:pt x="1831" y="5894"/>
                    <a:pt x="1764" y="5727"/>
                  </a:cubicBezTo>
                  <a:cubicBezTo>
                    <a:pt x="1738" y="5647"/>
                    <a:pt x="1738" y="5540"/>
                    <a:pt x="1711" y="5486"/>
                  </a:cubicBezTo>
                  <a:cubicBezTo>
                    <a:pt x="1631" y="5139"/>
                    <a:pt x="1069" y="4471"/>
                    <a:pt x="1844" y="4337"/>
                  </a:cubicBezTo>
                  <a:cubicBezTo>
                    <a:pt x="2566" y="4230"/>
                    <a:pt x="4544" y="4604"/>
                    <a:pt x="4383" y="2787"/>
                  </a:cubicBezTo>
                  <a:cubicBezTo>
                    <a:pt x="4303" y="1771"/>
                    <a:pt x="3715" y="836"/>
                    <a:pt x="4704" y="408"/>
                  </a:cubicBezTo>
                  <a:cubicBezTo>
                    <a:pt x="4864" y="328"/>
                    <a:pt x="5078" y="302"/>
                    <a:pt x="4998" y="114"/>
                  </a:cubicBezTo>
                  <a:cubicBezTo>
                    <a:pt x="4976" y="48"/>
                    <a:pt x="4882" y="1"/>
                    <a:pt x="4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010;p53">
              <a:extLst>
                <a:ext uri="{FF2B5EF4-FFF2-40B4-BE49-F238E27FC236}">
                  <a16:creationId xmlns:a16="http://schemas.microsoft.com/office/drawing/2014/main" id="{9E474993-1DD9-4F48-A9F5-C616046A2181}"/>
                </a:ext>
              </a:extLst>
            </p:cNvPr>
            <p:cNvSpPr/>
            <p:nvPr/>
          </p:nvSpPr>
          <p:spPr>
            <a:xfrm>
              <a:off x="6111000" y="1753475"/>
              <a:ext cx="86200" cy="157100"/>
            </a:xfrm>
            <a:custGeom>
              <a:avLst/>
              <a:gdLst/>
              <a:ahLst/>
              <a:cxnLst/>
              <a:rect l="l" t="t" r="r" b="b"/>
              <a:pathLst>
                <a:path w="3448" h="6284" extrusionOk="0">
                  <a:moveTo>
                    <a:pt x="2019" y="0"/>
                  </a:moveTo>
                  <a:cubicBezTo>
                    <a:pt x="1923" y="0"/>
                    <a:pt x="1827" y="86"/>
                    <a:pt x="1818" y="265"/>
                  </a:cubicBezTo>
                  <a:cubicBezTo>
                    <a:pt x="1764" y="399"/>
                    <a:pt x="1737" y="533"/>
                    <a:pt x="1497" y="827"/>
                  </a:cubicBezTo>
                  <a:cubicBezTo>
                    <a:pt x="1530" y="785"/>
                    <a:pt x="1543" y="767"/>
                    <a:pt x="1542" y="767"/>
                  </a:cubicBezTo>
                  <a:lnTo>
                    <a:pt x="1542" y="767"/>
                  </a:lnTo>
                  <a:cubicBezTo>
                    <a:pt x="1534" y="767"/>
                    <a:pt x="1084" y="1316"/>
                    <a:pt x="1016" y="1655"/>
                  </a:cubicBezTo>
                  <a:cubicBezTo>
                    <a:pt x="936" y="1949"/>
                    <a:pt x="1016" y="2350"/>
                    <a:pt x="1283" y="2590"/>
                  </a:cubicBezTo>
                  <a:cubicBezTo>
                    <a:pt x="1470" y="2804"/>
                    <a:pt x="1844" y="2858"/>
                    <a:pt x="2112" y="3018"/>
                  </a:cubicBezTo>
                  <a:cubicBezTo>
                    <a:pt x="3368" y="4087"/>
                    <a:pt x="0" y="5022"/>
                    <a:pt x="1711" y="6225"/>
                  </a:cubicBezTo>
                  <a:cubicBezTo>
                    <a:pt x="1761" y="6266"/>
                    <a:pt x="1814" y="6283"/>
                    <a:pt x="1864" y="6283"/>
                  </a:cubicBezTo>
                  <a:cubicBezTo>
                    <a:pt x="2077" y="6283"/>
                    <a:pt x="2238" y="5966"/>
                    <a:pt x="1978" y="5771"/>
                  </a:cubicBezTo>
                  <a:cubicBezTo>
                    <a:pt x="1871" y="5690"/>
                    <a:pt x="1764" y="5610"/>
                    <a:pt x="1737" y="5503"/>
                  </a:cubicBezTo>
                  <a:cubicBezTo>
                    <a:pt x="1737" y="4996"/>
                    <a:pt x="3448" y="4167"/>
                    <a:pt x="2673" y="2991"/>
                  </a:cubicBezTo>
                  <a:cubicBezTo>
                    <a:pt x="2299" y="2430"/>
                    <a:pt x="1818" y="2564"/>
                    <a:pt x="1497" y="2216"/>
                  </a:cubicBezTo>
                  <a:cubicBezTo>
                    <a:pt x="1176" y="1735"/>
                    <a:pt x="1737" y="1281"/>
                    <a:pt x="2031" y="827"/>
                  </a:cubicBezTo>
                  <a:cubicBezTo>
                    <a:pt x="2377" y="290"/>
                    <a:pt x="2197" y="0"/>
                    <a:pt x="2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011;p53">
              <a:extLst>
                <a:ext uri="{FF2B5EF4-FFF2-40B4-BE49-F238E27FC236}">
                  <a16:creationId xmlns:a16="http://schemas.microsoft.com/office/drawing/2014/main" id="{333AC2D2-A554-4481-B162-933E46C9B15B}"/>
                </a:ext>
              </a:extLst>
            </p:cNvPr>
            <p:cNvSpPr/>
            <p:nvPr/>
          </p:nvSpPr>
          <p:spPr>
            <a:xfrm>
              <a:off x="6218550" y="1753225"/>
              <a:ext cx="68850" cy="161900"/>
            </a:xfrm>
            <a:custGeom>
              <a:avLst/>
              <a:gdLst/>
              <a:ahLst/>
              <a:cxnLst/>
              <a:rect l="l" t="t" r="r" b="b"/>
              <a:pathLst>
                <a:path w="2754" h="6476" extrusionOk="0">
                  <a:moveTo>
                    <a:pt x="531" y="0"/>
                  </a:moveTo>
                  <a:cubicBezTo>
                    <a:pt x="461" y="0"/>
                    <a:pt x="389" y="40"/>
                    <a:pt x="348" y="142"/>
                  </a:cubicBezTo>
                  <a:cubicBezTo>
                    <a:pt x="1" y="1024"/>
                    <a:pt x="776" y="1157"/>
                    <a:pt x="1177" y="1478"/>
                  </a:cubicBezTo>
                  <a:cubicBezTo>
                    <a:pt x="1391" y="1638"/>
                    <a:pt x="1604" y="1986"/>
                    <a:pt x="1578" y="2280"/>
                  </a:cubicBezTo>
                  <a:cubicBezTo>
                    <a:pt x="1551" y="2440"/>
                    <a:pt x="1417" y="2600"/>
                    <a:pt x="1310" y="2761"/>
                  </a:cubicBezTo>
                  <a:cubicBezTo>
                    <a:pt x="268" y="4284"/>
                    <a:pt x="1150" y="4738"/>
                    <a:pt x="1872" y="5647"/>
                  </a:cubicBezTo>
                  <a:cubicBezTo>
                    <a:pt x="1952" y="5754"/>
                    <a:pt x="2005" y="5834"/>
                    <a:pt x="1979" y="5968"/>
                  </a:cubicBezTo>
                  <a:cubicBezTo>
                    <a:pt x="1925" y="6075"/>
                    <a:pt x="1872" y="6101"/>
                    <a:pt x="1872" y="6208"/>
                  </a:cubicBezTo>
                  <a:cubicBezTo>
                    <a:pt x="1872" y="6342"/>
                    <a:pt x="2005" y="6476"/>
                    <a:pt x="2139" y="6476"/>
                  </a:cubicBezTo>
                  <a:cubicBezTo>
                    <a:pt x="2460" y="6476"/>
                    <a:pt x="2754" y="5861"/>
                    <a:pt x="2353" y="5326"/>
                  </a:cubicBezTo>
                  <a:cubicBezTo>
                    <a:pt x="1845" y="4578"/>
                    <a:pt x="936" y="4338"/>
                    <a:pt x="1711" y="3108"/>
                  </a:cubicBezTo>
                  <a:cubicBezTo>
                    <a:pt x="1925" y="2761"/>
                    <a:pt x="2192" y="2440"/>
                    <a:pt x="2005" y="1932"/>
                  </a:cubicBezTo>
                  <a:cubicBezTo>
                    <a:pt x="1578" y="623"/>
                    <a:pt x="375" y="1157"/>
                    <a:pt x="723" y="222"/>
                  </a:cubicBezTo>
                  <a:cubicBezTo>
                    <a:pt x="756" y="106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012;p53">
              <a:extLst>
                <a:ext uri="{FF2B5EF4-FFF2-40B4-BE49-F238E27FC236}">
                  <a16:creationId xmlns:a16="http://schemas.microsoft.com/office/drawing/2014/main" id="{3A202549-E2CB-4653-8276-D449858C542E}"/>
                </a:ext>
              </a:extLst>
            </p:cNvPr>
            <p:cNvSpPr/>
            <p:nvPr/>
          </p:nvSpPr>
          <p:spPr>
            <a:xfrm>
              <a:off x="6276025" y="1740725"/>
              <a:ext cx="130975" cy="105475"/>
            </a:xfrm>
            <a:custGeom>
              <a:avLst/>
              <a:gdLst/>
              <a:ahLst/>
              <a:cxnLst/>
              <a:rect l="l" t="t" r="r" b="b"/>
              <a:pathLst>
                <a:path w="5239" h="4219" extrusionOk="0">
                  <a:moveTo>
                    <a:pt x="214" y="0"/>
                  </a:moveTo>
                  <a:cubicBezTo>
                    <a:pt x="107" y="0"/>
                    <a:pt x="0" y="107"/>
                    <a:pt x="0" y="187"/>
                  </a:cubicBezTo>
                  <a:cubicBezTo>
                    <a:pt x="117" y="1583"/>
                    <a:pt x="483" y="1879"/>
                    <a:pt x="917" y="1879"/>
                  </a:cubicBezTo>
                  <a:cubicBezTo>
                    <a:pt x="1238" y="1879"/>
                    <a:pt x="1596" y="1718"/>
                    <a:pt x="1919" y="1718"/>
                  </a:cubicBezTo>
                  <a:cubicBezTo>
                    <a:pt x="2063" y="1718"/>
                    <a:pt x="2201" y="1750"/>
                    <a:pt x="2325" y="1844"/>
                  </a:cubicBezTo>
                  <a:cubicBezTo>
                    <a:pt x="2780" y="2245"/>
                    <a:pt x="2646" y="2539"/>
                    <a:pt x="2619" y="3047"/>
                  </a:cubicBezTo>
                  <a:cubicBezTo>
                    <a:pt x="2549" y="3707"/>
                    <a:pt x="3143" y="4055"/>
                    <a:pt x="3577" y="4055"/>
                  </a:cubicBezTo>
                  <a:cubicBezTo>
                    <a:pt x="3636" y="4055"/>
                    <a:pt x="3691" y="4048"/>
                    <a:pt x="3742" y="4036"/>
                  </a:cubicBezTo>
                  <a:cubicBezTo>
                    <a:pt x="4089" y="3982"/>
                    <a:pt x="4223" y="3795"/>
                    <a:pt x="4490" y="3742"/>
                  </a:cubicBezTo>
                  <a:cubicBezTo>
                    <a:pt x="4517" y="3795"/>
                    <a:pt x="4544" y="3902"/>
                    <a:pt x="4597" y="4009"/>
                  </a:cubicBezTo>
                  <a:cubicBezTo>
                    <a:pt x="4612" y="4143"/>
                    <a:pt x="4717" y="4218"/>
                    <a:pt x="4831" y="4218"/>
                  </a:cubicBezTo>
                  <a:cubicBezTo>
                    <a:pt x="4922" y="4218"/>
                    <a:pt x="5019" y="4170"/>
                    <a:pt x="5078" y="4063"/>
                  </a:cubicBezTo>
                  <a:cubicBezTo>
                    <a:pt x="5238" y="3902"/>
                    <a:pt x="5105" y="3501"/>
                    <a:pt x="4944" y="3368"/>
                  </a:cubicBezTo>
                  <a:cubicBezTo>
                    <a:pt x="4864" y="3234"/>
                    <a:pt x="4731" y="3207"/>
                    <a:pt x="4544" y="3181"/>
                  </a:cubicBezTo>
                  <a:cubicBezTo>
                    <a:pt x="4521" y="3178"/>
                    <a:pt x="4499" y="3176"/>
                    <a:pt x="4477" y="3176"/>
                  </a:cubicBezTo>
                  <a:cubicBezTo>
                    <a:pt x="4149" y="3176"/>
                    <a:pt x="3927" y="3481"/>
                    <a:pt x="3605" y="3481"/>
                  </a:cubicBezTo>
                  <a:cubicBezTo>
                    <a:pt x="3547" y="3481"/>
                    <a:pt x="3487" y="3471"/>
                    <a:pt x="3421" y="3448"/>
                  </a:cubicBezTo>
                  <a:cubicBezTo>
                    <a:pt x="3207" y="3341"/>
                    <a:pt x="3181" y="3261"/>
                    <a:pt x="3181" y="3181"/>
                  </a:cubicBezTo>
                  <a:cubicBezTo>
                    <a:pt x="3154" y="2833"/>
                    <a:pt x="3475" y="1764"/>
                    <a:pt x="2379" y="1337"/>
                  </a:cubicBezTo>
                  <a:cubicBezTo>
                    <a:pt x="2234" y="1277"/>
                    <a:pt x="2097" y="1254"/>
                    <a:pt x="1968" y="1254"/>
                  </a:cubicBezTo>
                  <a:cubicBezTo>
                    <a:pt x="1552" y="1254"/>
                    <a:pt x="1221" y="1491"/>
                    <a:pt x="966" y="1491"/>
                  </a:cubicBezTo>
                  <a:cubicBezTo>
                    <a:pt x="733" y="1491"/>
                    <a:pt x="564" y="1293"/>
                    <a:pt x="455" y="535"/>
                  </a:cubicBezTo>
                  <a:cubicBezTo>
                    <a:pt x="401" y="294"/>
                    <a:pt x="455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013;p53">
              <a:extLst>
                <a:ext uri="{FF2B5EF4-FFF2-40B4-BE49-F238E27FC236}">
                  <a16:creationId xmlns:a16="http://schemas.microsoft.com/office/drawing/2014/main" id="{48A65018-D62E-4BF0-89E0-10407261A77B}"/>
                </a:ext>
              </a:extLst>
            </p:cNvPr>
            <p:cNvSpPr/>
            <p:nvPr/>
          </p:nvSpPr>
          <p:spPr>
            <a:xfrm>
              <a:off x="5986050" y="1413400"/>
              <a:ext cx="374175" cy="376775"/>
            </a:xfrm>
            <a:custGeom>
              <a:avLst/>
              <a:gdLst/>
              <a:ahLst/>
              <a:cxnLst/>
              <a:rect l="l" t="t" r="r" b="b"/>
              <a:pathLst>
                <a:path w="14967" h="15071" extrusionOk="0">
                  <a:moveTo>
                    <a:pt x="7295" y="1"/>
                  </a:moveTo>
                  <a:cubicBezTo>
                    <a:pt x="3675" y="1"/>
                    <a:pt x="107" y="2300"/>
                    <a:pt x="1" y="7000"/>
                  </a:cubicBezTo>
                  <a:cubicBezTo>
                    <a:pt x="1" y="7615"/>
                    <a:pt x="54" y="8203"/>
                    <a:pt x="188" y="8817"/>
                  </a:cubicBezTo>
                  <a:cubicBezTo>
                    <a:pt x="615" y="10581"/>
                    <a:pt x="1765" y="11998"/>
                    <a:pt x="3528" y="12559"/>
                  </a:cubicBezTo>
                  <a:cubicBezTo>
                    <a:pt x="2725" y="13078"/>
                    <a:pt x="2611" y="14141"/>
                    <a:pt x="3260" y="14141"/>
                  </a:cubicBezTo>
                  <a:cubicBezTo>
                    <a:pt x="3345" y="14141"/>
                    <a:pt x="3443" y="14123"/>
                    <a:pt x="3555" y="14082"/>
                  </a:cubicBezTo>
                  <a:cubicBezTo>
                    <a:pt x="3555" y="14471"/>
                    <a:pt x="3743" y="14593"/>
                    <a:pt x="4035" y="14593"/>
                  </a:cubicBezTo>
                  <a:cubicBezTo>
                    <a:pt x="4125" y="14593"/>
                    <a:pt x="4224" y="14582"/>
                    <a:pt x="4330" y="14563"/>
                  </a:cubicBezTo>
                  <a:cubicBezTo>
                    <a:pt x="4411" y="14547"/>
                    <a:pt x="4483" y="14521"/>
                    <a:pt x="4556" y="14521"/>
                  </a:cubicBezTo>
                  <a:cubicBezTo>
                    <a:pt x="4604" y="14521"/>
                    <a:pt x="4652" y="14532"/>
                    <a:pt x="4704" y="14563"/>
                  </a:cubicBezTo>
                  <a:cubicBezTo>
                    <a:pt x="4945" y="14617"/>
                    <a:pt x="5292" y="14697"/>
                    <a:pt x="5559" y="14724"/>
                  </a:cubicBezTo>
                  <a:cubicBezTo>
                    <a:pt x="5894" y="14777"/>
                    <a:pt x="6007" y="14804"/>
                    <a:pt x="6071" y="14804"/>
                  </a:cubicBezTo>
                  <a:cubicBezTo>
                    <a:pt x="6134" y="14804"/>
                    <a:pt x="6147" y="14777"/>
                    <a:pt x="6281" y="14724"/>
                  </a:cubicBezTo>
                  <a:cubicBezTo>
                    <a:pt x="6361" y="14697"/>
                    <a:pt x="6628" y="14590"/>
                    <a:pt x="6735" y="14563"/>
                  </a:cubicBezTo>
                  <a:cubicBezTo>
                    <a:pt x="6869" y="14670"/>
                    <a:pt x="6896" y="14750"/>
                    <a:pt x="7029" y="14857"/>
                  </a:cubicBezTo>
                  <a:cubicBezTo>
                    <a:pt x="7163" y="14991"/>
                    <a:pt x="7350" y="15071"/>
                    <a:pt x="7484" y="15071"/>
                  </a:cubicBezTo>
                  <a:cubicBezTo>
                    <a:pt x="7697" y="15071"/>
                    <a:pt x="7911" y="14884"/>
                    <a:pt x="8072" y="14697"/>
                  </a:cubicBezTo>
                  <a:cubicBezTo>
                    <a:pt x="8152" y="14617"/>
                    <a:pt x="8179" y="14563"/>
                    <a:pt x="8232" y="14536"/>
                  </a:cubicBezTo>
                  <a:cubicBezTo>
                    <a:pt x="8339" y="14483"/>
                    <a:pt x="8472" y="14483"/>
                    <a:pt x="8579" y="14483"/>
                  </a:cubicBezTo>
                  <a:lnTo>
                    <a:pt x="9194" y="14483"/>
                  </a:lnTo>
                  <a:cubicBezTo>
                    <a:pt x="9458" y="14549"/>
                    <a:pt x="9541" y="14597"/>
                    <a:pt x="9756" y="14597"/>
                  </a:cubicBezTo>
                  <a:cubicBezTo>
                    <a:pt x="9802" y="14597"/>
                    <a:pt x="9854" y="14595"/>
                    <a:pt x="9916" y="14590"/>
                  </a:cubicBezTo>
                  <a:cubicBezTo>
                    <a:pt x="10156" y="14590"/>
                    <a:pt x="10317" y="14483"/>
                    <a:pt x="10450" y="14269"/>
                  </a:cubicBezTo>
                  <a:cubicBezTo>
                    <a:pt x="10504" y="14162"/>
                    <a:pt x="10530" y="14055"/>
                    <a:pt x="10610" y="13949"/>
                  </a:cubicBezTo>
                  <a:lnTo>
                    <a:pt x="10637" y="13922"/>
                  </a:lnTo>
                  <a:cubicBezTo>
                    <a:pt x="10673" y="13893"/>
                    <a:pt x="10716" y="13882"/>
                    <a:pt x="10763" y="13882"/>
                  </a:cubicBezTo>
                  <a:cubicBezTo>
                    <a:pt x="10893" y="13882"/>
                    <a:pt x="11054" y="13970"/>
                    <a:pt x="11172" y="14029"/>
                  </a:cubicBezTo>
                  <a:lnTo>
                    <a:pt x="11386" y="14136"/>
                  </a:lnTo>
                  <a:cubicBezTo>
                    <a:pt x="11492" y="14162"/>
                    <a:pt x="11573" y="14189"/>
                    <a:pt x="11679" y="14189"/>
                  </a:cubicBezTo>
                  <a:lnTo>
                    <a:pt x="11706" y="14189"/>
                  </a:lnTo>
                  <a:cubicBezTo>
                    <a:pt x="11947" y="14162"/>
                    <a:pt x="12107" y="14002"/>
                    <a:pt x="12214" y="13761"/>
                  </a:cubicBezTo>
                  <a:cubicBezTo>
                    <a:pt x="12375" y="13822"/>
                    <a:pt x="12552" y="13856"/>
                    <a:pt x="12728" y="13856"/>
                  </a:cubicBezTo>
                  <a:cubicBezTo>
                    <a:pt x="13019" y="13856"/>
                    <a:pt x="13307" y="13764"/>
                    <a:pt x="13523" y="13548"/>
                  </a:cubicBezTo>
                  <a:cubicBezTo>
                    <a:pt x="13630" y="13467"/>
                    <a:pt x="13711" y="13280"/>
                    <a:pt x="13764" y="13120"/>
                  </a:cubicBezTo>
                  <a:cubicBezTo>
                    <a:pt x="13791" y="12960"/>
                    <a:pt x="13791" y="12799"/>
                    <a:pt x="13764" y="12586"/>
                  </a:cubicBezTo>
                  <a:cubicBezTo>
                    <a:pt x="13711" y="12479"/>
                    <a:pt x="13684" y="12398"/>
                    <a:pt x="13630" y="12292"/>
                  </a:cubicBezTo>
                  <a:cubicBezTo>
                    <a:pt x="13417" y="11891"/>
                    <a:pt x="13016" y="11517"/>
                    <a:pt x="12642" y="11276"/>
                  </a:cubicBezTo>
                  <a:cubicBezTo>
                    <a:pt x="14299" y="10581"/>
                    <a:pt x="14967" y="8844"/>
                    <a:pt x="14913" y="7053"/>
                  </a:cubicBezTo>
                  <a:cubicBezTo>
                    <a:pt x="14724" y="2387"/>
                    <a:pt x="10983" y="1"/>
                    <a:pt x="7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2014;p53">
              <a:extLst>
                <a:ext uri="{FF2B5EF4-FFF2-40B4-BE49-F238E27FC236}">
                  <a16:creationId xmlns:a16="http://schemas.microsoft.com/office/drawing/2014/main" id="{C7F93F5D-9532-4C8A-B27B-0D60E684362D}"/>
                </a:ext>
              </a:extLst>
            </p:cNvPr>
            <p:cNvSpPr/>
            <p:nvPr/>
          </p:nvSpPr>
          <p:spPr>
            <a:xfrm>
              <a:off x="6014900" y="1472675"/>
              <a:ext cx="309925" cy="247950"/>
            </a:xfrm>
            <a:custGeom>
              <a:avLst/>
              <a:gdLst/>
              <a:ahLst/>
              <a:cxnLst/>
              <a:rect l="l" t="t" r="r" b="b"/>
              <a:pathLst>
                <a:path w="12397" h="9918" extrusionOk="0">
                  <a:moveTo>
                    <a:pt x="6711" y="1"/>
                  </a:moveTo>
                  <a:cubicBezTo>
                    <a:pt x="3449" y="1"/>
                    <a:pt x="1" y="2028"/>
                    <a:pt x="397" y="5832"/>
                  </a:cubicBezTo>
                  <a:cubicBezTo>
                    <a:pt x="717" y="8682"/>
                    <a:pt x="2950" y="9918"/>
                    <a:pt x="5599" y="9918"/>
                  </a:cubicBezTo>
                  <a:cubicBezTo>
                    <a:pt x="6924" y="9918"/>
                    <a:pt x="8352" y="9609"/>
                    <a:pt x="9697" y="9039"/>
                  </a:cubicBezTo>
                  <a:cubicBezTo>
                    <a:pt x="11087" y="8451"/>
                    <a:pt x="11888" y="7702"/>
                    <a:pt x="12209" y="6259"/>
                  </a:cubicBezTo>
                  <a:cubicBezTo>
                    <a:pt x="12396" y="5217"/>
                    <a:pt x="12263" y="3934"/>
                    <a:pt x="11862" y="2945"/>
                  </a:cubicBezTo>
                  <a:cubicBezTo>
                    <a:pt x="11100" y="955"/>
                    <a:pt x="8949" y="1"/>
                    <a:pt x="6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015;p53">
              <a:extLst>
                <a:ext uri="{FF2B5EF4-FFF2-40B4-BE49-F238E27FC236}">
                  <a16:creationId xmlns:a16="http://schemas.microsoft.com/office/drawing/2014/main" id="{1F255D5D-415E-4472-934C-1A2623307E73}"/>
                </a:ext>
              </a:extLst>
            </p:cNvPr>
            <p:cNvSpPr/>
            <p:nvPr/>
          </p:nvSpPr>
          <p:spPr>
            <a:xfrm>
              <a:off x="6065475" y="1611450"/>
              <a:ext cx="42200" cy="23425"/>
            </a:xfrm>
            <a:custGeom>
              <a:avLst/>
              <a:gdLst/>
              <a:ahLst/>
              <a:cxnLst/>
              <a:rect l="l" t="t" r="r" b="b"/>
              <a:pathLst>
                <a:path w="1688" h="937" extrusionOk="0">
                  <a:moveTo>
                    <a:pt x="689" y="0"/>
                  </a:moveTo>
                  <a:cubicBezTo>
                    <a:pt x="310" y="0"/>
                    <a:pt x="0" y="243"/>
                    <a:pt x="57" y="815"/>
                  </a:cubicBezTo>
                  <a:cubicBezTo>
                    <a:pt x="57" y="901"/>
                    <a:pt x="114" y="936"/>
                    <a:pt x="172" y="936"/>
                  </a:cubicBezTo>
                  <a:cubicBezTo>
                    <a:pt x="241" y="936"/>
                    <a:pt x="312" y="887"/>
                    <a:pt x="298" y="815"/>
                  </a:cubicBezTo>
                  <a:cubicBezTo>
                    <a:pt x="245" y="548"/>
                    <a:pt x="298" y="334"/>
                    <a:pt x="565" y="254"/>
                  </a:cubicBezTo>
                  <a:cubicBezTo>
                    <a:pt x="587" y="252"/>
                    <a:pt x="608" y="251"/>
                    <a:pt x="630" y="251"/>
                  </a:cubicBezTo>
                  <a:cubicBezTo>
                    <a:pt x="902" y="251"/>
                    <a:pt x="1167" y="403"/>
                    <a:pt x="1340" y="601"/>
                  </a:cubicBezTo>
                  <a:cubicBezTo>
                    <a:pt x="1397" y="658"/>
                    <a:pt x="1440" y="715"/>
                    <a:pt x="1499" y="715"/>
                  </a:cubicBezTo>
                  <a:cubicBezTo>
                    <a:pt x="1523" y="715"/>
                    <a:pt x="1549" y="705"/>
                    <a:pt x="1581" y="682"/>
                  </a:cubicBezTo>
                  <a:cubicBezTo>
                    <a:pt x="1661" y="655"/>
                    <a:pt x="1688" y="548"/>
                    <a:pt x="1634" y="494"/>
                  </a:cubicBezTo>
                  <a:cubicBezTo>
                    <a:pt x="1398" y="184"/>
                    <a:pt x="1018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2016;p53">
              <a:extLst>
                <a:ext uri="{FF2B5EF4-FFF2-40B4-BE49-F238E27FC236}">
                  <a16:creationId xmlns:a16="http://schemas.microsoft.com/office/drawing/2014/main" id="{AC1826D5-9EC2-4043-B779-D4964A3514F0}"/>
                </a:ext>
              </a:extLst>
            </p:cNvPr>
            <p:cNvSpPr/>
            <p:nvPr/>
          </p:nvSpPr>
          <p:spPr>
            <a:xfrm>
              <a:off x="6256725" y="1585075"/>
              <a:ext cx="49150" cy="24575"/>
            </a:xfrm>
            <a:custGeom>
              <a:avLst/>
              <a:gdLst/>
              <a:ahLst/>
              <a:cxnLst/>
              <a:rect l="l" t="t" r="r" b="b"/>
              <a:pathLst>
                <a:path w="1966" h="983" extrusionOk="0">
                  <a:moveTo>
                    <a:pt x="1012" y="0"/>
                  </a:moveTo>
                  <a:cubicBezTo>
                    <a:pt x="831" y="0"/>
                    <a:pt x="630" y="74"/>
                    <a:pt x="425" y="267"/>
                  </a:cubicBezTo>
                  <a:cubicBezTo>
                    <a:pt x="291" y="374"/>
                    <a:pt x="158" y="587"/>
                    <a:pt x="51" y="801"/>
                  </a:cubicBezTo>
                  <a:cubicBezTo>
                    <a:pt x="1" y="918"/>
                    <a:pt x="75" y="982"/>
                    <a:pt x="158" y="982"/>
                  </a:cubicBezTo>
                  <a:cubicBezTo>
                    <a:pt x="208" y="982"/>
                    <a:pt x="261" y="959"/>
                    <a:pt x="291" y="908"/>
                  </a:cubicBezTo>
                  <a:cubicBezTo>
                    <a:pt x="435" y="541"/>
                    <a:pt x="741" y="240"/>
                    <a:pt x="1027" y="240"/>
                  </a:cubicBezTo>
                  <a:cubicBezTo>
                    <a:pt x="1219" y="240"/>
                    <a:pt x="1402" y="377"/>
                    <a:pt x="1521" y="721"/>
                  </a:cubicBezTo>
                  <a:cubicBezTo>
                    <a:pt x="1547" y="774"/>
                    <a:pt x="1627" y="801"/>
                    <a:pt x="1681" y="801"/>
                  </a:cubicBezTo>
                  <a:cubicBezTo>
                    <a:pt x="1965" y="740"/>
                    <a:pt x="158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2017;p53">
              <a:extLst>
                <a:ext uri="{FF2B5EF4-FFF2-40B4-BE49-F238E27FC236}">
                  <a16:creationId xmlns:a16="http://schemas.microsoft.com/office/drawing/2014/main" id="{06518FFB-537A-4714-9D18-BE2DC9CE20C5}"/>
                </a:ext>
              </a:extLst>
            </p:cNvPr>
            <p:cNvSpPr/>
            <p:nvPr/>
          </p:nvSpPr>
          <p:spPr>
            <a:xfrm>
              <a:off x="6172475" y="1614450"/>
              <a:ext cx="31425" cy="20975"/>
            </a:xfrm>
            <a:custGeom>
              <a:avLst/>
              <a:gdLst/>
              <a:ahLst/>
              <a:cxnLst/>
              <a:rect l="l" t="t" r="r" b="b"/>
              <a:pathLst>
                <a:path w="1257" h="839" extrusionOk="0">
                  <a:moveTo>
                    <a:pt x="1069" y="0"/>
                  </a:moveTo>
                  <a:cubicBezTo>
                    <a:pt x="909" y="0"/>
                    <a:pt x="962" y="161"/>
                    <a:pt x="909" y="348"/>
                  </a:cubicBezTo>
                  <a:cubicBezTo>
                    <a:pt x="855" y="428"/>
                    <a:pt x="828" y="508"/>
                    <a:pt x="668" y="535"/>
                  </a:cubicBezTo>
                  <a:cubicBezTo>
                    <a:pt x="641" y="539"/>
                    <a:pt x="614" y="542"/>
                    <a:pt x="588" y="542"/>
                  </a:cubicBezTo>
                  <a:cubicBezTo>
                    <a:pt x="463" y="542"/>
                    <a:pt x="356" y="490"/>
                    <a:pt x="267" y="401"/>
                  </a:cubicBezTo>
                  <a:cubicBezTo>
                    <a:pt x="240" y="379"/>
                    <a:pt x="211" y="370"/>
                    <a:pt x="184" y="370"/>
                  </a:cubicBezTo>
                  <a:cubicBezTo>
                    <a:pt x="80" y="370"/>
                    <a:pt x="1" y="509"/>
                    <a:pt x="107" y="615"/>
                  </a:cubicBezTo>
                  <a:cubicBezTo>
                    <a:pt x="279" y="768"/>
                    <a:pt x="474" y="839"/>
                    <a:pt x="655" y="839"/>
                  </a:cubicBezTo>
                  <a:cubicBezTo>
                    <a:pt x="980" y="839"/>
                    <a:pt x="1256" y="609"/>
                    <a:pt x="1256" y="214"/>
                  </a:cubicBezTo>
                  <a:cubicBezTo>
                    <a:pt x="1256" y="80"/>
                    <a:pt x="1149" y="0"/>
                    <a:pt x="1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2018;p53">
              <a:extLst>
                <a:ext uri="{FF2B5EF4-FFF2-40B4-BE49-F238E27FC236}">
                  <a16:creationId xmlns:a16="http://schemas.microsoft.com/office/drawing/2014/main" id="{80884C68-B270-4A17-8374-A0C61C1C567E}"/>
                </a:ext>
              </a:extLst>
            </p:cNvPr>
            <p:cNvSpPr/>
            <p:nvPr/>
          </p:nvSpPr>
          <p:spPr>
            <a:xfrm>
              <a:off x="6074250" y="1640825"/>
              <a:ext cx="39100" cy="38125"/>
            </a:xfrm>
            <a:custGeom>
              <a:avLst/>
              <a:gdLst/>
              <a:ahLst/>
              <a:cxnLst/>
              <a:rect l="l" t="t" r="r" b="b"/>
              <a:pathLst>
                <a:path w="1564" h="1525" extrusionOk="0">
                  <a:moveTo>
                    <a:pt x="785" y="1"/>
                  </a:moveTo>
                  <a:cubicBezTo>
                    <a:pt x="395" y="1"/>
                    <a:pt x="0" y="255"/>
                    <a:pt x="0" y="763"/>
                  </a:cubicBezTo>
                  <a:cubicBezTo>
                    <a:pt x="0" y="1270"/>
                    <a:pt x="388" y="1524"/>
                    <a:pt x="775" y="1524"/>
                  </a:cubicBezTo>
                  <a:cubicBezTo>
                    <a:pt x="1163" y="1524"/>
                    <a:pt x="1550" y="1270"/>
                    <a:pt x="1550" y="763"/>
                  </a:cubicBezTo>
                  <a:cubicBezTo>
                    <a:pt x="1564" y="255"/>
                    <a:pt x="1176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2019;p53">
              <a:extLst>
                <a:ext uri="{FF2B5EF4-FFF2-40B4-BE49-F238E27FC236}">
                  <a16:creationId xmlns:a16="http://schemas.microsoft.com/office/drawing/2014/main" id="{E96B4D70-8A8C-43D3-8527-D6395E4C038D}"/>
                </a:ext>
              </a:extLst>
            </p:cNvPr>
            <p:cNvSpPr/>
            <p:nvPr/>
          </p:nvSpPr>
          <p:spPr>
            <a:xfrm>
              <a:off x="6250625" y="1620450"/>
              <a:ext cx="40125" cy="40125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3" y="1"/>
                  </a:moveTo>
                  <a:cubicBezTo>
                    <a:pt x="402" y="1"/>
                    <a:pt x="1" y="268"/>
                    <a:pt x="1" y="803"/>
                  </a:cubicBezTo>
                  <a:cubicBezTo>
                    <a:pt x="1" y="1337"/>
                    <a:pt x="402" y="1604"/>
                    <a:pt x="803" y="1604"/>
                  </a:cubicBezTo>
                  <a:cubicBezTo>
                    <a:pt x="1203" y="1604"/>
                    <a:pt x="1604" y="1337"/>
                    <a:pt x="1604" y="803"/>
                  </a:cubicBezTo>
                  <a:cubicBezTo>
                    <a:pt x="1604" y="268"/>
                    <a:pt x="1203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667996D-F364-48E0-9E70-03DEA05C5A31}"/>
              </a:ext>
            </a:extLst>
          </p:cNvPr>
          <p:cNvSpPr txBox="1"/>
          <p:nvPr/>
        </p:nvSpPr>
        <p:spPr>
          <a:xfrm>
            <a:off x="676275" y="1447800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a)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15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4" name="Bong bóng Ý nghĩ: Hình đám mây 5">
            <a:extLst>
              <a:ext uri="{FF2B5EF4-FFF2-40B4-BE49-F238E27FC236}">
                <a16:creationId xmlns:a16="http://schemas.microsoft.com/office/drawing/2014/main" id="{4D1C1958-DA9E-401B-8AB6-1847DD134AE0}"/>
              </a:ext>
            </a:extLst>
          </p:cNvPr>
          <p:cNvSpPr/>
          <p:nvPr/>
        </p:nvSpPr>
        <p:spPr>
          <a:xfrm>
            <a:off x="403124" y="819150"/>
            <a:ext cx="7354528" cy="3133417"/>
          </a:xfrm>
          <a:prstGeom prst="wedgeEllipseCallout">
            <a:avLst>
              <a:gd name="adj1" fmla="val 4421"/>
              <a:gd name="adj2" fmla="val 66452"/>
            </a:avLst>
          </a:prstGeom>
          <a:solidFill>
            <a:srgbClr val="FFFF00"/>
          </a:solidFill>
          <a:ln w="25400" cap="flat" cmpd="sng" algn="ctr">
            <a:solidFill>
              <a:srgbClr val="B8C18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  <a:sym typeface="Arial"/>
              </a:rPr>
              <a:t>Nếu có 36 quả cam xếp đều vào 4 túi thì mỗi túi có bao nhiêu quả cam? Ta có phép chia nào?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63432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F28AB866-0CA1-4195-B63C-0C5951F11BBF}"/>
                  </a:ext>
                </a:extLst>
              </p:cNvPr>
              <p:cNvSpPr txBox="1"/>
              <p:nvPr/>
            </p:nvSpPr>
            <p:spPr>
              <a:xfrm>
                <a:off x="5614219" y="4625182"/>
                <a:ext cx="37550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36 :4=9</m:t>
                    </m:r>
                  </m:oMath>
                </a14:m>
                <a:r>
                  <a:rPr lang="en-US" sz="3200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:r>
                  <a:rPr lang="en-US" sz="3200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3200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cam)</a:t>
                </a:r>
              </a:p>
            </p:txBody>
          </p:sp>
        </mc:Choice>
        <mc:Fallback xmlns=""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F28AB866-0CA1-4195-B63C-0C5951F1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19" y="4625182"/>
                <a:ext cx="3755002" cy="492443"/>
              </a:xfrm>
              <a:prstGeom prst="rect">
                <a:avLst/>
              </a:prstGeom>
              <a:blipFill>
                <a:blip r:embed="rId3"/>
                <a:stretch>
                  <a:fillRect t="-25926" r="-5844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ũi tên: Phải 9">
            <a:extLst>
              <a:ext uri="{FF2B5EF4-FFF2-40B4-BE49-F238E27FC236}">
                <a16:creationId xmlns:a16="http://schemas.microsoft.com/office/drawing/2014/main" id="{957C2EFD-01DE-42D0-A6FB-926EBBCAE404}"/>
              </a:ext>
            </a:extLst>
          </p:cNvPr>
          <p:cNvSpPr/>
          <p:nvPr/>
        </p:nvSpPr>
        <p:spPr>
          <a:xfrm>
            <a:off x="3962400" y="4586748"/>
            <a:ext cx="1304544" cy="569309"/>
          </a:xfrm>
          <a:prstGeom prst="rightArrow">
            <a:avLst/>
          </a:prstGeom>
          <a:solidFill>
            <a:srgbClr val="B8C189"/>
          </a:solidFill>
          <a:ln w="25400" cap="flat" cmpd="sng" algn="ctr">
            <a:solidFill>
              <a:srgbClr val="B8C18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3432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8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902F94-C396-4D79-AFFB-9C105098CB05}"/>
              </a:ext>
            </a:extLst>
          </p:cNvPr>
          <p:cNvGrpSpPr/>
          <p:nvPr/>
        </p:nvGrpSpPr>
        <p:grpSpPr>
          <a:xfrm>
            <a:off x="248478" y="0"/>
            <a:ext cx="11943521" cy="6383205"/>
            <a:chOff x="6546822" y="3198441"/>
            <a:chExt cx="2507644" cy="843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2707D2-CFAF-4935-B78F-9BAEBE9B0AD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FECD0-F5B8-42FC-A4D9-C5C5414F2C0C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14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2" name="Hộp Văn bản 26">
            <a:extLst>
              <a:ext uri="{FF2B5EF4-FFF2-40B4-BE49-F238E27FC236}">
                <a16:creationId xmlns:a16="http://schemas.microsoft.com/office/drawing/2014/main" id="{542A1855-9D44-43F1-A04E-9A11552500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490" y="4085303"/>
            <a:ext cx="1201502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 12 chiếc ghế, xếp mỗi hàng 4 chiếc ghế. Số ghế đó đủ xếp thành        hàng ghế. Ta có phép chia </a:t>
            </a:r>
            <a:endParaRPr lang="en-US" sz="32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3" name="Hình ảnh 19">
            <a:extLst>
              <a:ext uri="{FF2B5EF4-FFF2-40B4-BE49-F238E27FC236}">
                <a16:creationId xmlns:a16="http://schemas.microsoft.com/office/drawing/2014/main" id="{503D60AA-B253-4A3B-8BFE-5E3DDDF9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67" y="4847303"/>
            <a:ext cx="830285" cy="779965"/>
          </a:xfrm>
          <a:prstGeom prst="rect">
            <a:avLst/>
          </a:prstGeom>
        </p:spPr>
      </p:pic>
      <p:sp>
        <p:nvSpPr>
          <p:cNvPr id="44" name="Hình chữ nhật: Góc Tròn 27">
            <a:extLst>
              <a:ext uri="{FF2B5EF4-FFF2-40B4-BE49-F238E27FC236}">
                <a16:creationId xmlns:a16="http://schemas.microsoft.com/office/drawing/2014/main" id="{27F1E006-8B09-46F7-BC0E-A53306563F07}"/>
              </a:ext>
            </a:extLst>
          </p:cNvPr>
          <p:cNvSpPr/>
          <p:nvPr/>
        </p:nvSpPr>
        <p:spPr>
          <a:xfrm>
            <a:off x="1267241" y="4839868"/>
            <a:ext cx="796736" cy="742741"/>
          </a:xfrm>
          <a:prstGeom prst="roundRect">
            <a:avLst/>
          </a:prstGeom>
          <a:solidFill>
            <a:srgbClr val="F9B234"/>
          </a:solidFill>
          <a:ln w="25400" cap="flat" cmpd="sng" algn="ctr">
            <a:solidFill>
              <a:srgbClr val="F9B2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pic>
        <p:nvPicPr>
          <p:cNvPr id="45" name="Hình ảnh 20">
            <a:extLst>
              <a:ext uri="{FF2B5EF4-FFF2-40B4-BE49-F238E27FC236}">
                <a16:creationId xmlns:a16="http://schemas.microsoft.com/office/drawing/2014/main" id="{A8B47657-0EDB-426D-8E86-BB77490FA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637" y="4871852"/>
            <a:ext cx="3132048" cy="779965"/>
          </a:xfrm>
          <a:prstGeom prst="rect">
            <a:avLst/>
          </a:prstGeom>
        </p:spPr>
      </p:pic>
      <p:sp>
        <p:nvSpPr>
          <p:cNvPr id="46" name="Hình chữ nhật: Góc Tròn 30">
            <a:extLst>
              <a:ext uri="{FF2B5EF4-FFF2-40B4-BE49-F238E27FC236}">
                <a16:creationId xmlns:a16="http://schemas.microsoft.com/office/drawing/2014/main" id="{FCD93931-9CDE-47B1-A232-102D10D01557}"/>
              </a:ext>
            </a:extLst>
          </p:cNvPr>
          <p:cNvSpPr/>
          <p:nvPr/>
        </p:nvSpPr>
        <p:spPr>
          <a:xfrm>
            <a:off x="7017732" y="4880384"/>
            <a:ext cx="796736" cy="742741"/>
          </a:xfrm>
          <a:prstGeom prst="roundRect">
            <a:avLst/>
          </a:prstGeom>
          <a:solidFill>
            <a:srgbClr val="F9B234"/>
          </a:solidFill>
          <a:ln w="25400" cap="flat" cmpd="sng" algn="ctr">
            <a:solidFill>
              <a:srgbClr val="F9B2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12</a:t>
            </a:r>
          </a:p>
        </p:txBody>
      </p:sp>
      <p:sp>
        <p:nvSpPr>
          <p:cNvPr id="47" name="Hình chữ nhật: Góc Tròn 31">
            <a:extLst>
              <a:ext uri="{FF2B5EF4-FFF2-40B4-BE49-F238E27FC236}">
                <a16:creationId xmlns:a16="http://schemas.microsoft.com/office/drawing/2014/main" id="{38FABD4E-5036-40FB-A4A9-73D6CFA2121A}"/>
              </a:ext>
            </a:extLst>
          </p:cNvPr>
          <p:cNvSpPr/>
          <p:nvPr/>
        </p:nvSpPr>
        <p:spPr>
          <a:xfrm>
            <a:off x="8162821" y="4890464"/>
            <a:ext cx="796736" cy="742741"/>
          </a:xfrm>
          <a:prstGeom prst="roundRect">
            <a:avLst/>
          </a:prstGeom>
          <a:solidFill>
            <a:srgbClr val="F9B234"/>
          </a:solidFill>
          <a:ln w="25400" cap="flat" cmpd="sng" algn="ctr">
            <a:solidFill>
              <a:srgbClr val="F9B2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48" name="Hình chữ nhật: Góc Tròn 32">
            <a:extLst>
              <a:ext uri="{FF2B5EF4-FFF2-40B4-BE49-F238E27FC236}">
                <a16:creationId xmlns:a16="http://schemas.microsoft.com/office/drawing/2014/main" id="{945D26DF-77D6-4A3F-BCA2-60904B6DD281}"/>
              </a:ext>
            </a:extLst>
          </p:cNvPr>
          <p:cNvSpPr/>
          <p:nvPr/>
        </p:nvSpPr>
        <p:spPr>
          <a:xfrm>
            <a:off x="9349949" y="4880384"/>
            <a:ext cx="796736" cy="742741"/>
          </a:xfrm>
          <a:prstGeom prst="roundRect">
            <a:avLst/>
          </a:prstGeom>
          <a:solidFill>
            <a:srgbClr val="F9B234"/>
          </a:solidFill>
          <a:ln w="25400" cap="flat" cmpd="sng" algn="ctr">
            <a:solidFill>
              <a:srgbClr val="F9B2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55371-2D28-44CA-B1C6-F08DC951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478" y="825568"/>
            <a:ext cx="7162800" cy="3000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0DA4A-D22C-4375-A180-A66186178352}"/>
              </a:ext>
            </a:extLst>
          </p:cNvPr>
          <p:cNvSpPr txBox="1"/>
          <p:nvPr/>
        </p:nvSpPr>
        <p:spPr>
          <a:xfrm>
            <a:off x="800100" y="981075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37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258</Words>
  <Application>Microsoft Office PowerPoint</Application>
  <PresentationFormat>Widescreen</PresentationFormat>
  <Paragraphs>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 Math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22</cp:revision>
  <dcterms:created xsi:type="dcterms:W3CDTF">2022-10-01T01:49:49Z</dcterms:created>
  <dcterms:modified xsi:type="dcterms:W3CDTF">2024-10-15T06:19:40Z</dcterms:modified>
</cp:coreProperties>
</file>