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1" r:id="rId2"/>
  </p:sldMasterIdLst>
  <p:notesMasterIdLst>
    <p:notesMasterId r:id="rId14"/>
  </p:notesMasterIdLst>
  <p:sldIdLst>
    <p:sldId id="314" r:id="rId3"/>
    <p:sldId id="257" r:id="rId4"/>
    <p:sldId id="2631" r:id="rId5"/>
    <p:sldId id="264" r:id="rId6"/>
    <p:sldId id="11613" r:id="rId7"/>
    <p:sldId id="11612" r:id="rId8"/>
    <p:sldId id="268" r:id="rId9"/>
    <p:sldId id="265" r:id="rId10"/>
    <p:sldId id="272" r:id="rId11"/>
    <p:sldId id="11609" r:id="rId12"/>
    <p:sldId id="116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E5A3C-E8F7-4304-B81F-90EA2CBC4D96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F6677-412C-4A5D-941E-857213F0E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6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Liên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– Tranthao121004@gmail.com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g10201cd902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5" name="Google Shape;2695;g10201cd902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g10201cd902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5" name="Google Shape;2695;g10201cd902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02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gfa68111135_0_5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1" name="Google Shape;2811;gfa68111135_0_5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15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" name="Google Shape;3314;g10201cd902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5" name="Google Shape;3315;g10201cd902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gfa68111135_0_5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1" name="Google Shape;2811;gfa68111135_0_5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g101cc79f2ca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7" name="Google Shape;3877;g101cc79f2ca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5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F1D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0" name="Google Shape;10;p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5523088" y="1654892"/>
            <a:ext cx="5343600" cy="2736800"/>
          </a:xfrm>
          <a:prstGeom prst="rect">
            <a:avLst/>
          </a:prstGeom>
          <a:effectLst>
            <a:outerShdw dist="47625" dir="30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>
                <a:solidFill>
                  <a:srgbClr val="5E2D2A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5523088" y="4611908"/>
            <a:ext cx="53436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7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4449401" y="2423783"/>
            <a:ext cx="4969200" cy="1224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773399" y="2322183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875000" y="3925333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2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487597" y="2008551"/>
            <a:ext cx="6120400" cy="21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30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599197" y="4447451"/>
            <a:ext cx="3897200" cy="6052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0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479" name="Google Shape;479;p20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2" name="Google Shape;50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1600" cy="456000"/>
          </a:xfrm>
          <a:prstGeom prst="rect">
            <a:avLst/>
          </a:prstGeom>
          <a:effectLst>
            <a:outerShdw dist="47625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0"/>
          <p:cNvSpPr txBox="1">
            <a:spLocks noGrp="1"/>
          </p:cNvSpPr>
          <p:nvPr>
            <p:ph type="title" idx="2"/>
          </p:nvPr>
        </p:nvSpPr>
        <p:spPr>
          <a:xfrm>
            <a:off x="4013933" y="1931400"/>
            <a:ext cx="31452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20"/>
          <p:cNvSpPr txBox="1">
            <a:spLocks noGrp="1"/>
          </p:cNvSpPr>
          <p:nvPr>
            <p:ph type="subTitle" idx="1"/>
          </p:nvPr>
        </p:nvSpPr>
        <p:spPr>
          <a:xfrm>
            <a:off x="4013933" y="2455900"/>
            <a:ext cx="31452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5" name="Google Shape;505;p20"/>
          <p:cNvSpPr txBox="1">
            <a:spLocks noGrp="1"/>
          </p:cNvSpPr>
          <p:nvPr>
            <p:ph type="title" idx="3"/>
          </p:nvPr>
        </p:nvSpPr>
        <p:spPr>
          <a:xfrm>
            <a:off x="7237267" y="1931400"/>
            <a:ext cx="39156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0"/>
          <p:cNvSpPr txBox="1">
            <a:spLocks noGrp="1"/>
          </p:cNvSpPr>
          <p:nvPr>
            <p:ph type="subTitle" idx="4"/>
          </p:nvPr>
        </p:nvSpPr>
        <p:spPr>
          <a:xfrm>
            <a:off x="7237267" y="2455900"/>
            <a:ext cx="39156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7" name="Google Shape;507;p20"/>
          <p:cNvSpPr txBox="1">
            <a:spLocks noGrp="1"/>
          </p:cNvSpPr>
          <p:nvPr>
            <p:ph type="title" idx="5"/>
          </p:nvPr>
        </p:nvSpPr>
        <p:spPr>
          <a:xfrm>
            <a:off x="7237267" y="3969800"/>
            <a:ext cx="39156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20"/>
          <p:cNvSpPr txBox="1">
            <a:spLocks noGrp="1"/>
          </p:cNvSpPr>
          <p:nvPr>
            <p:ph type="subTitle" idx="6"/>
          </p:nvPr>
        </p:nvSpPr>
        <p:spPr>
          <a:xfrm>
            <a:off x="7237267" y="4494300"/>
            <a:ext cx="39156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9" name="Google Shape;509;p20"/>
          <p:cNvSpPr txBox="1">
            <a:spLocks noGrp="1"/>
          </p:cNvSpPr>
          <p:nvPr>
            <p:ph type="title" idx="7"/>
          </p:nvPr>
        </p:nvSpPr>
        <p:spPr>
          <a:xfrm>
            <a:off x="4013933" y="3969800"/>
            <a:ext cx="3145200" cy="524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0"/>
          <p:cNvSpPr txBox="1">
            <a:spLocks noGrp="1"/>
          </p:cNvSpPr>
          <p:nvPr>
            <p:ph type="subTitle" idx="8"/>
          </p:nvPr>
        </p:nvSpPr>
        <p:spPr>
          <a:xfrm>
            <a:off x="4013933" y="4494300"/>
            <a:ext cx="31452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4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801133" y="1953037"/>
            <a:ext cx="4332400" cy="16408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3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3019600" y="3876549"/>
            <a:ext cx="61528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3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FF1DB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8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719" name="Google Shape;719;p2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2" name="Google Shape;742;p28"/>
          <p:cNvGrpSpPr/>
          <p:nvPr/>
        </p:nvGrpSpPr>
        <p:grpSpPr>
          <a:xfrm rot="-3198894">
            <a:off x="10181852" y="637626"/>
            <a:ext cx="938016" cy="1155093"/>
            <a:chOff x="3405953" y="2369331"/>
            <a:chExt cx="400887" cy="493661"/>
          </a:xfrm>
        </p:grpSpPr>
        <p:sp>
          <p:nvSpPr>
            <p:cNvPr id="743" name="Google Shape;743;p28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" name="Google Shape;748;p28"/>
          <p:cNvGrpSpPr/>
          <p:nvPr/>
        </p:nvGrpSpPr>
        <p:grpSpPr>
          <a:xfrm rot="7200171">
            <a:off x="1026609" y="4688936"/>
            <a:ext cx="757864" cy="1824009"/>
            <a:chOff x="8704386" y="2237266"/>
            <a:chExt cx="544385" cy="1310276"/>
          </a:xfrm>
        </p:grpSpPr>
        <p:sp>
          <p:nvSpPr>
            <p:cNvPr id="749" name="Google Shape;749;p28"/>
            <p:cNvSpPr/>
            <p:nvPr/>
          </p:nvSpPr>
          <p:spPr>
            <a:xfrm>
              <a:off x="8713653" y="2241106"/>
              <a:ext cx="528363" cy="1301896"/>
            </a:xfrm>
            <a:custGeom>
              <a:avLst/>
              <a:gdLst/>
              <a:ahLst/>
              <a:cxnLst/>
              <a:rect l="l" t="t" r="r" b="b"/>
              <a:pathLst>
                <a:path w="14312" h="35265" extrusionOk="0">
                  <a:moveTo>
                    <a:pt x="9559" y="1"/>
                  </a:moveTo>
                  <a:cubicBezTo>
                    <a:pt x="9201" y="1"/>
                    <a:pt x="8938" y="102"/>
                    <a:pt x="8834" y="352"/>
                  </a:cubicBezTo>
                  <a:cubicBezTo>
                    <a:pt x="6254" y="6470"/>
                    <a:pt x="868" y="29591"/>
                    <a:pt x="69" y="33015"/>
                  </a:cubicBezTo>
                  <a:cubicBezTo>
                    <a:pt x="0" y="33266"/>
                    <a:pt x="137" y="33517"/>
                    <a:pt x="365" y="33632"/>
                  </a:cubicBezTo>
                  <a:cubicBezTo>
                    <a:pt x="1261" y="34123"/>
                    <a:pt x="3550" y="35264"/>
                    <a:pt x="4754" y="35264"/>
                  </a:cubicBezTo>
                  <a:cubicBezTo>
                    <a:pt x="5115" y="35264"/>
                    <a:pt x="5378" y="35162"/>
                    <a:pt x="5478" y="34910"/>
                  </a:cubicBezTo>
                  <a:cubicBezTo>
                    <a:pt x="8446" y="27674"/>
                    <a:pt x="13490" y="5579"/>
                    <a:pt x="14243" y="2247"/>
                  </a:cubicBezTo>
                  <a:cubicBezTo>
                    <a:pt x="14312" y="1996"/>
                    <a:pt x="14198" y="1745"/>
                    <a:pt x="13969" y="1631"/>
                  </a:cubicBezTo>
                  <a:cubicBezTo>
                    <a:pt x="13054" y="1155"/>
                    <a:pt x="10766" y="1"/>
                    <a:pt x="9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8713653" y="2241401"/>
              <a:ext cx="364893" cy="1301120"/>
            </a:xfrm>
            <a:custGeom>
              <a:avLst/>
              <a:gdLst/>
              <a:ahLst/>
              <a:cxnLst/>
              <a:rect l="l" t="t" r="r" b="b"/>
              <a:pathLst>
                <a:path w="9884" h="35244" extrusionOk="0">
                  <a:moveTo>
                    <a:pt x="9547" y="1"/>
                  </a:moveTo>
                  <a:cubicBezTo>
                    <a:pt x="9194" y="1"/>
                    <a:pt x="8939" y="98"/>
                    <a:pt x="8834" y="344"/>
                  </a:cubicBezTo>
                  <a:cubicBezTo>
                    <a:pt x="6254" y="6462"/>
                    <a:pt x="868" y="29583"/>
                    <a:pt x="69" y="33007"/>
                  </a:cubicBezTo>
                  <a:cubicBezTo>
                    <a:pt x="0" y="33258"/>
                    <a:pt x="137" y="33509"/>
                    <a:pt x="365" y="33624"/>
                  </a:cubicBezTo>
                  <a:cubicBezTo>
                    <a:pt x="1254" y="34110"/>
                    <a:pt x="3534" y="35243"/>
                    <a:pt x="4735" y="35243"/>
                  </a:cubicBezTo>
                  <a:cubicBezTo>
                    <a:pt x="4830" y="35243"/>
                    <a:pt x="4919" y="35236"/>
                    <a:pt x="4999" y="35221"/>
                  </a:cubicBezTo>
                  <a:cubicBezTo>
                    <a:pt x="3744" y="35062"/>
                    <a:pt x="1758" y="34080"/>
                    <a:pt x="913" y="33624"/>
                  </a:cubicBezTo>
                  <a:cubicBezTo>
                    <a:pt x="685" y="33509"/>
                    <a:pt x="571" y="33258"/>
                    <a:pt x="639" y="33007"/>
                  </a:cubicBezTo>
                  <a:cubicBezTo>
                    <a:pt x="1415" y="29583"/>
                    <a:pt x="6825" y="6462"/>
                    <a:pt x="9404" y="344"/>
                  </a:cubicBezTo>
                  <a:cubicBezTo>
                    <a:pt x="9473" y="162"/>
                    <a:pt x="9655" y="70"/>
                    <a:pt x="9884" y="25"/>
                  </a:cubicBezTo>
                  <a:cubicBezTo>
                    <a:pt x="9764" y="9"/>
                    <a:pt x="9651" y="1"/>
                    <a:pt x="9547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50931" y="2270824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79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9034909" y="2314645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1"/>
                  </a:moveTo>
                  <a:cubicBezTo>
                    <a:pt x="33" y="1"/>
                    <a:pt x="1" y="97"/>
                    <a:pt x="63" y="118"/>
                  </a:cubicBezTo>
                  <a:cubicBezTo>
                    <a:pt x="679" y="300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3" y="2"/>
                    <a:pt x="97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9019810" y="2360128"/>
              <a:ext cx="72838" cy="23886"/>
            </a:xfrm>
            <a:custGeom>
              <a:avLst/>
              <a:gdLst/>
              <a:ahLst/>
              <a:cxnLst/>
              <a:rect l="l" t="t" r="r" b="b"/>
              <a:pathLst>
                <a:path w="1973" h="647" extrusionOk="0">
                  <a:moveTo>
                    <a:pt x="85" y="1"/>
                  </a:moveTo>
                  <a:cubicBezTo>
                    <a:pt x="30" y="1"/>
                    <a:pt x="0" y="75"/>
                    <a:pt x="61" y="96"/>
                  </a:cubicBezTo>
                  <a:cubicBezTo>
                    <a:pt x="678" y="278"/>
                    <a:pt x="1271" y="461"/>
                    <a:pt x="1864" y="643"/>
                  </a:cubicBezTo>
                  <a:cubicBezTo>
                    <a:pt x="1873" y="645"/>
                    <a:pt x="1880" y="646"/>
                    <a:pt x="1887" y="646"/>
                  </a:cubicBezTo>
                  <a:cubicBezTo>
                    <a:pt x="1959" y="646"/>
                    <a:pt x="1972" y="550"/>
                    <a:pt x="1910" y="529"/>
                  </a:cubicBezTo>
                  <a:cubicBezTo>
                    <a:pt x="1294" y="347"/>
                    <a:pt x="700" y="164"/>
                    <a:pt x="107" y="4"/>
                  </a:cubicBezTo>
                  <a:cubicBezTo>
                    <a:pt x="99" y="2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9005412" y="2403136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8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8" y="668"/>
                    <a:pt x="1884" y="668"/>
                  </a:cubicBezTo>
                  <a:cubicBezTo>
                    <a:pt x="1938" y="668"/>
                    <a:pt x="1952" y="572"/>
                    <a:pt x="1889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991937" y="2447807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0"/>
                  </a:moveTo>
                  <a:cubicBezTo>
                    <a:pt x="14" y="0"/>
                    <a:pt x="1" y="96"/>
                    <a:pt x="63" y="117"/>
                  </a:cubicBezTo>
                  <a:cubicBezTo>
                    <a:pt x="656" y="300"/>
                    <a:pt x="1273" y="482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6" y="368"/>
                    <a:pt x="679" y="186"/>
                    <a:pt x="86" y="3"/>
                  </a:cubicBezTo>
                  <a:cubicBezTo>
                    <a:pt x="80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978462" y="2493289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1" y="1"/>
                  </a:moveTo>
                  <a:cubicBezTo>
                    <a:pt x="33" y="1"/>
                    <a:pt x="0" y="97"/>
                    <a:pt x="63" y="118"/>
                  </a:cubicBezTo>
                  <a:cubicBezTo>
                    <a:pt x="679" y="300"/>
                    <a:pt x="1273" y="483"/>
                    <a:pt x="1889" y="666"/>
                  </a:cubicBezTo>
                  <a:cubicBezTo>
                    <a:pt x="1895" y="668"/>
                    <a:pt x="1901" y="669"/>
                    <a:pt x="1906" y="669"/>
                  </a:cubicBezTo>
                  <a:cubicBezTo>
                    <a:pt x="1961" y="669"/>
                    <a:pt x="1974" y="572"/>
                    <a:pt x="1912" y="552"/>
                  </a:cubicBezTo>
                  <a:cubicBezTo>
                    <a:pt x="1318" y="369"/>
                    <a:pt x="702" y="186"/>
                    <a:pt x="108" y="4"/>
                  </a:cubicBezTo>
                  <a:cubicBezTo>
                    <a:pt x="102" y="2"/>
                    <a:pt x="9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964987" y="253711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0"/>
                    <a:pt x="1250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1"/>
                  </a:cubicBezTo>
                  <a:cubicBezTo>
                    <a:pt x="1295" y="369"/>
                    <a:pt x="679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953173" y="2582629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79" y="300"/>
                    <a:pt x="1273" y="483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8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941138" y="2627373"/>
              <a:ext cx="73134" cy="24587"/>
            </a:xfrm>
            <a:custGeom>
              <a:avLst/>
              <a:gdLst/>
              <a:ahLst/>
              <a:cxnLst/>
              <a:rect l="l" t="t" r="r" b="b"/>
              <a:pathLst>
                <a:path w="1981" h="666" extrusionOk="0">
                  <a:moveTo>
                    <a:pt x="115" y="1"/>
                  </a:moveTo>
                  <a:cubicBezTo>
                    <a:pt x="47" y="1"/>
                    <a:pt x="1" y="92"/>
                    <a:pt x="69" y="115"/>
                  </a:cubicBezTo>
                  <a:cubicBezTo>
                    <a:pt x="686" y="298"/>
                    <a:pt x="1279" y="480"/>
                    <a:pt x="1873" y="663"/>
                  </a:cubicBezTo>
                  <a:cubicBezTo>
                    <a:pt x="1881" y="665"/>
                    <a:pt x="1889" y="666"/>
                    <a:pt x="1896" y="666"/>
                  </a:cubicBezTo>
                  <a:cubicBezTo>
                    <a:pt x="1967" y="666"/>
                    <a:pt x="1981" y="569"/>
                    <a:pt x="1918" y="549"/>
                  </a:cubicBezTo>
                  <a:cubicBezTo>
                    <a:pt x="1302" y="366"/>
                    <a:pt x="709" y="184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927885" y="2673631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80" y="300"/>
                    <a:pt x="1273" y="483"/>
                    <a:pt x="1889" y="665"/>
                  </a:cubicBezTo>
                  <a:cubicBezTo>
                    <a:pt x="1895" y="667"/>
                    <a:pt x="1901" y="668"/>
                    <a:pt x="1907" y="668"/>
                  </a:cubicBezTo>
                  <a:cubicBezTo>
                    <a:pt x="1961" y="668"/>
                    <a:pt x="1974" y="572"/>
                    <a:pt x="1912" y="551"/>
                  </a:cubicBezTo>
                  <a:cubicBezTo>
                    <a:pt x="1319" y="369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915259" y="271745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91" y="0"/>
                  </a:moveTo>
                  <a:cubicBezTo>
                    <a:pt x="33" y="0"/>
                    <a:pt x="1" y="95"/>
                    <a:pt x="63" y="95"/>
                  </a:cubicBezTo>
                  <a:cubicBezTo>
                    <a:pt x="679" y="277"/>
                    <a:pt x="1273" y="460"/>
                    <a:pt x="1866" y="642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109" y="3"/>
                  </a:cubicBezTo>
                  <a:cubicBezTo>
                    <a:pt x="102" y="1"/>
                    <a:pt x="96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905144" y="2762934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86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79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0" y="2"/>
                    <a:pt x="93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8892518" y="2810964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2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8879929" y="2856483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0"/>
                  </a:moveTo>
                  <a:cubicBezTo>
                    <a:pt x="31" y="0"/>
                    <a:pt x="1" y="97"/>
                    <a:pt x="84" y="118"/>
                  </a:cubicBezTo>
                  <a:cubicBezTo>
                    <a:pt x="678" y="300"/>
                    <a:pt x="1271" y="483"/>
                    <a:pt x="1887" y="665"/>
                  </a:cubicBezTo>
                  <a:cubicBezTo>
                    <a:pt x="1893" y="667"/>
                    <a:pt x="1899" y="668"/>
                    <a:pt x="1905" y="668"/>
                  </a:cubicBezTo>
                  <a:cubicBezTo>
                    <a:pt x="1959" y="668"/>
                    <a:pt x="1972" y="572"/>
                    <a:pt x="1910" y="551"/>
                  </a:cubicBezTo>
                  <a:cubicBezTo>
                    <a:pt x="1317" y="369"/>
                    <a:pt x="700" y="186"/>
                    <a:pt x="107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867857" y="2901264"/>
              <a:ext cx="73097" cy="24587"/>
            </a:xfrm>
            <a:custGeom>
              <a:avLst/>
              <a:gdLst/>
              <a:ahLst/>
              <a:cxnLst/>
              <a:rect l="l" t="t" r="r" b="b"/>
              <a:pathLst>
                <a:path w="1980" h="666" extrusionOk="0">
                  <a:moveTo>
                    <a:pt x="114" y="0"/>
                  </a:moveTo>
                  <a:cubicBezTo>
                    <a:pt x="23" y="0"/>
                    <a:pt x="0" y="91"/>
                    <a:pt x="69" y="114"/>
                  </a:cubicBezTo>
                  <a:cubicBezTo>
                    <a:pt x="685" y="297"/>
                    <a:pt x="1278" y="479"/>
                    <a:pt x="1872" y="662"/>
                  </a:cubicBezTo>
                  <a:cubicBezTo>
                    <a:pt x="1878" y="664"/>
                    <a:pt x="1884" y="665"/>
                    <a:pt x="1890" y="665"/>
                  </a:cubicBezTo>
                  <a:cubicBezTo>
                    <a:pt x="1948" y="665"/>
                    <a:pt x="1980" y="569"/>
                    <a:pt x="1918" y="548"/>
                  </a:cubicBezTo>
                  <a:cubicBezTo>
                    <a:pt x="1301" y="365"/>
                    <a:pt x="708" y="183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856339" y="2946636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1"/>
                  </a:moveTo>
                  <a:cubicBezTo>
                    <a:pt x="31" y="1"/>
                    <a:pt x="1" y="97"/>
                    <a:pt x="84" y="118"/>
                  </a:cubicBezTo>
                  <a:cubicBezTo>
                    <a:pt x="677" y="300"/>
                    <a:pt x="1271" y="483"/>
                    <a:pt x="1887" y="666"/>
                  </a:cubicBezTo>
                  <a:cubicBezTo>
                    <a:pt x="1893" y="668"/>
                    <a:pt x="1899" y="669"/>
                    <a:pt x="1905" y="669"/>
                  </a:cubicBezTo>
                  <a:cubicBezTo>
                    <a:pt x="1959" y="669"/>
                    <a:pt x="1972" y="572"/>
                    <a:pt x="1910" y="552"/>
                  </a:cubicBezTo>
                  <a:cubicBezTo>
                    <a:pt x="1317" y="369"/>
                    <a:pt x="700" y="186"/>
                    <a:pt x="107" y="4"/>
                  </a:cubicBezTo>
                  <a:cubicBezTo>
                    <a:pt x="101" y="2"/>
                    <a:pt x="95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847885" y="2992118"/>
              <a:ext cx="72026" cy="23886"/>
            </a:xfrm>
            <a:custGeom>
              <a:avLst/>
              <a:gdLst/>
              <a:ahLst/>
              <a:cxnLst/>
              <a:rect l="l" t="t" r="r" b="b"/>
              <a:pathLst>
                <a:path w="1951" h="647" extrusionOk="0">
                  <a:moveTo>
                    <a:pt x="64" y="1"/>
                  </a:moveTo>
                  <a:cubicBezTo>
                    <a:pt x="12" y="1"/>
                    <a:pt x="1" y="75"/>
                    <a:pt x="62" y="96"/>
                  </a:cubicBezTo>
                  <a:cubicBezTo>
                    <a:pt x="655" y="278"/>
                    <a:pt x="1249" y="461"/>
                    <a:pt x="1865" y="643"/>
                  </a:cubicBezTo>
                  <a:cubicBezTo>
                    <a:pt x="1871" y="645"/>
                    <a:pt x="1877" y="646"/>
                    <a:pt x="1883" y="646"/>
                  </a:cubicBezTo>
                  <a:cubicBezTo>
                    <a:pt x="1937" y="646"/>
                    <a:pt x="1950" y="552"/>
                    <a:pt x="1888" y="552"/>
                  </a:cubicBezTo>
                  <a:cubicBezTo>
                    <a:pt x="1294" y="369"/>
                    <a:pt x="678" y="187"/>
                    <a:pt x="85" y="4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835222" y="3036825"/>
              <a:ext cx="72875" cy="24661"/>
            </a:xfrm>
            <a:custGeom>
              <a:avLst/>
              <a:gdLst/>
              <a:ahLst/>
              <a:cxnLst/>
              <a:rect l="l" t="t" r="r" b="b"/>
              <a:pathLst>
                <a:path w="1974" h="668" extrusionOk="0">
                  <a:moveTo>
                    <a:pt x="90" y="0"/>
                  </a:moveTo>
                  <a:cubicBezTo>
                    <a:pt x="32" y="0"/>
                    <a:pt x="0" y="96"/>
                    <a:pt x="62" y="117"/>
                  </a:cubicBezTo>
                  <a:cubicBezTo>
                    <a:pt x="679" y="300"/>
                    <a:pt x="1272" y="482"/>
                    <a:pt x="1866" y="665"/>
                  </a:cubicBezTo>
                  <a:cubicBezTo>
                    <a:pt x="1874" y="667"/>
                    <a:pt x="1882" y="668"/>
                    <a:pt x="1889" y="668"/>
                  </a:cubicBezTo>
                  <a:cubicBezTo>
                    <a:pt x="1960" y="668"/>
                    <a:pt x="1974" y="572"/>
                    <a:pt x="1911" y="551"/>
                  </a:cubicBezTo>
                  <a:cubicBezTo>
                    <a:pt x="1295" y="368"/>
                    <a:pt x="702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823408" y="3082308"/>
              <a:ext cx="72764" cy="23886"/>
            </a:xfrm>
            <a:custGeom>
              <a:avLst/>
              <a:gdLst/>
              <a:ahLst/>
              <a:cxnLst/>
              <a:rect l="l" t="t" r="r" b="b"/>
              <a:pathLst>
                <a:path w="1971" h="647" extrusionOk="0">
                  <a:moveTo>
                    <a:pt x="68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6" y="300"/>
                    <a:pt x="1273" y="483"/>
                    <a:pt x="1866" y="643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0" y="572"/>
                    <a:pt x="1889" y="551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12444" y="3126978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7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9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802329" y="3172460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7" y="301"/>
                    <a:pt x="1273" y="483"/>
                    <a:pt x="1866" y="666"/>
                  </a:cubicBezTo>
                  <a:cubicBezTo>
                    <a:pt x="1873" y="668"/>
                    <a:pt x="1878" y="669"/>
                    <a:pt x="1884" y="669"/>
                  </a:cubicBezTo>
                  <a:cubicBezTo>
                    <a:pt x="1938" y="669"/>
                    <a:pt x="1952" y="572"/>
                    <a:pt x="1889" y="552"/>
                  </a:cubicBezTo>
                  <a:cubicBezTo>
                    <a:pt x="1296" y="369"/>
                    <a:pt x="702" y="186"/>
                    <a:pt x="86" y="4"/>
                  </a:cubicBezTo>
                  <a:cubicBezTo>
                    <a:pt x="80" y="2"/>
                    <a:pt x="7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8790330" y="3217241"/>
              <a:ext cx="72284" cy="24587"/>
            </a:xfrm>
            <a:custGeom>
              <a:avLst/>
              <a:gdLst/>
              <a:ahLst/>
              <a:cxnLst/>
              <a:rect l="l" t="t" r="r" b="b"/>
              <a:pathLst>
                <a:path w="1958" h="666" extrusionOk="0">
                  <a:moveTo>
                    <a:pt x="92" y="1"/>
                  </a:moveTo>
                  <a:cubicBezTo>
                    <a:pt x="23" y="1"/>
                    <a:pt x="0" y="92"/>
                    <a:pt x="69" y="115"/>
                  </a:cubicBezTo>
                  <a:cubicBezTo>
                    <a:pt x="662" y="297"/>
                    <a:pt x="1256" y="480"/>
                    <a:pt x="1872" y="663"/>
                  </a:cubicBezTo>
                  <a:cubicBezTo>
                    <a:pt x="1878" y="665"/>
                    <a:pt x="1884" y="666"/>
                    <a:pt x="1889" y="666"/>
                  </a:cubicBezTo>
                  <a:cubicBezTo>
                    <a:pt x="1944" y="666"/>
                    <a:pt x="1957" y="569"/>
                    <a:pt x="1895" y="548"/>
                  </a:cubicBezTo>
                  <a:cubicBezTo>
                    <a:pt x="1301" y="366"/>
                    <a:pt x="685" y="183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781286" y="326265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8768660" y="3308132"/>
              <a:ext cx="72875" cy="23849"/>
            </a:xfrm>
            <a:custGeom>
              <a:avLst/>
              <a:gdLst/>
              <a:ahLst/>
              <a:cxnLst/>
              <a:rect l="l" t="t" r="r" b="b"/>
              <a:pathLst>
                <a:path w="1974" h="646" extrusionOk="0">
                  <a:moveTo>
                    <a:pt x="90" y="1"/>
                  </a:moveTo>
                  <a:cubicBezTo>
                    <a:pt x="32" y="1"/>
                    <a:pt x="0" y="95"/>
                    <a:pt x="62" y="95"/>
                  </a:cubicBezTo>
                  <a:cubicBezTo>
                    <a:pt x="679" y="278"/>
                    <a:pt x="1272" y="460"/>
                    <a:pt x="1888" y="643"/>
                  </a:cubicBezTo>
                  <a:cubicBezTo>
                    <a:pt x="1895" y="645"/>
                    <a:pt x="1900" y="646"/>
                    <a:pt x="1906" y="646"/>
                  </a:cubicBezTo>
                  <a:cubicBezTo>
                    <a:pt x="1960" y="646"/>
                    <a:pt x="1973" y="552"/>
                    <a:pt x="1911" y="552"/>
                  </a:cubicBezTo>
                  <a:cubicBezTo>
                    <a:pt x="1295" y="369"/>
                    <a:pt x="701" y="186"/>
                    <a:pt x="108" y="4"/>
                  </a:cubicBezTo>
                  <a:cubicBezTo>
                    <a:pt x="102" y="2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8758544" y="3352802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0" y="0"/>
                  </a:moveTo>
                  <a:cubicBezTo>
                    <a:pt x="32" y="0"/>
                    <a:pt x="0" y="97"/>
                    <a:pt x="62" y="118"/>
                  </a:cubicBezTo>
                  <a:cubicBezTo>
                    <a:pt x="679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41" y="668"/>
                    <a:pt x="1974" y="572"/>
                    <a:pt x="1911" y="551"/>
                  </a:cubicBezTo>
                  <a:cubicBezTo>
                    <a:pt x="1295" y="369"/>
                    <a:pt x="701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8748429" y="3398321"/>
              <a:ext cx="72248" cy="24550"/>
            </a:xfrm>
            <a:custGeom>
              <a:avLst/>
              <a:gdLst/>
              <a:ahLst/>
              <a:cxnLst/>
              <a:rect l="l" t="t" r="r" b="b"/>
              <a:pathLst>
                <a:path w="1957" h="665" extrusionOk="0">
                  <a:moveTo>
                    <a:pt x="68" y="0"/>
                  </a:moveTo>
                  <a:cubicBezTo>
                    <a:pt x="13" y="0"/>
                    <a:pt x="0" y="96"/>
                    <a:pt x="62" y="117"/>
                  </a:cubicBezTo>
                  <a:cubicBezTo>
                    <a:pt x="656" y="300"/>
                    <a:pt x="1249" y="482"/>
                    <a:pt x="1866" y="665"/>
                  </a:cubicBezTo>
                  <a:cubicBezTo>
                    <a:pt x="1934" y="665"/>
                    <a:pt x="1957" y="574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8737465" y="344550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42"/>
                  </a:cubicBezTo>
                  <a:cubicBezTo>
                    <a:pt x="1873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86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9133294" y="2302499"/>
              <a:ext cx="87642" cy="307523"/>
            </a:xfrm>
            <a:custGeom>
              <a:avLst/>
              <a:gdLst/>
              <a:ahLst/>
              <a:cxnLst/>
              <a:rect l="l" t="t" r="r" b="b"/>
              <a:pathLst>
                <a:path w="2374" h="8330" extrusionOk="0">
                  <a:moveTo>
                    <a:pt x="1256" y="0"/>
                  </a:moveTo>
                  <a:cubicBezTo>
                    <a:pt x="755" y="0"/>
                    <a:pt x="525" y="2131"/>
                    <a:pt x="525" y="3049"/>
                  </a:cubicBezTo>
                  <a:cubicBezTo>
                    <a:pt x="502" y="4030"/>
                    <a:pt x="0" y="8093"/>
                    <a:pt x="228" y="8322"/>
                  </a:cubicBezTo>
                  <a:cubicBezTo>
                    <a:pt x="233" y="8327"/>
                    <a:pt x="239" y="8330"/>
                    <a:pt x="245" y="8330"/>
                  </a:cubicBezTo>
                  <a:cubicBezTo>
                    <a:pt x="515" y="8330"/>
                    <a:pt x="1787" y="3001"/>
                    <a:pt x="2077" y="1885"/>
                  </a:cubicBezTo>
                  <a:cubicBezTo>
                    <a:pt x="2374" y="744"/>
                    <a:pt x="1644" y="127"/>
                    <a:pt x="1324" y="13"/>
                  </a:cubicBezTo>
                  <a:cubicBezTo>
                    <a:pt x="1301" y="4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8924304" y="3182613"/>
              <a:ext cx="64938" cy="62501"/>
            </a:xfrm>
            <a:custGeom>
              <a:avLst/>
              <a:gdLst/>
              <a:ahLst/>
              <a:cxnLst/>
              <a:rect l="l" t="t" r="r" b="b"/>
              <a:pathLst>
                <a:path w="1759" h="1693" extrusionOk="0">
                  <a:moveTo>
                    <a:pt x="909" y="1"/>
                  </a:moveTo>
                  <a:cubicBezTo>
                    <a:pt x="892" y="1"/>
                    <a:pt x="877" y="8"/>
                    <a:pt x="868" y="26"/>
                  </a:cubicBezTo>
                  <a:cubicBezTo>
                    <a:pt x="799" y="117"/>
                    <a:pt x="731" y="208"/>
                    <a:pt x="640" y="345"/>
                  </a:cubicBezTo>
                  <a:cubicBezTo>
                    <a:pt x="640" y="368"/>
                    <a:pt x="594" y="391"/>
                    <a:pt x="571" y="391"/>
                  </a:cubicBezTo>
                  <a:cubicBezTo>
                    <a:pt x="507" y="375"/>
                    <a:pt x="396" y="359"/>
                    <a:pt x="281" y="359"/>
                  </a:cubicBezTo>
                  <a:cubicBezTo>
                    <a:pt x="233" y="359"/>
                    <a:pt x="184" y="361"/>
                    <a:pt x="137" y="368"/>
                  </a:cubicBezTo>
                  <a:cubicBezTo>
                    <a:pt x="92" y="368"/>
                    <a:pt x="69" y="414"/>
                    <a:pt x="69" y="459"/>
                  </a:cubicBezTo>
                  <a:cubicBezTo>
                    <a:pt x="115" y="573"/>
                    <a:pt x="206" y="733"/>
                    <a:pt x="320" y="847"/>
                  </a:cubicBezTo>
                  <a:cubicBezTo>
                    <a:pt x="343" y="870"/>
                    <a:pt x="343" y="916"/>
                    <a:pt x="320" y="961"/>
                  </a:cubicBezTo>
                  <a:cubicBezTo>
                    <a:pt x="252" y="1030"/>
                    <a:pt x="115" y="1167"/>
                    <a:pt x="23" y="1281"/>
                  </a:cubicBezTo>
                  <a:cubicBezTo>
                    <a:pt x="0" y="1327"/>
                    <a:pt x="46" y="1395"/>
                    <a:pt x="92" y="1395"/>
                  </a:cubicBezTo>
                  <a:cubicBezTo>
                    <a:pt x="274" y="1372"/>
                    <a:pt x="571" y="1349"/>
                    <a:pt x="754" y="1304"/>
                  </a:cubicBezTo>
                  <a:cubicBezTo>
                    <a:pt x="777" y="1304"/>
                    <a:pt x="799" y="1304"/>
                    <a:pt x="822" y="1327"/>
                  </a:cubicBezTo>
                  <a:cubicBezTo>
                    <a:pt x="868" y="1395"/>
                    <a:pt x="1005" y="1555"/>
                    <a:pt x="1119" y="1669"/>
                  </a:cubicBezTo>
                  <a:cubicBezTo>
                    <a:pt x="1135" y="1685"/>
                    <a:pt x="1157" y="1693"/>
                    <a:pt x="1179" y="1693"/>
                  </a:cubicBezTo>
                  <a:cubicBezTo>
                    <a:pt x="1218" y="1693"/>
                    <a:pt x="1256" y="1668"/>
                    <a:pt x="1256" y="1623"/>
                  </a:cubicBezTo>
                  <a:cubicBezTo>
                    <a:pt x="1256" y="1464"/>
                    <a:pt x="1256" y="1235"/>
                    <a:pt x="1256" y="1098"/>
                  </a:cubicBezTo>
                  <a:cubicBezTo>
                    <a:pt x="1256" y="1076"/>
                    <a:pt x="1256" y="1053"/>
                    <a:pt x="1279" y="1030"/>
                  </a:cubicBezTo>
                  <a:cubicBezTo>
                    <a:pt x="1370" y="984"/>
                    <a:pt x="1575" y="824"/>
                    <a:pt x="1712" y="688"/>
                  </a:cubicBezTo>
                  <a:cubicBezTo>
                    <a:pt x="1758" y="642"/>
                    <a:pt x="1735" y="573"/>
                    <a:pt x="1667" y="551"/>
                  </a:cubicBezTo>
                  <a:cubicBezTo>
                    <a:pt x="1553" y="528"/>
                    <a:pt x="1370" y="482"/>
                    <a:pt x="1187" y="482"/>
                  </a:cubicBezTo>
                  <a:cubicBezTo>
                    <a:pt x="1165" y="482"/>
                    <a:pt x="1119" y="459"/>
                    <a:pt x="1119" y="436"/>
                  </a:cubicBezTo>
                  <a:cubicBezTo>
                    <a:pt x="1096" y="345"/>
                    <a:pt x="1050" y="185"/>
                    <a:pt x="982" y="48"/>
                  </a:cubicBezTo>
                  <a:cubicBezTo>
                    <a:pt x="968" y="20"/>
                    <a:pt x="936" y="1"/>
                    <a:pt x="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8991715" y="3013826"/>
              <a:ext cx="53973" cy="47624"/>
            </a:xfrm>
            <a:custGeom>
              <a:avLst/>
              <a:gdLst/>
              <a:ahLst/>
              <a:cxnLst/>
              <a:rect l="l" t="t" r="r" b="b"/>
              <a:pathLst>
                <a:path w="1462" h="1290" extrusionOk="0">
                  <a:moveTo>
                    <a:pt x="435" y="1"/>
                  </a:moveTo>
                  <a:cubicBezTo>
                    <a:pt x="413" y="1"/>
                    <a:pt x="389" y="22"/>
                    <a:pt x="389" y="55"/>
                  </a:cubicBezTo>
                  <a:cubicBezTo>
                    <a:pt x="366" y="124"/>
                    <a:pt x="366" y="284"/>
                    <a:pt x="389" y="398"/>
                  </a:cubicBezTo>
                  <a:cubicBezTo>
                    <a:pt x="411" y="421"/>
                    <a:pt x="389" y="466"/>
                    <a:pt x="366" y="466"/>
                  </a:cubicBezTo>
                  <a:cubicBezTo>
                    <a:pt x="297" y="489"/>
                    <a:pt x="160" y="535"/>
                    <a:pt x="46" y="580"/>
                  </a:cubicBezTo>
                  <a:cubicBezTo>
                    <a:pt x="1" y="603"/>
                    <a:pt x="1" y="672"/>
                    <a:pt x="46" y="694"/>
                  </a:cubicBezTo>
                  <a:cubicBezTo>
                    <a:pt x="183" y="740"/>
                    <a:pt x="389" y="831"/>
                    <a:pt x="526" y="854"/>
                  </a:cubicBezTo>
                  <a:cubicBezTo>
                    <a:pt x="548" y="877"/>
                    <a:pt x="571" y="877"/>
                    <a:pt x="571" y="900"/>
                  </a:cubicBezTo>
                  <a:cubicBezTo>
                    <a:pt x="594" y="968"/>
                    <a:pt x="617" y="1128"/>
                    <a:pt x="662" y="1242"/>
                  </a:cubicBezTo>
                  <a:cubicBezTo>
                    <a:pt x="662" y="1270"/>
                    <a:pt x="689" y="1290"/>
                    <a:pt x="714" y="1290"/>
                  </a:cubicBezTo>
                  <a:cubicBezTo>
                    <a:pt x="730" y="1290"/>
                    <a:pt x="745" y="1283"/>
                    <a:pt x="754" y="1265"/>
                  </a:cubicBezTo>
                  <a:cubicBezTo>
                    <a:pt x="822" y="1151"/>
                    <a:pt x="891" y="1014"/>
                    <a:pt x="959" y="900"/>
                  </a:cubicBezTo>
                  <a:cubicBezTo>
                    <a:pt x="959" y="900"/>
                    <a:pt x="982" y="877"/>
                    <a:pt x="982" y="877"/>
                  </a:cubicBezTo>
                  <a:cubicBezTo>
                    <a:pt x="1073" y="854"/>
                    <a:pt x="1256" y="831"/>
                    <a:pt x="1416" y="786"/>
                  </a:cubicBezTo>
                  <a:cubicBezTo>
                    <a:pt x="1461" y="763"/>
                    <a:pt x="1461" y="717"/>
                    <a:pt x="1439" y="694"/>
                  </a:cubicBezTo>
                  <a:cubicBezTo>
                    <a:pt x="1370" y="626"/>
                    <a:pt x="1233" y="512"/>
                    <a:pt x="1119" y="466"/>
                  </a:cubicBezTo>
                  <a:cubicBezTo>
                    <a:pt x="1096" y="443"/>
                    <a:pt x="1096" y="421"/>
                    <a:pt x="1096" y="398"/>
                  </a:cubicBezTo>
                  <a:cubicBezTo>
                    <a:pt x="1119" y="329"/>
                    <a:pt x="1142" y="215"/>
                    <a:pt x="1142" y="101"/>
                  </a:cubicBezTo>
                  <a:cubicBezTo>
                    <a:pt x="1142" y="64"/>
                    <a:pt x="1111" y="26"/>
                    <a:pt x="1088" y="26"/>
                  </a:cubicBezTo>
                  <a:cubicBezTo>
                    <a:pt x="1082" y="26"/>
                    <a:pt x="1077" y="28"/>
                    <a:pt x="1073" y="33"/>
                  </a:cubicBezTo>
                  <a:cubicBezTo>
                    <a:pt x="1005" y="78"/>
                    <a:pt x="914" y="124"/>
                    <a:pt x="799" y="169"/>
                  </a:cubicBezTo>
                  <a:cubicBezTo>
                    <a:pt x="788" y="181"/>
                    <a:pt x="777" y="187"/>
                    <a:pt x="765" y="187"/>
                  </a:cubicBezTo>
                  <a:cubicBezTo>
                    <a:pt x="754" y="187"/>
                    <a:pt x="742" y="181"/>
                    <a:pt x="731" y="169"/>
                  </a:cubicBezTo>
                  <a:cubicBezTo>
                    <a:pt x="685" y="147"/>
                    <a:pt x="571" y="55"/>
                    <a:pt x="457" y="10"/>
                  </a:cubicBezTo>
                  <a:cubicBezTo>
                    <a:pt x="451" y="4"/>
                    <a:pt x="443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8935268" y="3093014"/>
              <a:ext cx="43009" cy="38099"/>
            </a:xfrm>
            <a:custGeom>
              <a:avLst/>
              <a:gdLst/>
              <a:ahLst/>
              <a:cxnLst/>
              <a:rect l="l" t="t" r="r" b="b"/>
              <a:pathLst>
                <a:path w="1165" h="1032" extrusionOk="0">
                  <a:moveTo>
                    <a:pt x="331" y="1"/>
                  </a:moveTo>
                  <a:cubicBezTo>
                    <a:pt x="308" y="1"/>
                    <a:pt x="297" y="17"/>
                    <a:pt x="297" y="33"/>
                  </a:cubicBezTo>
                  <a:cubicBezTo>
                    <a:pt x="297" y="102"/>
                    <a:pt x="274" y="239"/>
                    <a:pt x="297" y="330"/>
                  </a:cubicBezTo>
                  <a:cubicBezTo>
                    <a:pt x="320" y="353"/>
                    <a:pt x="297" y="375"/>
                    <a:pt x="274" y="375"/>
                  </a:cubicBezTo>
                  <a:cubicBezTo>
                    <a:pt x="228" y="398"/>
                    <a:pt x="114" y="444"/>
                    <a:pt x="23" y="467"/>
                  </a:cubicBezTo>
                  <a:cubicBezTo>
                    <a:pt x="0" y="490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57" y="718"/>
                  </a:cubicBezTo>
                  <a:cubicBezTo>
                    <a:pt x="457" y="786"/>
                    <a:pt x="480" y="900"/>
                    <a:pt x="502" y="1015"/>
                  </a:cubicBezTo>
                  <a:cubicBezTo>
                    <a:pt x="514" y="1026"/>
                    <a:pt x="531" y="1032"/>
                    <a:pt x="548" y="1032"/>
                  </a:cubicBezTo>
                  <a:cubicBezTo>
                    <a:pt x="565" y="1032"/>
                    <a:pt x="582" y="1026"/>
                    <a:pt x="594" y="1015"/>
                  </a:cubicBezTo>
                  <a:cubicBezTo>
                    <a:pt x="639" y="923"/>
                    <a:pt x="708" y="809"/>
                    <a:pt x="753" y="741"/>
                  </a:cubicBezTo>
                  <a:cubicBezTo>
                    <a:pt x="753" y="718"/>
                    <a:pt x="776" y="718"/>
                    <a:pt x="776" y="695"/>
                  </a:cubicBezTo>
                  <a:cubicBezTo>
                    <a:pt x="845" y="695"/>
                    <a:pt x="1005" y="672"/>
                    <a:pt x="1119" y="627"/>
                  </a:cubicBezTo>
                  <a:cubicBezTo>
                    <a:pt x="1141" y="627"/>
                    <a:pt x="1164" y="581"/>
                    <a:pt x="1141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53"/>
                    <a:pt x="868" y="330"/>
                  </a:cubicBezTo>
                  <a:cubicBezTo>
                    <a:pt x="890" y="261"/>
                    <a:pt x="890" y="170"/>
                    <a:pt x="913" y="79"/>
                  </a:cubicBezTo>
                  <a:cubicBezTo>
                    <a:pt x="913" y="45"/>
                    <a:pt x="889" y="24"/>
                    <a:pt x="867" y="24"/>
                  </a:cubicBezTo>
                  <a:cubicBezTo>
                    <a:pt x="859" y="24"/>
                    <a:pt x="851" y="27"/>
                    <a:pt x="845" y="33"/>
                  </a:cubicBezTo>
                  <a:cubicBezTo>
                    <a:pt x="799" y="56"/>
                    <a:pt x="708" y="102"/>
                    <a:pt x="639" y="147"/>
                  </a:cubicBezTo>
                  <a:lnTo>
                    <a:pt x="571" y="147"/>
                  </a:lnTo>
                  <a:cubicBezTo>
                    <a:pt x="548" y="124"/>
                    <a:pt x="434" y="56"/>
                    <a:pt x="365" y="10"/>
                  </a:cubicBezTo>
                  <a:cubicBezTo>
                    <a:pt x="352" y="4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9017004" y="2761015"/>
              <a:ext cx="42160" cy="38025"/>
            </a:xfrm>
            <a:custGeom>
              <a:avLst/>
              <a:gdLst/>
              <a:ahLst/>
              <a:cxnLst/>
              <a:rect l="l" t="t" r="r" b="b"/>
              <a:pathLst>
                <a:path w="1142" h="1030" extrusionOk="0">
                  <a:moveTo>
                    <a:pt x="323" y="1"/>
                  </a:moveTo>
                  <a:cubicBezTo>
                    <a:pt x="306" y="1"/>
                    <a:pt x="290" y="17"/>
                    <a:pt x="274" y="33"/>
                  </a:cubicBezTo>
                  <a:cubicBezTo>
                    <a:pt x="274" y="101"/>
                    <a:pt x="274" y="216"/>
                    <a:pt x="297" y="330"/>
                  </a:cubicBezTo>
                  <a:cubicBezTo>
                    <a:pt x="297" y="353"/>
                    <a:pt x="297" y="375"/>
                    <a:pt x="274" y="375"/>
                  </a:cubicBezTo>
                  <a:cubicBezTo>
                    <a:pt x="206" y="398"/>
                    <a:pt x="114" y="421"/>
                    <a:pt x="23" y="467"/>
                  </a:cubicBezTo>
                  <a:cubicBezTo>
                    <a:pt x="0" y="489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34" y="718"/>
                  </a:cubicBezTo>
                  <a:cubicBezTo>
                    <a:pt x="457" y="786"/>
                    <a:pt x="480" y="900"/>
                    <a:pt x="502" y="992"/>
                  </a:cubicBezTo>
                  <a:cubicBezTo>
                    <a:pt x="516" y="1018"/>
                    <a:pt x="537" y="1029"/>
                    <a:pt x="557" y="1029"/>
                  </a:cubicBezTo>
                  <a:cubicBezTo>
                    <a:pt x="571" y="1029"/>
                    <a:pt x="584" y="1024"/>
                    <a:pt x="594" y="1014"/>
                  </a:cubicBezTo>
                  <a:cubicBezTo>
                    <a:pt x="639" y="923"/>
                    <a:pt x="708" y="809"/>
                    <a:pt x="731" y="718"/>
                  </a:cubicBezTo>
                  <a:cubicBezTo>
                    <a:pt x="754" y="718"/>
                    <a:pt x="754" y="695"/>
                    <a:pt x="776" y="695"/>
                  </a:cubicBezTo>
                  <a:cubicBezTo>
                    <a:pt x="845" y="695"/>
                    <a:pt x="982" y="672"/>
                    <a:pt x="1119" y="626"/>
                  </a:cubicBezTo>
                  <a:cubicBezTo>
                    <a:pt x="1142" y="626"/>
                    <a:pt x="1142" y="581"/>
                    <a:pt x="1119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30"/>
                    <a:pt x="868" y="330"/>
                  </a:cubicBezTo>
                  <a:cubicBezTo>
                    <a:pt x="868" y="261"/>
                    <a:pt x="890" y="170"/>
                    <a:pt x="890" y="79"/>
                  </a:cubicBezTo>
                  <a:cubicBezTo>
                    <a:pt x="890" y="45"/>
                    <a:pt x="878" y="24"/>
                    <a:pt x="863" y="24"/>
                  </a:cubicBezTo>
                  <a:cubicBezTo>
                    <a:pt x="857" y="24"/>
                    <a:pt x="851" y="27"/>
                    <a:pt x="845" y="33"/>
                  </a:cubicBezTo>
                  <a:cubicBezTo>
                    <a:pt x="776" y="56"/>
                    <a:pt x="708" y="101"/>
                    <a:pt x="617" y="147"/>
                  </a:cubicBezTo>
                  <a:lnTo>
                    <a:pt x="571" y="147"/>
                  </a:lnTo>
                  <a:cubicBezTo>
                    <a:pt x="525" y="101"/>
                    <a:pt x="434" y="56"/>
                    <a:pt x="343" y="10"/>
                  </a:cubicBezTo>
                  <a:cubicBezTo>
                    <a:pt x="336" y="3"/>
                    <a:pt x="329" y="1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8704386" y="2237266"/>
              <a:ext cx="544385" cy="1310276"/>
            </a:xfrm>
            <a:custGeom>
              <a:avLst/>
              <a:gdLst/>
              <a:ahLst/>
              <a:cxnLst/>
              <a:rect l="l" t="t" r="r" b="b"/>
              <a:pathLst>
                <a:path w="14746" h="35492" extrusionOk="0">
                  <a:moveTo>
                    <a:pt x="10270" y="346"/>
                  </a:moveTo>
                  <a:cubicBezTo>
                    <a:pt x="10820" y="346"/>
                    <a:pt x="11457" y="582"/>
                    <a:pt x="12143" y="867"/>
                  </a:cubicBezTo>
                  <a:cubicBezTo>
                    <a:pt x="13376" y="1392"/>
                    <a:pt x="14517" y="1757"/>
                    <a:pt x="14175" y="3241"/>
                  </a:cubicBezTo>
                  <a:cubicBezTo>
                    <a:pt x="13125" y="7897"/>
                    <a:pt x="12006" y="12554"/>
                    <a:pt x="10842" y="17187"/>
                  </a:cubicBezTo>
                  <a:cubicBezTo>
                    <a:pt x="9338" y="23134"/>
                    <a:pt x="7925" y="29240"/>
                    <a:pt x="5627" y="34961"/>
                  </a:cubicBezTo>
                  <a:lnTo>
                    <a:pt x="5627" y="34961"/>
                  </a:lnTo>
                  <a:cubicBezTo>
                    <a:pt x="5479" y="35167"/>
                    <a:pt x="5195" y="35251"/>
                    <a:pt x="4836" y="35251"/>
                  </a:cubicBezTo>
                  <a:cubicBezTo>
                    <a:pt x="3581" y="35251"/>
                    <a:pt x="1407" y="34223"/>
                    <a:pt x="913" y="33781"/>
                  </a:cubicBezTo>
                  <a:cubicBezTo>
                    <a:pt x="206" y="33119"/>
                    <a:pt x="639" y="32229"/>
                    <a:pt x="822" y="31430"/>
                  </a:cubicBezTo>
                  <a:cubicBezTo>
                    <a:pt x="1324" y="29307"/>
                    <a:pt x="1826" y="27185"/>
                    <a:pt x="2351" y="25039"/>
                  </a:cubicBezTo>
                  <a:cubicBezTo>
                    <a:pt x="3721" y="19447"/>
                    <a:pt x="5113" y="13855"/>
                    <a:pt x="6688" y="8285"/>
                  </a:cubicBezTo>
                  <a:cubicBezTo>
                    <a:pt x="7304" y="6049"/>
                    <a:pt x="7966" y="3789"/>
                    <a:pt x="8765" y="1598"/>
                  </a:cubicBezTo>
                  <a:cubicBezTo>
                    <a:pt x="9109" y="665"/>
                    <a:pt x="9630" y="346"/>
                    <a:pt x="10270" y="346"/>
                  </a:cubicBezTo>
                  <a:close/>
                  <a:moveTo>
                    <a:pt x="9957" y="0"/>
                  </a:moveTo>
                  <a:cubicBezTo>
                    <a:pt x="9595" y="0"/>
                    <a:pt x="9258" y="106"/>
                    <a:pt x="8993" y="411"/>
                  </a:cubicBezTo>
                  <a:cubicBezTo>
                    <a:pt x="8491" y="958"/>
                    <a:pt x="8286" y="2214"/>
                    <a:pt x="8057" y="2921"/>
                  </a:cubicBezTo>
                  <a:cubicBezTo>
                    <a:pt x="7601" y="4291"/>
                    <a:pt x="7190" y="5660"/>
                    <a:pt x="6802" y="7053"/>
                  </a:cubicBezTo>
                  <a:cubicBezTo>
                    <a:pt x="4862" y="13718"/>
                    <a:pt x="3218" y="20474"/>
                    <a:pt x="1598" y="27230"/>
                  </a:cubicBezTo>
                  <a:cubicBezTo>
                    <a:pt x="1278" y="28531"/>
                    <a:pt x="959" y="29832"/>
                    <a:pt x="662" y="31133"/>
                  </a:cubicBezTo>
                  <a:cubicBezTo>
                    <a:pt x="525" y="31704"/>
                    <a:pt x="0" y="32914"/>
                    <a:pt x="251" y="33484"/>
                  </a:cubicBezTo>
                  <a:cubicBezTo>
                    <a:pt x="571" y="34261"/>
                    <a:pt x="2260" y="34694"/>
                    <a:pt x="3013" y="34991"/>
                  </a:cubicBezTo>
                  <a:cubicBezTo>
                    <a:pt x="3474" y="35164"/>
                    <a:pt x="4235" y="35491"/>
                    <a:pt x="4883" y="35491"/>
                  </a:cubicBezTo>
                  <a:cubicBezTo>
                    <a:pt x="5244" y="35491"/>
                    <a:pt x="5570" y="35390"/>
                    <a:pt x="5789" y="35103"/>
                  </a:cubicBezTo>
                  <a:lnTo>
                    <a:pt x="5789" y="35103"/>
                  </a:lnTo>
                  <a:cubicBezTo>
                    <a:pt x="5813" y="35090"/>
                    <a:pt x="5833" y="35068"/>
                    <a:pt x="5843" y="35037"/>
                  </a:cubicBezTo>
                  <a:cubicBezTo>
                    <a:pt x="8309" y="28897"/>
                    <a:pt x="9792" y="22300"/>
                    <a:pt x="11390" y="15886"/>
                  </a:cubicBezTo>
                  <a:cubicBezTo>
                    <a:pt x="12166" y="12828"/>
                    <a:pt x="12896" y="9746"/>
                    <a:pt x="13627" y="6688"/>
                  </a:cubicBezTo>
                  <a:cubicBezTo>
                    <a:pt x="13878" y="5615"/>
                    <a:pt x="14106" y="4565"/>
                    <a:pt x="14357" y="3492"/>
                  </a:cubicBezTo>
                  <a:cubicBezTo>
                    <a:pt x="14471" y="3036"/>
                    <a:pt x="14745" y="2351"/>
                    <a:pt x="14540" y="1917"/>
                  </a:cubicBezTo>
                  <a:cubicBezTo>
                    <a:pt x="14152" y="1118"/>
                    <a:pt x="12212" y="616"/>
                    <a:pt x="11413" y="342"/>
                  </a:cubicBezTo>
                  <a:cubicBezTo>
                    <a:pt x="10958" y="186"/>
                    <a:pt x="10436" y="0"/>
                    <a:pt x="9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27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9"/>
          <p:cNvGrpSpPr/>
          <p:nvPr/>
        </p:nvGrpSpPr>
        <p:grpSpPr>
          <a:xfrm>
            <a:off x="1" y="11705"/>
            <a:ext cx="12191999" cy="6834591"/>
            <a:chOff x="0" y="11341"/>
            <a:chExt cx="9143999" cy="5125943"/>
          </a:xfrm>
        </p:grpSpPr>
        <p:sp>
          <p:nvSpPr>
            <p:cNvPr id="786" name="Google Shape;786;p2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9" name="Google Shape;809;p29"/>
          <p:cNvSpPr/>
          <p:nvPr/>
        </p:nvSpPr>
        <p:spPr>
          <a:xfrm flipH="1">
            <a:off x="4125543" y="6637713"/>
            <a:ext cx="60692" cy="59609"/>
          </a:xfrm>
          <a:custGeom>
            <a:avLst/>
            <a:gdLst/>
            <a:ahLst/>
            <a:cxnLst/>
            <a:rect l="l" t="t" r="r" b="b"/>
            <a:pathLst>
              <a:path w="1233" h="1211" extrusionOk="0">
                <a:moveTo>
                  <a:pt x="594" y="0"/>
                </a:moveTo>
                <a:cubicBezTo>
                  <a:pt x="388" y="0"/>
                  <a:pt x="0" y="388"/>
                  <a:pt x="0" y="593"/>
                </a:cubicBezTo>
                <a:cubicBezTo>
                  <a:pt x="0" y="816"/>
                  <a:pt x="368" y="1211"/>
                  <a:pt x="577" y="1211"/>
                </a:cubicBezTo>
                <a:cubicBezTo>
                  <a:pt x="583" y="1211"/>
                  <a:pt x="588" y="1210"/>
                  <a:pt x="594" y="1210"/>
                </a:cubicBezTo>
                <a:cubicBezTo>
                  <a:pt x="822" y="1187"/>
                  <a:pt x="1187" y="822"/>
                  <a:pt x="1210" y="593"/>
                </a:cubicBezTo>
                <a:cubicBezTo>
                  <a:pt x="1233" y="388"/>
                  <a:pt x="822" y="0"/>
                  <a:pt x="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0" name="Google Shape;810;p29"/>
          <p:cNvSpPr/>
          <p:nvPr/>
        </p:nvSpPr>
        <p:spPr>
          <a:xfrm flipH="1">
            <a:off x="8846551" y="6646976"/>
            <a:ext cx="91063" cy="88947"/>
          </a:xfrm>
          <a:custGeom>
            <a:avLst/>
            <a:gdLst/>
            <a:ahLst/>
            <a:cxnLst/>
            <a:rect l="l" t="t" r="r" b="b"/>
            <a:pathLst>
              <a:path w="1850" h="1807" extrusionOk="0">
                <a:moveTo>
                  <a:pt x="936" y="1"/>
                </a:moveTo>
                <a:cubicBezTo>
                  <a:pt x="616" y="1"/>
                  <a:pt x="0" y="572"/>
                  <a:pt x="23" y="891"/>
                </a:cubicBezTo>
                <a:cubicBezTo>
                  <a:pt x="69" y="1211"/>
                  <a:pt x="616" y="1781"/>
                  <a:pt x="936" y="1804"/>
                </a:cubicBezTo>
                <a:cubicBezTo>
                  <a:pt x="947" y="1806"/>
                  <a:pt x="958" y="1807"/>
                  <a:pt x="970" y="1807"/>
                </a:cubicBezTo>
                <a:cubicBezTo>
                  <a:pt x="1295" y="1807"/>
                  <a:pt x="1849" y="1200"/>
                  <a:pt x="1849" y="891"/>
                </a:cubicBezTo>
                <a:cubicBezTo>
                  <a:pt x="1849" y="572"/>
                  <a:pt x="1256" y="1"/>
                  <a:pt x="9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11" name="Google Shape;811;p29"/>
          <p:cNvGrpSpPr/>
          <p:nvPr/>
        </p:nvGrpSpPr>
        <p:grpSpPr>
          <a:xfrm>
            <a:off x="870185" y="872931"/>
            <a:ext cx="550563" cy="1081043"/>
            <a:chOff x="881239" y="654698"/>
            <a:chExt cx="412922" cy="810782"/>
          </a:xfrm>
        </p:grpSpPr>
        <p:sp>
          <p:nvSpPr>
            <p:cNvPr id="812" name="Google Shape;812;p29"/>
            <p:cNvSpPr/>
            <p:nvPr/>
          </p:nvSpPr>
          <p:spPr>
            <a:xfrm>
              <a:off x="899771" y="708302"/>
              <a:ext cx="348907" cy="755738"/>
            </a:xfrm>
            <a:custGeom>
              <a:avLst/>
              <a:gdLst/>
              <a:ahLst/>
              <a:cxnLst/>
              <a:rect l="l" t="t" r="r" b="b"/>
              <a:pathLst>
                <a:path w="9451" h="20471" extrusionOk="0">
                  <a:moveTo>
                    <a:pt x="7310" y="1"/>
                  </a:moveTo>
                  <a:cubicBezTo>
                    <a:pt x="6978" y="1"/>
                    <a:pt x="6689" y="79"/>
                    <a:pt x="6529" y="265"/>
                  </a:cubicBezTo>
                  <a:cubicBezTo>
                    <a:pt x="3972" y="3164"/>
                    <a:pt x="480" y="15900"/>
                    <a:pt x="46" y="19347"/>
                  </a:cubicBezTo>
                  <a:cubicBezTo>
                    <a:pt x="1" y="19826"/>
                    <a:pt x="274" y="20123"/>
                    <a:pt x="891" y="20351"/>
                  </a:cubicBezTo>
                  <a:cubicBezTo>
                    <a:pt x="1123" y="20429"/>
                    <a:pt x="1323" y="20470"/>
                    <a:pt x="1496" y="20470"/>
                  </a:cubicBezTo>
                  <a:cubicBezTo>
                    <a:pt x="1783" y="20470"/>
                    <a:pt x="1998" y="20356"/>
                    <a:pt x="2169" y="20100"/>
                  </a:cubicBezTo>
                  <a:cubicBezTo>
                    <a:pt x="4041" y="17178"/>
                    <a:pt x="9450" y="5149"/>
                    <a:pt x="9359" y="1292"/>
                  </a:cubicBezTo>
                  <a:cubicBezTo>
                    <a:pt x="9336" y="813"/>
                    <a:pt x="8811" y="379"/>
                    <a:pt x="8195" y="151"/>
                  </a:cubicBezTo>
                  <a:cubicBezTo>
                    <a:pt x="7902" y="57"/>
                    <a:pt x="7591" y="1"/>
                    <a:pt x="7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988263" y="708302"/>
              <a:ext cx="258718" cy="474944"/>
            </a:xfrm>
            <a:custGeom>
              <a:avLst/>
              <a:gdLst/>
              <a:ahLst/>
              <a:cxnLst/>
              <a:rect l="l" t="t" r="r" b="b"/>
              <a:pathLst>
                <a:path w="7008" h="12865" extrusionOk="0">
                  <a:moveTo>
                    <a:pt x="4913" y="1"/>
                  </a:moveTo>
                  <a:cubicBezTo>
                    <a:pt x="4581" y="1"/>
                    <a:pt x="4292" y="79"/>
                    <a:pt x="4132" y="265"/>
                  </a:cubicBezTo>
                  <a:cubicBezTo>
                    <a:pt x="3127" y="1406"/>
                    <a:pt x="2009" y="4008"/>
                    <a:pt x="959" y="6975"/>
                  </a:cubicBezTo>
                  <a:cubicBezTo>
                    <a:pt x="1027" y="7044"/>
                    <a:pt x="1096" y="7090"/>
                    <a:pt x="1164" y="7135"/>
                  </a:cubicBezTo>
                  <a:cubicBezTo>
                    <a:pt x="662" y="8459"/>
                    <a:pt x="0" y="11244"/>
                    <a:pt x="411" y="12180"/>
                  </a:cubicBezTo>
                  <a:cubicBezTo>
                    <a:pt x="480" y="12339"/>
                    <a:pt x="594" y="12454"/>
                    <a:pt x="731" y="12499"/>
                  </a:cubicBezTo>
                  <a:cubicBezTo>
                    <a:pt x="799" y="12522"/>
                    <a:pt x="845" y="12522"/>
                    <a:pt x="913" y="12522"/>
                  </a:cubicBezTo>
                  <a:cubicBezTo>
                    <a:pt x="1005" y="12522"/>
                    <a:pt x="1096" y="12499"/>
                    <a:pt x="1187" y="12454"/>
                  </a:cubicBezTo>
                  <a:cubicBezTo>
                    <a:pt x="2009" y="12066"/>
                    <a:pt x="3127" y="9920"/>
                    <a:pt x="3675" y="8528"/>
                  </a:cubicBezTo>
                  <a:cubicBezTo>
                    <a:pt x="3949" y="8619"/>
                    <a:pt x="4246" y="8710"/>
                    <a:pt x="4565" y="8802"/>
                  </a:cubicBezTo>
                  <a:cubicBezTo>
                    <a:pt x="4565" y="8802"/>
                    <a:pt x="3926" y="11061"/>
                    <a:pt x="3333" y="12864"/>
                  </a:cubicBezTo>
                  <a:cubicBezTo>
                    <a:pt x="5227" y="8505"/>
                    <a:pt x="7008" y="3529"/>
                    <a:pt x="6962" y="1292"/>
                  </a:cubicBezTo>
                  <a:cubicBezTo>
                    <a:pt x="6939" y="813"/>
                    <a:pt x="6414" y="402"/>
                    <a:pt x="5798" y="151"/>
                  </a:cubicBezTo>
                  <a:cubicBezTo>
                    <a:pt x="5505" y="57"/>
                    <a:pt x="5194" y="1"/>
                    <a:pt x="4913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881239" y="704500"/>
              <a:ext cx="386822" cy="760980"/>
            </a:xfrm>
            <a:custGeom>
              <a:avLst/>
              <a:gdLst/>
              <a:ahLst/>
              <a:cxnLst/>
              <a:rect l="l" t="t" r="r" b="b"/>
              <a:pathLst>
                <a:path w="10478" h="20613" extrusionOk="0">
                  <a:moveTo>
                    <a:pt x="8224" y="274"/>
                  </a:moveTo>
                  <a:cubicBezTo>
                    <a:pt x="8499" y="274"/>
                    <a:pt x="8779" y="368"/>
                    <a:pt x="9062" y="573"/>
                  </a:cubicBezTo>
                  <a:cubicBezTo>
                    <a:pt x="10477" y="1578"/>
                    <a:pt x="9290" y="4339"/>
                    <a:pt x="8902" y="5618"/>
                  </a:cubicBezTo>
                  <a:cubicBezTo>
                    <a:pt x="8354" y="7398"/>
                    <a:pt x="7693" y="9156"/>
                    <a:pt x="6985" y="10890"/>
                  </a:cubicBezTo>
                  <a:cubicBezTo>
                    <a:pt x="6209" y="12830"/>
                    <a:pt x="5364" y="14725"/>
                    <a:pt x="4451" y="16597"/>
                  </a:cubicBezTo>
                  <a:cubicBezTo>
                    <a:pt x="3977" y="17567"/>
                    <a:pt x="3075" y="20370"/>
                    <a:pt x="1668" y="20370"/>
                  </a:cubicBezTo>
                  <a:cubicBezTo>
                    <a:pt x="1598" y="20370"/>
                    <a:pt x="1526" y="20363"/>
                    <a:pt x="1453" y="20348"/>
                  </a:cubicBezTo>
                  <a:lnTo>
                    <a:pt x="1453" y="20348"/>
                  </a:lnTo>
                  <a:cubicBezTo>
                    <a:pt x="1448" y="20345"/>
                    <a:pt x="1443" y="20343"/>
                    <a:pt x="1438" y="20340"/>
                  </a:cubicBezTo>
                  <a:cubicBezTo>
                    <a:pt x="0" y="19678"/>
                    <a:pt x="1210" y="16619"/>
                    <a:pt x="1484" y="15547"/>
                  </a:cubicBezTo>
                  <a:cubicBezTo>
                    <a:pt x="1918" y="13743"/>
                    <a:pt x="2420" y="11963"/>
                    <a:pt x="2968" y="10183"/>
                  </a:cubicBezTo>
                  <a:cubicBezTo>
                    <a:pt x="3381" y="8839"/>
                    <a:pt x="5590" y="274"/>
                    <a:pt x="8224" y="274"/>
                  </a:cubicBezTo>
                  <a:close/>
                  <a:moveTo>
                    <a:pt x="8004" y="0"/>
                  </a:moveTo>
                  <a:cubicBezTo>
                    <a:pt x="7415" y="0"/>
                    <a:pt x="6889" y="305"/>
                    <a:pt x="6483" y="893"/>
                  </a:cubicBezTo>
                  <a:cubicBezTo>
                    <a:pt x="4428" y="3883"/>
                    <a:pt x="3424" y="7832"/>
                    <a:pt x="2420" y="11256"/>
                  </a:cubicBezTo>
                  <a:cubicBezTo>
                    <a:pt x="1781" y="13355"/>
                    <a:pt x="1210" y="15455"/>
                    <a:pt x="776" y="17601"/>
                  </a:cubicBezTo>
                  <a:cubicBezTo>
                    <a:pt x="525" y="18811"/>
                    <a:pt x="0" y="19952"/>
                    <a:pt x="1324" y="20545"/>
                  </a:cubicBezTo>
                  <a:cubicBezTo>
                    <a:pt x="1339" y="20550"/>
                    <a:pt x="1354" y="20553"/>
                    <a:pt x="1368" y="20553"/>
                  </a:cubicBezTo>
                  <a:cubicBezTo>
                    <a:pt x="1376" y="20553"/>
                    <a:pt x="1384" y="20552"/>
                    <a:pt x="1391" y="20551"/>
                  </a:cubicBezTo>
                  <a:lnTo>
                    <a:pt x="1391" y="20551"/>
                  </a:lnTo>
                  <a:cubicBezTo>
                    <a:pt x="1569" y="20593"/>
                    <a:pt x="1728" y="20613"/>
                    <a:pt x="1871" y="20613"/>
                  </a:cubicBezTo>
                  <a:cubicBezTo>
                    <a:pt x="2762" y="20613"/>
                    <a:pt x="3049" y="19847"/>
                    <a:pt x="3538" y="18948"/>
                  </a:cubicBezTo>
                  <a:cubicBezTo>
                    <a:pt x="4406" y="17327"/>
                    <a:pt x="5182" y="15661"/>
                    <a:pt x="5912" y="13995"/>
                  </a:cubicBezTo>
                  <a:cubicBezTo>
                    <a:pt x="7464" y="10502"/>
                    <a:pt x="9108" y="6805"/>
                    <a:pt x="9792" y="3016"/>
                  </a:cubicBezTo>
                  <a:cubicBezTo>
                    <a:pt x="9998" y="1988"/>
                    <a:pt x="10203" y="1007"/>
                    <a:pt x="9176" y="368"/>
                  </a:cubicBezTo>
                  <a:cubicBezTo>
                    <a:pt x="8770" y="121"/>
                    <a:pt x="8375" y="0"/>
                    <a:pt x="8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1018572" y="659756"/>
              <a:ext cx="275589" cy="355959"/>
            </a:xfrm>
            <a:custGeom>
              <a:avLst/>
              <a:gdLst/>
              <a:ahLst/>
              <a:cxnLst/>
              <a:rect l="l" t="t" r="r" b="b"/>
              <a:pathLst>
                <a:path w="7465" h="9642" extrusionOk="0">
                  <a:moveTo>
                    <a:pt x="5178" y="0"/>
                  </a:moveTo>
                  <a:cubicBezTo>
                    <a:pt x="4155" y="0"/>
                    <a:pt x="2101" y="1479"/>
                    <a:pt x="47" y="7766"/>
                  </a:cubicBezTo>
                  <a:cubicBezTo>
                    <a:pt x="1" y="7902"/>
                    <a:pt x="69" y="8039"/>
                    <a:pt x="184" y="8108"/>
                  </a:cubicBezTo>
                  <a:cubicBezTo>
                    <a:pt x="686" y="8405"/>
                    <a:pt x="1370" y="8747"/>
                    <a:pt x="2238" y="9067"/>
                  </a:cubicBezTo>
                  <a:cubicBezTo>
                    <a:pt x="3105" y="9386"/>
                    <a:pt x="3858" y="9546"/>
                    <a:pt x="4429" y="9637"/>
                  </a:cubicBezTo>
                  <a:cubicBezTo>
                    <a:pt x="4446" y="9640"/>
                    <a:pt x="4464" y="9642"/>
                    <a:pt x="4481" y="9642"/>
                  </a:cubicBezTo>
                  <a:cubicBezTo>
                    <a:pt x="4599" y="9642"/>
                    <a:pt x="4709" y="9574"/>
                    <a:pt x="4749" y="9455"/>
                  </a:cubicBezTo>
                  <a:cubicBezTo>
                    <a:pt x="7465" y="2630"/>
                    <a:pt x="6369" y="370"/>
                    <a:pt x="5479" y="51"/>
                  </a:cubicBezTo>
                  <a:cubicBezTo>
                    <a:pt x="5392" y="19"/>
                    <a:pt x="5291" y="0"/>
                    <a:pt x="5178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033745" y="841353"/>
              <a:ext cx="141616" cy="162400"/>
            </a:xfrm>
            <a:custGeom>
              <a:avLst/>
              <a:gdLst/>
              <a:ahLst/>
              <a:cxnLst/>
              <a:rect l="l" t="t" r="r" b="b"/>
              <a:pathLst>
                <a:path w="3836" h="4399" extrusionOk="0">
                  <a:moveTo>
                    <a:pt x="2472" y="0"/>
                  </a:moveTo>
                  <a:cubicBezTo>
                    <a:pt x="1445" y="0"/>
                    <a:pt x="405" y="2368"/>
                    <a:pt x="1" y="3326"/>
                  </a:cubicBezTo>
                  <a:cubicBezTo>
                    <a:pt x="480" y="3577"/>
                    <a:pt x="1096" y="3874"/>
                    <a:pt x="1827" y="4148"/>
                  </a:cubicBezTo>
                  <a:cubicBezTo>
                    <a:pt x="2101" y="4239"/>
                    <a:pt x="2375" y="4330"/>
                    <a:pt x="2626" y="4399"/>
                  </a:cubicBezTo>
                  <a:cubicBezTo>
                    <a:pt x="2945" y="3440"/>
                    <a:pt x="3835" y="450"/>
                    <a:pt x="2694" y="39"/>
                  </a:cubicBezTo>
                  <a:cubicBezTo>
                    <a:pt x="2620" y="13"/>
                    <a:pt x="2546" y="0"/>
                    <a:pt x="2472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108023" y="679913"/>
              <a:ext cx="107799" cy="115515"/>
            </a:xfrm>
            <a:custGeom>
              <a:avLst/>
              <a:gdLst/>
              <a:ahLst/>
              <a:cxnLst/>
              <a:rect l="l" t="t" r="r" b="b"/>
              <a:pathLst>
                <a:path w="2920" h="3129" extrusionOk="0">
                  <a:moveTo>
                    <a:pt x="2388" y="1"/>
                  </a:moveTo>
                  <a:cubicBezTo>
                    <a:pt x="1816" y="1"/>
                    <a:pt x="609" y="1570"/>
                    <a:pt x="248" y="2312"/>
                  </a:cubicBezTo>
                  <a:cubicBezTo>
                    <a:pt x="1" y="2837"/>
                    <a:pt x="125" y="3129"/>
                    <a:pt x="509" y="3129"/>
                  </a:cubicBezTo>
                  <a:cubicBezTo>
                    <a:pt x="726" y="3129"/>
                    <a:pt x="1027" y="3035"/>
                    <a:pt x="1390" y="2837"/>
                  </a:cubicBezTo>
                  <a:cubicBezTo>
                    <a:pt x="2394" y="2289"/>
                    <a:pt x="2919" y="258"/>
                    <a:pt x="2508" y="30"/>
                  </a:cubicBezTo>
                  <a:cubicBezTo>
                    <a:pt x="2472" y="10"/>
                    <a:pt x="2432" y="1"/>
                    <a:pt x="2388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015212" y="654698"/>
              <a:ext cx="255358" cy="364671"/>
            </a:xfrm>
            <a:custGeom>
              <a:avLst/>
              <a:gdLst/>
              <a:ahLst/>
              <a:cxnLst/>
              <a:rect l="l" t="t" r="r" b="b"/>
              <a:pathLst>
                <a:path w="6917" h="9878" extrusionOk="0">
                  <a:moveTo>
                    <a:pt x="5209" y="237"/>
                  </a:moveTo>
                  <a:cubicBezTo>
                    <a:pt x="5361" y="237"/>
                    <a:pt x="5512" y="271"/>
                    <a:pt x="5661" y="347"/>
                  </a:cubicBezTo>
                  <a:cubicBezTo>
                    <a:pt x="6688" y="872"/>
                    <a:pt x="6483" y="2904"/>
                    <a:pt x="6369" y="3794"/>
                  </a:cubicBezTo>
                  <a:cubicBezTo>
                    <a:pt x="6232" y="4912"/>
                    <a:pt x="5958" y="6008"/>
                    <a:pt x="5616" y="7081"/>
                  </a:cubicBezTo>
                  <a:cubicBezTo>
                    <a:pt x="5456" y="7583"/>
                    <a:pt x="5319" y="8450"/>
                    <a:pt x="4999" y="8907"/>
                  </a:cubicBezTo>
                  <a:cubicBezTo>
                    <a:pt x="4636" y="9372"/>
                    <a:pt x="4272" y="9528"/>
                    <a:pt x="3892" y="9528"/>
                  </a:cubicBezTo>
                  <a:cubicBezTo>
                    <a:pt x="3415" y="9528"/>
                    <a:pt x="2912" y="9281"/>
                    <a:pt x="2353" y="9090"/>
                  </a:cubicBezTo>
                  <a:lnTo>
                    <a:pt x="2353" y="9090"/>
                  </a:lnTo>
                  <a:cubicBezTo>
                    <a:pt x="2353" y="9090"/>
                    <a:pt x="2352" y="9090"/>
                    <a:pt x="2352" y="9089"/>
                  </a:cubicBezTo>
                  <a:lnTo>
                    <a:pt x="2352" y="9089"/>
                  </a:lnTo>
                  <a:cubicBezTo>
                    <a:pt x="2352" y="9089"/>
                    <a:pt x="2352" y="9089"/>
                    <a:pt x="2352" y="9089"/>
                  </a:cubicBezTo>
                  <a:cubicBezTo>
                    <a:pt x="1119" y="8610"/>
                    <a:pt x="320" y="8473"/>
                    <a:pt x="594" y="6944"/>
                  </a:cubicBezTo>
                  <a:cubicBezTo>
                    <a:pt x="754" y="6122"/>
                    <a:pt x="1256" y="5163"/>
                    <a:pt x="1598" y="4433"/>
                  </a:cubicBezTo>
                  <a:cubicBezTo>
                    <a:pt x="1964" y="3634"/>
                    <a:pt x="2374" y="2858"/>
                    <a:pt x="2877" y="2128"/>
                  </a:cubicBezTo>
                  <a:cubicBezTo>
                    <a:pt x="3309" y="1538"/>
                    <a:pt x="4266" y="237"/>
                    <a:pt x="5209" y="237"/>
                  </a:cubicBezTo>
                  <a:close/>
                  <a:moveTo>
                    <a:pt x="5203" y="0"/>
                  </a:moveTo>
                  <a:cubicBezTo>
                    <a:pt x="4161" y="0"/>
                    <a:pt x="3178" y="1328"/>
                    <a:pt x="2694" y="2014"/>
                  </a:cubicBezTo>
                  <a:cubicBezTo>
                    <a:pt x="1598" y="3566"/>
                    <a:pt x="845" y="5415"/>
                    <a:pt x="252" y="7195"/>
                  </a:cubicBezTo>
                  <a:cubicBezTo>
                    <a:pt x="138" y="7560"/>
                    <a:pt x="1" y="7857"/>
                    <a:pt x="69" y="8085"/>
                  </a:cubicBezTo>
                  <a:cubicBezTo>
                    <a:pt x="274" y="8767"/>
                    <a:pt x="1315" y="8928"/>
                    <a:pt x="2293" y="9312"/>
                  </a:cubicBezTo>
                  <a:lnTo>
                    <a:pt x="2293" y="9312"/>
                  </a:lnTo>
                  <a:cubicBezTo>
                    <a:pt x="2297" y="9314"/>
                    <a:pt x="2301" y="9316"/>
                    <a:pt x="2306" y="9318"/>
                  </a:cubicBezTo>
                  <a:cubicBezTo>
                    <a:pt x="2306" y="9318"/>
                    <a:pt x="2306" y="9318"/>
                    <a:pt x="2306" y="9318"/>
                  </a:cubicBezTo>
                  <a:lnTo>
                    <a:pt x="2306" y="9318"/>
                  </a:lnTo>
                  <a:cubicBezTo>
                    <a:pt x="2307" y="9318"/>
                    <a:pt x="2307" y="9318"/>
                    <a:pt x="2308" y="9318"/>
                  </a:cubicBezTo>
                  <a:lnTo>
                    <a:pt x="2308" y="9318"/>
                  </a:lnTo>
                  <a:cubicBezTo>
                    <a:pt x="2856" y="9496"/>
                    <a:pt x="3608" y="9877"/>
                    <a:pt x="4244" y="9877"/>
                  </a:cubicBezTo>
                  <a:cubicBezTo>
                    <a:pt x="4508" y="9877"/>
                    <a:pt x="4753" y="9811"/>
                    <a:pt x="4954" y="9637"/>
                  </a:cubicBezTo>
                  <a:cubicBezTo>
                    <a:pt x="5638" y="9021"/>
                    <a:pt x="5912" y="6944"/>
                    <a:pt x="6163" y="6054"/>
                  </a:cubicBezTo>
                  <a:cubicBezTo>
                    <a:pt x="6346" y="5300"/>
                    <a:pt x="6506" y="4547"/>
                    <a:pt x="6597" y="3794"/>
                  </a:cubicBezTo>
                  <a:cubicBezTo>
                    <a:pt x="6711" y="2790"/>
                    <a:pt x="6917" y="553"/>
                    <a:pt x="5616" y="73"/>
                  </a:cubicBezTo>
                  <a:cubicBezTo>
                    <a:pt x="5478" y="23"/>
                    <a:pt x="5340" y="0"/>
                    <a:pt x="5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989924" y="851948"/>
              <a:ext cx="162695" cy="299844"/>
            </a:xfrm>
            <a:custGeom>
              <a:avLst/>
              <a:gdLst/>
              <a:ahLst/>
              <a:cxnLst/>
              <a:rect l="l" t="t" r="r" b="b"/>
              <a:pathLst>
                <a:path w="4407" h="8122" extrusionOk="0">
                  <a:moveTo>
                    <a:pt x="3479" y="0"/>
                  </a:moveTo>
                  <a:cubicBezTo>
                    <a:pt x="2725" y="0"/>
                    <a:pt x="1791" y="1808"/>
                    <a:pt x="1256" y="3176"/>
                  </a:cubicBezTo>
                  <a:cubicBezTo>
                    <a:pt x="686" y="4659"/>
                    <a:pt x="1" y="7855"/>
                    <a:pt x="731" y="8106"/>
                  </a:cubicBezTo>
                  <a:cubicBezTo>
                    <a:pt x="760" y="8116"/>
                    <a:pt x="791" y="8121"/>
                    <a:pt x="822" y="8121"/>
                  </a:cubicBezTo>
                  <a:cubicBezTo>
                    <a:pt x="1561" y="8121"/>
                    <a:pt x="2966" y="5397"/>
                    <a:pt x="3447" y="3975"/>
                  </a:cubicBezTo>
                  <a:cubicBezTo>
                    <a:pt x="3950" y="2468"/>
                    <a:pt x="4406" y="300"/>
                    <a:pt x="3630" y="26"/>
                  </a:cubicBezTo>
                  <a:cubicBezTo>
                    <a:pt x="3581" y="8"/>
                    <a:pt x="3530" y="0"/>
                    <a:pt x="3479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056855" y="867269"/>
              <a:ext cx="69626" cy="97942"/>
            </a:xfrm>
            <a:custGeom>
              <a:avLst/>
              <a:gdLst/>
              <a:ahLst/>
              <a:cxnLst/>
              <a:rect l="l" t="t" r="r" b="b"/>
              <a:pathLst>
                <a:path w="1886" h="2653" extrusionOk="0">
                  <a:moveTo>
                    <a:pt x="1533" y="1"/>
                  </a:moveTo>
                  <a:cubicBezTo>
                    <a:pt x="1426" y="1"/>
                    <a:pt x="1298" y="62"/>
                    <a:pt x="1155" y="204"/>
                  </a:cubicBezTo>
                  <a:cubicBezTo>
                    <a:pt x="881" y="501"/>
                    <a:pt x="288" y="1597"/>
                    <a:pt x="82" y="2304"/>
                  </a:cubicBezTo>
                  <a:cubicBezTo>
                    <a:pt x="1" y="2557"/>
                    <a:pt x="39" y="2652"/>
                    <a:pt x="141" y="2652"/>
                  </a:cubicBezTo>
                  <a:cubicBezTo>
                    <a:pt x="327" y="2652"/>
                    <a:pt x="724" y="2340"/>
                    <a:pt x="1018" y="2076"/>
                  </a:cubicBezTo>
                  <a:cubicBezTo>
                    <a:pt x="1452" y="1665"/>
                    <a:pt x="1886" y="1003"/>
                    <a:pt x="1886" y="592"/>
                  </a:cubicBezTo>
                  <a:cubicBezTo>
                    <a:pt x="1886" y="255"/>
                    <a:pt x="1752" y="1"/>
                    <a:pt x="1533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959984" y="847481"/>
              <a:ext cx="229885" cy="308040"/>
            </a:xfrm>
            <a:custGeom>
              <a:avLst/>
              <a:gdLst/>
              <a:ahLst/>
              <a:cxnLst/>
              <a:rect l="l" t="t" r="r" b="b"/>
              <a:pathLst>
                <a:path w="6227" h="8344" extrusionOk="0">
                  <a:moveTo>
                    <a:pt x="4214" y="427"/>
                  </a:moveTo>
                  <a:cubicBezTo>
                    <a:pt x="4265" y="427"/>
                    <a:pt x="4318" y="432"/>
                    <a:pt x="4373" y="444"/>
                  </a:cubicBezTo>
                  <a:cubicBezTo>
                    <a:pt x="4761" y="512"/>
                    <a:pt x="4761" y="1174"/>
                    <a:pt x="4669" y="1859"/>
                  </a:cubicBezTo>
                  <a:cubicBezTo>
                    <a:pt x="4624" y="2247"/>
                    <a:pt x="4555" y="2589"/>
                    <a:pt x="4464" y="2954"/>
                  </a:cubicBezTo>
                  <a:cubicBezTo>
                    <a:pt x="4327" y="3548"/>
                    <a:pt x="4144" y="4119"/>
                    <a:pt x="3916" y="4689"/>
                  </a:cubicBezTo>
                  <a:cubicBezTo>
                    <a:pt x="3624" y="5385"/>
                    <a:pt x="2603" y="8115"/>
                    <a:pt x="1591" y="8115"/>
                  </a:cubicBezTo>
                  <a:cubicBezTo>
                    <a:pt x="1581" y="8115"/>
                    <a:pt x="1570" y="8115"/>
                    <a:pt x="1559" y="8114"/>
                  </a:cubicBezTo>
                  <a:lnTo>
                    <a:pt x="1559" y="8114"/>
                  </a:lnTo>
                  <a:cubicBezTo>
                    <a:pt x="832" y="7529"/>
                    <a:pt x="1613" y="5228"/>
                    <a:pt x="1816" y="4507"/>
                  </a:cubicBezTo>
                  <a:cubicBezTo>
                    <a:pt x="1999" y="3822"/>
                    <a:pt x="2227" y="3160"/>
                    <a:pt x="2524" y="2521"/>
                  </a:cubicBezTo>
                  <a:cubicBezTo>
                    <a:pt x="2661" y="2247"/>
                    <a:pt x="2798" y="1973"/>
                    <a:pt x="2935" y="1699"/>
                  </a:cubicBezTo>
                  <a:cubicBezTo>
                    <a:pt x="3270" y="1092"/>
                    <a:pt x="3643" y="427"/>
                    <a:pt x="4214" y="427"/>
                  </a:cubicBezTo>
                  <a:close/>
                  <a:moveTo>
                    <a:pt x="4266" y="1"/>
                  </a:moveTo>
                  <a:cubicBezTo>
                    <a:pt x="2490" y="1"/>
                    <a:pt x="0" y="7307"/>
                    <a:pt x="1474" y="8318"/>
                  </a:cubicBezTo>
                  <a:cubicBezTo>
                    <a:pt x="1494" y="8334"/>
                    <a:pt x="1514" y="8341"/>
                    <a:pt x="1533" y="8341"/>
                  </a:cubicBezTo>
                  <a:cubicBezTo>
                    <a:pt x="1536" y="8341"/>
                    <a:pt x="1538" y="8341"/>
                    <a:pt x="1541" y="8341"/>
                  </a:cubicBezTo>
                  <a:lnTo>
                    <a:pt x="1541" y="8341"/>
                  </a:lnTo>
                  <a:cubicBezTo>
                    <a:pt x="1541" y="8341"/>
                    <a:pt x="1542" y="8341"/>
                    <a:pt x="1542" y="8341"/>
                  </a:cubicBezTo>
                  <a:cubicBezTo>
                    <a:pt x="1561" y="8343"/>
                    <a:pt x="1580" y="8344"/>
                    <a:pt x="1598" y="8344"/>
                  </a:cubicBezTo>
                  <a:cubicBezTo>
                    <a:pt x="3448" y="8344"/>
                    <a:pt x="6226" y="643"/>
                    <a:pt x="4464" y="33"/>
                  </a:cubicBezTo>
                  <a:cubicBezTo>
                    <a:pt x="4399" y="11"/>
                    <a:pt x="4333" y="1"/>
                    <a:pt x="4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9"/>
          <p:cNvGrpSpPr/>
          <p:nvPr/>
        </p:nvGrpSpPr>
        <p:grpSpPr>
          <a:xfrm rot="1799903">
            <a:off x="10182099" y="5006291"/>
            <a:ext cx="938015" cy="1155091"/>
            <a:chOff x="3405953" y="2369331"/>
            <a:chExt cx="400887" cy="493661"/>
          </a:xfrm>
        </p:grpSpPr>
        <p:sp>
          <p:nvSpPr>
            <p:cNvPr id="823" name="Google Shape;823;p29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29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02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1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041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07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2655200" y="3121199"/>
            <a:ext cx="6881600" cy="11224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333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5258000" y="1575200"/>
            <a:ext cx="1676000" cy="1224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875000" y="4672299"/>
            <a:ext cx="64420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1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55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03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4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0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03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1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2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4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65" name="Google Shape;65;p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039133" y="720000"/>
            <a:ext cx="10113200" cy="454800"/>
          </a:xfrm>
          <a:prstGeom prst="rect">
            <a:avLst/>
          </a:prstGeom>
          <a:ln>
            <a:noFill/>
          </a:ln>
          <a:effectLst>
            <a:outerShdw dist="47625" dir="25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039667" y="1335133"/>
            <a:ext cx="10113200" cy="4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"/>
              <a:buAutoNum type="arabicPeriod"/>
              <a:defRPr sz="1600">
                <a:latin typeface="Exo"/>
                <a:ea typeface="Exo"/>
                <a:cs typeface="Exo"/>
                <a:sym typeface="Ex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0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22" name="Google Shape;122;p6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1600" cy="456000"/>
          </a:xfrm>
          <a:prstGeom prst="rect">
            <a:avLst/>
          </a:prstGeom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0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7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48" name="Google Shape;148;p7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7"/>
          <p:cNvSpPr txBox="1">
            <a:spLocks noGrp="1"/>
          </p:cNvSpPr>
          <p:nvPr>
            <p:ph type="body" idx="1"/>
          </p:nvPr>
        </p:nvSpPr>
        <p:spPr>
          <a:xfrm>
            <a:off x="1217133" y="1863567"/>
            <a:ext cx="5114400" cy="3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867">
                <a:latin typeface="Exo"/>
                <a:ea typeface="Exo"/>
                <a:cs typeface="Exo"/>
                <a:sym typeface="Exo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600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600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1118400" y="720000"/>
            <a:ext cx="10113200" cy="454800"/>
          </a:xfrm>
          <a:prstGeom prst="rect">
            <a:avLst/>
          </a:prstGeom>
          <a:ln>
            <a:noFill/>
          </a:ln>
          <a:effectLst>
            <a:outerShdw dist="47625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9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FFF1DB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8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175" name="Google Shape;175;p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2336600" y="1243200"/>
            <a:ext cx="7518800" cy="4371600"/>
          </a:xfrm>
          <a:prstGeom prst="rect">
            <a:avLst/>
          </a:prstGeom>
          <a:effectLst>
            <a:outerShdw dist="9525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38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FFF1DB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9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01" name="Google Shape;201;p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3351231" y="2287795"/>
            <a:ext cx="5489600" cy="997200"/>
          </a:xfrm>
          <a:prstGeom prst="rect">
            <a:avLst/>
          </a:prstGeom>
          <a:effectLst>
            <a:outerShdw dist="66675" dir="2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1"/>
          </p:nvPr>
        </p:nvSpPr>
        <p:spPr>
          <a:xfrm>
            <a:off x="3351231" y="3284995"/>
            <a:ext cx="5489600" cy="1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8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0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3"/>
          <p:cNvGrpSpPr/>
          <p:nvPr/>
        </p:nvGrpSpPr>
        <p:grpSpPr>
          <a:xfrm>
            <a:off x="1" y="15122"/>
            <a:ext cx="12191999" cy="6834591"/>
            <a:chOff x="0" y="11341"/>
            <a:chExt cx="9143999" cy="5125943"/>
          </a:xfrm>
        </p:grpSpPr>
        <p:sp>
          <p:nvSpPr>
            <p:cNvPr id="258" name="Google Shape;258;p1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13"/>
          <p:cNvSpPr txBox="1">
            <a:spLocks noGrp="1"/>
          </p:cNvSpPr>
          <p:nvPr>
            <p:ph type="title" hasCustomPrompt="1"/>
          </p:nvPr>
        </p:nvSpPr>
        <p:spPr>
          <a:xfrm>
            <a:off x="1039400" y="3810851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2"/>
          </p:nvPr>
        </p:nvSpPr>
        <p:spPr>
          <a:xfrm>
            <a:off x="2715100" y="3811484"/>
            <a:ext cx="3332800" cy="4548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"/>
          </p:nvPr>
        </p:nvSpPr>
        <p:spPr>
          <a:xfrm>
            <a:off x="2715100" y="4266284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3"/>
          </p:nvPr>
        </p:nvSpPr>
        <p:spPr>
          <a:xfrm>
            <a:off x="7819800" y="1822516"/>
            <a:ext cx="3332800" cy="4548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4"/>
          </p:nvPr>
        </p:nvSpPr>
        <p:spPr>
          <a:xfrm>
            <a:off x="7819784" y="2277300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5" hasCustomPrompt="1"/>
          </p:nvPr>
        </p:nvSpPr>
        <p:spPr>
          <a:xfrm>
            <a:off x="6143769" y="3811484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6"/>
          </p:nvPr>
        </p:nvSpPr>
        <p:spPr>
          <a:xfrm>
            <a:off x="7819800" y="3811484"/>
            <a:ext cx="3332800" cy="4548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7"/>
          </p:nvPr>
        </p:nvSpPr>
        <p:spPr>
          <a:xfrm>
            <a:off x="7819800" y="4266284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9400" y="1822517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9"/>
          </p:nvPr>
        </p:nvSpPr>
        <p:spPr>
          <a:xfrm>
            <a:off x="2715100" y="1822517"/>
            <a:ext cx="3332800" cy="4548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6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13"/>
          </p:nvPr>
        </p:nvSpPr>
        <p:spPr>
          <a:xfrm>
            <a:off x="2715084" y="2278584"/>
            <a:ext cx="33328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867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43765" y="1823151"/>
            <a:ext cx="1676000" cy="1224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10666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6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15"/>
          </p:nvPr>
        </p:nvSpPr>
        <p:spPr>
          <a:xfrm>
            <a:off x="1118400" y="720000"/>
            <a:ext cx="10113200" cy="454800"/>
          </a:xfrm>
          <a:prstGeom prst="rect">
            <a:avLst/>
          </a:prstGeom>
          <a:ln>
            <a:noFill/>
          </a:ln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1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1600" cy="456000"/>
          </a:xfrm>
          <a:prstGeom prst="rect">
            <a:avLst/>
          </a:prstGeom>
          <a:noFill/>
          <a:ln>
            <a:noFill/>
          </a:ln>
          <a:effectLst>
            <a:outerShdw dist="5715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23033"/>
            <a:ext cx="10272000" cy="4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816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05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8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54ACE941-CB61-47B6-9359-8FF7758F6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C4A874-E067-431C-9B0B-A654AFDCD499}"/>
              </a:ext>
            </a:extLst>
          </p:cNvPr>
          <p:cNvSpPr txBox="1"/>
          <p:nvPr/>
        </p:nvSpPr>
        <p:spPr>
          <a:xfrm>
            <a:off x="3666745" y="3024259"/>
            <a:ext cx="45643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3</a:t>
            </a:r>
          </a:p>
        </p:txBody>
      </p:sp>
    </p:spTree>
    <p:extLst>
      <p:ext uri="{BB962C8B-B14F-4D97-AF65-F5344CB8AC3E}">
        <p14:creationId xmlns:p14="http://schemas.microsoft.com/office/powerpoint/2010/main" val="201277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00389" y="1935020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588487" y="4597971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0" y="198027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E21A1B-4A77-4745-9E43-CA4D026AD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701" y="1944758"/>
            <a:ext cx="10711600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057B2-2646-43C0-A6ED-D43AFF0008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4699" y="2880852"/>
            <a:ext cx="810838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1" name="Google Shape;2701;p41"/>
          <p:cNvGrpSpPr/>
          <p:nvPr/>
        </p:nvGrpSpPr>
        <p:grpSpPr>
          <a:xfrm rot="-1800044">
            <a:off x="10360225" y="1078808"/>
            <a:ext cx="325851" cy="1135360"/>
            <a:chOff x="7764027" y="420962"/>
            <a:chExt cx="244394" cy="851539"/>
          </a:xfrm>
        </p:grpSpPr>
        <p:sp>
          <p:nvSpPr>
            <p:cNvPr id="2702" name="Google Shape;2702;p41"/>
            <p:cNvSpPr/>
            <p:nvPr/>
          </p:nvSpPr>
          <p:spPr>
            <a:xfrm>
              <a:off x="7768235" y="480547"/>
              <a:ext cx="231768" cy="788336"/>
            </a:xfrm>
            <a:custGeom>
              <a:avLst/>
              <a:gdLst/>
              <a:ahLst/>
              <a:cxnLst/>
              <a:rect l="l" t="t" r="r" b="b"/>
              <a:pathLst>
                <a:path w="6278" h="21354" extrusionOk="0">
                  <a:moveTo>
                    <a:pt x="3518" y="0"/>
                  </a:moveTo>
                  <a:cubicBezTo>
                    <a:pt x="2972" y="0"/>
                    <a:pt x="2475" y="155"/>
                    <a:pt x="2283" y="519"/>
                  </a:cubicBezTo>
                  <a:cubicBezTo>
                    <a:pt x="480" y="3920"/>
                    <a:pt x="1" y="17113"/>
                    <a:pt x="389" y="20560"/>
                  </a:cubicBezTo>
                  <a:cubicBezTo>
                    <a:pt x="434" y="21039"/>
                    <a:pt x="777" y="21267"/>
                    <a:pt x="1439" y="21336"/>
                  </a:cubicBezTo>
                  <a:cubicBezTo>
                    <a:pt x="1549" y="21348"/>
                    <a:pt x="1652" y="21354"/>
                    <a:pt x="1747" y="21354"/>
                  </a:cubicBezTo>
                  <a:cubicBezTo>
                    <a:pt x="2205" y="21354"/>
                    <a:pt x="2493" y="21207"/>
                    <a:pt x="2626" y="20811"/>
                  </a:cubicBezTo>
                  <a:cubicBezTo>
                    <a:pt x="3767" y="17524"/>
                    <a:pt x="6278" y="4582"/>
                    <a:pt x="5273" y="862"/>
                  </a:cubicBezTo>
                  <a:cubicBezTo>
                    <a:pt x="5159" y="405"/>
                    <a:pt x="4474" y="85"/>
                    <a:pt x="3835" y="17"/>
                  </a:cubicBezTo>
                  <a:cubicBezTo>
                    <a:pt x="3729" y="6"/>
                    <a:pt x="3622" y="0"/>
                    <a:pt x="3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7782559" y="480547"/>
              <a:ext cx="194703" cy="491926"/>
            </a:xfrm>
            <a:custGeom>
              <a:avLst/>
              <a:gdLst/>
              <a:ahLst/>
              <a:cxnLst/>
              <a:rect l="l" t="t" r="r" b="b"/>
              <a:pathLst>
                <a:path w="5274" h="13325" extrusionOk="0">
                  <a:moveTo>
                    <a:pt x="3130" y="0"/>
                  </a:moveTo>
                  <a:cubicBezTo>
                    <a:pt x="2584" y="0"/>
                    <a:pt x="2087" y="155"/>
                    <a:pt x="1895" y="519"/>
                  </a:cubicBezTo>
                  <a:cubicBezTo>
                    <a:pt x="845" y="2482"/>
                    <a:pt x="252" y="7755"/>
                    <a:pt x="1" y="12502"/>
                  </a:cubicBezTo>
                  <a:cubicBezTo>
                    <a:pt x="297" y="10608"/>
                    <a:pt x="708" y="8303"/>
                    <a:pt x="708" y="8303"/>
                  </a:cubicBezTo>
                  <a:cubicBezTo>
                    <a:pt x="1028" y="8371"/>
                    <a:pt x="1347" y="8417"/>
                    <a:pt x="1621" y="8440"/>
                  </a:cubicBezTo>
                  <a:cubicBezTo>
                    <a:pt x="1507" y="9923"/>
                    <a:pt x="1553" y="12343"/>
                    <a:pt x="2101" y="13073"/>
                  </a:cubicBezTo>
                  <a:cubicBezTo>
                    <a:pt x="2169" y="13164"/>
                    <a:pt x="2260" y="13233"/>
                    <a:pt x="2329" y="13278"/>
                  </a:cubicBezTo>
                  <a:cubicBezTo>
                    <a:pt x="2397" y="13301"/>
                    <a:pt x="2443" y="13301"/>
                    <a:pt x="2511" y="13324"/>
                  </a:cubicBezTo>
                  <a:cubicBezTo>
                    <a:pt x="2648" y="13324"/>
                    <a:pt x="2808" y="13278"/>
                    <a:pt x="2945" y="13164"/>
                  </a:cubicBezTo>
                  <a:cubicBezTo>
                    <a:pt x="3721" y="12525"/>
                    <a:pt x="4360" y="9718"/>
                    <a:pt x="4497" y="8325"/>
                  </a:cubicBezTo>
                  <a:cubicBezTo>
                    <a:pt x="4589" y="8303"/>
                    <a:pt x="4680" y="8280"/>
                    <a:pt x="4748" y="8257"/>
                  </a:cubicBezTo>
                  <a:cubicBezTo>
                    <a:pt x="5136" y="5153"/>
                    <a:pt x="5273" y="2300"/>
                    <a:pt x="4885" y="862"/>
                  </a:cubicBezTo>
                  <a:cubicBezTo>
                    <a:pt x="4771" y="405"/>
                    <a:pt x="4086" y="85"/>
                    <a:pt x="3447" y="17"/>
                  </a:cubicBezTo>
                  <a:cubicBezTo>
                    <a:pt x="3341" y="6"/>
                    <a:pt x="3234" y="0"/>
                    <a:pt x="3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7764027" y="475120"/>
              <a:ext cx="222502" cy="797381"/>
            </a:xfrm>
            <a:custGeom>
              <a:avLst/>
              <a:gdLst/>
              <a:ahLst/>
              <a:cxnLst/>
              <a:rect l="l" t="t" r="r" b="b"/>
              <a:pathLst>
                <a:path w="6027" h="21599" extrusionOk="0">
                  <a:moveTo>
                    <a:pt x="3718" y="226"/>
                  </a:moveTo>
                  <a:cubicBezTo>
                    <a:pt x="3927" y="226"/>
                    <a:pt x="4156" y="271"/>
                    <a:pt x="4406" y="369"/>
                  </a:cubicBezTo>
                  <a:cubicBezTo>
                    <a:pt x="6026" y="1009"/>
                    <a:pt x="5524" y="3976"/>
                    <a:pt x="5433" y="5322"/>
                  </a:cubicBezTo>
                  <a:cubicBezTo>
                    <a:pt x="5296" y="7354"/>
                    <a:pt x="5022" y="9363"/>
                    <a:pt x="4725" y="11348"/>
                  </a:cubicBezTo>
                  <a:cubicBezTo>
                    <a:pt x="4406" y="13266"/>
                    <a:pt x="4063" y="15160"/>
                    <a:pt x="3630" y="17055"/>
                  </a:cubicBezTo>
                  <a:cubicBezTo>
                    <a:pt x="3404" y="18116"/>
                    <a:pt x="3133" y="21370"/>
                    <a:pt x="1600" y="21370"/>
                  </a:cubicBezTo>
                  <a:cubicBezTo>
                    <a:pt x="1593" y="21370"/>
                    <a:pt x="1585" y="21370"/>
                    <a:pt x="1578" y="21369"/>
                  </a:cubicBezTo>
                  <a:lnTo>
                    <a:pt x="1578" y="21369"/>
                  </a:lnTo>
                  <a:cubicBezTo>
                    <a:pt x="1577" y="21369"/>
                    <a:pt x="1576" y="21369"/>
                    <a:pt x="1575" y="21369"/>
                  </a:cubicBezTo>
                  <a:cubicBezTo>
                    <a:pt x="0" y="21072"/>
                    <a:pt x="480" y="17808"/>
                    <a:pt x="503" y="16689"/>
                  </a:cubicBezTo>
                  <a:cubicBezTo>
                    <a:pt x="525" y="14841"/>
                    <a:pt x="594" y="12992"/>
                    <a:pt x="708" y="11143"/>
                  </a:cubicBezTo>
                  <a:cubicBezTo>
                    <a:pt x="845" y="9111"/>
                    <a:pt x="1028" y="7080"/>
                    <a:pt x="1347" y="5071"/>
                  </a:cubicBezTo>
                  <a:cubicBezTo>
                    <a:pt x="1552" y="3840"/>
                    <a:pt x="1850" y="226"/>
                    <a:pt x="3718" y="226"/>
                  </a:cubicBezTo>
                  <a:close/>
                  <a:moveTo>
                    <a:pt x="3700" y="0"/>
                  </a:moveTo>
                  <a:cubicBezTo>
                    <a:pt x="2976" y="0"/>
                    <a:pt x="2375" y="416"/>
                    <a:pt x="2055" y="1168"/>
                  </a:cubicBezTo>
                  <a:cubicBezTo>
                    <a:pt x="617" y="4455"/>
                    <a:pt x="617" y="8792"/>
                    <a:pt x="411" y="12307"/>
                  </a:cubicBezTo>
                  <a:cubicBezTo>
                    <a:pt x="297" y="14430"/>
                    <a:pt x="229" y="16575"/>
                    <a:pt x="274" y="18698"/>
                  </a:cubicBezTo>
                  <a:cubicBezTo>
                    <a:pt x="297" y="19953"/>
                    <a:pt x="23" y="21300"/>
                    <a:pt x="1507" y="21597"/>
                  </a:cubicBezTo>
                  <a:cubicBezTo>
                    <a:pt x="1515" y="21598"/>
                    <a:pt x="1523" y="21599"/>
                    <a:pt x="1531" y="21599"/>
                  </a:cubicBezTo>
                  <a:cubicBezTo>
                    <a:pt x="1539" y="21599"/>
                    <a:pt x="1547" y="21598"/>
                    <a:pt x="1554" y="21597"/>
                  </a:cubicBezTo>
                  <a:lnTo>
                    <a:pt x="1554" y="21597"/>
                  </a:lnTo>
                  <a:cubicBezTo>
                    <a:pt x="1590" y="21598"/>
                    <a:pt x="1624" y="21599"/>
                    <a:pt x="1658" y="21599"/>
                  </a:cubicBezTo>
                  <a:cubicBezTo>
                    <a:pt x="2813" y="21599"/>
                    <a:pt x="2908" y="20858"/>
                    <a:pt x="3196" y="19817"/>
                  </a:cubicBezTo>
                  <a:cubicBezTo>
                    <a:pt x="3675" y="18105"/>
                    <a:pt x="4041" y="16347"/>
                    <a:pt x="4383" y="14612"/>
                  </a:cubicBezTo>
                  <a:cubicBezTo>
                    <a:pt x="5113" y="10755"/>
                    <a:pt x="5867" y="6692"/>
                    <a:pt x="5730" y="2743"/>
                  </a:cubicBezTo>
                  <a:cubicBezTo>
                    <a:pt x="5684" y="1716"/>
                    <a:pt x="5707" y="712"/>
                    <a:pt x="4680" y="232"/>
                  </a:cubicBezTo>
                  <a:cubicBezTo>
                    <a:pt x="4339" y="76"/>
                    <a:pt x="4008" y="0"/>
                    <a:pt x="3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7785919" y="424543"/>
              <a:ext cx="222502" cy="355220"/>
            </a:xfrm>
            <a:custGeom>
              <a:avLst/>
              <a:gdLst/>
              <a:ahLst/>
              <a:cxnLst/>
              <a:rect l="l" t="t" r="r" b="b"/>
              <a:pathLst>
                <a:path w="6027" h="9622" extrusionOk="0">
                  <a:moveTo>
                    <a:pt x="3438" y="1"/>
                  </a:moveTo>
                  <a:cubicBezTo>
                    <a:pt x="2476" y="1"/>
                    <a:pt x="601" y="1662"/>
                    <a:pt x="1" y="8792"/>
                  </a:cubicBezTo>
                  <a:cubicBezTo>
                    <a:pt x="1" y="8929"/>
                    <a:pt x="92" y="9043"/>
                    <a:pt x="206" y="9089"/>
                  </a:cubicBezTo>
                  <a:cubicBezTo>
                    <a:pt x="777" y="9249"/>
                    <a:pt x="1530" y="9432"/>
                    <a:pt x="2443" y="9546"/>
                  </a:cubicBezTo>
                  <a:cubicBezTo>
                    <a:pt x="2978" y="9599"/>
                    <a:pt x="3458" y="9621"/>
                    <a:pt x="3883" y="9621"/>
                  </a:cubicBezTo>
                  <a:cubicBezTo>
                    <a:pt x="4184" y="9621"/>
                    <a:pt x="4457" y="9610"/>
                    <a:pt x="4703" y="9591"/>
                  </a:cubicBezTo>
                  <a:cubicBezTo>
                    <a:pt x="4840" y="9591"/>
                    <a:pt x="4954" y="9477"/>
                    <a:pt x="4977" y="9363"/>
                  </a:cubicBezTo>
                  <a:cubicBezTo>
                    <a:pt x="6027" y="2082"/>
                    <a:pt x="4452" y="119"/>
                    <a:pt x="3516" y="5"/>
                  </a:cubicBezTo>
                  <a:cubicBezTo>
                    <a:pt x="3491" y="2"/>
                    <a:pt x="3465" y="1"/>
                    <a:pt x="3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7844913" y="626777"/>
              <a:ext cx="112118" cy="153171"/>
            </a:xfrm>
            <a:custGeom>
              <a:avLst/>
              <a:gdLst/>
              <a:ahLst/>
              <a:cxnLst/>
              <a:rect l="l" t="t" r="r" b="b"/>
              <a:pathLst>
                <a:path w="3037" h="4149" extrusionOk="0">
                  <a:moveTo>
                    <a:pt x="1796" y="0"/>
                  </a:moveTo>
                  <a:cubicBezTo>
                    <a:pt x="662" y="0"/>
                    <a:pt x="135" y="2970"/>
                    <a:pt x="1" y="3931"/>
                  </a:cubicBezTo>
                  <a:cubicBezTo>
                    <a:pt x="275" y="3976"/>
                    <a:pt x="549" y="4022"/>
                    <a:pt x="845" y="4068"/>
                  </a:cubicBezTo>
                  <a:cubicBezTo>
                    <a:pt x="1363" y="4129"/>
                    <a:pt x="1829" y="4149"/>
                    <a:pt x="2245" y="4149"/>
                  </a:cubicBezTo>
                  <a:cubicBezTo>
                    <a:pt x="2453" y="4149"/>
                    <a:pt x="2648" y="4144"/>
                    <a:pt x="2831" y="4136"/>
                  </a:cubicBezTo>
                  <a:cubicBezTo>
                    <a:pt x="2922" y="3018"/>
                    <a:pt x="3036" y="142"/>
                    <a:pt x="1872" y="5"/>
                  </a:cubicBezTo>
                  <a:cubicBezTo>
                    <a:pt x="1847" y="2"/>
                    <a:pt x="1821" y="0"/>
                    <a:pt x="1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7781710" y="420962"/>
              <a:ext cx="209876" cy="366886"/>
            </a:xfrm>
            <a:custGeom>
              <a:avLst/>
              <a:gdLst/>
              <a:ahLst/>
              <a:cxnLst/>
              <a:rect l="l" t="t" r="r" b="b"/>
              <a:pathLst>
                <a:path w="5685" h="9938" extrusionOk="0">
                  <a:moveTo>
                    <a:pt x="3492" y="232"/>
                  </a:moveTo>
                  <a:cubicBezTo>
                    <a:pt x="3530" y="232"/>
                    <a:pt x="3568" y="234"/>
                    <a:pt x="3607" y="239"/>
                  </a:cubicBezTo>
                  <a:cubicBezTo>
                    <a:pt x="4748" y="353"/>
                    <a:pt x="5068" y="2247"/>
                    <a:pt x="5182" y="3069"/>
                  </a:cubicBezTo>
                  <a:cubicBezTo>
                    <a:pt x="5342" y="4119"/>
                    <a:pt x="5342" y="5192"/>
                    <a:pt x="5296" y="6242"/>
                  </a:cubicBezTo>
                  <a:cubicBezTo>
                    <a:pt x="5273" y="6812"/>
                    <a:pt x="5296" y="7497"/>
                    <a:pt x="5137" y="8068"/>
                  </a:cubicBezTo>
                  <a:cubicBezTo>
                    <a:pt x="4801" y="9365"/>
                    <a:pt x="4414" y="9642"/>
                    <a:pt x="3758" y="9642"/>
                  </a:cubicBezTo>
                  <a:cubicBezTo>
                    <a:pt x="3441" y="9642"/>
                    <a:pt x="3062" y="9577"/>
                    <a:pt x="2596" y="9532"/>
                  </a:cubicBezTo>
                  <a:lnTo>
                    <a:pt x="2596" y="9532"/>
                  </a:lnTo>
                  <a:cubicBezTo>
                    <a:pt x="2591" y="9531"/>
                    <a:pt x="2586" y="9529"/>
                    <a:pt x="2580" y="9529"/>
                  </a:cubicBezTo>
                  <a:cubicBezTo>
                    <a:pt x="1667" y="9414"/>
                    <a:pt x="731" y="9414"/>
                    <a:pt x="412" y="8821"/>
                  </a:cubicBezTo>
                  <a:cubicBezTo>
                    <a:pt x="252" y="8501"/>
                    <a:pt x="457" y="6653"/>
                    <a:pt x="640" y="5717"/>
                  </a:cubicBezTo>
                  <a:cubicBezTo>
                    <a:pt x="800" y="4781"/>
                    <a:pt x="1005" y="3868"/>
                    <a:pt x="1325" y="2978"/>
                  </a:cubicBezTo>
                  <a:cubicBezTo>
                    <a:pt x="1612" y="2182"/>
                    <a:pt x="2348" y="232"/>
                    <a:pt x="3492" y="232"/>
                  </a:cubicBezTo>
                  <a:close/>
                  <a:moveTo>
                    <a:pt x="3499" y="1"/>
                  </a:moveTo>
                  <a:cubicBezTo>
                    <a:pt x="2332" y="1"/>
                    <a:pt x="1583" y="1714"/>
                    <a:pt x="1233" y="2567"/>
                  </a:cubicBezTo>
                  <a:cubicBezTo>
                    <a:pt x="549" y="4302"/>
                    <a:pt x="161" y="6310"/>
                    <a:pt x="69" y="8182"/>
                  </a:cubicBezTo>
                  <a:cubicBezTo>
                    <a:pt x="1" y="9757"/>
                    <a:pt x="389" y="9483"/>
                    <a:pt x="2512" y="9757"/>
                  </a:cubicBezTo>
                  <a:cubicBezTo>
                    <a:pt x="2522" y="9757"/>
                    <a:pt x="2533" y="9756"/>
                    <a:pt x="2543" y="9754"/>
                  </a:cubicBezTo>
                  <a:lnTo>
                    <a:pt x="2543" y="9754"/>
                  </a:lnTo>
                  <a:cubicBezTo>
                    <a:pt x="2547" y="9755"/>
                    <a:pt x="2552" y="9756"/>
                    <a:pt x="2557" y="9757"/>
                  </a:cubicBezTo>
                  <a:cubicBezTo>
                    <a:pt x="3348" y="9830"/>
                    <a:pt x="3902" y="9937"/>
                    <a:pt x="4299" y="9937"/>
                  </a:cubicBezTo>
                  <a:cubicBezTo>
                    <a:pt x="4888" y="9937"/>
                    <a:pt x="5133" y="9702"/>
                    <a:pt x="5296" y="8775"/>
                  </a:cubicBezTo>
                  <a:cubicBezTo>
                    <a:pt x="5616" y="6926"/>
                    <a:pt x="5684" y="4895"/>
                    <a:pt x="5410" y="3046"/>
                  </a:cubicBezTo>
                  <a:cubicBezTo>
                    <a:pt x="5273" y="2110"/>
                    <a:pt x="4908" y="147"/>
                    <a:pt x="3653" y="10"/>
                  </a:cubicBezTo>
                  <a:cubicBezTo>
                    <a:pt x="3601" y="4"/>
                    <a:pt x="3549" y="1"/>
                    <a:pt x="3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7851669" y="640326"/>
              <a:ext cx="98607" cy="314500"/>
            </a:xfrm>
            <a:custGeom>
              <a:avLst/>
              <a:gdLst/>
              <a:ahLst/>
              <a:cxnLst/>
              <a:rect l="l" t="t" r="r" b="b"/>
              <a:pathLst>
                <a:path w="2671" h="8519" extrusionOk="0">
                  <a:moveTo>
                    <a:pt x="1752" y="0"/>
                  </a:moveTo>
                  <a:cubicBezTo>
                    <a:pt x="959" y="0"/>
                    <a:pt x="430" y="2067"/>
                    <a:pt x="229" y="3609"/>
                  </a:cubicBezTo>
                  <a:cubicBezTo>
                    <a:pt x="0" y="5184"/>
                    <a:pt x="69" y="8425"/>
                    <a:pt x="822" y="8517"/>
                  </a:cubicBezTo>
                  <a:cubicBezTo>
                    <a:pt x="833" y="8518"/>
                    <a:pt x="844" y="8519"/>
                    <a:pt x="855" y="8519"/>
                  </a:cubicBezTo>
                  <a:cubicBezTo>
                    <a:pt x="1620" y="8519"/>
                    <a:pt x="2376" y="5413"/>
                    <a:pt x="2534" y="3860"/>
                  </a:cubicBezTo>
                  <a:cubicBezTo>
                    <a:pt x="2671" y="2285"/>
                    <a:pt x="2602" y="94"/>
                    <a:pt x="1804" y="3"/>
                  </a:cubicBezTo>
                  <a:cubicBezTo>
                    <a:pt x="1786" y="1"/>
                    <a:pt x="1769" y="0"/>
                    <a:pt x="1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7818665" y="636080"/>
              <a:ext cx="169488" cy="323139"/>
            </a:xfrm>
            <a:custGeom>
              <a:avLst/>
              <a:gdLst/>
              <a:ahLst/>
              <a:cxnLst/>
              <a:rect l="l" t="t" r="r" b="b"/>
              <a:pathLst>
                <a:path w="4591" h="8753" extrusionOk="0">
                  <a:moveTo>
                    <a:pt x="2573" y="424"/>
                  </a:moveTo>
                  <a:cubicBezTo>
                    <a:pt x="2613" y="424"/>
                    <a:pt x="2654" y="429"/>
                    <a:pt x="2698" y="438"/>
                  </a:cubicBezTo>
                  <a:cubicBezTo>
                    <a:pt x="3337" y="597"/>
                    <a:pt x="3268" y="1191"/>
                    <a:pt x="3337" y="1921"/>
                  </a:cubicBezTo>
                  <a:cubicBezTo>
                    <a:pt x="3359" y="2241"/>
                    <a:pt x="3359" y="2537"/>
                    <a:pt x="3359" y="2834"/>
                  </a:cubicBezTo>
                  <a:cubicBezTo>
                    <a:pt x="3359" y="3519"/>
                    <a:pt x="3291" y="4181"/>
                    <a:pt x="3177" y="4866"/>
                  </a:cubicBezTo>
                  <a:cubicBezTo>
                    <a:pt x="3065" y="5607"/>
                    <a:pt x="2687" y="8273"/>
                    <a:pt x="1739" y="8508"/>
                  </a:cubicBezTo>
                  <a:lnTo>
                    <a:pt x="1739" y="8508"/>
                  </a:lnTo>
                  <a:cubicBezTo>
                    <a:pt x="875" y="8130"/>
                    <a:pt x="1100" y="5567"/>
                    <a:pt x="1145" y="4820"/>
                  </a:cubicBezTo>
                  <a:cubicBezTo>
                    <a:pt x="1168" y="4158"/>
                    <a:pt x="1237" y="3519"/>
                    <a:pt x="1374" y="2857"/>
                  </a:cubicBezTo>
                  <a:cubicBezTo>
                    <a:pt x="1442" y="2560"/>
                    <a:pt x="1511" y="2241"/>
                    <a:pt x="1602" y="1944"/>
                  </a:cubicBezTo>
                  <a:cubicBezTo>
                    <a:pt x="1773" y="1304"/>
                    <a:pt x="2003" y="424"/>
                    <a:pt x="2573" y="424"/>
                  </a:cubicBezTo>
                  <a:close/>
                  <a:moveTo>
                    <a:pt x="2635" y="1"/>
                  </a:moveTo>
                  <a:cubicBezTo>
                    <a:pt x="763" y="1"/>
                    <a:pt x="0" y="8046"/>
                    <a:pt x="1693" y="8746"/>
                  </a:cubicBezTo>
                  <a:cubicBezTo>
                    <a:pt x="1707" y="8750"/>
                    <a:pt x="1719" y="8752"/>
                    <a:pt x="1731" y="8752"/>
                  </a:cubicBezTo>
                  <a:cubicBezTo>
                    <a:pt x="1744" y="8752"/>
                    <a:pt x="1756" y="8750"/>
                    <a:pt x="1767" y="8745"/>
                  </a:cubicBezTo>
                  <a:lnTo>
                    <a:pt x="1767" y="8745"/>
                  </a:lnTo>
                  <a:cubicBezTo>
                    <a:pt x="3567" y="8434"/>
                    <a:pt x="4590" y="163"/>
                    <a:pt x="2698" y="4"/>
                  </a:cubicBezTo>
                  <a:cubicBezTo>
                    <a:pt x="2676" y="2"/>
                    <a:pt x="2656" y="1"/>
                    <a:pt x="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10" name="Google Shape;2710;p41"/>
          <p:cNvGrpSpPr/>
          <p:nvPr/>
        </p:nvGrpSpPr>
        <p:grpSpPr>
          <a:xfrm rot="-1800044">
            <a:off x="10196489" y="662947"/>
            <a:ext cx="325851" cy="1135360"/>
            <a:chOff x="7764027" y="420962"/>
            <a:chExt cx="244394" cy="851539"/>
          </a:xfrm>
        </p:grpSpPr>
        <p:sp>
          <p:nvSpPr>
            <p:cNvPr id="2711" name="Google Shape;2711;p41"/>
            <p:cNvSpPr/>
            <p:nvPr/>
          </p:nvSpPr>
          <p:spPr>
            <a:xfrm>
              <a:off x="7768235" y="480547"/>
              <a:ext cx="231768" cy="788336"/>
            </a:xfrm>
            <a:custGeom>
              <a:avLst/>
              <a:gdLst/>
              <a:ahLst/>
              <a:cxnLst/>
              <a:rect l="l" t="t" r="r" b="b"/>
              <a:pathLst>
                <a:path w="6278" h="21354" extrusionOk="0">
                  <a:moveTo>
                    <a:pt x="3518" y="0"/>
                  </a:moveTo>
                  <a:cubicBezTo>
                    <a:pt x="2972" y="0"/>
                    <a:pt x="2475" y="155"/>
                    <a:pt x="2283" y="519"/>
                  </a:cubicBezTo>
                  <a:cubicBezTo>
                    <a:pt x="480" y="3920"/>
                    <a:pt x="1" y="17113"/>
                    <a:pt x="389" y="20560"/>
                  </a:cubicBezTo>
                  <a:cubicBezTo>
                    <a:pt x="434" y="21039"/>
                    <a:pt x="777" y="21267"/>
                    <a:pt x="1439" y="21336"/>
                  </a:cubicBezTo>
                  <a:cubicBezTo>
                    <a:pt x="1549" y="21348"/>
                    <a:pt x="1652" y="21354"/>
                    <a:pt x="1747" y="21354"/>
                  </a:cubicBezTo>
                  <a:cubicBezTo>
                    <a:pt x="2205" y="21354"/>
                    <a:pt x="2493" y="21207"/>
                    <a:pt x="2626" y="20811"/>
                  </a:cubicBezTo>
                  <a:cubicBezTo>
                    <a:pt x="3767" y="17524"/>
                    <a:pt x="6278" y="4582"/>
                    <a:pt x="5273" y="862"/>
                  </a:cubicBezTo>
                  <a:cubicBezTo>
                    <a:pt x="5159" y="405"/>
                    <a:pt x="4474" y="85"/>
                    <a:pt x="3835" y="17"/>
                  </a:cubicBezTo>
                  <a:cubicBezTo>
                    <a:pt x="3729" y="6"/>
                    <a:pt x="3622" y="0"/>
                    <a:pt x="3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7782559" y="480547"/>
              <a:ext cx="194703" cy="491926"/>
            </a:xfrm>
            <a:custGeom>
              <a:avLst/>
              <a:gdLst/>
              <a:ahLst/>
              <a:cxnLst/>
              <a:rect l="l" t="t" r="r" b="b"/>
              <a:pathLst>
                <a:path w="5274" h="13325" extrusionOk="0">
                  <a:moveTo>
                    <a:pt x="3130" y="0"/>
                  </a:moveTo>
                  <a:cubicBezTo>
                    <a:pt x="2584" y="0"/>
                    <a:pt x="2087" y="155"/>
                    <a:pt x="1895" y="519"/>
                  </a:cubicBezTo>
                  <a:cubicBezTo>
                    <a:pt x="845" y="2482"/>
                    <a:pt x="252" y="7755"/>
                    <a:pt x="1" y="12502"/>
                  </a:cubicBezTo>
                  <a:cubicBezTo>
                    <a:pt x="297" y="10608"/>
                    <a:pt x="708" y="8303"/>
                    <a:pt x="708" y="8303"/>
                  </a:cubicBezTo>
                  <a:cubicBezTo>
                    <a:pt x="1028" y="8371"/>
                    <a:pt x="1347" y="8417"/>
                    <a:pt x="1621" y="8440"/>
                  </a:cubicBezTo>
                  <a:cubicBezTo>
                    <a:pt x="1507" y="9923"/>
                    <a:pt x="1553" y="12343"/>
                    <a:pt x="2101" y="13073"/>
                  </a:cubicBezTo>
                  <a:cubicBezTo>
                    <a:pt x="2169" y="13164"/>
                    <a:pt x="2260" y="13233"/>
                    <a:pt x="2329" y="13278"/>
                  </a:cubicBezTo>
                  <a:cubicBezTo>
                    <a:pt x="2397" y="13301"/>
                    <a:pt x="2443" y="13301"/>
                    <a:pt x="2511" y="13324"/>
                  </a:cubicBezTo>
                  <a:cubicBezTo>
                    <a:pt x="2648" y="13324"/>
                    <a:pt x="2808" y="13278"/>
                    <a:pt x="2945" y="13164"/>
                  </a:cubicBezTo>
                  <a:cubicBezTo>
                    <a:pt x="3721" y="12525"/>
                    <a:pt x="4360" y="9718"/>
                    <a:pt x="4497" y="8325"/>
                  </a:cubicBezTo>
                  <a:cubicBezTo>
                    <a:pt x="4589" y="8303"/>
                    <a:pt x="4680" y="8280"/>
                    <a:pt x="4748" y="8257"/>
                  </a:cubicBezTo>
                  <a:cubicBezTo>
                    <a:pt x="5136" y="5153"/>
                    <a:pt x="5273" y="2300"/>
                    <a:pt x="4885" y="862"/>
                  </a:cubicBezTo>
                  <a:cubicBezTo>
                    <a:pt x="4771" y="405"/>
                    <a:pt x="4086" y="85"/>
                    <a:pt x="3447" y="17"/>
                  </a:cubicBezTo>
                  <a:cubicBezTo>
                    <a:pt x="3341" y="6"/>
                    <a:pt x="3234" y="0"/>
                    <a:pt x="3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7764027" y="475120"/>
              <a:ext cx="222502" cy="797381"/>
            </a:xfrm>
            <a:custGeom>
              <a:avLst/>
              <a:gdLst/>
              <a:ahLst/>
              <a:cxnLst/>
              <a:rect l="l" t="t" r="r" b="b"/>
              <a:pathLst>
                <a:path w="6027" h="21599" extrusionOk="0">
                  <a:moveTo>
                    <a:pt x="3718" y="226"/>
                  </a:moveTo>
                  <a:cubicBezTo>
                    <a:pt x="3927" y="226"/>
                    <a:pt x="4156" y="271"/>
                    <a:pt x="4406" y="369"/>
                  </a:cubicBezTo>
                  <a:cubicBezTo>
                    <a:pt x="6026" y="1009"/>
                    <a:pt x="5524" y="3976"/>
                    <a:pt x="5433" y="5322"/>
                  </a:cubicBezTo>
                  <a:cubicBezTo>
                    <a:pt x="5296" y="7354"/>
                    <a:pt x="5022" y="9363"/>
                    <a:pt x="4725" y="11348"/>
                  </a:cubicBezTo>
                  <a:cubicBezTo>
                    <a:pt x="4406" y="13266"/>
                    <a:pt x="4063" y="15160"/>
                    <a:pt x="3630" y="17055"/>
                  </a:cubicBezTo>
                  <a:cubicBezTo>
                    <a:pt x="3404" y="18116"/>
                    <a:pt x="3133" y="21370"/>
                    <a:pt x="1600" y="21370"/>
                  </a:cubicBezTo>
                  <a:cubicBezTo>
                    <a:pt x="1593" y="21370"/>
                    <a:pt x="1585" y="21370"/>
                    <a:pt x="1578" y="21369"/>
                  </a:cubicBezTo>
                  <a:lnTo>
                    <a:pt x="1578" y="21369"/>
                  </a:lnTo>
                  <a:cubicBezTo>
                    <a:pt x="1577" y="21369"/>
                    <a:pt x="1576" y="21369"/>
                    <a:pt x="1575" y="21369"/>
                  </a:cubicBezTo>
                  <a:cubicBezTo>
                    <a:pt x="0" y="21072"/>
                    <a:pt x="480" y="17808"/>
                    <a:pt x="503" y="16689"/>
                  </a:cubicBezTo>
                  <a:cubicBezTo>
                    <a:pt x="525" y="14841"/>
                    <a:pt x="594" y="12992"/>
                    <a:pt x="708" y="11143"/>
                  </a:cubicBezTo>
                  <a:cubicBezTo>
                    <a:pt x="845" y="9111"/>
                    <a:pt x="1028" y="7080"/>
                    <a:pt x="1347" y="5071"/>
                  </a:cubicBezTo>
                  <a:cubicBezTo>
                    <a:pt x="1552" y="3840"/>
                    <a:pt x="1850" y="226"/>
                    <a:pt x="3718" y="226"/>
                  </a:cubicBezTo>
                  <a:close/>
                  <a:moveTo>
                    <a:pt x="3700" y="0"/>
                  </a:moveTo>
                  <a:cubicBezTo>
                    <a:pt x="2976" y="0"/>
                    <a:pt x="2375" y="416"/>
                    <a:pt x="2055" y="1168"/>
                  </a:cubicBezTo>
                  <a:cubicBezTo>
                    <a:pt x="617" y="4455"/>
                    <a:pt x="617" y="8792"/>
                    <a:pt x="411" y="12307"/>
                  </a:cubicBezTo>
                  <a:cubicBezTo>
                    <a:pt x="297" y="14430"/>
                    <a:pt x="229" y="16575"/>
                    <a:pt x="274" y="18698"/>
                  </a:cubicBezTo>
                  <a:cubicBezTo>
                    <a:pt x="297" y="19953"/>
                    <a:pt x="23" y="21300"/>
                    <a:pt x="1507" y="21597"/>
                  </a:cubicBezTo>
                  <a:cubicBezTo>
                    <a:pt x="1515" y="21598"/>
                    <a:pt x="1523" y="21599"/>
                    <a:pt x="1531" y="21599"/>
                  </a:cubicBezTo>
                  <a:cubicBezTo>
                    <a:pt x="1539" y="21599"/>
                    <a:pt x="1547" y="21598"/>
                    <a:pt x="1554" y="21597"/>
                  </a:cubicBezTo>
                  <a:lnTo>
                    <a:pt x="1554" y="21597"/>
                  </a:lnTo>
                  <a:cubicBezTo>
                    <a:pt x="1590" y="21598"/>
                    <a:pt x="1624" y="21599"/>
                    <a:pt x="1658" y="21599"/>
                  </a:cubicBezTo>
                  <a:cubicBezTo>
                    <a:pt x="2813" y="21599"/>
                    <a:pt x="2908" y="20858"/>
                    <a:pt x="3196" y="19817"/>
                  </a:cubicBezTo>
                  <a:cubicBezTo>
                    <a:pt x="3675" y="18105"/>
                    <a:pt x="4041" y="16347"/>
                    <a:pt x="4383" y="14612"/>
                  </a:cubicBezTo>
                  <a:cubicBezTo>
                    <a:pt x="5113" y="10755"/>
                    <a:pt x="5867" y="6692"/>
                    <a:pt x="5730" y="2743"/>
                  </a:cubicBezTo>
                  <a:cubicBezTo>
                    <a:pt x="5684" y="1716"/>
                    <a:pt x="5707" y="712"/>
                    <a:pt x="4680" y="232"/>
                  </a:cubicBezTo>
                  <a:cubicBezTo>
                    <a:pt x="4339" y="76"/>
                    <a:pt x="4008" y="0"/>
                    <a:pt x="3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7785919" y="424543"/>
              <a:ext cx="222502" cy="355220"/>
            </a:xfrm>
            <a:custGeom>
              <a:avLst/>
              <a:gdLst/>
              <a:ahLst/>
              <a:cxnLst/>
              <a:rect l="l" t="t" r="r" b="b"/>
              <a:pathLst>
                <a:path w="6027" h="9622" extrusionOk="0">
                  <a:moveTo>
                    <a:pt x="3438" y="1"/>
                  </a:moveTo>
                  <a:cubicBezTo>
                    <a:pt x="2476" y="1"/>
                    <a:pt x="601" y="1662"/>
                    <a:pt x="1" y="8792"/>
                  </a:cubicBezTo>
                  <a:cubicBezTo>
                    <a:pt x="1" y="8929"/>
                    <a:pt x="92" y="9043"/>
                    <a:pt x="206" y="9089"/>
                  </a:cubicBezTo>
                  <a:cubicBezTo>
                    <a:pt x="777" y="9249"/>
                    <a:pt x="1530" y="9432"/>
                    <a:pt x="2443" y="9546"/>
                  </a:cubicBezTo>
                  <a:cubicBezTo>
                    <a:pt x="2978" y="9599"/>
                    <a:pt x="3458" y="9621"/>
                    <a:pt x="3883" y="9621"/>
                  </a:cubicBezTo>
                  <a:cubicBezTo>
                    <a:pt x="4184" y="9621"/>
                    <a:pt x="4457" y="9610"/>
                    <a:pt x="4703" y="9591"/>
                  </a:cubicBezTo>
                  <a:cubicBezTo>
                    <a:pt x="4840" y="9591"/>
                    <a:pt x="4954" y="9477"/>
                    <a:pt x="4977" y="9363"/>
                  </a:cubicBezTo>
                  <a:cubicBezTo>
                    <a:pt x="6027" y="2082"/>
                    <a:pt x="4452" y="119"/>
                    <a:pt x="3516" y="5"/>
                  </a:cubicBezTo>
                  <a:cubicBezTo>
                    <a:pt x="3491" y="2"/>
                    <a:pt x="3465" y="1"/>
                    <a:pt x="3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7844913" y="626777"/>
              <a:ext cx="112118" cy="153171"/>
            </a:xfrm>
            <a:custGeom>
              <a:avLst/>
              <a:gdLst/>
              <a:ahLst/>
              <a:cxnLst/>
              <a:rect l="l" t="t" r="r" b="b"/>
              <a:pathLst>
                <a:path w="3037" h="4149" extrusionOk="0">
                  <a:moveTo>
                    <a:pt x="1796" y="0"/>
                  </a:moveTo>
                  <a:cubicBezTo>
                    <a:pt x="662" y="0"/>
                    <a:pt x="135" y="2970"/>
                    <a:pt x="1" y="3931"/>
                  </a:cubicBezTo>
                  <a:cubicBezTo>
                    <a:pt x="275" y="3976"/>
                    <a:pt x="549" y="4022"/>
                    <a:pt x="845" y="4068"/>
                  </a:cubicBezTo>
                  <a:cubicBezTo>
                    <a:pt x="1363" y="4129"/>
                    <a:pt x="1829" y="4149"/>
                    <a:pt x="2245" y="4149"/>
                  </a:cubicBezTo>
                  <a:cubicBezTo>
                    <a:pt x="2453" y="4149"/>
                    <a:pt x="2648" y="4144"/>
                    <a:pt x="2831" y="4136"/>
                  </a:cubicBezTo>
                  <a:cubicBezTo>
                    <a:pt x="2922" y="3018"/>
                    <a:pt x="3036" y="142"/>
                    <a:pt x="1872" y="5"/>
                  </a:cubicBezTo>
                  <a:cubicBezTo>
                    <a:pt x="1847" y="2"/>
                    <a:pt x="1821" y="0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7781710" y="420962"/>
              <a:ext cx="209876" cy="366886"/>
            </a:xfrm>
            <a:custGeom>
              <a:avLst/>
              <a:gdLst/>
              <a:ahLst/>
              <a:cxnLst/>
              <a:rect l="l" t="t" r="r" b="b"/>
              <a:pathLst>
                <a:path w="5685" h="9938" extrusionOk="0">
                  <a:moveTo>
                    <a:pt x="3492" y="232"/>
                  </a:moveTo>
                  <a:cubicBezTo>
                    <a:pt x="3530" y="232"/>
                    <a:pt x="3568" y="234"/>
                    <a:pt x="3607" y="239"/>
                  </a:cubicBezTo>
                  <a:cubicBezTo>
                    <a:pt x="4748" y="353"/>
                    <a:pt x="5068" y="2247"/>
                    <a:pt x="5182" y="3069"/>
                  </a:cubicBezTo>
                  <a:cubicBezTo>
                    <a:pt x="5342" y="4119"/>
                    <a:pt x="5342" y="5192"/>
                    <a:pt x="5296" y="6242"/>
                  </a:cubicBezTo>
                  <a:cubicBezTo>
                    <a:pt x="5273" y="6812"/>
                    <a:pt x="5296" y="7497"/>
                    <a:pt x="5137" y="8068"/>
                  </a:cubicBezTo>
                  <a:cubicBezTo>
                    <a:pt x="4801" y="9365"/>
                    <a:pt x="4414" y="9642"/>
                    <a:pt x="3758" y="9642"/>
                  </a:cubicBezTo>
                  <a:cubicBezTo>
                    <a:pt x="3441" y="9642"/>
                    <a:pt x="3062" y="9577"/>
                    <a:pt x="2596" y="9532"/>
                  </a:cubicBezTo>
                  <a:lnTo>
                    <a:pt x="2596" y="9532"/>
                  </a:lnTo>
                  <a:cubicBezTo>
                    <a:pt x="2591" y="9531"/>
                    <a:pt x="2586" y="9529"/>
                    <a:pt x="2580" y="9529"/>
                  </a:cubicBezTo>
                  <a:cubicBezTo>
                    <a:pt x="1667" y="9414"/>
                    <a:pt x="731" y="9414"/>
                    <a:pt x="412" y="8821"/>
                  </a:cubicBezTo>
                  <a:cubicBezTo>
                    <a:pt x="252" y="8501"/>
                    <a:pt x="457" y="6653"/>
                    <a:pt x="640" y="5717"/>
                  </a:cubicBezTo>
                  <a:cubicBezTo>
                    <a:pt x="800" y="4781"/>
                    <a:pt x="1005" y="3868"/>
                    <a:pt x="1325" y="2978"/>
                  </a:cubicBezTo>
                  <a:cubicBezTo>
                    <a:pt x="1612" y="2182"/>
                    <a:pt x="2348" y="232"/>
                    <a:pt x="3492" y="232"/>
                  </a:cubicBezTo>
                  <a:close/>
                  <a:moveTo>
                    <a:pt x="3499" y="1"/>
                  </a:moveTo>
                  <a:cubicBezTo>
                    <a:pt x="2332" y="1"/>
                    <a:pt x="1583" y="1714"/>
                    <a:pt x="1233" y="2567"/>
                  </a:cubicBezTo>
                  <a:cubicBezTo>
                    <a:pt x="549" y="4302"/>
                    <a:pt x="161" y="6310"/>
                    <a:pt x="69" y="8182"/>
                  </a:cubicBezTo>
                  <a:cubicBezTo>
                    <a:pt x="1" y="9757"/>
                    <a:pt x="389" y="9483"/>
                    <a:pt x="2512" y="9757"/>
                  </a:cubicBezTo>
                  <a:cubicBezTo>
                    <a:pt x="2522" y="9757"/>
                    <a:pt x="2533" y="9756"/>
                    <a:pt x="2543" y="9754"/>
                  </a:cubicBezTo>
                  <a:lnTo>
                    <a:pt x="2543" y="9754"/>
                  </a:lnTo>
                  <a:cubicBezTo>
                    <a:pt x="2547" y="9755"/>
                    <a:pt x="2552" y="9756"/>
                    <a:pt x="2557" y="9757"/>
                  </a:cubicBezTo>
                  <a:cubicBezTo>
                    <a:pt x="3348" y="9830"/>
                    <a:pt x="3902" y="9937"/>
                    <a:pt x="4299" y="9937"/>
                  </a:cubicBezTo>
                  <a:cubicBezTo>
                    <a:pt x="4888" y="9937"/>
                    <a:pt x="5133" y="9702"/>
                    <a:pt x="5296" y="8775"/>
                  </a:cubicBezTo>
                  <a:cubicBezTo>
                    <a:pt x="5616" y="6926"/>
                    <a:pt x="5684" y="4895"/>
                    <a:pt x="5410" y="3046"/>
                  </a:cubicBezTo>
                  <a:cubicBezTo>
                    <a:pt x="5273" y="2110"/>
                    <a:pt x="4908" y="147"/>
                    <a:pt x="3653" y="10"/>
                  </a:cubicBezTo>
                  <a:cubicBezTo>
                    <a:pt x="3601" y="4"/>
                    <a:pt x="3549" y="1"/>
                    <a:pt x="3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7851669" y="640326"/>
              <a:ext cx="98607" cy="314500"/>
            </a:xfrm>
            <a:custGeom>
              <a:avLst/>
              <a:gdLst/>
              <a:ahLst/>
              <a:cxnLst/>
              <a:rect l="l" t="t" r="r" b="b"/>
              <a:pathLst>
                <a:path w="2671" h="8519" extrusionOk="0">
                  <a:moveTo>
                    <a:pt x="1752" y="0"/>
                  </a:moveTo>
                  <a:cubicBezTo>
                    <a:pt x="959" y="0"/>
                    <a:pt x="430" y="2067"/>
                    <a:pt x="229" y="3609"/>
                  </a:cubicBezTo>
                  <a:cubicBezTo>
                    <a:pt x="0" y="5184"/>
                    <a:pt x="69" y="8425"/>
                    <a:pt x="822" y="8517"/>
                  </a:cubicBezTo>
                  <a:cubicBezTo>
                    <a:pt x="833" y="8518"/>
                    <a:pt x="844" y="8519"/>
                    <a:pt x="855" y="8519"/>
                  </a:cubicBezTo>
                  <a:cubicBezTo>
                    <a:pt x="1620" y="8519"/>
                    <a:pt x="2376" y="5413"/>
                    <a:pt x="2534" y="3860"/>
                  </a:cubicBezTo>
                  <a:cubicBezTo>
                    <a:pt x="2671" y="2285"/>
                    <a:pt x="2602" y="94"/>
                    <a:pt x="1804" y="3"/>
                  </a:cubicBezTo>
                  <a:cubicBezTo>
                    <a:pt x="1786" y="1"/>
                    <a:pt x="1769" y="0"/>
                    <a:pt x="1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7818665" y="636080"/>
              <a:ext cx="169488" cy="323139"/>
            </a:xfrm>
            <a:custGeom>
              <a:avLst/>
              <a:gdLst/>
              <a:ahLst/>
              <a:cxnLst/>
              <a:rect l="l" t="t" r="r" b="b"/>
              <a:pathLst>
                <a:path w="4591" h="8753" extrusionOk="0">
                  <a:moveTo>
                    <a:pt x="2573" y="424"/>
                  </a:moveTo>
                  <a:cubicBezTo>
                    <a:pt x="2613" y="424"/>
                    <a:pt x="2654" y="429"/>
                    <a:pt x="2698" y="438"/>
                  </a:cubicBezTo>
                  <a:cubicBezTo>
                    <a:pt x="3337" y="597"/>
                    <a:pt x="3268" y="1191"/>
                    <a:pt x="3337" y="1921"/>
                  </a:cubicBezTo>
                  <a:cubicBezTo>
                    <a:pt x="3359" y="2241"/>
                    <a:pt x="3359" y="2537"/>
                    <a:pt x="3359" y="2834"/>
                  </a:cubicBezTo>
                  <a:cubicBezTo>
                    <a:pt x="3359" y="3519"/>
                    <a:pt x="3291" y="4181"/>
                    <a:pt x="3177" y="4866"/>
                  </a:cubicBezTo>
                  <a:cubicBezTo>
                    <a:pt x="3065" y="5607"/>
                    <a:pt x="2687" y="8273"/>
                    <a:pt x="1739" y="8508"/>
                  </a:cubicBezTo>
                  <a:lnTo>
                    <a:pt x="1739" y="8508"/>
                  </a:lnTo>
                  <a:cubicBezTo>
                    <a:pt x="875" y="8130"/>
                    <a:pt x="1100" y="5567"/>
                    <a:pt x="1145" y="4820"/>
                  </a:cubicBezTo>
                  <a:cubicBezTo>
                    <a:pt x="1168" y="4158"/>
                    <a:pt x="1237" y="3519"/>
                    <a:pt x="1374" y="2857"/>
                  </a:cubicBezTo>
                  <a:cubicBezTo>
                    <a:pt x="1442" y="2560"/>
                    <a:pt x="1511" y="2241"/>
                    <a:pt x="1602" y="1944"/>
                  </a:cubicBezTo>
                  <a:cubicBezTo>
                    <a:pt x="1773" y="1304"/>
                    <a:pt x="2003" y="424"/>
                    <a:pt x="2573" y="424"/>
                  </a:cubicBezTo>
                  <a:close/>
                  <a:moveTo>
                    <a:pt x="2635" y="1"/>
                  </a:moveTo>
                  <a:cubicBezTo>
                    <a:pt x="763" y="1"/>
                    <a:pt x="0" y="8046"/>
                    <a:pt x="1693" y="8746"/>
                  </a:cubicBezTo>
                  <a:cubicBezTo>
                    <a:pt x="1707" y="8750"/>
                    <a:pt x="1719" y="8752"/>
                    <a:pt x="1731" y="8752"/>
                  </a:cubicBezTo>
                  <a:cubicBezTo>
                    <a:pt x="1744" y="8752"/>
                    <a:pt x="1756" y="8750"/>
                    <a:pt x="1767" y="8745"/>
                  </a:cubicBezTo>
                  <a:lnTo>
                    <a:pt x="1767" y="8745"/>
                  </a:lnTo>
                  <a:cubicBezTo>
                    <a:pt x="3567" y="8434"/>
                    <a:pt x="4590" y="163"/>
                    <a:pt x="2698" y="4"/>
                  </a:cubicBezTo>
                  <a:cubicBezTo>
                    <a:pt x="2676" y="2"/>
                    <a:pt x="2656" y="1"/>
                    <a:pt x="2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2" name="Google Shape;2722;p41"/>
          <p:cNvSpPr/>
          <p:nvPr/>
        </p:nvSpPr>
        <p:spPr>
          <a:xfrm>
            <a:off x="4574933" y="979100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3" name="Google Shape;2723;p41"/>
          <p:cNvSpPr/>
          <p:nvPr/>
        </p:nvSpPr>
        <p:spPr>
          <a:xfrm>
            <a:off x="699067" y="1731267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4" name="Google Shape;2724;p41"/>
          <p:cNvSpPr/>
          <p:nvPr/>
        </p:nvSpPr>
        <p:spPr>
          <a:xfrm>
            <a:off x="10719867" y="3686251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5" name="Google Shape;2725;p41"/>
          <p:cNvSpPr/>
          <p:nvPr/>
        </p:nvSpPr>
        <p:spPr>
          <a:xfrm>
            <a:off x="8631200" y="5727451"/>
            <a:ext cx="88400" cy="8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6" name="Google Shape;2726;p41"/>
          <p:cNvSpPr/>
          <p:nvPr/>
        </p:nvSpPr>
        <p:spPr>
          <a:xfrm>
            <a:off x="11482633" y="1900200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7" name="Google Shape;2727;p41"/>
          <p:cNvSpPr/>
          <p:nvPr/>
        </p:nvSpPr>
        <p:spPr>
          <a:xfrm>
            <a:off x="4214967" y="53696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8" name="Google Shape;2728;p41"/>
          <p:cNvSpPr/>
          <p:nvPr/>
        </p:nvSpPr>
        <p:spPr>
          <a:xfrm>
            <a:off x="8769367" y="784433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9" name="Google Shape;2729;p41"/>
          <p:cNvSpPr/>
          <p:nvPr/>
        </p:nvSpPr>
        <p:spPr>
          <a:xfrm>
            <a:off x="557467" y="64035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30" name="Google Shape;2730;p41"/>
          <p:cNvGrpSpPr/>
          <p:nvPr/>
        </p:nvGrpSpPr>
        <p:grpSpPr>
          <a:xfrm>
            <a:off x="733659" y="5322903"/>
            <a:ext cx="1175151" cy="1433771"/>
            <a:chOff x="737029" y="3401878"/>
            <a:chExt cx="881363" cy="1075328"/>
          </a:xfrm>
        </p:grpSpPr>
        <p:grpSp>
          <p:nvGrpSpPr>
            <p:cNvPr id="2731" name="Google Shape;2731;p41"/>
            <p:cNvGrpSpPr/>
            <p:nvPr/>
          </p:nvGrpSpPr>
          <p:grpSpPr>
            <a:xfrm>
              <a:off x="776490" y="3450523"/>
              <a:ext cx="841903" cy="1026682"/>
              <a:chOff x="360911" y="3929306"/>
              <a:chExt cx="841903" cy="1026682"/>
            </a:xfrm>
          </p:grpSpPr>
          <p:sp>
            <p:nvSpPr>
              <p:cNvPr id="2732" name="Google Shape;2732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41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1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41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41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41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41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41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41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41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41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44" name="Google Shape;2744;p41"/>
            <p:cNvGrpSpPr/>
            <p:nvPr/>
          </p:nvGrpSpPr>
          <p:grpSpPr>
            <a:xfrm>
              <a:off x="737029" y="3401878"/>
              <a:ext cx="841903" cy="1026682"/>
              <a:chOff x="360911" y="3929306"/>
              <a:chExt cx="841903" cy="1026682"/>
            </a:xfrm>
          </p:grpSpPr>
          <p:sp>
            <p:nvSpPr>
              <p:cNvPr id="2745" name="Google Shape;2745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41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41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41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41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41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41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41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41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41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41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41"/>
          <p:cNvGrpSpPr/>
          <p:nvPr/>
        </p:nvGrpSpPr>
        <p:grpSpPr>
          <a:xfrm>
            <a:off x="1186616" y="550125"/>
            <a:ext cx="685835" cy="944089"/>
            <a:chOff x="381295" y="1148174"/>
            <a:chExt cx="514376" cy="708067"/>
          </a:xfrm>
        </p:grpSpPr>
        <p:grpSp>
          <p:nvGrpSpPr>
            <p:cNvPr id="2758" name="Google Shape;2758;p41"/>
            <p:cNvGrpSpPr/>
            <p:nvPr/>
          </p:nvGrpSpPr>
          <p:grpSpPr>
            <a:xfrm>
              <a:off x="449007" y="1161380"/>
              <a:ext cx="446665" cy="694861"/>
              <a:chOff x="609895" y="1148174"/>
              <a:chExt cx="446665" cy="694861"/>
            </a:xfrm>
          </p:grpSpPr>
          <p:sp>
            <p:nvSpPr>
              <p:cNvPr id="2759" name="Google Shape;2759;p41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41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41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41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41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41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41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41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41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41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41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41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41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41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41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5" name="Google Shape;2775;p41"/>
            <p:cNvGrpSpPr/>
            <p:nvPr/>
          </p:nvGrpSpPr>
          <p:grpSpPr>
            <a:xfrm>
              <a:off x="381295" y="1148174"/>
              <a:ext cx="446665" cy="694861"/>
              <a:chOff x="609895" y="1148174"/>
              <a:chExt cx="446665" cy="694861"/>
            </a:xfrm>
          </p:grpSpPr>
          <p:sp>
            <p:nvSpPr>
              <p:cNvPr id="2776" name="Google Shape;2776;p41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41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41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41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41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41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41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41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41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41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41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41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41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41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41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41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0" name="Picture 4">
            <a:extLst>
              <a:ext uri="{FF2B5EF4-FFF2-40B4-BE49-F238E27FC236}">
                <a16:creationId xmlns:a16="http://schemas.microsoft.com/office/drawing/2014/main" id="{5023B4B2-904B-E229-4F3A-A15FF3FA9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25277" y="339527"/>
            <a:ext cx="1110223" cy="1110223"/>
          </a:xfrm>
          <a:prstGeom prst="rect">
            <a:avLst/>
          </a:prstGeom>
        </p:spPr>
      </p:pic>
      <p:sp>
        <p:nvSpPr>
          <p:cNvPr id="121" name="Hộp Văn bản 120">
            <a:extLst>
              <a:ext uri="{FF2B5EF4-FFF2-40B4-BE49-F238E27FC236}">
                <a16:creationId xmlns:a16="http://schemas.microsoft.com/office/drawing/2014/main" id="{45577690-CE55-8486-6E4B-365AAC299970}"/>
              </a:ext>
            </a:extLst>
          </p:cNvPr>
          <p:cNvSpPr txBox="1"/>
          <p:nvPr/>
        </p:nvSpPr>
        <p:spPr>
          <a:xfrm>
            <a:off x="3429721" y="504787"/>
            <a:ext cx="134203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Tính</a:t>
            </a:r>
            <a:endParaRPr lang="en-US" sz="42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B356531F-1765-7686-7359-25EAC87B1D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23997"/>
            <a:ext cx="12192000" cy="293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21" name="Google Shape;2721;p41"/>
          <p:cNvSpPr/>
          <p:nvPr/>
        </p:nvSpPr>
        <p:spPr>
          <a:xfrm rot="-1799958">
            <a:off x="3137910" y="4271353"/>
            <a:ext cx="922132" cy="591172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2720;p41">
            <a:extLst>
              <a:ext uri="{FF2B5EF4-FFF2-40B4-BE49-F238E27FC236}">
                <a16:creationId xmlns:a16="http://schemas.microsoft.com/office/drawing/2014/main" id="{39A96CF9-4000-5A58-3DBC-72BE0DE4D5FA}"/>
              </a:ext>
            </a:extLst>
          </p:cNvPr>
          <p:cNvSpPr/>
          <p:nvPr/>
        </p:nvSpPr>
        <p:spPr>
          <a:xfrm>
            <a:off x="7846929" y="3108161"/>
            <a:ext cx="922113" cy="59115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3" name="Google Shape;3252;p43">
            <a:extLst>
              <a:ext uri="{FF2B5EF4-FFF2-40B4-BE49-F238E27FC236}">
                <a16:creationId xmlns:a16="http://schemas.microsoft.com/office/drawing/2014/main" id="{9512856C-E487-4E00-B137-723EA680EAC1}"/>
              </a:ext>
            </a:extLst>
          </p:cNvPr>
          <p:cNvGrpSpPr/>
          <p:nvPr/>
        </p:nvGrpSpPr>
        <p:grpSpPr>
          <a:xfrm flipH="1">
            <a:off x="2585845" y="1600479"/>
            <a:ext cx="1276727" cy="1227703"/>
            <a:chOff x="918019" y="370518"/>
            <a:chExt cx="1172169" cy="1127160"/>
          </a:xfrm>
        </p:grpSpPr>
        <p:grpSp>
          <p:nvGrpSpPr>
            <p:cNvPr id="154" name="Google Shape;3253;p43">
              <a:extLst>
                <a:ext uri="{FF2B5EF4-FFF2-40B4-BE49-F238E27FC236}">
                  <a16:creationId xmlns:a16="http://schemas.microsoft.com/office/drawing/2014/main" id="{0DCD63F7-BE9C-CF89-4D9B-EFA20886F4F5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161" name="Google Shape;3254;p43">
                <a:extLst>
                  <a:ext uri="{FF2B5EF4-FFF2-40B4-BE49-F238E27FC236}">
                    <a16:creationId xmlns:a16="http://schemas.microsoft.com/office/drawing/2014/main" id="{B5871EDD-C0C5-F259-D7D8-14FBEED207FC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3255;p43">
                <a:extLst>
                  <a:ext uri="{FF2B5EF4-FFF2-40B4-BE49-F238E27FC236}">
                    <a16:creationId xmlns:a16="http://schemas.microsoft.com/office/drawing/2014/main" id="{A5B519DE-3ABE-44F9-BC6A-9D3310661D11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3256;p43">
                <a:extLst>
                  <a:ext uri="{FF2B5EF4-FFF2-40B4-BE49-F238E27FC236}">
                    <a16:creationId xmlns:a16="http://schemas.microsoft.com/office/drawing/2014/main" id="{1D095503-2F09-2868-A163-8A13D7190838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3257;p43">
                <a:extLst>
                  <a:ext uri="{FF2B5EF4-FFF2-40B4-BE49-F238E27FC236}">
                    <a16:creationId xmlns:a16="http://schemas.microsoft.com/office/drawing/2014/main" id="{8B839F73-10D4-8212-1AB4-9F6268FD0382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258;p43">
                <a:extLst>
                  <a:ext uri="{FF2B5EF4-FFF2-40B4-BE49-F238E27FC236}">
                    <a16:creationId xmlns:a16="http://schemas.microsoft.com/office/drawing/2014/main" id="{6EC6C6ED-AF33-0744-A26F-B9B23A1173C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3259;p43">
              <a:extLst>
                <a:ext uri="{FF2B5EF4-FFF2-40B4-BE49-F238E27FC236}">
                  <a16:creationId xmlns:a16="http://schemas.microsoft.com/office/drawing/2014/main" id="{4BC23100-360A-A0C7-F693-E2A2715259FA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156" name="Google Shape;3260;p43">
                <a:extLst>
                  <a:ext uri="{FF2B5EF4-FFF2-40B4-BE49-F238E27FC236}">
                    <a16:creationId xmlns:a16="http://schemas.microsoft.com/office/drawing/2014/main" id="{85BE0395-4C6F-DCD5-2B1E-FAB1FF912EE0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3261;p43">
                <a:extLst>
                  <a:ext uri="{FF2B5EF4-FFF2-40B4-BE49-F238E27FC236}">
                    <a16:creationId xmlns:a16="http://schemas.microsoft.com/office/drawing/2014/main" id="{0EE40EA2-CF8D-EECE-60D6-376B708C3531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3262;p43">
                <a:extLst>
                  <a:ext uri="{FF2B5EF4-FFF2-40B4-BE49-F238E27FC236}">
                    <a16:creationId xmlns:a16="http://schemas.microsoft.com/office/drawing/2014/main" id="{B5E2631C-297C-C214-6F0D-003DAE493348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3263;p43">
                <a:extLst>
                  <a:ext uri="{FF2B5EF4-FFF2-40B4-BE49-F238E27FC236}">
                    <a16:creationId xmlns:a16="http://schemas.microsoft.com/office/drawing/2014/main" id="{FDC794EE-7098-8FE6-F7AD-CEC7B53FA3AA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3264;p43">
                <a:extLst>
                  <a:ext uri="{FF2B5EF4-FFF2-40B4-BE49-F238E27FC236}">
                    <a16:creationId xmlns:a16="http://schemas.microsoft.com/office/drawing/2014/main" id="{20ECFA3C-EA56-BC04-7B40-872B6E433D1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3543;p46">
            <a:extLst>
              <a:ext uri="{FF2B5EF4-FFF2-40B4-BE49-F238E27FC236}">
                <a16:creationId xmlns:a16="http://schemas.microsoft.com/office/drawing/2014/main" id="{09F739D7-19F0-46BD-AA72-DBD338BA7321}"/>
              </a:ext>
            </a:extLst>
          </p:cNvPr>
          <p:cNvGrpSpPr/>
          <p:nvPr/>
        </p:nvGrpSpPr>
        <p:grpSpPr>
          <a:xfrm>
            <a:off x="10657781" y="719999"/>
            <a:ext cx="820031" cy="832731"/>
            <a:chOff x="7846785" y="539999"/>
            <a:chExt cx="615023" cy="624548"/>
          </a:xfrm>
        </p:grpSpPr>
        <p:grpSp>
          <p:nvGrpSpPr>
            <p:cNvPr id="109" name="Google Shape;3544;p46">
              <a:extLst>
                <a:ext uri="{FF2B5EF4-FFF2-40B4-BE49-F238E27FC236}">
                  <a16:creationId xmlns:a16="http://schemas.microsoft.com/office/drawing/2014/main" id="{1CD21736-C491-4069-9498-293262740924}"/>
                </a:ext>
              </a:extLst>
            </p:cNvPr>
            <p:cNvGrpSpPr/>
            <p:nvPr/>
          </p:nvGrpSpPr>
          <p:grpSpPr>
            <a:xfrm rot="2700000" flipH="1">
              <a:off x="7889978" y="751507"/>
              <a:ext cx="566736" cy="249156"/>
              <a:chOff x="5037189" y="4399535"/>
              <a:chExt cx="550698" cy="242105"/>
            </a:xfrm>
          </p:grpSpPr>
          <p:sp>
            <p:nvSpPr>
              <p:cNvPr id="125" name="Google Shape;3545;p46">
                <a:extLst>
                  <a:ext uri="{FF2B5EF4-FFF2-40B4-BE49-F238E27FC236}">
                    <a16:creationId xmlns:a16="http://schemas.microsoft.com/office/drawing/2014/main" id="{ACA14205-7E63-431B-9816-35D9B6D80D27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3546;p46">
                <a:extLst>
                  <a:ext uri="{FF2B5EF4-FFF2-40B4-BE49-F238E27FC236}">
                    <a16:creationId xmlns:a16="http://schemas.microsoft.com/office/drawing/2014/main" id="{847F4B6F-20F6-4DBF-955B-7E336DA6E892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3547;p46">
                <a:extLst>
                  <a:ext uri="{FF2B5EF4-FFF2-40B4-BE49-F238E27FC236}">
                    <a16:creationId xmlns:a16="http://schemas.microsoft.com/office/drawing/2014/main" id="{41E863D2-5A51-4C8A-82DD-374AEEA9E95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3548;p46">
                <a:extLst>
                  <a:ext uri="{FF2B5EF4-FFF2-40B4-BE49-F238E27FC236}">
                    <a16:creationId xmlns:a16="http://schemas.microsoft.com/office/drawing/2014/main" id="{59748BFE-2DF4-41AA-AA4A-B4FD888473B8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3549;p46">
                <a:extLst>
                  <a:ext uri="{FF2B5EF4-FFF2-40B4-BE49-F238E27FC236}">
                    <a16:creationId xmlns:a16="http://schemas.microsoft.com/office/drawing/2014/main" id="{FCC7EC9A-7C17-4E4F-894E-E6FEF6698302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3550;p46">
                <a:extLst>
                  <a:ext uri="{FF2B5EF4-FFF2-40B4-BE49-F238E27FC236}">
                    <a16:creationId xmlns:a16="http://schemas.microsoft.com/office/drawing/2014/main" id="{442CA56D-E6B9-4D86-9E7F-FAFA6682B6C4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3551;p46">
                <a:extLst>
                  <a:ext uri="{FF2B5EF4-FFF2-40B4-BE49-F238E27FC236}">
                    <a16:creationId xmlns:a16="http://schemas.microsoft.com/office/drawing/2014/main" id="{9C22982B-AADE-4254-9C50-DC6D32DF563E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3552;p46">
                <a:extLst>
                  <a:ext uri="{FF2B5EF4-FFF2-40B4-BE49-F238E27FC236}">
                    <a16:creationId xmlns:a16="http://schemas.microsoft.com/office/drawing/2014/main" id="{CF43583F-A0FD-4BA1-A98A-0442780129F9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3553;p46">
                <a:extLst>
                  <a:ext uri="{FF2B5EF4-FFF2-40B4-BE49-F238E27FC236}">
                    <a16:creationId xmlns:a16="http://schemas.microsoft.com/office/drawing/2014/main" id="{5C604B83-C046-49B1-AC65-22CFB43E97C7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3554;p46">
                <a:extLst>
                  <a:ext uri="{FF2B5EF4-FFF2-40B4-BE49-F238E27FC236}">
                    <a16:creationId xmlns:a16="http://schemas.microsoft.com/office/drawing/2014/main" id="{8445521A-45EA-4DDE-A7F5-3327F30F3AC3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3555;p46">
                <a:extLst>
                  <a:ext uri="{FF2B5EF4-FFF2-40B4-BE49-F238E27FC236}">
                    <a16:creationId xmlns:a16="http://schemas.microsoft.com/office/drawing/2014/main" id="{5F1A10C0-E088-4518-A245-4216318EF6BD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3556;p46">
                <a:extLst>
                  <a:ext uri="{FF2B5EF4-FFF2-40B4-BE49-F238E27FC236}">
                    <a16:creationId xmlns:a16="http://schemas.microsoft.com/office/drawing/2014/main" id="{88649ED1-14AC-4B2E-AFBA-95544D5ADBCE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3557;p46">
                <a:extLst>
                  <a:ext uri="{FF2B5EF4-FFF2-40B4-BE49-F238E27FC236}">
                    <a16:creationId xmlns:a16="http://schemas.microsoft.com/office/drawing/2014/main" id="{8CDCFC9A-9B10-4D35-9DED-F914155CA915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3558;p46">
              <a:extLst>
                <a:ext uri="{FF2B5EF4-FFF2-40B4-BE49-F238E27FC236}">
                  <a16:creationId xmlns:a16="http://schemas.microsoft.com/office/drawing/2014/main" id="{B71E508A-1AB1-44DE-A64D-6399FA1C627B}"/>
                </a:ext>
              </a:extLst>
            </p:cNvPr>
            <p:cNvGrpSpPr/>
            <p:nvPr/>
          </p:nvGrpSpPr>
          <p:grpSpPr>
            <a:xfrm rot="2700000" flipH="1">
              <a:off x="7851878" y="703882"/>
              <a:ext cx="566736" cy="249156"/>
              <a:chOff x="5037189" y="4399535"/>
              <a:chExt cx="550698" cy="242105"/>
            </a:xfrm>
          </p:grpSpPr>
          <p:sp>
            <p:nvSpPr>
              <p:cNvPr id="111" name="Google Shape;3559;p46">
                <a:extLst>
                  <a:ext uri="{FF2B5EF4-FFF2-40B4-BE49-F238E27FC236}">
                    <a16:creationId xmlns:a16="http://schemas.microsoft.com/office/drawing/2014/main" id="{904C792F-B8F6-44D9-B9BF-DEE7E04DFF03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3560;p46">
                <a:extLst>
                  <a:ext uri="{FF2B5EF4-FFF2-40B4-BE49-F238E27FC236}">
                    <a16:creationId xmlns:a16="http://schemas.microsoft.com/office/drawing/2014/main" id="{BF8EA214-E50F-41B2-99AA-919394206687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3561;p46">
                <a:extLst>
                  <a:ext uri="{FF2B5EF4-FFF2-40B4-BE49-F238E27FC236}">
                    <a16:creationId xmlns:a16="http://schemas.microsoft.com/office/drawing/2014/main" id="{EAA97CE3-F365-4935-868E-4A2989D5EE5D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3562;p46">
                <a:extLst>
                  <a:ext uri="{FF2B5EF4-FFF2-40B4-BE49-F238E27FC236}">
                    <a16:creationId xmlns:a16="http://schemas.microsoft.com/office/drawing/2014/main" id="{410150BD-572B-4C16-98AD-8AF6E9F1CD11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3563;p46">
                <a:extLst>
                  <a:ext uri="{FF2B5EF4-FFF2-40B4-BE49-F238E27FC236}">
                    <a16:creationId xmlns:a16="http://schemas.microsoft.com/office/drawing/2014/main" id="{7C6BC438-454B-4501-BB2A-B99FCFC65639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3564;p46">
                <a:extLst>
                  <a:ext uri="{FF2B5EF4-FFF2-40B4-BE49-F238E27FC236}">
                    <a16:creationId xmlns:a16="http://schemas.microsoft.com/office/drawing/2014/main" id="{74FCF6D6-999F-4B1E-AC4F-D4C0C6CE9022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3565;p46">
                <a:extLst>
                  <a:ext uri="{FF2B5EF4-FFF2-40B4-BE49-F238E27FC236}">
                    <a16:creationId xmlns:a16="http://schemas.microsoft.com/office/drawing/2014/main" id="{A3DE0601-39E8-4853-8BFB-381FB46C8656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3566;p46">
                <a:extLst>
                  <a:ext uri="{FF2B5EF4-FFF2-40B4-BE49-F238E27FC236}">
                    <a16:creationId xmlns:a16="http://schemas.microsoft.com/office/drawing/2014/main" id="{E2D36901-E130-44D7-A73D-8955BFB89DA6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3567;p46">
                <a:extLst>
                  <a:ext uri="{FF2B5EF4-FFF2-40B4-BE49-F238E27FC236}">
                    <a16:creationId xmlns:a16="http://schemas.microsoft.com/office/drawing/2014/main" id="{54F5E530-8D70-4A96-8D17-4EAEF9AC34C6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3568;p46">
                <a:extLst>
                  <a:ext uri="{FF2B5EF4-FFF2-40B4-BE49-F238E27FC236}">
                    <a16:creationId xmlns:a16="http://schemas.microsoft.com/office/drawing/2014/main" id="{5D3707A7-8B59-4371-A6A7-8595248F4CA8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3569;p46">
                <a:extLst>
                  <a:ext uri="{FF2B5EF4-FFF2-40B4-BE49-F238E27FC236}">
                    <a16:creationId xmlns:a16="http://schemas.microsoft.com/office/drawing/2014/main" id="{4DCF6080-F197-4614-BF6A-6F0457CB87E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8" name="Google Shape;3570;p46">
            <a:extLst>
              <a:ext uri="{FF2B5EF4-FFF2-40B4-BE49-F238E27FC236}">
                <a16:creationId xmlns:a16="http://schemas.microsoft.com/office/drawing/2014/main" id="{791BE13D-A06F-45DD-905D-38F553040137}"/>
              </a:ext>
            </a:extLst>
          </p:cNvPr>
          <p:cNvGrpSpPr/>
          <p:nvPr/>
        </p:nvGrpSpPr>
        <p:grpSpPr>
          <a:xfrm>
            <a:off x="416340" y="5300705"/>
            <a:ext cx="1173337" cy="1432409"/>
            <a:chOff x="312254" y="3975528"/>
            <a:chExt cx="880003" cy="1074307"/>
          </a:xfrm>
        </p:grpSpPr>
        <p:grpSp>
          <p:nvGrpSpPr>
            <p:cNvPr id="139" name="Google Shape;3571;p46">
              <a:extLst>
                <a:ext uri="{FF2B5EF4-FFF2-40B4-BE49-F238E27FC236}">
                  <a16:creationId xmlns:a16="http://schemas.microsoft.com/office/drawing/2014/main" id="{55B86BBE-4B6B-4682-BAB7-8B9857FE8E31}"/>
                </a:ext>
              </a:extLst>
            </p:cNvPr>
            <p:cNvGrpSpPr/>
            <p:nvPr/>
          </p:nvGrpSpPr>
          <p:grpSpPr>
            <a:xfrm>
              <a:off x="350354" y="4023153"/>
              <a:ext cx="841903" cy="1026682"/>
              <a:chOff x="360911" y="3929306"/>
              <a:chExt cx="841903" cy="1026682"/>
            </a:xfrm>
          </p:grpSpPr>
          <p:sp>
            <p:nvSpPr>
              <p:cNvPr id="166" name="Google Shape;3572;p46">
                <a:extLst>
                  <a:ext uri="{FF2B5EF4-FFF2-40B4-BE49-F238E27FC236}">
                    <a16:creationId xmlns:a16="http://schemas.microsoft.com/office/drawing/2014/main" id="{6424D7ED-5FDA-40C4-BDE4-1A11D7CDB2D0}"/>
                  </a:ext>
                </a:extLst>
              </p:cNvPr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3573;p46">
                <a:extLst>
                  <a:ext uri="{FF2B5EF4-FFF2-40B4-BE49-F238E27FC236}">
                    <a16:creationId xmlns:a16="http://schemas.microsoft.com/office/drawing/2014/main" id="{493DF01E-F0A0-466C-B639-3C978EFA3FE4}"/>
                  </a:ext>
                </a:extLst>
              </p:cNvPr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3574;p46">
                <a:extLst>
                  <a:ext uri="{FF2B5EF4-FFF2-40B4-BE49-F238E27FC236}">
                    <a16:creationId xmlns:a16="http://schemas.microsoft.com/office/drawing/2014/main" id="{F3CCD5A2-101A-4FA0-9675-0722F019D9E0}"/>
                  </a:ext>
                </a:extLst>
              </p:cNvPr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3575;p46">
                <a:extLst>
                  <a:ext uri="{FF2B5EF4-FFF2-40B4-BE49-F238E27FC236}">
                    <a16:creationId xmlns:a16="http://schemas.microsoft.com/office/drawing/2014/main" id="{F98FAE99-061A-41A8-B777-AB0F3FBCF607}"/>
                  </a:ext>
                </a:extLst>
              </p:cNvPr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3576;p46">
                <a:extLst>
                  <a:ext uri="{FF2B5EF4-FFF2-40B4-BE49-F238E27FC236}">
                    <a16:creationId xmlns:a16="http://schemas.microsoft.com/office/drawing/2014/main" id="{DC638AF9-81CC-4B7D-A1F0-EFBC10196696}"/>
                  </a:ext>
                </a:extLst>
              </p:cNvPr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3577;p46">
                <a:extLst>
                  <a:ext uri="{FF2B5EF4-FFF2-40B4-BE49-F238E27FC236}">
                    <a16:creationId xmlns:a16="http://schemas.microsoft.com/office/drawing/2014/main" id="{1085E5B3-6038-460A-81A9-5E2C0A37F94F}"/>
                  </a:ext>
                </a:extLst>
              </p:cNvPr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3578;p46">
                <a:extLst>
                  <a:ext uri="{FF2B5EF4-FFF2-40B4-BE49-F238E27FC236}">
                    <a16:creationId xmlns:a16="http://schemas.microsoft.com/office/drawing/2014/main" id="{2E04AB2E-9EC0-4300-B03B-CAFCD4DD6309}"/>
                  </a:ext>
                </a:extLst>
              </p:cNvPr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3579;p46">
                <a:extLst>
                  <a:ext uri="{FF2B5EF4-FFF2-40B4-BE49-F238E27FC236}">
                    <a16:creationId xmlns:a16="http://schemas.microsoft.com/office/drawing/2014/main" id="{C85916AB-DF3E-4842-8BE0-9694289946C7}"/>
                  </a:ext>
                </a:extLst>
              </p:cNvPr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3580;p46">
                <a:extLst>
                  <a:ext uri="{FF2B5EF4-FFF2-40B4-BE49-F238E27FC236}">
                    <a16:creationId xmlns:a16="http://schemas.microsoft.com/office/drawing/2014/main" id="{700DCAE2-0E00-4D0C-8779-18BC70962D57}"/>
                  </a:ext>
                </a:extLst>
              </p:cNvPr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3581;p46">
                <a:extLst>
                  <a:ext uri="{FF2B5EF4-FFF2-40B4-BE49-F238E27FC236}">
                    <a16:creationId xmlns:a16="http://schemas.microsoft.com/office/drawing/2014/main" id="{F09BA89F-9DE7-4A97-8C68-51EA6E8F6CBD}"/>
                  </a:ext>
                </a:extLst>
              </p:cNvPr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3582;p46">
                <a:extLst>
                  <a:ext uri="{FF2B5EF4-FFF2-40B4-BE49-F238E27FC236}">
                    <a16:creationId xmlns:a16="http://schemas.microsoft.com/office/drawing/2014/main" id="{E76A5182-D153-4CDA-A6E5-F13A9331B216}"/>
                  </a:ext>
                </a:extLst>
              </p:cNvPr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3583;p46">
                <a:extLst>
                  <a:ext uri="{FF2B5EF4-FFF2-40B4-BE49-F238E27FC236}">
                    <a16:creationId xmlns:a16="http://schemas.microsoft.com/office/drawing/2014/main" id="{67EDD10A-E094-4B6F-8D8F-DDD304D0584A}"/>
                  </a:ext>
                </a:extLst>
              </p:cNvPr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3584;p46">
              <a:extLst>
                <a:ext uri="{FF2B5EF4-FFF2-40B4-BE49-F238E27FC236}">
                  <a16:creationId xmlns:a16="http://schemas.microsoft.com/office/drawing/2014/main" id="{EFF5D1DB-F020-42AB-8384-487AF3C80ABB}"/>
                </a:ext>
              </a:extLst>
            </p:cNvPr>
            <p:cNvGrpSpPr/>
            <p:nvPr/>
          </p:nvGrpSpPr>
          <p:grpSpPr>
            <a:xfrm>
              <a:off x="312254" y="3975528"/>
              <a:ext cx="841903" cy="1026682"/>
              <a:chOff x="360911" y="3929306"/>
              <a:chExt cx="841903" cy="1026682"/>
            </a:xfrm>
          </p:grpSpPr>
          <p:sp>
            <p:nvSpPr>
              <p:cNvPr id="141" name="Google Shape;3585;p46">
                <a:extLst>
                  <a:ext uri="{FF2B5EF4-FFF2-40B4-BE49-F238E27FC236}">
                    <a16:creationId xmlns:a16="http://schemas.microsoft.com/office/drawing/2014/main" id="{54A59594-C962-4A2F-AB1D-271E2BB32CC8}"/>
                  </a:ext>
                </a:extLst>
              </p:cNvPr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3586;p46">
                <a:extLst>
                  <a:ext uri="{FF2B5EF4-FFF2-40B4-BE49-F238E27FC236}">
                    <a16:creationId xmlns:a16="http://schemas.microsoft.com/office/drawing/2014/main" id="{6F50185F-2149-4DBF-964E-4B84AF6AD865}"/>
                  </a:ext>
                </a:extLst>
              </p:cNvPr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3587;p46">
                <a:extLst>
                  <a:ext uri="{FF2B5EF4-FFF2-40B4-BE49-F238E27FC236}">
                    <a16:creationId xmlns:a16="http://schemas.microsoft.com/office/drawing/2014/main" id="{5B390A10-5798-4EB5-ABB9-4BA455F6667A}"/>
                  </a:ext>
                </a:extLst>
              </p:cNvPr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3588;p46">
                <a:extLst>
                  <a:ext uri="{FF2B5EF4-FFF2-40B4-BE49-F238E27FC236}">
                    <a16:creationId xmlns:a16="http://schemas.microsoft.com/office/drawing/2014/main" id="{51DE7133-DF54-400E-B32C-99257FBD8A89}"/>
                  </a:ext>
                </a:extLst>
              </p:cNvPr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3589;p46">
                <a:extLst>
                  <a:ext uri="{FF2B5EF4-FFF2-40B4-BE49-F238E27FC236}">
                    <a16:creationId xmlns:a16="http://schemas.microsoft.com/office/drawing/2014/main" id="{A0C22B08-4B95-41C1-A18E-BFEC10193433}"/>
                  </a:ext>
                </a:extLst>
              </p:cNvPr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3590;p46">
                <a:extLst>
                  <a:ext uri="{FF2B5EF4-FFF2-40B4-BE49-F238E27FC236}">
                    <a16:creationId xmlns:a16="http://schemas.microsoft.com/office/drawing/2014/main" id="{2FCF1967-2365-419F-B2DB-EAAF71EFB164}"/>
                  </a:ext>
                </a:extLst>
              </p:cNvPr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3591;p46">
                <a:extLst>
                  <a:ext uri="{FF2B5EF4-FFF2-40B4-BE49-F238E27FC236}">
                    <a16:creationId xmlns:a16="http://schemas.microsoft.com/office/drawing/2014/main" id="{4923966D-36EC-4DC0-862A-3D0659B3F756}"/>
                  </a:ext>
                </a:extLst>
              </p:cNvPr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3592;p46">
                <a:extLst>
                  <a:ext uri="{FF2B5EF4-FFF2-40B4-BE49-F238E27FC236}">
                    <a16:creationId xmlns:a16="http://schemas.microsoft.com/office/drawing/2014/main" id="{B79184A7-8AD2-4171-B4DD-9AE2BD1D3F3E}"/>
                  </a:ext>
                </a:extLst>
              </p:cNvPr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3593;p46">
                <a:extLst>
                  <a:ext uri="{FF2B5EF4-FFF2-40B4-BE49-F238E27FC236}">
                    <a16:creationId xmlns:a16="http://schemas.microsoft.com/office/drawing/2014/main" id="{044FA9C6-69C7-4F7A-83FD-8E6D04F82B63}"/>
                  </a:ext>
                </a:extLst>
              </p:cNvPr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3594;p46">
                <a:extLst>
                  <a:ext uri="{FF2B5EF4-FFF2-40B4-BE49-F238E27FC236}">
                    <a16:creationId xmlns:a16="http://schemas.microsoft.com/office/drawing/2014/main" id="{B9D43803-25F2-4258-809C-480284F408CF}"/>
                  </a:ext>
                </a:extLst>
              </p:cNvPr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3595;p46">
                <a:extLst>
                  <a:ext uri="{FF2B5EF4-FFF2-40B4-BE49-F238E27FC236}">
                    <a16:creationId xmlns:a16="http://schemas.microsoft.com/office/drawing/2014/main" id="{E6234638-E9DB-4333-829D-4ED474888F89}"/>
                  </a:ext>
                </a:extLst>
              </p:cNvPr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3596;p46">
                <a:extLst>
                  <a:ext uri="{FF2B5EF4-FFF2-40B4-BE49-F238E27FC236}">
                    <a16:creationId xmlns:a16="http://schemas.microsoft.com/office/drawing/2014/main" id="{073135EA-E229-4282-A008-684EFB220F7A}"/>
                  </a:ext>
                </a:extLst>
              </p:cNvPr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78" name="Google Shape;3597;p46">
            <a:extLst>
              <a:ext uri="{FF2B5EF4-FFF2-40B4-BE49-F238E27FC236}">
                <a16:creationId xmlns:a16="http://schemas.microsoft.com/office/drawing/2014/main" id="{5160C6FB-3F0A-4C5B-B16F-D84E68B59837}"/>
              </a:ext>
            </a:extLst>
          </p:cNvPr>
          <p:cNvSpPr/>
          <p:nvPr/>
        </p:nvSpPr>
        <p:spPr>
          <a:xfrm>
            <a:off x="2248100" y="4712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9" name="Google Shape;3598;p46">
            <a:extLst>
              <a:ext uri="{FF2B5EF4-FFF2-40B4-BE49-F238E27FC236}">
                <a16:creationId xmlns:a16="http://schemas.microsoft.com/office/drawing/2014/main" id="{B2012D92-EF48-49A5-94E5-12748BAFEEFA}"/>
              </a:ext>
            </a:extLst>
          </p:cNvPr>
          <p:cNvSpPr/>
          <p:nvPr/>
        </p:nvSpPr>
        <p:spPr>
          <a:xfrm>
            <a:off x="416333" y="2417067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0" name="Google Shape;3599;p46">
            <a:extLst>
              <a:ext uri="{FF2B5EF4-FFF2-40B4-BE49-F238E27FC236}">
                <a16:creationId xmlns:a16="http://schemas.microsoft.com/office/drawing/2014/main" id="{15160CA4-C619-4B71-8767-05212EFB27AB}"/>
              </a:ext>
            </a:extLst>
          </p:cNvPr>
          <p:cNvSpPr/>
          <p:nvPr/>
        </p:nvSpPr>
        <p:spPr>
          <a:xfrm>
            <a:off x="4682367" y="6093800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1" name="Google Shape;3600;p46">
            <a:extLst>
              <a:ext uri="{FF2B5EF4-FFF2-40B4-BE49-F238E27FC236}">
                <a16:creationId xmlns:a16="http://schemas.microsoft.com/office/drawing/2014/main" id="{69EA795D-2B04-49D5-9037-5F194C740789}"/>
              </a:ext>
            </a:extLst>
          </p:cNvPr>
          <p:cNvSpPr/>
          <p:nvPr/>
        </p:nvSpPr>
        <p:spPr>
          <a:xfrm>
            <a:off x="8500733" y="6281800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2" name="Google Shape;3601;p46">
            <a:extLst>
              <a:ext uri="{FF2B5EF4-FFF2-40B4-BE49-F238E27FC236}">
                <a16:creationId xmlns:a16="http://schemas.microsoft.com/office/drawing/2014/main" id="{148CF3BD-3C04-4CFE-9007-A468C253242C}"/>
              </a:ext>
            </a:extLst>
          </p:cNvPr>
          <p:cNvSpPr/>
          <p:nvPr/>
        </p:nvSpPr>
        <p:spPr>
          <a:xfrm>
            <a:off x="11507133" y="35167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3" name="Google Shape;3602;p46">
            <a:extLst>
              <a:ext uri="{FF2B5EF4-FFF2-40B4-BE49-F238E27FC236}">
                <a16:creationId xmlns:a16="http://schemas.microsoft.com/office/drawing/2014/main" id="{50555DD5-62B0-440A-9A9A-C00FEDB13647}"/>
              </a:ext>
            </a:extLst>
          </p:cNvPr>
          <p:cNvSpPr/>
          <p:nvPr/>
        </p:nvSpPr>
        <p:spPr>
          <a:xfrm>
            <a:off x="165167" y="4143500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4" name="Google Shape;3603;p46">
            <a:extLst>
              <a:ext uri="{FF2B5EF4-FFF2-40B4-BE49-F238E27FC236}">
                <a16:creationId xmlns:a16="http://schemas.microsoft.com/office/drawing/2014/main" id="{94AF464B-6D59-492D-871D-A2E1990AD0C2}"/>
              </a:ext>
            </a:extLst>
          </p:cNvPr>
          <p:cNvSpPr/>
          <p:nvPr/>
        </p:nvSpPr>
        <p:spPr>
          <a:xfrm>
            <a:off x="9896033" y="992933"/>
            <a:ext cx="88400" cy="8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5" name="Google Shape;3604;p46">
            <a:extLst>
              <a:ext uri="{FF2B5EF4-FFF2-40B4-BE49-F238E27FC236}">
                <a16:creationId xmlns:a16="http://schemas.microsoft.com/office/drawing/2014/main" id="{E01E97D3-ECCD-49B5-A65C-FB185484E282}"/>
              </a:ext>
            </a:extLst>
          </p:cNvPr>
          <p:cNvSpPr/>
          <p:nvPr/>
        </p:nvSpPr>
        <p:spPr>
          <a:xfrm rot="-1799958">
            <a:off x="10660302" y="5815846"/>
            <a:ext cx="922132" cy="591172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6" name="Hình Bầu dục 27">
            <a:extLst>
              <a:ext uri="{FF2B5EF4-FFF2-40B4-BE49-F238E27FC236}">
                <a16:creationId xmlns:a16="http://schemas.microsoft.com/office/drawing/2014/main" id="{6B9C1C9B-E558-4A62-B545-56120EBB28D8}"/>
              </a:ext>
            </a:extLst>
          </p:cNvPr>
          <p:cNvSpPr/>
          <p:nvPr/>
        </p:nvSpPr>
        <p:spPr>
          <a:xfrm>
            <a:off x="2981325" y="219075"/>
            <a:ext cx="7086600" cy="1169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quả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Hộp Văn bản 104">
                <a:extLst>
                  <a:ext uri="{FF2B5EF4-FFF2-40B4-BE49-F238E27FC236}">
                    <a16:creationId xmlns:a16="http://schemas.microsoft.com/office/drawing/2014/main" id="{E4A0A787-5E63-42C8-A532-6D06912723BA}"/>
                  </a:ext>
                </a:extLst>
              </p:cNvPr>
              <p:cNvSpPr txBox="1"/>
              <p:nvPr/>
            </p:nvSpPr>
            <p:spPr>
              <a:xfrm>
                <a:off x="1394978" y="2259246"/>
                <a:ext cx="2630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𝟏𝟓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7" name="Hộp Văn bản 104">
                <a:extLst>
                  <a:ext uri="{FF2B5EF4-FFF2-40B4-BE49-F238E27FC236}">
                    <a16:creationId xmlns:a16="http://schemas.microsoft.com/office/drawing/2014/main" id="{E4A0A787-5E63-42C8-A532-6D069127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78" y="2259246"/>
                <a:ext cx="263052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Hộp Văn bản 105">
                <a:extLst>
                  <a:ext uri="{FF2B5EF4-FFF2-40B4-BE49-F238E27FC236}">
                    <a16:creationId xmlns:a16="http://schemas.microsoft.com/office/drawing/2014/main" id="{63F2F27C-2618-4FBF-95ED-83491C1F2E44}"/>
                  </a:ext>
                </a:extLst>
              </p:cNvPr>
              <p:cNvSpPr txBox="1"/>
              <p:nvPr/>
            </p:nvSpPr>
            <p:spPr>
              <a:xfrm>
                <a:off x="5370078" y="2259246"/>
                <a:ext cx="2630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8" name="Hộp Văn bản 105">
                <a:extLst>
                  <a:ext uri="{FF2B5EF4-FFF2-40B4-BE49-F238E27FC236}">
                    <a16:creationId xmlns:a16="http://schemas.microsoft.com/office/drawing/2014/main" id="{63F2F27C-2618-4FBF-95ED-83491C1F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78" y="2259246"/>
                <a:ext cx="263052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Hộp Văn bản 106">
                <a:extLst>
                  <a:ext uri="{FF2B5EF4-FFF2-40B4-BE49-F238E27FC236}">
                    <a16:creationId xmlns:a16="http://schemas.microsoft.com/office/drawing/2014/main" id="{EE6EDE61-A254-46E0-B220-B213B35B6294}"/>
                  </a:ext>
                </a:extLst>
              </p:cNvPr>
              <p:cNvSpPr txBox="1"/>
              <p:nvPr/>
            </p:nvSpPr>
            <p:spPr>
              <a:xfrm>
                <a:off x="9209261" y="2253211"/>
                <a:ext cx="2630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9" name="Hộp Văn bản 106">
                <a:extLst>
                  <a:ext uri="{FF2B5EF4-FFF2-40B4-BE49-F238E27FC236}">
                    <a16:creationId xmlns:a16="http://schemas.microsoft.com/office/drawing/2014/main" id="{EE6EDE61-A254-46E0-B220-B213B35B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261" y="2253211"/>
                <a:ext cx="263052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Hộp Văn bản 107">
                <a:extLst>
                  <a:ext uri="{FF2B5EF4-FFF2-40B4-BE49-F238E27FC236}">
                    <a16:creationId xmlns:a16="http://schemas.microsoft.com/office/drawing/2014/main" id="{C35DFE26-4578-4B59-ADC4-C6AFD0E15A2C}"/>
                  </a:ext>
                </a:extLst>
              </p:cNvPr>
              <p:cNvSpPr txBox="1"/>
              <p:nvPr/>
            </p:nvSpPr>
            <p:spPr>
              <a:xfrm>
                <a:off x="1436354" y="3516734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𝟏𝟓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𝟓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0" name="Hộp Văn bản 107">
                <a:extLst>
                  <a:ext uri="{FF2B5EF4-FFF2-40B4-BE49-F238E27FC236}">
                    <a16:creationId xmlns:a16="http://schemas.microsoft.com/office/drawing/2014/main" id="{C35DFE26-4578-4B59-ADC4-C6AFD0E15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354" y="3516734"/>
                <a:ext cx="247747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Hộp Văn bản 108">
                <a:extLst>
                  <a:ext uri="{FF2B5EF4-FFF2-40B4-BE49-F238E27FC236}">
                    <a16:creationId xmlns:a16="http://schemas.microsoft.com/office/drawing/2014/main" id="{55C2D5F3-B79D-4D29-8CD4-0A18B64ABC22}"/>
                  </a:ext>
                </a:extLst>
              </p:cNvPr>
              <p:cNvSpPr txBox="1"/>
              <p:nvPr/>
            </p:nvSpPr>
            <p:spPr>
              <a:xfrm>
                <a:off x="1436354" y="4762282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𝟏𝟓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𝟓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1" name="Hộp Văn bản 108">
                <a:extLst>
                  <a:ext uri="{FF2B5EF4-FFF2-40B4-BE49-F238E27FC236}">
                    <a16:creationId xmlns:a16="http://schemas.microsoft.com/office/drawing/2014/main" id="{55C2D5F3-B79D-4D29-8CD4-0A18B64A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354" y="4762282"/>
                <a:ext cx="247747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Hộp Văn bản 109">
                <a:extLst>
                  <a:ext uri="{FF2B5EF4-FFF2-40B4-BE49-F238E27FC236}">
                    <a16:creationId xmlns:a16="http://schemas.microsoft.com/office/drawing/2014/main" id="{D4DB1212-C31B-4408-94CA-9F0C42FED8DD}"/>
                  </a:ext>
                </a:extLst>
              </p:cNvPr>
              <p:cNvSpPr txBox="1"/>
              <p:nvPr/>
            </p:nvSpPr>
            <p:spPr>
              <a:xfrm>
                <a:off x="5370078" y="3605134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𝟏𝟖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𝟔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2" name="Hộp Văn bản 109">
                <a:extLst>
                  <a:ext uri="{FF2B5EF4-FFF2-40B4-BE49-F238E27FC236}">
                    <a16:creationId xmlns:a16="http://schemas.microsoft.com/office/drawing/2014/main" id="{D4DB1212-C31B-4408-94CA-9F0C42FE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78" y="3605134"/>
                <a:ext cx="2477473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Hộp Văn bản 110">
                <a:extLst>
                  <a:ext uri="{FF2B5EF4-FFF2-40B4-BE49-F238E27FC236}">
                    <a16:creationId xmlns:a16="http://schemas.microsoft.com/office/drawing/2014/main" id="{C262F5A1-B86B-4EBB-8E77-C5568EC702C3}"/>
                  </a:ext>
                </a:extLst>
              </p:cNvPr>
              <p:cNvSpPr txBox="1"/>
              <p:nvPr/>
            </p:nvSpPr>
            <p:spPr>
              <a:xfrm>
                <a:off x="5370078" y="4762282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𝟏𝟖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𝟔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3" name="Hộp Văn bản 110">
                <a:extLst>
                  <a:ext uri="{FF2B5EF4-FFF2-40B4-BE49-F238E27FC236}">
                    <a16:creationId xmlns:a16="http://schemas.microsoft.com/office/drawing/2014/main" id="{C262F5A1-B86B-4EBB-8E77-C5568EC70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78" y="4762282"/>
                <a:ext cx="247747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Hộp Văn bản 111">
                <a:extLst>
                  <a:ext uri="{FF2B5EF4-FFF2-40B4-BE49-F238E27FC236}">
                    <a16:creationId xmlns:a16="http://schemas.microsoft.com/office/drawing/2014/main" id="{5A7691F7-4007-4D11-81D6-9E1D56E15188}"/>
                  </a:ext>
                </a:extLst>
              </p:cNvPr>
              <p:cNvSpPr txBox="1"/>
              <p:nvPr/>
            </p:nvSpPr>
            <p:spPr>
              <a:xfrm>
                <a:off x="9216185" y="3576338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𝟐𝟒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𝟖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4" name="Hộp Văn bản 111">
                <a:extLst>
                  <a:ext uri="{FF2B5EF4-FFF2-40B4-BE49-F238E27FC236}">
                    <a16:creationId xmlns:a16="http://schemas.microsoft.com/office/drawing/2014/main" id="{5A7691F7-4007-4D11-81D6-9E1D56E15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185" y="3576338"/>
                <a:ext cx="247747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Hộp Văn bản 112">
                <a:extLst>
                  <a:ext uri="{FF2B5EF4-FFF2-40B4-BE49-F238E27FC236}">
                    <a16:creationId xmlns:a16="http://schemas.microsoft.com/office/drawing/2014/main" id="{4A17BC63-FB49-45B7-8D43-0F37175F531F}"/>
                  </a:ext>
                </a:extLst>
              </p:cNvPr>
              <p:cNvSpPr txBox="1"/>
              <p:nvPr/>
            </p:nvSpPr>
            <p:spPr>
              <a:xfrm>
                <a:off x="9227730" y="4764005"/>
                <a:ext cx="24774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𝟐𝟒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 :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𝟖</m:t>
                      </m:r>
                      <m:r>
                        <a:rPr kumimoji="0" lang="en-US" sz="4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=</m:t>
                      </m:r>
                      <m:r>
                        <a:rPr kumimoji="0" lang="en-US" sz="4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5" name="Hộp Văn bản 112">
                <a:extLst>
                  <a:ext uri="{FF2B5EF4-FFF2-40B4-BE49-F238E27FC236}">
                    <a16:creationId xmlns:a16="http://schemas.microsoft.com/office/drawing/2014/main" id="{4A17BC63-FB49-45B7-8D43-0F37175F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730" y="4764005"/>
                <a:ext cx="2477473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2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18;p47">
            <a:extLst>
              <a:ext uri="{FF2B5EF4-FFF2-40B4-BE49-F238E27FC236}">
                <a16:creationId xmlns:a16="http://schemas.microsoft.com/office/drawing/2014/main" id="{5D2B6C81-8487-46B2-8069-E41A615B57B6}"/>
              </a:ext>
            </a:extLst>
          </p:cNvPr>
          <p:cNvGrpSpPr/>
          <p:nvPr/>
        </p:nvGrpSpPr>
        <p:grpSpPr>
          <a:xfrm>
            <a:off x="10826229" y="5565452"/>
            <a:ext cx="1365772" cy="1233497"/>
            <a:chOff x="7862568" y="3721404"/>
            <a:chExt cx="1024329" cy="925123"/>
          </a:xfrm>
        </p:grpSpPr>
        <p:grpSp>
          <p:nvGrpSpPr>
            <p:cNvPr id="369" name="Google Shape;3619;p47">
              <a:extLst>
                <a:ext uri="{FF2B5EF4-FFF2-40B4-BE49-F238E27FC236}">
                  <a16:creationId xmlns:a16="http://schemas.microsoft.com/office/drawing/2014/main" id="{5E3C9891-F03A-43E6-8D13-B2081A6A2F5D}"/>
                </a:ext>
              </a:extLst>
            </p:cNvPr>
            <p:cNvGrpSpPr/>
            <p:nvPr/>
          </p:nvGrpSpPr>
          <p:grpSpPr>
            <a:xfrm>
              <a:off x="7898947" y="3764420"/>
              <a:ext cx="987949" cy="882107"/>
              <a:chOff x="7773293" y="842154"/>
              <a:chExt cx="987949" cy="882107"/>
            </a:xfrm>
          </p:grpSpPr>
          <p:sp>
            <p:nvSpPr>
              <p:cNvPr id="444" name="Google Shape;3620;p47">
                <a:extLst>
                  <a:ext uri="{FF2B5EF4-FFF2-40B4-BE49-F238E27FC236}">
                    <a16:creationId xmlns:a16="http://schemas.microsoft.com/office/drawing/2014/main" id="{D479B409-888A-4A64-984C-831DE093774E}"/>
                  </a:ext>
                </a:extLst>
              </p:cNvPr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5" name="Google Shape;3621;p47">
                <a:extLst>
                  <a:ext uri="{FF2B5EF4-FFF2-40B4-BE49-F238E27FC236}">
                    <a16:creationId xmlns:a16="http://schemas.microsoft.com/office/drawing/2014/main" id="{DA8DDA54-A828-4440-8298-E21ACE1F1FD8}"/>
                  </a:ext>
                </a:extLst>
              </p:cNvPr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6" name="Google Shape;3622;p47">
                <a:extLst>
                  <a:ext uri="{FF2B5EF4-FFF2-40B4-BE49-F238E27FC236}">
                    <a16:creationId xmlns:a16="http://schemas.microsoft.com/office/drawing/2014/main" id="{9637229E-B7C7-493B-A7B5-0A101DBFFB8B}"/>
                  </a:ext>
                </a:extLst>
              </p:cNvPr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7" name="Google Shape;3623;p47">
                <a:extLst>
                  <a:ext uri="{FF2B5EF4-FFF2-40B4-BE49-F238E27FC236}">
                    <a16:creationId xmlns:a16="http://schemas.microsoft.com/office/drawing/2014/main" id="{E4934553-CE6C-4468-866E-6F53035212D6}"/>
                  </a:ext>
                </a:extLst>
              </p:cNvPr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8" name="Google Shape;3624;p47">
                <a:extLst>
                  <a:ext uri="{FF2B5EF4-FFF2-40B4-BE49-F238E27FC236}">
                    <a16:creationId xmlns:a16="http://schemas.microsoft.com/office/drawing/2014/main" id="{71A59BDA-F09F-4A34-91DC-A35729AC2CFF}"/>
                  </a:ext>
                </a:extLst>
              </p:cNvPr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9" name="Google Shape;3625;p47">
                <a:extLst>
                  <a:ext uri="{FF2B5EF4-FFF2-40B4-BE49-F238E27FC236}">
                    <a16:creationId xmlns:a16="http://schemas.microsoft.com/office/drawing/2014/main" id="{E0A50A37-50B0-4D0B-86ED-7599A6EFA64C}"/>
                  </a:ext>
                </a:extLst>
              </p:cNvPr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0" name="Google Shape;3626;p47">
                <a:extLst>
                  <a:ext uri="{FF2B5EF4-FFF2-40B4-BE49-F238E27FC236}">
                    <a16:creationId xmlns:a16="http://schemas.microsoft.com/office/drawing/2014/main" id="{AF2AE0B4-8045-431B-8A1D-29FBBCF39A62}"/>
                  </a:ext>
                </a:extLst>
              </p:cNvPr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1" name="Google Shape;3627;p47">
                <a:extLst>
                  <a:ext uri="{FF2B5EF4-FFF2-40B4-BE49-F238E27FC236}">
                    <a16:creationId xmlns:a16="http://schemas.microsoft.com/office/drawing/2014/main" id="{99B3160E-E6C9-4042-AA60-ABA433A3F671}"/>
                  </a:ext>
                </a:extLst>
              </p:cNvPr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2" name="Google Shape;3628;p47">
                <a:extLst>
                  <a:ext uri="{FF2B5EF4-FFF2-40B4-BE49-F238E27FC236}">
                    <a16:creationId xmlns:a16="http://schemas.microsoft.com/office/drawing/2014/main" id="{1CF381AB-DA94-4A12-958C-CDED3D9F1930}"/>
                  </a:ext>
                </a:extLst>
              </p:cNvPr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3" name="Google Shape;3629;p47">
                <a:extLst>
                  <a:ext uri="{FF2B5EF4-FFF2-40B4-BE49-F238E27FC236}">
                    <a16:creationId xmlns:a16="http://schemas.microsoft.com/office/drawing/2014/main" id="{EFB87E70-B0F1-426B-ADFA-065BB3BFD5F3}"/>
                  </a:ext>
                </a:extLst>
              </p:cNvPr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4" name="Google Shape;3630;p47">
                <a:extLst>
                  <a:ext uri="{FF2B5EF4-FFF2-40B4-BE49-F238E27FC236}">
                    <a16:creationId xmlns:a16="http://schemas.microsoft.com/office/drawing/2014/main" id="{8E6BD9AE-E1C5-4017-B572-FB7844511F1C}"/>
                  </a:ext>
                </a:extLst>
              </p:cNvPr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5" name="Google Shape;3631;p47">
                <a:extLst>
                  <a:ext uri="{FF2B5EF4-FFF2-40B4-BE49-F238E27FC236}">
                    <a16:creationId xmlns:a16="http://schemas.microsoft.com/office/drawing/2014/main" id="{8B82B161-B88D-4F66-98C4-9BD5C0CA60BD}"/>
                  </a:ext>
                </a:extLst>
              </p:cNvPr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6" name="Google Shape;3632;p47">
                <a:extLst>
                  <a:ext uri="{FF2B5EF4-FFF2-40B4-BE49-F238E27FC236}">
                    <a16:creationId xmlns:a16="http://schemas.microsoft.com/office/drawing/2014/main" id="{737B2F99-BC36-436E-9098-C19F7FC5E7B8}"/>
                  </a:ext>
                </a:extLst>
              </p:cNvPr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7" name="Google Shape;3633;p47">
                <a:extLst>
                  <a:ext uri="{FF2B5EF4-FFF2-40B4-BE49-F238E27FC236}">
                    <a16:creationId xmlns:a16="http://schemas.microsoft.com/office/drawing/2014/main" id="{CB8AD5B2-43EA-409D-80E8-28BCD2AA3FB2}"/>
                  </a:ext>
                </a:extLst>
              </p:cNvPr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8" name="Google Shape;3634;p47">
                <a:extLst>
                  <a:ext uri="{FF2B5EF4-FFF2-40B4-BE49-F238E27FC236}">
                    <a16:creationId xmlns:a16="http://schemas.microsoft.com/office/drawing/2014/main" id="{D375ADCB-DCF0-4CD1-A012-595A6EDBD29D}"/>
                  </a:ext>
                </a:extLst>
              </p:cNvPr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9" name="Google Shape;3635;p47">
                <a:extLst>
                  <a:ext uri="{FF2B5EF4-FFF2-40B4-BE49-F238E27FC236}">
                    <a16:creationId xmlns:a16="http://schemas.microsoft.com/office/drawing/2014/main" id="{B7296B18-833A-4690-9646-23A9087C5E8F}"/>
                  </a:ext>
                </a:extLst>
              </p:cNvPr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0" name="Google Shape;3636;p47">
                <a:extLst>
                  <a:ext uri="{FF2B5EF4-FFF2-40B4-BE49-F238E27FC236}">
                    <a16:creationId xmlns:a16="http://schemas.microsoft.com/office/drawing/2014/main" id="{A1A691E0-E3B8-4D6A-B167-55F31825DA2A}"/>
                  </a:ext>
                </a:extLst>
              </p:cNvPr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1" name="Google Shape;3637;p47">
                <a:extLst>
                  <a:ext uri="{FF2B5EF4-FFF2-40B4-BE49-F238E27FC236}">
                    <a16:creationId xmlns:a16="http://schemas.microsoft.com/office/drawing/2014/main" id="{26D4B7C4-7627-4407-B1CC-333C52427F94}"/>
                  </a:ext>
                </a:extLst>
              </p:cNvPr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2" name="Google Shape;3638;p47">
                <a:extLst>
                  <a:ext uri="{FF2B5EF4-FFF2-40B4-BE49-F238E27FC236}">
                    <a16:creationId xmlns:a16="http://schemas.microsoft.com/office/drawing/2014/main" id="{17C16B03-256D-48FD-8269-31D4AC6FE9AF}"/>
                  </a:ext>
                </a:extLst>
              </p:cNvPr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3" name="Google Shape;3639;p47">
                <a:extLst>
                  <a:ext uri="{FF2B5EF4-FFF2-40B4-BE49-F238E27FC236}">
                    <a16:creationId xmlns:a16="http://schemas.microsoft.com/office/drawing/2014/main" id="{410D00EA-7267-4906-8C31-211263A39616}"/>
                  </a:ext>
                </a:extLst>
              </p:cNvPr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4" name="Google Shape;3640;p47">
                <a:extLst>
                  <a:ext uri="{FF2B5EF4-FFF2-40B4-BE49-F238E27FC236}">
                    <a16:creationId xmlns:a16="http://schemas.microsoft.com/office/drawing/2014/main" id="{58D2135E-A031-4C65-A2DC-A94AFFC8F53D}"/>
                  </a:ext>
                </a:extLst>
              </p:cNvPr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5" name="Google Shape;3641;p47">
                <a:extLst>
                  <a:ext uri="{FF2B5EF4-FFF2-40B4-BE49-F238E27FC236}">
                    <a16:creationId xmlns:a16="http://schemas.microsoft.com/office/drawing/2014/main" id="{5091DD3B-55EF-4145-9433-6378BBAEDC1D}"/>
                  </a:ext>
                </a:extLst>
              </p:cNvPr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6" name="Google Shape;3642;p47">
                <a:extLst>
                  <a:ext uri="{FF2B5EF4-FFF2-40B4-BE49-F238E27FC236}">
                    <a16:creationId xmlns:a16="http://schemas.microsoft.com/office/drawing/2014/main" id="{916320A3-5F7C-41C4-9252-FBB7C07D209B}"/>
                  </a:ext>
                </a:extLst>
              </p:cNvPr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7" name="Google Shape;3643;p47">
                <a:extLst>
                  <a:ext uri="{FF2B5EF4-FFF2-40B4-BE49-F238E27FC236}">
                    <a16:creationId xmlns:a16="http://schemas.microsoft.com/office/drawing/2014/main" id="{ABA6FA1B-F8EB-4C74-894F-25B1ACE283CF}"/>
                  </a:ext>
                </a:extLst>
              </p:cNvPr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8" name="Google Shape;3644;p47">
                <a:extLst>
                  <a:ext uri="{FF2B5EF4-FFF2-40B4-BE49-F238E27FC236}">
                    <a16:creationId xmlns:a16="http://schemas.microsoft.com/office/drawing/2014/main" id="{E2681BE3-4077-445B-BFFA-C0604973E50D}"/>
                  </a:ext>
                </a:extLst>
              </p:cNvPr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9" name="Google Shape;3645;p47">
                <a:extLst>
                  <a:ext uri="{FF2B5EF4-FFF2-40B4-BE49-F238E27FC236}">
                    <a16:creationId xmlns:a16="http://schemas.microsoft.com/office/drawing/2014/main" id="{E1DBF102-CCCC-4539-B848-C60C4C059D25}"/>
                  </a:ext>
                </a:extLst>
              </p:cNvPr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0" name="Google Shape;3646;p47">
                <a:extLst>
                  <a:ext uri="{FF2B5EF4-FFF2-40B4-BE49-F238E27FC236}">
                    <a16:creationId xmlns:a16="http://schemas.microsoft.com/office/drawing/2014/main" id="{B62C808A-80C1-4BBF-A28E-07D87355A303}"/>
                  </a:ext>
                </a:extLst>
              </p:cNvPr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1" name="Google Shape;3647;p47">
                <a:extLst>
                  <a:ext uri="{FF2B5EF4-FFF2-40B4-BE49-F238E27FC236}">
                    <a16:creationId xmlns:a16="http://schemas.microsoft.com/office/drawing/2014/main" id="{AC0936D8-8EC7-48FB-896F-F6EB216BFE2C}"/>
                  </a:ext>
                </a:extLst>
              </p:cNvPr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2" name="Google Shape;3648;p47">
                <a:extLst>
                  <a:ext uri="{FF2B5EF4-FFF2-40B4-BE49-F238E27FC236}">
                    <a16:creationId xmlns:a16="http://schemas.microsoft.com/office/drawing/2014/main" id="{B80B974C-4199-41B3-99DD-6392BFF57D71}"/>
                  </a:ext>
                </a:extLst>
              </p:cNvPr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3" name="Google Shape;3649;p47">
                <a:extLst>
                  <a:ext uri="{FF2B5EF4-FFF2-40B4-BE49-F238E27FC236}">
                    <a16:creationId xmlns:a16="http://schemas.microsoft.com/office/drawing/2014/main" id="{C56E9CD5-5D62-4157-8320-F7EFD9600871}"/>
                  </a:ext>
                </a:extLst>
              </p:cNvPr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4" name="Google Shape;3650;p47">
                <a:extLst>
                  <a:ext uri="{FF2B5EF4-FFF2-40B4-BE49-F238E27FC236}">
                    <a16:creationId xmlns:a16="http://schemas.microsoft.com/office/drawing/2014/main" id="{1E2E3E16-D82E-4437-8B3C-BC35815EF5C0}"/>
                  </a:ext>
                </a:extLst>
              </p:cNvPr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5" name="Google Shape;3651;p47">
                <a:extLst>
                  <a:ext uri="{FF2B5EF4-FFF2-40B4-BE49-F238E27FC236}">
                    <a16:creationId xmlns:a16="http://schemas.microsoft.com/office/drawing/2014/main" id="{64384C63-B156-4610-AF27-8C30A6B6C231}"/>
                  </a:ext>
                </a:extLst>
              </p:cNvPr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6" name="Google Shape;3652;p47">
                <a:extLst>
                  <a:ext uri="{FF2B5EF4-FFF2-40B4-BE49-F238E27FC236}">
                    <a16:creationId xmlns:a16="http://schemas.microsoft.com/office/drawing/2014/main" id="{F002431B-5CE2-478C-A1D6-019956FA9A4B}"/>
                  </a:ext>
                </a:extLst>
              </p:cNvPr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7" name="Google Shape;3653;p47">
                <a:extLst>
                  <a:ext uri="{FF2B5EF4-FFF2-40B4-BE49-F238E27FC236}">
                    <a16:creationId xmlns:a16="http://schemas.microsoft.com/office/drawing/2014/main" id="{20BBC1DF-CBD2-4334-B21A-63E56A083245}"/>
                  </a:ext>
                </a:extLst>
              </p:cNvPr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8" name="Google Shape;3654;p47">
                <a:extLst>
                  <a:ext uri="{FF2B5EF4-FFF2-40B4-BE49-F238E27FC236}">
                    <a16:creationId xmlns:a16="http://schemas.microsoft.com/office/drawing/2014/main" id="{E2883FC0-1665-47E4-96AD-7559578CD51C}"/>
                  </a:ext>
                </a:extLst>
              </p:cNvPr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9" name="Google Shape;3655;p47">
                <a:extLst>
                  <a:ext uri="{FF2B5EF4-FFF2-40B4-BE49-F238E27FC236}">
                    <a16:creationId xmlns:a16="http://schemas.microsoft.com/office/drawing/2014/main" id="{ADD01C95-F9B7-4DB9-982A-5D340398C72D}"/>
                  </a:ext>
                </a:extLst>
              </p:cNvPr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0" name="Google Shape;3656;p47">
                <a:extLst>
                  <a:ext uri="{FF2B5EF4-FFF2-40B4-BE49-F238E27FC236}">
                    <a16:creationId xmlns:a16="http://schemas.microsoft.com/office/drawing/2014/main" id="{9F7DCC35-0ED7-42E0-B9C9-63C1402E0A7A}"/>
                  </a:ext>
                </a:extLst>
              </p:cNvPr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1" name="Google Shape;3657;p47">
                <a:extLst>
                  <a:ext uri="{FF2B5EF4-FFF2-40B4-BE49-F238E27FC236}">
                    <a16:creationId xmlns:a16="http://schemas.microsoft.com/office/drawing/2014/main" id="{795F3707-E0B1-4523-B3A0-41A8384E89FD}"/>
                  </a:ext>
                </a:extLst>
              </p:cNvPr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2" name="Google Shape;3658;p47">
                <a:extLst>
                  <a:ext uri="{FF2B5EF4-FFF2-40B4-BE49-F238E27FC236}">
                    <a16:creationId xmlns:a16="http://schemas.microsoft.com/office/drawing/2014/main" id="{6273ECA7-1D66-47F7-A8C6-0A8ABA708F44}"/>
                  </a:ext>
                </a:extLst>
              </p:cNvPr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3" name="Google Shape;3659;p47">
                <a:extLst>
                  <a:ext uri="{FF2B5EF4-FFF2-40B4-BE49-F238E27FC236}">
                    <a16:creationId xmlns:a16="http://schemas.microsoft.com/office/drawing/2014/main" id="{DB83D68B-CCC4-4AFD-B3A9-FD4EBF21E557}"/>
                  </a:ext>
                </a:extLst>
              </p:cNvPr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4" name="Google Shape;3660;p47">
                <a:extLst>
                  <a:ext uri="{FF2B5EF4-FFF2-40B4-BE49-F238E27FC236}">
                    <a16:creationId xmlns:a16="http://schemas.microsoft.com/office/drawing/2014/main" id="{E52629B4-19E2-4F83-95B3-F360A105CBB1}"/>
                  </a:ext>
                </a:extLst>
              </p:cNvPr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5" name="Google Shape;3661;p47">
                <a:extLst>
                  <a:ext uri="{FF2B5EF4-FFF2-40B4-BE49-F238E27FC236}">
                    <a16:creationId xmlns:a16="http://schemas.microsoft.com/office/drawing/2014/main" id="{7CD059F0-F447-4BFF-A213-A45A44E9B8D0}"/>
                  </a:ext>
                </a:extLst>
              </p:cNvPr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6" name="Google Shape;3662;p47">
                <a:extLst>
                  <a:ext uri="{FF2B5EF4-FFF2-40B4-BE49-F238E27FC236}">
                    <a16:creationId xmlns:a16="http://schemas.microsoft.com/office/drawing/2014/main" id="{A08B575E-E375-4913-A7EB-8FF9A2ECC1C1}"/>
                  </a:ext>
                </a:extLst>
              </p:cNvPr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" name="Google Shape;3663;p47">
                <a:extLst>
                  <a:ext uri="{FF2B5EF4-FFF2-40B4-BE49-F238E27FC236}">
                    <a16:creationId xmlns:a16="http://schemas.microsoft.com/office/drawing/2014/main" id="{E4EDC8D2-6AF8-43C9-A85A-114468DB8C78}"/>
                  </a:ext>
                </a:extLst>
              </p:cNvPr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8" name="Google Shape;3664;p47">
                <a:extLst>
                  <a:ext uri="{FF2B5EF4-FFF2-40B4-BE49-F238E27FC236}">
                    <a16:creationId xmlns:a16="http://schemas.microsoft.com/office/drawing/2014/main" id="{20238259-8736-4C57-8ACA-619D814DCB0C}"/>
                  </a:ext>
                </a:extLst>
              </p:cNvPr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9" name="Google Shape;3665;p47">
                <a:extLst>
                  <a:ext uri="{FF2B5EF4-FFF2-40B4-BE49-F238E27FC236}">
                    <a16:creationId xmlns:a16="http://schemas.microsoft.com/office/drawing/2014/main" id="{A10F1041-F250-4BF2-B58C-F6217FF6ADCD}"/>
                  </a:ext>
                </a:extLst>
              </p:cNvPr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0" name="Google Shape;3666;p47">
                <a:extLst>
                  <a:ext uri="{FF2B5EF4-FFF2-40B4-BE49-F238E27FC236}">
                    <a16:creationId xmlns:a16="http://schemas.microsoft.com/office/drawing/2014/main" id="{ACFDDA5A-8009-47C8-8146-D99122CB24BC}"/>
                  </a:ext>
                </a:extLst>
              </p:cNvPr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1" name="Google Shape;3667;p47">
                <a:extLst>
                  <a:ext uri="{FF2B5EF4-FFF2-40B4-BE49-F238E27FC236}">
                    <a16:creationId xmlns:a16="http://schemas.microsoft.com/office/drawing/2014/main" id="{A56A69FC-2BD8-4611-98B1-9160DFC77D45}"/>
                  </a:ext>
                </a:extLst>
              </p:cNvPr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2" name="Google Shape;3668;p47">
                <a:extLst>
                  <a:ext uri="{FF2B5EF4-FFF2-40B4-BE49-F238E27FC236}">
                    <a16:creationId xmlns:a16="http://schemas.microsoft.com/office/drawing/2014/main" id="{13A5DD6A-8768-472B-AAC4-EF20AD5BB189}"/>
                  </a:ext>
                </a:extLst>
              </p:cNvPr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3" name="Google Shape;3669;p47">
                <a:extLst>
                  <a:ext uri="{FF2B5EF4-FFF2-40B4-BE49-F238E27FC236}">
                    <a16:creationId xmlns:a16="http://schemas.microsoft.com/office/drawing/2014/main" id="{FC076F58-0D6E-49B1-8967-8BF15D3864B8}"/>
                  </a:ext>
                </a:extLst>
              </p:cNvPr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4" name="Google Shape;3670;p47">
                <a:extLst>
                  <a:ext uri="{FF2B5EF4-FFF2-40B4-BE49-F238E27FC236}">
                    <a16:creationId xmlns:a16="http://schemas.microsoft.com/office/drawing/2014/main" id="{3AF2D4D9-DA0C-4939-9BE6-4E760B8E05A5}"/>
                  </a:ext>
                </a:extLst>
              </p:cNvPr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5" name="Google Shape;3671;p47">
                <a:extLst>
                  <a:ext uri="{FF2B5EF4-FFF2-40B4-BE49-F238E27FC236}">
                    <a16:creationId xmlns:a16="http://schemas.microsoft.com/office/drawing/2014/main" id="{09EAA38C-AE61-454E-B728-E61627657CDB}"/>
                  </a:ext>
                </a:extLst>
              </p:cNvPr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6" name="Google Shape;3672;p47">
                <a:extLst>
                  <a:ext uri="{FF2B5EF4-FFF2-40B4-BE49-F238E27FC236}">
                    <a16:creationId xmlns:a16="http://schemas.microsoft.com/office/drawing/2014/main" id="{3F7642C2-6DF2-4D84-AF42-D95256920374}"/>
                  </a:ext>
                </a:extLst>
              </p:cNvPr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7" name="Google Shape;3673;p47">
                <a:extLst>
                  <a:ext uri="{FF2B5EF4-FFF2-40B4-BE49-F238E27FC236}">
                    <a16:creationId xmlns:a16="http://schemas.microsoft.com/office/drawing/2014/main" id="{268274CF-BDB0-4DE9-9AD6-CB29AC18F8C3}"/>
                  </a:ext>
                </a:extLst>
              </p:cNvPr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8" name="Google Shape;3674;p47">
                <a:extLst>
                  <a:ext uri="{FF2B5EF4-FFF2-40B4-BE49-F238E27FC236}">
                    <a16:creationId xmlns:a16="http://schemas.microsoft.com/office/drawing/2014/main" id="{E3AEE1CA-5818-41C9-A854-5DCDAF3DCCE9}"/>
                  </a:ext>
                </a:extLst>
              </p:cNvPr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9" name="Google Shape;3675;p47">
                <a:extLst>
                  <a:ext uri="{FF2B5EF4-FFF2-40B4-BE49-F238E27FC236}">
                    <a16:creationId xmlns:a16="http://schemas.microsoft.com/office/drawing/2014/main" id="{CC25DEA5-A08D-468D-A968-88C462E71729}"/>
                  </a:ext>
                </a:extLst>
              </p:cNvPr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0" name="Google Shape;3676;p47">
                <a:extLst>
                  <a:ext uri="{FF2B5EF4-FFF2-40B4-BE49-F238E27FC236}">
                    <a16:creationId xmlns:a16="http://schemas.microsoft.com/office/drawing/2014/main" id="{C42FE3DC-473C-4628-9E6A-58CC08B5B2F9}"/>
                  </a:ext>
                </a:extLst>
              </p:cNvPr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1" name="Google Shape;3677;p47">
                <a:extLst>
                  <a:ext uri="{FF2B5EF4-FFF2-40B4-BE49-F238E27FC236}">
                    <a16:creationId xmlns:a16="http://schemas.microsoft.com/office/drawing/2014/main" id="{E95F6184-698E-4C38-AB44-9FAB3BB46D5E}"/>
                  </a:ext>
                </a:extLst>
              </p:cNvPr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2" name="Google Shape;3678;p47">
                <a:extLst>
                  <a:ext uri="{FF2B5EF4-FFF2-40B4-BE49-F238E27FC236}">
                    <a16:creationId xmlns:a16="http://schemas.microsoft.com/office/drawing/2014/main" id="{01763F51-F80C-4FB9-B35B-3188A7F2B6A3}"/>
                  </a:ext>
                </a:extLst>
              </p:cNvPr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3" name="Google Shape;3679;p47">
                <a:extLst>
                  <a:ext uri="{FF2B5EF4-FFF2-40B4-BE49-F238E27FC236}">
                    <a16:creationId xmlns:a16="http://schemas.microsoft.com/office/drawing/2014/main" id="{ED1993F2-8D02-4B48-A8AE-D54BB104AEE4}"/>
                  </a:ext>
                </a:extLst>
              </p:cNvPr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4" name="Google Shape;3680;p47">
                <a:extLst>
                  <a:ext uri="{FF2B5EF4-FFF2-40B4-BE49-F238E27FC236}">
                    <a16:creationId xmlns:a16="http://schemas.microsoft.com/office/drawing/2014/main" id="{DE392B8B-6439-4E9B-A718-232220CCDCAF}"/>
                  </a:ext>
                </a:extLst>
              </p:cNvPr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5" name="Google Shape;3681;p47">
                <a:extLst>
                  <a:ext uri="{FF2B5EF4-FFF2-40B4-BE49-F238E27FC236}">
                    <a16:creationId xmlns:a16="http://schemas.microsoft.com/office/drawing/2014/main" id="{62C64B86-EBDF-49A8-B806-92E8F5CCA771}"/>
                  </a:ext>
                </a:extLst>
              </p:cNvPr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6" name="Google Shape;3682;p47">
                <a:extLst>
                  <a:ext uri="{FF2B5EF4-FFF2-40B4-BE49-F238E27FC236}">
                    <a16:creationId xmlns:a16="http://schemas.microsoft.com/office/drawing/2014/main" id="{10D042E9-5455-4806-B541-BF0A4889A86D}"/>
                  </a:ext>
                </a:extLst>
              </p:cNvPr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7" name="Google Shape;3683;p47">
                <a:extLst>
                  <a:ext uri="{FF2B5EF4-FFF2-40B4-BE49-F238E27FC236}">
                    <a16:creationId xmlns:a16="http://schemas.microsoft.com/office/drawing/2014/main" id="{E11DF909-2C92-4892-8832-5BACF108D977}"/>
                  </a:ext>
                </a:extLst>
              </p:cNvPr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8" name="Google Shape;3684;p47">
                <a:extLst>
                  <a:ext uri="{FF2B5EF4-FFF2-40B4-BE49-F238E27FC236}">
                    <a16:creationId xmlns:a16="http://schemas.microsoft.com/office/drawing/2014/main" id="{F4DEC1D2-9116-476A-9540-207455BCBC2A}"/>
                  </a:ext>
                </a:extLst>
              </p:cNvPr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9" name="Google Shape;3685;p47">
                <a:extLst>
                  <a:ext uri="{FF2B5EF4-FFF2-40B4-BE49-F238E27FC236}">
                    <a16:creationId xmlns:a16="http://schemas.microsoft.com/office/drawing/2014/main" id="{F2C6EA65-B5F0-4ACD-9113-10E88A46B69E}"/>
                  </a:ext>
                </a:extLst>
              </p:cNvPr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3686;p47">
                <a:extLst>
                  <a:ext uri="{FF2B5EF4-FFF2-40B4-BE49-F238E27FC236}">
                    <a16:creationId xmlns:a16="http://schemas.microsoft.com/office/drawing/2014/main" id="{D8136A14-3055-4AC3-9B21-273A236867B9}"/>
                  </a:ext>
                </a:extLst>
              </p:cNvPr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3687;p47">
                <a:extLst>
                  <a:ext uri="{FF2B5EF4-FFF2-40B4-BE49-F238E27FC236}">
                    <a16:creationId xmlns:a16="http://schemas.microsoft.com/office/drawing/2014/main" id="{7D7EB640-8457-418F-BEB1-75A74312BE2A}"/>
                  </a:ext>
                </a:extLst>
              </p:cNvPr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3688;p47">
                <a:extLst>
                  <a:ext uri="{FF2B5EF4-FFF2-40B4-BE49-F238E27FC236}">
                    <a16:creationId xmlns:a16="http://schemas.microsoft.com/office/drawing/2014/main" id="{4D840B6D-4A4D-403A-A6D3-82262038D0ED}"/>
                  </a:ext>
                </a:extLst>
              </p:cNvPr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3689;p47">
                <a:extLst>
                  <a:ext uri="{FF2B5EF4-FFF2-40B4-BE49-F238E27FC236}">
                    <a16:creationId xmlns:a16="http://schemas.microsoft.com/office/drawing/2014/main" id="{2D442BF6-2A39-4BA6-AAF6-EF9F72CBE130}"/>
                  </a:ext>
                </a:extLst>
              </p:cNvPr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3690;p47">
                <a:extLst>
                  <a:ext uri="{FF2B5EF4-FFF2-40B4-BE49-F238E27FC236}">
                    <a16:creationId xmlns:a16="http://schemas.microsoft.com/office/drawing/2014/main" id="{A19D1890-566B-4107-BB88-22CBAF4C0AED}"/>
                  </a:ext>
                </a:extLst>
              </p:cNvPr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3691;p47">
                <a:extLst>
                  <a:ext uri="{FF2B5EF4-FFF2-40B4-BE49-F238E27FC236}">
                    <a16:creationId xmlns:a16="http://schemas.microsoft.com/office/drawing/2014/main" id="{5D1866CB-57D5-42B2-A604-FE72F7B5CED5}"/>
                  </a:ext>
                </a:extLst>
              </p:cNvPr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6" name="Google Shape;3692;p47">
                <a:extLst>
                  <a:ext uri="{FF2B5EF4-FFF2-40B4-BE49-F238E27FC236}">
                    <a16:creationId xmlns:a16="http://schemas.microsoft.com/office/drawing/2014/main" id="{416DA2FA-EABE-4378-9870-EDB1561F84FA}"/>
                  </a:ext>
                </a:extLst>
              </p:cNvPr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0" name="Google Shape;3693;p47">
              <a:extLst>
                <a:ext uri="{FF2B5EF4-FFF2-40B4-BE49-F238E27FC236}">
                  <a16:creationId xmlns:a16="http://schemas.microsoft.com/office/drawing/2014/main" id="{143AC377-5FD5-4D89-A141-84FCBD19B40A}"/>
                </a:ext>
              </a:extLst>
            </p:cNvPr>
            <p:cNvGrpSpPr/>
            <p:nvPr/>
          </p:nvGrpSpPr>
          <p:grpSpPr>
            <a:xfrm>
              <a:off x="7862568" y="3721404"/>
              <a:ext cx="987949" cy="882107"/>
              <a:chOff x="7773293" y="842154"/>
              <a:chExt cx="987949" cy="882107"/>
            </a:xfrm>
          </p:grpSpPr>
          <p:sp>
            <p:nvSpPr>
              <p:cNvPr id="371" name="Google Shape;3694;p47">
                <a:extLst>
                  <a:ext uri="{FF2B5EF4-FFF2-40B4-BE49-F238E27FC236}">
                    <a16:creationId xmlns:a16="http://schemas.microsoft.com/office/drawing/2014/main" id="{291BD48C-69F4-4462-8F9D-B59261DC1946}"/>
                  </a:ext>
                </a:extLst>
              </p:cNvPr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2" name="Google Shape;3695;p47">
                <a:extLst>
                  <a:ext uri="{FF2B5EF4-FFF2-40B4-BE49-F238E27FC236}">
                    <a16:creationId xmlns:a16="http://schemas.microsoft.com/office/drawing/2014/main" id="{805DC19B-CD2B-40D1-856D-79DC476F2AFC}"/>
                  </a:ext>
                </a:extLst>
              </p:cNvPr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" name="Google Shape;3696;p47">
                <a:extLst>
                  <a:ext uri="{FF2B5EF4-FFF2-40B4-BE49-F238E27FC236}">
                    <a16:creationId xmlns:a16="http://schemas.microsoft.com/office/drawing/2014/main" id="{F6469099-6451-4368-B2E7-E44FD8417802}"/>
                  </a:ext>
                </a:extLst>
              </p:cNvPr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4" name="Google Shape;3697;p47">
                <a:extLst>
                  <a:ext uri="{FF2B5EF4-FFF2-40B4-BE49-F238E27FC236}">
                    <a16:creationId xmlns:a16="http://schemas.microsoft.com/office/drawing/2014/main" id="{A3FDEDEB-4210-473E-B340-D9BE45F1D5E7}"/>
                  </a:ext>
                </a:extLst>
              </p:cNvPr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5" name="Google Shape;3698;p47">
                <a:extLst>
                  <a:ext uri="{FF2B5EF4-FFF2-40B4-BE49-F238E27FC236}">
                    <a16:creationId xmlns:a16="http://schemas.microsoft.com/office/drawing/2014/main" id="{D0B87416-CED1-4A6F-A914-FF05450C9C18}"/>
                  </a:ext>
                </a:extLst>
              </p:cNvPr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6" name="Google Shape;3699;p47">
                <a:extLst>
                  <a:ext uri="{FF2B5EF4-FFF2-40B4-BE49-F238E27FC236}">
                    <a16:creationId xmlns:a16="http://schemas.microsoft.com/office/drawing/2014/main" id="{609B480C-BAAB-4FE9-9A06-0D3ED7449029}"/>
                  </a:ext>
                </a:extLst>
              </p:cNvPr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7" name="Google Shape;3700;p47">
                <a:extLst>
                  <a:ext uri="{FF2B5EF4-FFF2-40B4-BE49-F238E27FC236}">
                    <a16:creationId xmlns:a16="http://schemas.microsoft.com/office/drawing/2014/main" id="{38DE9667-77B1-4029-BF57-E2D2E5B6A300}"/>
                  </a:ext>
                </a:extLst>
              </p:cNvPr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" name="Google Shape;3701;p47">
                <a:extLst>
                  <a:ext uri="{FF2B5EF4-FFF2-40B4-BE49-F238E27FC236}">
                    <a16:creationId xmlns:a16="http://schemas.microsoft.com/office/drawing/2014/main" id="{43941CE7-2AF7-4E2C-B3B9-EFBFEBAC0CFB}"/>
                  </a:ext>
                </a:extLst>
              </p:cNvPr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" name="Google Shape;3702;p47">
                <a:extLst>
                  <a:ext uri="{FF2B5EF4-FFF2-40B4-BE49-F238E27FC236}">
                    <a16:creationId xmlns:a16="http://schemas.microsoft.com/office/drawing/2014/main" id="{B3C1B775-FBD7-475D-82DD-3EB6FA056D20}"/>
                  </a:ext>
                </a:extLst>
              </p:cNvPr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" name="Google Shape;3703;p47">
                <a:extLst>
                  <a:ext uri="{FF2B5EF4-FFF2-40B4-BE49-F238E27FC236}">
                    <a16:creationId xmlns:a16="http://schemas.microsoft.com/office/drawing/2014/main" id="{50F11F99-32FB-49B4-90DC-2C3787A6106E}"/>
                  </a:ext>
                </a:extLst>
              </p:cNvPr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" name="Google Shape;3704;p47">
                <a:extLst>
                  <a:ext uri="{FF2B5EF4-FFF2-40B4-BE49-F238E27FC236}">
                    <a16:creationId xmlns:a16="http://schemas.microsoft.com/office/drawing/2014/main" id="{D459B116-1A1F-4FC2-9F85-E4842BB433FB}"/>
                  </a:ext>
                </a:extLst>
              </p:cNvPr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" name="Google Shape;3705;p47">
                <a:extLst>
                  <a:ext uri="{FF2B5EF4-FFF2-40B4-BE49-F238E27FC236}">
                    <a16:creationId xmlns:a16="http://schemas.microsoft.com/office/drawing/2014/main" id="{EFEB87BF-3D3C-44AC-A4A0-A31460334B5D}"/>
                  </a:ext>
                </a:extLst>
              </p:cNvPr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" name="Google Shape;3706;p47">
                <a:extLst>
                  <a:ext uri="{FF2B5EF4-FFF2-40B4-BE49-F238E27FC236}">
                    <a16:creationId xmlns:a16="http://schemas.microsoft.com/office/drawing/2014/main" id="{3ADFC398-5AD0-4CD9-A9A6-4D639F88CB47}"/>
                  </a:ext>
                </a:extLst>
              </p:cNvPr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" name="Google Shape;3707;p47">
                <a:extLst>
                  <a:ext uri="{FF2B5EF4-FFF2-40B4-BE49-F238E27FC236}">
                    <a16:creationId xmlns:a16="http://schemas.microsoft.com/office/drawing/2014/main" id="{70C071E0-2CE3-4F3E-B95E-F4F191CB0917}"/>
                  </a:ext>
                </a:extLst>
              </p:cNvPr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" name="Google Shape;3708;p47">
                <a:extLst>
                  <a:ext uri="{FF2B5EF4-FFF2-40B4-BE49-F238E27FC236}">
                    <a16:creationId xmlns:a16="http://schemas.microsoft.com/office/drawing/2014/main" id="{4662F27E-8A3A-46D7-9A08-C4BD12F7AFF4}"/>
                  </a:ext>
                </a:extLst>
              </p:cNvPr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" name="Google Shape;3709;p47">
                <a:extLst>
                  <a:ext uri="{FF2B5EF4-FFF2-40B4-BE49-F238E27FC236}">
                    <a16:creationId xmlns:a16="http://schemas.microsoft.com/office/drawing/2014/main" id="{7BB4C884-3F48-4826-A3B1-A1306F97A2D3}"/>
                  </a:ext>
                </a:extLst>
              </p:cNvPr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7" name="Google Shape;3710;p47">
                <a:extLst>
                  <a:ext uri="{FF2B5EF4-FFF2-40B4-BE49-F238E27FC236}">
                    <a16:creationId xmlns:a16="http://schemas.microsoft.com/office/drawing/2014/main" id="{A9896AFC-4D76-44C2-BF6F-59B06D49719B}"/>
                  </a:ext>
                </a:extLst>
              </p:cNvPr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8" name="Google Shape;3711;p47">
                <a:extLst>
                  <a:ext uri="{FF2B5EF4-FFF2-40B4-BE49-F238E27FC236}">
                    <a16:creationId xmlns:a16="http://schemas.microsoft.com/office/drawing/2014/main" id="{CF10BB5E-00EC-4F8F-ADA2-30C87AA50948}"/>
                  </a:ext>
                </a:extLst>
              </p:cNvPr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" name="Google Shape;3712;p47">
                <a:extLst>
                  <a:ext uri="{FF2B5EF4-FFF2-40B4-BE49-F238E27FC236}">
                    <a16:creationId xmlns:a16="http://schemas.microsoft.com/office/drawing/2014/main" id="{0977C3C4-55F7-4FA9-B84F-DD61225691C7}"/>
                  </a:ext>
                </a:extLst>
              </p:cNvPr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" name="Google Shape;3713;p47">
                <a:extLst>
                  <a:ext uri="{FF2B5EF4-FFF2-40B4-BE49-F238E27FC236}">
                    <a16:creationId xmlns:a16="http://schemas.microsoft.com/office/drawing/2014/main" id="{4D7436C7-9FF2-4A2D-AFA1-8F7EF9F4D85A}"/>
                  </a:ext>
                </a:extLst>
              </p:cNvPr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" name="Google Shape;3714;p47">
                <a:extLst>
                  <a:ext uri="{FF2B5EF4-FFF2-40B4-BE49-F238E27FC236}">
                    <a16:creationId xmlns:a16="http://schemas.microsoft.com/office/drawing/2014/main" id="{8DC3DF1B-C4AC-4D8B-91B5-92B67003A222}"/>
                  </a:ext>
                </a:extLst>
              </p:cNvPr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" name="Google Shape;3715;p47">
                <a:extLst>
                  <a:ext uri="{FF2B5EF4-FFF2-40B4-BE49-F238E27FC236}">
                    <a16:creationId xmlns:a16="http://schemas.microsoft.com/office/drawing/2014/main" id="{74D95461-B36A-44A5-B628-0EEAE755DCAA}"/>
                  </a:ext>
                </a:extLst>
              </p:cNvPr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" name="Google Shape;3716;p47">
                <a:extLst>
                  <a:ext uri="{FF2B5EF4-FFF2-40B4-BE49-F238E27FC236}">
                    <a16:creationId xmlns:a16="http://schemas.microsoft.com/office/drawing/2014/main" id="{FFFE9EEF-44D3-49DD-BDD1-FDA99F985029}"/>
                  </a:ext>
                </a:extLst>
              </p:cNvPr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" name="Google Shape;3717;p47">
                <a:extLst>
                  <a:ext uri="{FF2B5EF4-FFF2-40B4-BE49-F238E27FC236}">
                    <a16:creationId xmlns:a16="http://schemas.microsoft.com/office/drawing/2014/main" id="{58125FD6-6B86-4D4E-88AE-E4127A9C6DE4}"/>
                  </a:ext>
                </a:extLst>
              </p:cNvPr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" name="Google Shape;3718;p47">
                <a:extLst>
                  <a:ext uri="{FF2B5EF4-FFF2-40B4-BE49-F238E27FC236}">
                    <a16:creationId xmlns:a16="http://schemas.microsoft.com/office/drawing/2014/main" id="{C897FF05-D9FA-42C6-B0B2-18397A8B78AE}"/>
                  </a:ext>
                </a:extLst>
              </p:cNvPr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" name="Google Shape;3719;p47">
                <a:extLst>
                  <a:ext uri="{FF2B5EF4-FFF2-40B4-BE49-F238E27FC236}">
                    <a16:creationId xmlns:a16="http://schemas.microsoft.com/office/drawing/2014/main" id="{8ACD5FD4-999E-4B5D-85BE-AF41FCD30F19}"/>
                  </a:ext>
                </a:extLst>
              </p:cNvPr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" name="Google Shape;3720;p47">
                <a:extLst>
                  <a:ext uri="{FF2B5EF4-FFF2-40B4-BE49-F238E27FC236}">
                    <a16:creationId xmlns:a16="http://schemas.microsoft.com/office/drawing/2014/main" id="{65ECC34F-334F-4E91-8980-DA1E6936CAF2}"/>
                  </a:ext>
                </a:extLst>
              </p:cNvPr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" name="Google Shape;3721;p47">
                <a:extLst>
                  <a:ext uri="{FF2B5EF4-FFF2-40B4-BE49-F238E27FC236}">
                    <a16:creationId xmlns:a16="http://schemas.microsoft.com/office/drawing/2014/main" id="{A078F583-1F48-4A98-B339-6704C1980536}"/>
                  </a:ext>
                </a:extLst>
              </p:cNvPr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" name="Google Shape;3722;p47">
                <a:extLst>
                  <a:ext uri="{FF2B5EF4-FFF2-40B4-BE49-F238E27FC236}">
                    <a16:creationId xmlns:a16="http://schemas.microsoft.com/office/drawing/2014/main" id="{D986C765-296E-47FD-A531-8644EEFAD06D}"/>
                  </a:ext>
                </a:extLst>
              </p:cNvPr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" name="Google Shape;3723;p47">
                <a:extLst>
                  <a:ext uri="{FF2B5EF4-FFF2-40B4-BE49-F238E27FC236}">
                    <a16:creationId xmlns:a16="http://schemas.microsoft.com/office/drawing/2014/main" id="{66B695D1-2FFE-47F6-BC5A-0F7B47D4898B}"/>
                  </a:ext>
                </a:extLst>
              </p:cNvPr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" name="Google Shape;3724;p47">
                <a:extLst>
                  <a:ext uri="{FF2B5EF4-FFF2-40B4-BE49-F238E27FC236}">
                    <a16:creationId xmlns:a16="http://schemas.microsoft.com/office/drawing/2014/main" id="{2261E7E8-FAEF-4A43-8F37-6157524141CA}"/>
                  </a:ext>
                </a:extLst>
              </p:cNvPr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" name="Google Shape;3725;p47">
                <a:extLst>
                  <a:ext uri="{FF2B5EF4-FFF2-40B4-BE49-F238E27FC236}">
                    <a16:creationId xmlns:a16="http://schemas.microsoft.com/office/drawing/2014/main" id="{17D65C9B-6FAE-4678-BF6C-D61C55DCA10C}"/>
                  </a:ext>
                </a:extLst>
              </p:cNvPr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" name="Google Shape;3726;p47">
                <a:extLst>
                  <a:ext uri="{FF2B5EF4-FFF2-40B4-BE49-F238E27FC236}">
                    <a16:creationId xmlns:a16="http://schemas.microsoft.com/office/drawing/2014/main" id="{EE1A31AB-0AD7-4447-BD2B-59ED9EFCD431}"/>
                  </a:ext>
                </a:extLst>
              </p:cNvPr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" name="Google Shape;3727;p47">
                <a:extLst>
                  <a:ext uri="{FF2B5EF4-FFF2-40B4-BE49-F238E27FC236}">
                    <a16:creationId xmlns:a16="http://schemas.microsoft.com/office/drawing/2014/main" id="{8D45B7B6-79DC-4F59-B355-B9995A09D14D}"/>
                  </a:ext>
                </a:extLst>
              </p:cNvPr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" name="Google Shape;3728;p47">
                <a:extLst>
                  <a:ext uri="{FF2B5EF4-FFF2-40B4-BE49-F238E27FC236}">
                    <a16:creationId xmlns:a16="http://schemas.microsoft.com/office/drawing/2014/main" id="{074EB8B2-9737-48B2-9487-4EE9A1121D4F}"/>
                  </a:ext>
                </a:extLst>
              </p:cNvPr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" name="Google Shape;3729;p47">
                <a:extLst>
                  <a:ext uri="{FF2B5EF4-FFF2-40B4-BE49-F238E27FC236}">
                    <a16:creationId xmlns:a16="http://schemas.microsoft.com/office/drawing/2014/main" id="{AAF2469D-DF73-4826-BC0B-2056937F9268}"/>
                  </a:ext>
                </a:extLst>
              </p:cNvPr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" name="Google Shape;3730;p47">
                <a:extLst>
                  <a:ext uri="{FF2B5EF4-FFF2-40B4-BE49-F238E27FC236}">
                    <a16:creationId xmlns:a16="http://schemas.microsoft.com/office/drawing/2014/main" id="{983DDDB2-BFDC-4F4E-9B64-072839F8BD22}"/>
                  </a:ext>
                </a:extLst>
              </p:cNvPr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" name="Google Shape;3731;p47">
                <a:extLst>
                  <a:ext uri="{FF2B5EF4-FFF2-40B4-BE49-F238E27FC236}">
                    <a16:creationId xmlns:a16="http://schemas.microsoft.com/office/drawing/2014/main" id="{8165716A-6655-42CE-B76D-9B196CC9572B}"/>
                  </a:ext>
                </a:extLst>
              </p:cNvPr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" name="Google Shape;3732;p47">
                <a:extLst>
                  <a:ext uri="{FF2B5EF4-FFF2-40B4-BE49-F238E27FC236}">
                    <a16:creationId xmlns:a16="http://schemas.microsoft.com/office/drawing/2014/main" id="{C7D8375B-DB75-45F1-9AF4-B4762DB5D317}"/>
                  </a:ext>
                </a:extLst>
              </p:cNvPr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3733;p47">
                <a:extLst>
                  <a:ext uri="{FF2B5EF4-FFF2-40B4-BE49-F238E27FC236}">
                    <a16:creationId xmlns:a16="http://schemas.microsoft.com/office/drawing/2014/main" id="{A5C70907-2A45-4EB6-A63D-D53F192DADF4}"/>
                  </a:ext>
                </a:extLst>
              </p:cNvPr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3734;p47">
                <a:extLst>
                  <a:ext uri="{FF2B5EF4-FFF2-40B4-BE49-F238E27FC236}">
                    <a16:creationId xmlns:a16="http://schemas.microsoft.com/office/drawing/2014/main" id="{E69837BF-096D-4FAE-8F4E-94AE44514DD3}"/>
                  </a:ext>
                </a:extLst>
              </p:cNvPr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3735;p47">
                <a:extLst>
                  <a:ext uri="{FF2B5EF4-FFF2-40B4-BE49-F238E27FC236}">
                    <a16:creationId xmlns:a16="http://schemas.microsoft.com/office/drawing/2014/main" id="{85C52DDA-14CC-4E0E-9EAE-1EF1906C4E4D}"/>
                  </a:ext>
                </a:extLst>
              </p:cNvPr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3736;p47">
                <a:extLst>
                  <a:ext uri="{FF2B5EF4-FFF2-40B4-BE49-F238E27FC236}">
                    <a16:creationId xmlns:a16="http://schemas.microsoft.com/office/drawing/2014/main" id="{0179B591-0594-4A9B-B8A1-D224E964AD4F}"/>
                  </a:ext>
                </a:extLst>
              </p:cNvPr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3737;p47">
                <a:extLst>
                  <a:ext uri="{FF2B5EF4-FFF2-40B4-BE49-F238E27FC236}">
                    <a16:creationId xmlns:a16="http://schemas.microsoft.com/office/drawing/2014/main" id="{DA47F381-5B61-409B-95D5-D464763B076C}"/>
                  </a:ext>
                </a:extLst>
              </p:cNvPr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3738;p47">
                <a:extLst>
                  <a:ext uri="{FF2B5EF4-FFF2-40B4-BE49-F238E27FC236}">
                    <a16:creationId xmlns:a16="http://schemas.microsoft.com/office/drawing/2014/main" id="{9AFE67C6-1A63-472F-A3E8-D3C02EA1DB36}"/>
                  </a:ext>
                </a:extLst>
              </p:cNvPr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3739;p47">
                <a:extLst>
                  <a:ext uri="{FF2B5EF4-FFF2-40B4-BE49-F238E27FC236}">
                    <a16:creationId xmlns:a16="http://schemas.microsoft.com/office/drawing/2014/main" id="{7A18142F-DF40-4066-AE09-4BDBE485CDA4}"/>
                  </a:ext>
                </a:extLst>
              </p:cNvPr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3740;p47">
                <a:extLst>
                  <a:ext uri="{FF2B5EF4-FFF2-40B4-BE49-F238E27FC236}">
                    <a16:creationId xmlns:a16="http://schemas.microsoft.com/office/drawing/2014/main" id="{B2FD86D1-0A60-4351-A10A-BD70CAE70037}"/>
                  </a:ext>
                </a:extLst>
              </p:cNvPr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3741;p47">
                <a:extLst>
                  <a:ext uri="{FF2B5EF4-FFF2-40B4-BE49-F238E27FC236}">
                    <a16:creationId xmlns:a16="http://schemas.microsoft.com/office/drawing/2014/main" id="{052F2126-A8D4-4483-857C-B5D1E5BC5EB0}"/>
                  </a:ext>
                </a:extLst>
              </p:cNvPr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3742;p47">
                <a:extLst>
                  <a:ext uri="{FF2B5EF4-FFF2-40B4-BE49-F238E27FC236}">
                    <a16:creationId xmlns:a16="http://schemas.microsoft.com/office/drawing/2014/main" id="{62A938BC-4928-4354-BADB-5A12E9E73680}"/>
                  </a:ext>
                </a:extLst>
              </p:cNvPr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3743;p47">
                <a:extLst>
                  <a:ext uri="{FF2B5EF4-FFF2-40B4-BE49-F238E27FC236}">
                    <a16:creationId xmlns:a16="http://schemas.microsoft.com/office/drawing/2014/main" id="{672EE390-AAE8-4A1C-843C-FA45C2CD6D77}"/>
                  </a:ext>
                </a:extLst>
              </p:cNvPr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3744;p47">
                <a:extLst>
                  <a:ext uri="{FF2B5EF4-FFF2-40B4-BE49-F238E27FC236}">
                    <a16:creationId xmlns:a16="http://schemas.microsoft.com/office/drawing/2014/main" id="{5A6E3AA5-B4EE-443A-B99E-CA0CB3139711}"/>
                  </a:ext>
                </a:extLst>
              </p:cNvPr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3745;p47">
                <a:extLst>
                  <a:ext uri="{FF2B5EF4-FFF2-40B4-BE49-F238E27FC236}">
                    <a16:creationId xmlns:a16="http://schemas.microsoft.com/office/drawing/2014/main" id="{7E2EAE52-272B-45BE-81F1-206BBBF94D13}"/>
                  </a:ext>
                </a:extLst>
              </p:cNvPr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" name="Google Shape;3746;p47">
                <a:extLst>
                  <a:ext uri="{FF2B5EF4-FFF2-40B4-BE49-F238E27FC236}">
                    <a16:creationId xmlns:a16="http://schemas.microsoft.com/office/drawing/2014/main" id="{4501C88B-9D32-4F68-923A-D2906D5F969A}"/>
                  </a:ext>
                </a:extLst>
              </p:cNvPr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" name="Google Shape;3747;p47">
                <a:extLst>
                  <a:ext uri="{FF2B5EF4-FFF2-40B4-BE49-F238E27FC236}">
                    <a16:creationId xmlns:a16="http://schemas.microsoft.com/office/drawing/2014/main" id="{86AE8FE7-28C4-4FF6-8016-9E760278AB84}"/>
                  </a:ext>
                </a:extLst>
              </p:cNvPr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" name="Google Shape;3748;p47">
                <a:extLst>
                  <a:ext uri="{FF2B5EF4-FFF2-40B4-BE49-F238E27FC236}">
                    <a16:creationId xmlns:a16="http://schemas.microsoft.com/office/drawing/2014/main" id="{4507D8C2-8071-4DB7-9E7B-74D8A2923C15}"/>
                  </a:ext>
                </a:extLst>
              </p:cNvPr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6" name="Google Shape;3749;p47">
                <a:extLst>
                  <a:ext uri="{FF2B5EF4-FFF2-40B4-BE49-F238E27FC236}">
                    <a16:creationId xmlns:a16="http://schemas.microsoft.com/office/drawing/2014/main" id="{DBDA32A6-898C-4864-8BB0-97DAECBE73DA}"/>
                  </a:ext>
                </a:extLst>
              </p:cNvPr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7" name="Google Shape;3750;p47">
                <a:extLst>
                  <a:ext uri="{FF2B5EF4-FFF2-40B4-BE49-F238E27FC236}">
                    <a16:creationId xmlns:a16="http://schemas.microsoft.com/office/drawing/2014/main" id="{3B6D64B4-6C3D-4F5D-BCA8-C799027DA491}"/>
                  </a:ext>
                </a:extLst>
              </p:cNvPr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8" name="Google Shape;3751;p47">
                <a:extLst>
                  <a:ext uri="{FF2B5EF4-FFF2-40B4-BE49-F238E27FC236}">
                    <a16:creationId xmlns:a16="http://schemas.microsoft.com/office/drawing/2014/main" id="{0E546587-B53D-4A72-9FA5-AB0B07340817}"/>
                  </a:ext>
                </a:extLst>
              </p:cNvPr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" name="Google Shape;3752;p47">
                <a:extLst>
                  <a:ext uri="{FF2B5EF4-FFF2-40B4-BE49-F238E27FC236}">
                    <a16:creationId xmlns:a16="http://schemas.microsoft.com/office/drawing/2014/main" id="{E126E826-FA32-47C9-B729-723C648DE2DE}"/>
                  </a:ext>
                </a:extLst>
              </p:cNvPr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" name="Google Shape;3753;p47">
                <a:extLst>
                  <a:ext uri="{FF2B5EF4-FFF2-40B4-BE49-F238E27FC236}">
                    <a16:creationId xmlns:a16="http://schemas.microsoft.com/office/drawing/2014/main" id="{BF7051A8-1B0D-4299-9D5F-A6A1190E6F17}"/>
                  </a:ext>
                </a:extLst>
              </p:cNvPr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" name="Google Shape;3754;p47">
                <a:extLst>
                  <a:ext uri="{FF2B5EF4-FFF2-40B4-BE49-F238E27FC236}">
                    <a16:creationId xmlns:a16="http://schemas.microsoft.com/office/drawing/2014/main" id="{0972E7D6-DCBA-4AC5-BB05-A118AC329C13}"/>
                  </a:ext>
                </a:extLst>
              </p:cNvPr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" name="Google Shape;3755;p47">
                <a:extLst>
                  <a:ext uri="{FF2B5EF4-FFF2-40B4-BE49-F238E27FC236}">
                    <a16:creationId xmlns:a16="http://schemas.microsoft.com/office/drawing/2014/main" id="{1DFD00B6-CB00-4971-B281-C70B946101B9}"/>
                  </a:ext>
                </a:extLst>
              </p:cNvPr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" name="Google Shape;3756;p47">
                <a:extLst>
                  <a:ext uri="{FF2B5EF4-FFF2-40B4-BE49-F238E27FC236}">
                    <a16:creationId xmlns:a16="http://schemas.microsoft.com/office/drawing/2014/main" id="{B439B8BB-348A-4BFF-B271-2D95D1B9DFB6}"/>
                  </a:ext>
                </a:extLst>
              </p:cNvPr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" name="Google Shape;3757;p47">
                <a:extLst>
                  <a:ext uri="{FF2B5EF4-FFF2-40B4-BE49-F238E27FC236}">
                    <a16:creationId xmlns:a16="http://schemas.microsoft.com/office/drawing/2014/main" id="{6C6FDC76-B785-49EF-BBB9-AE8157587C45}"/>
                  </a:ext>
                </a:extLst>
              </p:cNvPr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" name="Google Shape;3758;p47">
                <a:extLst>
                  <a:ext uri="{FF2B5EF4-FFF2-40B4-BE49-F238E27FC236}">
                    <a16:creationId xmlns:a16="http://schemas.microsoft.com/office/drawing/2014/main" id="{E88EBA80-0187-4B06-B682-CF178D384CA6}"/>
                  </a:ext>
                </a:extLst>
              </p:cNvPr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" name="Google Shape;3759;p47">
                <a:extLst>
                  <a:ext uri="{FF2B5EF4-FFF2-40B4-BE49-F238E27FC236}">
                    <a16:creationId xmlns:a16="http://schemas.microsoft.com/office/drawing/2014/main" id="{30631C71-86E6-4153-A8EE-CBD67F4769CD}"/>
                  </a:ext>
                </a:extLst>
              </p:cNvPr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" name="Google Shape;3760;p47">
                <a:extLst>
                  <a:ext uri="{FF2B5EF4-FFF2-40B4-BE49-F238E27FC236}">
                    <a16:creationId xmlns:a16="http://schemas.microsoft.com/office/drawing/2014/main" id="{E7E3CFE4-948F-4BE5-99D4-A1DACDB727FD}"/>
                  </a:ext>
                </a:extLst>
              </p:cNvPr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" name="Google Shape;3761;p47">
                <a:extLst>
                  <a:ext uri="{FF2B5EF4-FFF2-40B4-BE49-F238E27FC236}">
                    <a16:creationId xmlns:a16="http://schemas.microsoft.com/office/drawing/2014/main" id="{1F9FD497-2AC1-4EF1-B473-A2FB2CC865B8}"/>
                  </a:ext>
                </a:extLst>
              </p:cNvPr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" name="Google Shape;3762;p47">
                <a:extLst>
                  <a:ext uri="{FF2B5EF4-FFF2-40B4-BE49-F238E27FC236}">
                    <a16:creationId xmlns:a16="http://schemas.microsoft.com/office/drawing/2014/main" id="{C7C8071C-CE79-4C6F-B4C0-D9FEF4713BDA}"/>
                  </a:ext>
                </a:extLst>
              </p:cNvPr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" name="Google Shape;3763;p47">
                <a:extLst>
                  <a:ext uri="{FF2B5EF4-FFF2-40B4-BE49-F238E27FC236}">
                    <a16:creationId xmlns:a16="http://schemas.microsoft.com/office/drawing/2014/main" id="{5CCC2409-5045-4C48-A8A9-FADE1885CD46}"/>
                  </a:ext>
                </a:extLst>
              </p:cNvPr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" name="Google Shape;3764;p47">
                <a:extLst>
                  <a:ext uri="{FF2B5EF4-FFF2-40B4-BE49-F238E27FC236}">
                    <a16:creationId xmlns:a16="http://schemas.microsoft.com/office/drawing/2014/main" id="{A50190A0-C5EE-4DB9-B5AD-AC96EA24852E}"/>
                  </a:ext>
                </a:extLst>
              </p:cNvPr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2" name="Google Shape;3765;p47">
                <a:extLst>
                  <a:ext uri="{FF2B5EF4-FFF2-40B4-BE49-F238E27FC236}">
                    <a16:creationId xmlns:a16="http://schemas.microsoft.com/office/drawing/2014/main" id="{B3BA72D3-A76C-4BCA-953A-D9F02C904737}"/>
                  </a:ext>
                </a:extLst>
              </p:cNvPr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3" name="Google Shape;3766;p47">
                <a:extLst>
                  <a:ext uri="{FF2B5EF4-FFF2-40B4-BE49-F238E27FC236}">
                    <a16:creationId xmlns:a16="http://schemas.microsoft.com/office/drawing/2014/main" id="{74D40AC4-4BE3-43B1-8C95-F7C4745BE743}"/>
                  </a:ext>
                </a:extLst>
              </p:cNvPr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17" name="Google Shape;3767;p47">
            <a:extLst>
              <a:ext uri="{FF2B5EF4-FFF2-40B4-BE49-F238E27FC236}">
                <a16:creationId xmlns:a16="http://schemas.microsoft.com/office/drawing/2014/main" id="{9D9B903E-F93F-4760-B6D1-11136D1ED8F1}"/>
              </a:ext>
            </a:extLst>
          </p:cNvPr>
          <p:cNvSpPr/>
          <p:nvPr/>
        </p:nvSpPr>
        <p:spPr>
          <a:xfrm rot="418904">
            <a:off x="10577320" y="647456"/>
            <a:ext cx="898592" cy="779349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8" name="Google Shape;3768;p47">
            <a:extLst>
              <a:ext uri="{FF2B5EF4-FFF2-40B4-BE49-F238E27FC236}">
                <a16:creationId xmlns:a16="http://schemas.microsoft.com/office/drawing/2014/main" id="{272D5A49-6581-47EC-9FE2-B5B91F0D9590}"/>
              </a:ext>
            </a:extLst>
          </p:cNvPr>
          <p:cNvGrpSpPr/>
          <p:nvPr/>
        </p:nvGrpSpPr>
        <p:grpSpPr>
          <a:xfrm>
            <a:off x="31475" y="1265865"/>
            <a:ext cx="724159" cy="650428"/>
            <a:chOff x="935179" y="530465"/>
            <a:chExt cx="543119" cy="487821"/>
          </a:xfrm>
        </p:grpSpPr>
        <p:grpSp>
          <p:nvGrpSpPr>
            <p:cNvPr id="519" name="Google Shape;3769;p47">
              <a:extLst>
                <a:ext uri="{FF2B5EF4-FFF2-40B4-BE49-F238E27FC236}">
                  <a16:creationId xmlns:a16="http://schemas.microsoft.com/office/drawing/2014/main" id="{4601F3F8-4A2A-4D7B-8985-8EEEA999F9DC}"/>
                </a:ext>
              </a:extLst>
            </p:cNvPr>
            <p:cNvGrpSpPr/>
            <p:nvPr/>
          </p:nvGrpSpPr>
          <p:grpSpPr>
            <a:xfrm>
              <a:off x="1001854" y="549515"/>
              <a:ext cx="476444" cy="468771"/>
              <a:chOff x="5725679" y="3981227"/>
              <a:chExt cx="476444" cy="468771"/>
            </a:xfrm>
          </p:grpSpPr>
          <p:sp>
            <p:nvSpPr>
              <p:cNvPr id="530" name="Google Shape;3770;p47">
                <a:extLst>
                  <a:ext uri="{FF2B5EF4-FFF2-40B4-BE49-F238E27FC236}">
                    <a16:creationId xmlns:a16="http://schemas.microsoft.com/office/drawing/2014/main" id="{10D52853-A6CE-4E57-B61D-52AF92BE124B}"/>
                  </a:ext>
                </a:extLst>
              </p:cNvPr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1" name="Google Shape;3771;p47">
                <a:extLst>
                  <a:ext uri="{FF2B5EF4-FFF2-40B4-BE49-F238E27FC236}">
                    <a16:creationId xmlns:a16="http://schemas.microsoft.com/office/drawing/2014/main" id="{12E47F04-584D-4224-8D85-01F7438F533F}"/>
                  </a:ext>
                </a:extLst>
              </p:cNvPr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2" name="Google Shape;3772;p47">
                <a:extLst>
                  <a:ext uri="{FF2B5EF4-FFF2-40B4-BE49-F238E27FC236}">
                    <a16:creationId xmlns:a16="http://schemas.microsoft.com/office/drawing/2014/main" id="{AC7E22C7-79D8-4BA1-943B-0C403CA9562A}"/>
                  </a:ext>
                </a:extLst>
              </p:cNvPr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3" name="Google Shape;3773;p47">
                <a:extLst>
                  <a:ext uri="{FF2B5EF4-FFF2-40B4-BE49-F238E27FC236}">
                    <a16:creationId xmlns:a16="http://schemas.microsoft.com/office/drawing/2014/main" id="{75A9B7DE-478C-40CE-8E7B-D12FC5113B31}"/>
                  </a:ext>
                </a:extLst>
              </p:cNvPr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4" name="Google Shape;3774;p47">
                <a:extLst>
                  <a:ext uri="{FF2B5EF4-FFF2-40B4-BE49-F238E27FC236}">
                    <a16:creationId xmlns:a16="http://schemas.microsoft.com/office/drawing/2014/main" id="{6E2A00FE-85C4-452E-AFB7-AB3036868AC9}"/>
                  </a:ext>
                </a:extLst>
              </p:cNvPr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5" name="Google Shape;3775;p47">
                <a:extLst>
                  <a:ext uri="{FF2B5EF4-FFF2-40B4-BE49-F238E27FC236}">
                    <a16:creationId xmlns:a16="http://schemas.microsoft.com/office/drawing/2014/main" id="{3C9543EE-53E0-414E-AD1D-98F134A44C6F}"/>
                  </a:ext>
                </a:extLst>
              </p:cNvPr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6" name="Google Shape;3776;p47">
                <a:extLst>
                  <a:ext uri="{FF2B5EF4-FFF2-40B4-BE49-F238E27FC236}">
                    <a16:creationId xmlns:a16="http://schemas.microsoft.com/office/drawing/2014/main" id="{10D9F7C7-BCAA-497D-A6CF-408A0E706772}"/>
                  </a:ext>
                </a:extLst>
              </p:cNvPr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7" name="Google Shape;3777;p47">
                <a:extLst>
                  <a:ext uri="{FF2B5EF4-FFF2-40B4-BE49-F238E27FC236}">
                    <a16:creationId xmlns:a16="http://schemas.microsoft.com/office/drawing/2014/main" id="{64C8ED23-82D3-41FE-B211-DFB6F889732B}"/>
                  </a:ext>
                </a:extLst>
              </p:cNvPr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8" name="Google Shape;3778;p47">
                <a:extLst>
                  <a:ext uri="{FF2B5EF4-FFF2-40B4-BE49-F238E27FC236}">
                    <a16:creationId xmlns:a16="http://schemas.microsoft.com/office/drawing/2014/main" id="{F234FF61-BBE0-4A07-81E3-C711CCE3A24C}"/>
                  </a:ext>
                </a:extLst>
              </p:cNvPr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20" name="Google Shape;3779;p47">
              <a:extLst>
                <a:ext uri="{FF2B5EF4-FFF2-40B4-BE49-F238E27FC236}">
                  <a16:creationId xmlns:a16="http://schemas.microsoft.com/office/drawing/2014/main" id="{28760219-FA88-4CBF-818F-0FC3EE9FA67C}"/>
                </a:ext>
              </a:extLst>
            </p:cNvPr>
            <p:cNvGrpSpPr/>
            <p:nvPr/>
          </p:nvGrpSpPr>
          <p:grpSpPr>
            <a:xfrm>
              <a:off x="935179" y="530465"/>
              <a:ext cx="476444" cy="468771"/>
              <a:chOff x="5725679" y="3981227"/>
              <a:chExt cx="476444" cy="468771"/>
            </a:xfrm>
          </p:grpSpPr>
          <p:sp>
            <p:nvSpPr>
              <p:cNvPr id="521" name="Google Shape;3780;p47">
                <a:extLst>
                  <a:ext uri="{FF2B5EF4-FFF2-40B4-BE49-F238E27FC236}">
                    <a16:creationId xmlns:a16="http://schemas.microsoft.com/office/drawing/2014/main" id="{1FD84EA4-523D-44C3-A93F-F87484276277}"/>
                  </a:ext>
                </a:extLst>
              </p:cNvPr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2" name="Google Shape;3781;p47">
                <a:extLst>
                  <a:ext uri="{FF2B5EF4-FFF2-40B4-BE49-F238E27FC236}">
                    <a16:creationId xmlns:a16="http://schemas.microsoft.com/office/drawing/2014/main" id="{A6B98C9A-1191-40B4-B979-D3A7719A28AB}"/>
                  </a:ext>
                </a:extLst>
              </p:cNvPr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3" name="Google Shape;3782;p47">
                <a:extLst>
                  <a:ext uri="{FF2B5EF4-FFF2-40B4-BE49-F238E27FC236}">
                    <a16:creationId xmlns:a16="http://schemas.microsoft.com/office/drawing/2014/main" id="{8189FEEA-8145-48E2-8FCE-CECBD5E5D8C9}"/>
                  </a:ext>
                </a:extLst>
              </p:cNvPr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3783;p47">
                <a:extLst>
                  <a:ext uri="{FF2B5EF4-FFF2-40B4-BE49-F238E27FC236}">
                    <a16:creationId xmlns:a16="http://schemas.microsoft.com/office/drawing/2014/main" id="{2B720588-6482-4DDD-8A95-09B1F62D4208}"/>
                  </a:ext>
                </a:extLst>
              </p:cNvPr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3784;p47">
                <a:extLst>
                  <a:ext uri="{FF2B5EF4-FFF2-40B4-BE49-F238E27FC236}">
                    <a16:creationId xmlns:a16="http://schemas.microsoft.com/office/drawing/2014/main" id="{9A3AC2EE-4E43-4485-BA1C-68172F097DB2}"/>
                  </a:ext>
                </a:extLst>
              </p:cNvPr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6" name="Google Shape;3785;p47">
                <a:extLst>
                  <a:ext uri="{FF2B5EF4-FFF2-40B4-BE49-F238E27FC236}">
                    <a16:creationId xmlns:a16="http://schemas.microsoft.com/office/drawing/2014/main" id="{6DB773C6-66FE-487F-B4C9-77CAFF373300}"/>
                  </a:ext>
                </a:extLst>
              </p:cNvPr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7" name="Google Shape;3786;p47">
                <a:extLst>
                  <a:ext uri="{FF2B5EF4-FFF2-40B4-BE49-F238E27FC236}">
                    <a16:creationId xmlns:a16="http://schemas.microsoft.com/office/drawing/2014/main" id="{4CDD1615-5F3B-49D3-9807-EAE924702571}"/>
                  </a:ext>
                </a:extLst>
              </p:cNvPr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8" name="Google Shape;3787;p47">
                <a:extLst>
                  <a:ext uri="{FF2B5EF4-FFF2-40B4-BE49-F238E27FC236}">
                    <a16:creationId xmlns:a16="http://schemas.microsoft.com/office/drawing/2014/main" id="{264D2AF7-AF64-4030-BD11-67A3EE44A413}"/>
                  </a:ext>
                </a:extLst>
              </p:cNvPr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9" name="Google Shape;3788;p47">
                <a:extLst>
                  <a:ext uri="{FF2B5EF4-FFF2-40B4-BE49-F238E27FC236}">
                    <a16:creationId xmlns:a16="http://schemas.microsoft.com/office/drawing/2014/main" id="{C4FE1008-905C-4284-963B-1B8C37CABD51}"/>
                  </a:ext>
                </a:extLst>
              </p:cNvPr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39" name="Google Shape;3789;p47">
            <a:extLst>
              <a:ext uri="{FF2B5EF4-FFF2-40B4-BE49-F238E27FC236}">
                <a16:creationId xmlns:a16="http://schemas.microsoft.com/office/drawing/2014/main" id="{2618E357-4E02-4B09-8C3F-6018BE740BD3}"/>
              </a:ext>
            </a:extLst>
          </p:cNvPr>
          <p:cNvSpPr/>
          <p:nvPr/>
        </p:nvSpPr>
        <p:spPr>
          <a:xfrm>
            <a:off x="2248100" y="4712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0" name="Google Shape;3790;p47">
            <a:extLst>
              <a:ext uri="{FF2B5EF4-FFF2-40B4-BE49-F238E27FC236}">
                <a16:creationId xmlns:a16="http://schemas.microsoft.com/office/drawing/2014/main" id="{A7185C71-CD56-4B66-8DDC-8569AF570E29}"/>
              </a:ext>
            </a:extLst>
          </p:cNvPr>
          <p:cNvSpPr/>
          <p:nvPr/>
        </p:nvSpPr>
        <p:spPr>
          <a:xfrm>
            <a:off x="469067" y="2539533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1" name="Google Shape;3791;p47">
            <a:extLst>
              <a:ext uri="{FF2B5EF4-FFF2-40B4-BE49-F238E27FC236}">
                <a16:creationId xmlns:a16="http://schemas.microsoft.com/office/drawing/2014/main" id="{D6CE0C53-25BE-49BF-8174-E1693E74A97C}"/>
              </a:ext>
            </a:extLst>
          </p:cNvPr>
          <p:cNvSpPr/>
          <p:nvPr/>
        </p:nvSpPr>
        <p:spPr>
          <a:xfrm>
            <a:off x="4682367" y="6093800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2" name="Google Shape;3792;p47">
            <a:extLst>
              <a:ext uri="{FF2B5EF4-FFF2-40B4-BE49-F238E27FC236}">
                <a16:creationId xmlns:a16="http://schemas.microsoft.com/office/drawing/2014/main" id="{B8E0E9B6-E0D5-468C-B856-B339385A4A86}"/>
              </a:ext>
            </a:extLst>
          </p:cNvPr>
          <p:cNvSpPr/>
          <p:nvPr/>
        </p:nvSpPr>
        <p:spPr>
          <a:xfrm>
            <a:off x="8500733" y="6281800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3" name="Google Shape;3793;p47">
            <a:extLst>
              <a:ext uri="{FF2B5EF4-FFF2-40B4-BE49-F238E27FC236}">
                <a16:creationId xmlns:a16="http://schemas.microsoft.com/office/drawing/2014/main" id="{E38448D6-0D04-4061-8D53-B3864F730117}"/>
              </a:ext>
            </a:extLst>
          </p:cNvPr>
          <p:cNvSpPr/>
          <p:nvPr/>
        </p:nvSpPr>
        <p:spPr>
          <a:xfrm>
            <a:off x="11621100" y="32408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4" name="Google Shape;3794;p47">
            <a:extLst>
              <a:ext uri="{FF2B5EF4-FFF2-40B4-BE49-F238E27FC236}">
                <a16:creationId xmlns:a16="http://schemas.microsoft.com/office/drawing/2014/main" id="{0993C582-80E3-4BF0-977D-62EAE68EE8A7}"/>
              </a:ext>
            </a:extLst>
          </p:cNvPr>
          <p:cNvSpPr/>
          <p:nvPr/>
        </p:nvSpPr>
        <p:spPr>
          <a:xfrm>
            <a:off x="667233" y="4079900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5" name="Google Shape;3795;p47">
            <a:extLst>
              <a:ext uri="{FF2B5EF4-FFF2-40B4-BE49-F238E27FC236}">
                <a16:creationId xmlns:a16="http://schemas.microsoft.com/office/drawing/2014/main" id="{8F2E1AB4-0B06-4311-B1DA-1F1BB7792942}"/>
              </a:ext>
            </a:extLst>
          </p:cNvPr>
          <p:cNvSpPr/>
          <p:nvPr/>
        </p:nvSpPr>
        <p:spPr>
          <a:xfrm>
            <a:off x="10006267" y="1650633"/>
            <a:ext cx="88400" cy="8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6" name="Google Shape;3796;p47">
            <a:extLst>
              <a:ext uri="{FF2B5EF4-FFF2-40B4-BE49-F238E27FC236}">
                <a16:creationId xmlns:a16="http://schemas.microsoft.com/office/drawing/2014/main" id="{FF7F413D-B4E8-425B-9D9E-5020DEA5F3A6}"/>
              </a:ext>
            </a:extLst>
          </p:cNvPr>
          <p:cNvSpPr/>
          <p:nvPr/>
        </p:nvSpPr>
        <p:spPr>
          <a:xfrm rot="5400000" flipH="1">
            <a:off x="80107" y="5926055"/>
            <a:ext cx="898631" cy="779384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47" name="Picture 7">
            <a:extLst>
              <a:ext uri="{FF2B5EF4-FFF2-40B4-BE49-F238E27FC236}">
                <a16:creationId xmlns:a16="http://schemas.microsoft.com/office/drawing/2014/main" id="{6F4F4FEF-0A73-4528-9A69-BEA6C8AE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59862" y="0"/>
            <a:ext cx="1010880" cy="1010880"/>
          </a:xfrm>
          <a:prstGeom prst="rect">
            <a:avLst/>
          </a:prstGeom>
        </p:spPr>
      </p:pic>
      <p:sp>
        <p:nvSpPr>
          <p:cNvPr id="548" name="Hộp Văn bản 204">
            <a:extLst>
              <a:ext uri="{FF2B5EF4-FFF2-40B4-BE49-F238E27FC236}">
                <a16:creationId xmlns:a16="http://schemas.microsoft.com/office/drawing/2014/main" id="{B9E54C0E-7C23-427E-9A8E-D0352929DC12}"/>
              </a:ext>
            </a:extLst>
          </p:cNvPr>
          <p:cNvSpPr txBox="1"/>
          <p:nvPr/>
        </p:nvSpPr>
        <p:spPr>
          <a:xfrm>
            <a:off x="1972242" y="122880"/>
            <a:ext cx="872126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Chọn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kết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quả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đúng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với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phép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49" name="Hình ảnh 15">
            <a:extLst>
              <a:ext uri="{FF2B5EF4-FFF2-40B4-BE49-F238E27FC236}">
                <a16:creationId xmlns:a16="http://schemas.microsoft.com/office/drawing/2014/main" id="{699ADD5D-37ED-4B28-8517-FA4949B21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635" y="2955847"/>
            <a:ext cx="20955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0" name="Hình ảnh 16">
            <a:extLst>
              <a:ext uri="{FF2B5EF4-FFF2-40B4-BE49-F238E27FC236}">
                <a16:creationId xmlns:a16="http://schemas.microsoft.com/office/drawing/2014/main" id="{8434411F-30A0-4984-813C-662C2C180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477" y="1252421"/>
            <a:ext cx="2336800" cy="181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1" name="Hình ảnh 17">
            <a:extLst>
              <a:ext uri="{FF2B5EF4-FFF2-40B4-BE49-F238E27FC236}">
                <a16:creationId xmlns:a16="http://schemas.microsoft.com/office/drawing/2014/main" id="{3D04C58E-C1A8-4203-9EEF-65A35358C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17" y="1150820"/>
            <a:ext cx="2197100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" name="Hình ảnh 18">
            <a:extLst>
              <a:ext uri="{FF2B5EF4-FFF2-40B4-BE49-F238E27FC236}">
                <a16:creationId xmlns:a16="http://schemas.microsoft.com/office/drawing/2014/main" id="{28A6AADB-A652-40C0-B7C2-C437CBF51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255" y="1095945"/>
            <a:ext cx="2298700" cy="19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" name="Hình ảnh 19">
            <a:extLst>
              <a:ext uri="{FF2B5EF4-FFF2-40B4-BE49-F238E27FC236}">
                <a16:creationId xmlns:a16="http://schemas.microsoft.com/office/drawing/2014/main" id="{936DB657-D37F-4B69-8429-06D4D11DD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5041" y="1207587"/>
            <a:ext cx="23495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4" name="Hình ảnh 20">
            <a:extLst>
              <a:ext uri="{FF2B5EF4-FFF2-40B4-BE49-F238E27FC236}">
                <a16:creationId xmlns:a16="http://schemas.microsoft.com/office/drawing/2014/main" id="{6530A39E-C5DE-43F2-8130-EDBA53DE16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6603" y="2931563"/>
            <a:ext cx="2197100" cy="189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5" name="Hình ảnh 21">
            <a:extLst>
              <a:ext uri="{FF2B5EF4-FFF2-40B4-BE49-F238E27FC236}">
                <a16:creationId xmlns:a16="http://schemas.microsoft.com/office/drawing/2014/main" id="{A2737ECB-21CF-46BB-81B8-17C1D7D8F7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9277" y="3364585"/>
            <a:ext cx="2286000" cy="166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6" name="Hình ảnh 22">
            <a:extLst>
              <a:ext uri="{FF2B5EF4-FFF2-40B4-BE49-F238E27FC236}">
                <a16:creationId xmlns:a16="http://schemas.microsoft.com/office/drawing/2014/main" id="{144DBBD1-53E3-4565-A8E2-0E0A99C990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1283" y="3405859"/>
            <a:ext cx="21209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7" name="Hình ảnh 23">
            <a:extLst>
              <a:ext uri="{FF2B5EF4-FFF2-40B4-BE49-F238E27FC236}">
                <a16:creationId xmlns:a16="http://schemas.microsoft.com/office/drawing/2014/main" id="{ECA49450-2683-4621-BF5A-ACA09E5EFE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72085" y="3494759"/>
            <a:ext cx="22479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8" name="Hình ảnh 24">
            <a:extLst>
              <a:ext uri="{FF2B5EF4-FFF2-40B4-BE49-F238E27FC236}">
                <a16:creationId xmlns:a16="http://schemas.microsoft.com/office/drawing/2014/main" id="{00C49DFB-01B8-4DA5-AB70-31F00FAB26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64483" y="5218925"/>
            <a:ext cx="2115715" cy="137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9" name="Hình ảnh 25">
            <a:extLst>
              <a:ext uri="{FF2B5EF4-FFF2-40B4-BE49-F238E27FC236}">
                <a16:creationId xmlns:a16="http://schemas.microsoft.com/office/drawing/2014/main" id="{F6DB580C-B061-48CA-9750-37D25E211A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1986" y="5152912"/>
            <a:ext cx="1877443" cy="127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0" name="Hình ảnh 26">
            <a:extLst>
              <a:ext uri="{FF2B5EF4-FFF2-40B4-BE49-F238E27FC236}">
                <a16:creationId xmlns:a16="http://schemas.microsoft.com/office/drawing/2014/main" id="{FAFAB111-4AF5-4BFA-85AB-248BE465D6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3853" y="5114475"/>
            <a:ext cx="1861792" cy="130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1" name="TextBox 560">
            <a:extLst>
              <a:ext uri="{FF2B5EF4-FFF2-40B4-BE49-F238E27FC236}">
                <a16:creationId xmlns:a16="http://schemas.microsoft.com/office/drawing/2014/main" id="{113A0325-04E4-41F4-A21A-B1A379479F82}"/>
              </a:ext>
            </a:extLst>
          </p:cNvPr>
          <p:cNvSpPr txBox="1"/>
          <p:nvPr/>
        </p:nvSpPr>
        <p:spPr>
          <a:xfrm>
            <a:off x="2743200" y="4890499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10 kg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912FF0A3-9D92-44CC-AC04-B2C878B2C0EA}"/>
              </a:ext>
            </a:extLst>
          </p:cNvPr>
          <p:cNvSpPr txBox="1"/>
          <p:nvPr/>
        </p:nvSpPr>
        <p:spPr>
          <a:xfrm>
            <a:off x="5363110" y="4736387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9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C0F66DF6-C290-4AD7-8B30-2914FEDBF20A}"/>
              </a:ext>
            </a:extLst>
          </p:cNvPr>
          <p:cNvSpPr txBox="1"/>
          <p:nvPr/>
        </p:nvSpPr>
        <p:spPr>
          <a:xfrm>
            <a:off x="8209051" y="4705564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7 mm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55B1AF48-DA43-4449-AB48-7D067802247A}"/>
              </a:ext>
            </a:extLst>
          </p:cNvPr>
          <p:cNvSpPr txBox="1"/>
          <p:nvPr/>
        </p:nvSpPr>
        <p:spPr>
          <a:xfrm>
            <a:off x="1746606" y="6359703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5 kg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FED21DC5-4C35-48B2-8A2F-942D5148E084}"/>
              </a:ext>
            </a:extLst>
          </p:cNvPr>
          <p:cNvSpPr txBox="1"/>
          <p:nvPr/>
        </p:nvSpPr>
        <p:spPr>
          <a:xfrm>
            <a:off x="4839127" y="6390525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43A713A3-EB6C-44C1-BC98-80A89A46E71B}"/>
              </a:ext>
            </a:extLst>
          </p:cNvPr>
          <p:cNvSpPr txBox="1"/>
          <p:nvPr/>
        </p:nvSpPr>
        <p:spPr>
          <a:xfrm>
            <a:off x="7736439" y="6273225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 mm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7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31 0.05324 L -0.07331 0.0537 C -0.07643 0.05185 -0.07943 0.05069 -0.08242 0.04953 C -0.08334 0.04884 -0.08451 0.04814 -0.08542 0.04745 C -0.0905 0.04351 -0.09544 0.03958 -0.10039 0.03588 C -0.10169 0.03194 -0.103 0.02777 -0.10443 0.0243 C -0.11341 0.00254 -0.12097 -0.00811 -0.13334 -0.02755 C -0.13893 -0.03635 -0.14492 -0.04399 -0.15026 -0.05255 C -0.15391 -0.05787 -0.1569 -0.06412 -0.16029 -0.06968 C -0.16159 -0.07176 -0.16315 -0.07362 -0.16433 -0.0757 C -0.16641 -0.07871 -0.16836 -0.08218 -0.17031 -0.08519 C -0.17266 -0.08843 -0.17526 -0.09098 -0.17735 -0.09468 C -0.17852 -0.097 -0.1793 -0.1 -0.18034 -0.10232 C -0.18373 -0.10996 -0.18373 -0.1095 -0.18737 -0.11389 C -0.18789 -0.12037 -0.18841 -0.12686 -0.18933 -0.13311 C -0.19076 -0.14329 -0.18959 -0.1426 -0.19219 -0.1426 " pathEditMode="relative" rAng="0" ptsTypes="AAAAAAAAAAAAAAAA">
                                      <p:cBhvr>
                                        <p:cTn id="51" dur="2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-0.02893 L 0.07487 -0.02893 L 0.08828 -0.07847 C 0.09088 -0.08796 0.0944 -0.10115 0.09844 -0.10856 C 0.10325 -0.11736 0.10859 -0.12546 0.11445 -0.1324 C 0.12942 -0.15046 0.14505 -0.16713 0.16081 -0.18333 C 0.18021 -0.20347 0.21979 -0.24189 0.21979 -0.24189 C 0.2237 -0.25069 0.22903 -0.25833 0.23151 -0.26875 C 0.2332 -0.27569 0.23463 -0.28287 0.23659 -0.28981 C 0.2375 -0.29305 0.24297 -0.30902 0.24505 -0.31365 C 0.24713 -0.31875 0.2487 -0.32523 0.25169 -0.3287 C 0.26914 -0.34838 0.28776 -0.36458 0.30573 -0.38263 C 0.30768 -0.38472 0.30976 -0.38611 0.31159 -0.38865 C 0.31575 -0.39421 0.31927 -0.39791 0.32252 -0.40509 C 0.32383 -0.40787 0.32435 -0.4118 0.32591 -0.41412 C 0.32812 -0.41736 0.33099 -0.41898 0.33346 -0.42152 C 0.33828 -0.43449 0.33255 -0.41805 0.33607 -0.43055 C 0.33646 -0.43217 0.33711 -0.43356 0.33776 -0.43495 " pathEditMode="relative" ptsTypes="AAAAAAAAAAAAAAAAAA">
                                      <p:cBhvr>
                                        <p:cTn id="60" dur="2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04537 L 0.0651 -0.04513 C 0.07383 -0.05208 0.08294 -0.05833 0.09166 -0.06527 C 0.09336 -0.06643 0.09479 -0.06805 0.09622 -0.06967 C 0.10026 -0.07453 0.10078 -0.07777 0.10612 -0.08055 C 0.14127 -0.09884 0.17682 -0.11643 0.21211 -0.13449 C 0.21536 -0.13611 0.22565 -0.14027 0.222 -0.13981 C 0.21497 -0.13888 0.21523 -0.14166 0.21523 -0.13796 " pathEditMode="relative" rAng="0" ptsTypes="AAAAAAAA">
                                      <p:cBhvr>
                                        <p:cTn id="69" dur="2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6 -0.03125 L -0.04726 -0.03102 C -0.0457 -0.07662 -0.04427 -0.12176 -0.04218 -0.16667 C -0.0414 -0.1838 -0.03971 -0.20069 -0.03867 -0.21782 C -0.0375 -0.23727 -0.03658 -0.25671 -0.03515 -0.27616 C -0.02148 -0.45995 -0.03515 -0.25069 -0.02552 -0.40278 C -0.02526 -0.44097 -0.02578 -0.4794 -0.0246 -0.51759 C -0.02434 -0.52662 -0.02174 -0.53495 -0.02109 -0.54398 C -0.02031 -0.55509 -0.02057 -0.5662 -0.02031 -0.57731 C -0.01927 -0.62801 -0.0194 -0.6213 -0.0194 -0.65139 " pathEditMode="relative" rAng="0" ptsTypes="AAAAAAAAAA">
                                      <p:cBhvr>
                                        <p:cTn id="78" dur="2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5 -0.06389 L 0.02565 -0.06389 C 0.02682 -0.07662 0.0306 -0.11666 0.0332 -0.13264 C 0.03477 -0.14282 0.0375 -0.15254 0.03906 -0.16273 C 0.04115 -0.17546 0.04193 -0.18889 0.04414 -0.20162 C 0.04844 -0.22685 0.05417 -0.25115 0.05846 -0.27639 C 0.06237 -0.29953 0.06732 -0.32199 0.07031 -0.34537 C 0.07161 -0.35694 0.0724 -0.36875 0.07448 -0.37986 C 0.07695 -0.39328 0.07995 -0.40625 0.08372 -0.41875 C 0.1112 -0.51041 0.10482 -0.49398 0.12591 -0.54166 C 0.12747 -0.55046 0.12799 -0.55347 0.13177 -0.56412 C 0.13372 -0.56944 0.1362 -0.5743 0.13854 -0.57916 C 0.13932 -0.58078 0.14036 -0.58194 0.14102 -0.58356 C 0.14453 -0.59236 0.14766 -0.60162 0.15117 -0.61065 C 0.15156 -0.6118 0.15247 -0.61227 0.15286 -0.61365 C 0.15573 -0.62222 0.15859 -0.63264 0.16133 -0.6419 " pathEditMode="relative" ptsTypes="AAAAAAAAAAAAAAAA">
                                      <p:cBhvr>
                                        <p:cTn id="87" dur="2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4 -0.09028 L -0.04154 -0.09028 C -0.06185 -0.13866 -0.06654 -0.14607 -0.08295 -0.20556 C -0.10599 -0.28958 -0.08034 -0.22454 -0.10899 -0.31482 C -0.13269 -0.38958 -0.12917 -0.35 -0.16719 -0.43333 C -0.17084 -0.4412 -0.17487 -0.44861 -0.17813 -0.45718 C -0.18724 -0.48079 -0.19128 -0.51227 -0.20417 -0.52917 C -0.21042 -0.53704 -0.2168 -0.54468 -0.22279 -0.55301 C -0.22605 -0.55764 -0.22852 -0.56389 -0.23204 -0.56806 C -0.23672 -0.57361 -0.24245 -0.57616 -0.24727 -0.58148 C -0.24922 -0.5838 -0.25026 -0.5882 -0.25222 -0.59051 C -0.25482 -0.59375 -0.25821 -0.59468 -0.26068 -0.59792 C -0.26329 -0.60139 -0.2655 -0.60556 -0.26745 -0.60995 C -0.26849 -0.6125 -0.26927 -0.61574 -0.27084 -0.61759 C -0.27526 -0.62315 -0.28021 -0.62801 -0.28516 -0.63241 C -0.28946 -0.63634 -0.2875 -0.63426 -0.29102 -0.63843 L -0.2918 -0.64583 " pathEditMode="relative" ptsTypes="AAAAAAAAAAAAAAAAA">
                                      <p:cBhvr>
                                        <p:cTn id="96" dur="2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3ED1A438-9143-A69B-DFAE-A01157E87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57" y="2188236"/>
            <a:ext cx="11341657" cy="472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22" name="Google Shape;3322;p45"/>
          <p:cNvGrpSpPr/>
          <p:nvPr/>
        </p:nvGrpSpPr>
        <p:grpSpPr>
          <a:xfrm>
            <a:off x="66530" y="959624"/>
            <a:ext cx="1291367" cy="1092171"/>
            <a:chOff x="766959" y="3803415"/>
            <a:chExt cx="968525" cy="819128"/>
          </a:xfrm>
        </p:grpSpPr>
        <p:grpSp>
          <p:nvGrpSpPr>
            <p:cNvPr id="3323" name="Google Shape;3323;p45"/>
            <p:cNvGrpSpPr/>
            <p:nvPr/>
          </p:nvGrpSpPr>
          <p:grpSpPr>
            <a:xfrm rot="-3325292">
              <a:off x="1078110" y="3817137"/>
              <a:ext cx="412897" cy="810733"/>
              <a:chOff x="881239" y="654698"/>
              <a:chExt cx="412922" cy="810782"/>
            </a:xfrm>
          </p:grpSpPr>
          <p:sp>
            <p:nvSpPr>
              <p:cNvPr id="3324" name="Google Shape;3324;p45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45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45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45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45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45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0" name="Google Shape;3330;p45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1" name="Google Shape;3331;p45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45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45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34" name="Google Shape;3334;p45"/>
            <p:cNvGrpSpPr/>
            <p:nvPr/>
          </p:nvGrpSpPr>
          <p:grpSpPr>
            <a:xfrm rot="-3325292">
              <a:off x="1011435" y="3798087"/>
              <a:ext cx="412897" cy="810733"/>
              <a:chOff x="881239" y="654698"/>
              <a:chExt cx="412922" cy="810782"/>
            </a:xfrm>
          </p:grpSpPr>
          <p:sp>
            <p:nvSpPr>
              <p:cNvPr id="3335" name="Google Shape;3335;p45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p45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45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45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p45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p45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45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p45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p45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p45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94" name="Google Shape;3494;p45"/>
          <p:cNvGrpSpPr/>
          <p:nvPr/>
        </p:nvGrpSpPr>
        <p:grpSpPr>
          <a:xfrm>
            <a:off x="10918910" y="1550355"/>
            <a:ext cx="724159" cy="650428"/>
            <a:chOff x="1887679" y="996765"/>
            <a:chExt cx="543119" cy="487821"/>
          </a:xfrm>
        </p:grpSpPr>
        <p:grpSp>
          <p:nvGrpSpPr>
            <p:cNvPr id="3495" name="Google Shape;3495;p45"/>
            <p:cNvGrpSpPr/>
            <p:nvPr/>
          </p:nvGrpSpPr>
          <p:grpSpPr>
            <a:xfrm>
              <a:off x="1954354" y="1015815"/>
              <a:ext cx="476444" cy="468771"/>
              <a:chOff x="5725679" y="3981227"/>
              <a:chExt cx="476444" cy="468771"/>
            </a:xfrm>
          </p:grpSpPr>
          <p:sp>
            <p:nvSpPr>
              <p:cNvPr id="3496" name="Google Shape;3496;p45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45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45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45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45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45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45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45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45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05" name="Google Shape;3505;p45"/>
            <p:cNvGrpSpPr/>
            <p:nvPr/>
          </p:nvGrpSpPr>
          <p:grpSpPr>
            <a:xfrm>
              <a:off x="1887679" y="996765"/>
              <a:ext cx="476444" cy="468771"/>
              <a:chOff x="5725679" y="3981227"/>
              <a:chExt cx="476444" cy="468771"/>
            </a:xfrm>
          </p:grpSpPr>
          <p:sp>
            <p:nvSpPr>
              <p:cNvPr id="3506" name="Google Shape;3506;p45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45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45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45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45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45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45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45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45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5" name="Google Shape;3515;p45"/>
          <p:cNvSpPr/>
          <p:nvPr/>
        </p:nvSpPr>
        <p:spPr>
          <a:xfrm>
            <a:off x="2248100" y="471267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16" name="Google Shape;3516;p45"/>
          <p:cNvSpPr/>
          <p:nvPr/>
        </p:nvSpPr>
        <p:spPr>
          <a:xfrm>
            <a:off x="2027167" y="2661933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17" name="Google Shape;3517;p45"/>
          <p:cNvSpPr/>
          <p:nvPr/>
        </p:nvSpPr>
        <p:spPr>
          <a:xfrm>
            <a:off x="4682367" y="6093800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18" name="Google Shape;3518;p45"/>
          <p:cNvSpPr/>
          <p:nvPr/>
        </p:nvSpPr>
        <p:spPr>
          <a:xfrm>
            <a:off x="8500733" y="6281800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19" name="Google Shape;3519;p45"/>
          <p:cNvSpPr/>
          <p:nvPr/>
        </p:nvSpPr>
        <p:spPr>
          <a:xfrm>
            <a:off x="11507133" y="35167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20" name="Google Shape;3520;p45"/>
          <p:cNvSpPr/>
          <p:nvPr/>
        </p:nvSpPr>
        <p:spPr>
          <a:xfrm>
            <a:off x="645867" y="3833900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21" name="Google Shape;3521;p45"/>
          <p:cNvSpPr/>
          <p:nvPr/>
        </p:nvSpPr>
        <p:spPr>
          <a:xfrm>
            <a:off x="8755100" y="1117851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22" name="Google Shape;3522;p45"/>
          <p:cNvSpPr/>
          <p:nvPr/>
        </p:nvSpPr>
        <p:spPr>
          <a:xfrm>
            <a:off x="557467" y="64035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6" name="Picture 8">
            <a:extLst>
              <a:ext uri="{FF2B5EF4-FFF2-40B4-BE49-F238E27FC236}">
                <a16:creationId xmlns:a16="http://schemas.microsoft.com/office/drawing/2014/main" id="{2D7AF0DD-C5B5-7A5A-75DB-72F804A8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5011" y="107757"/>
            <a:ext cx="1076875" cy="107687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5713EEF-7A82-A35C-169D-2BAB89946F24}"/>
              </a:ext>
            </a:extLst>
          </p:cNvPr>
          <p:cNvSpPr txBox="1"/>
          <p:nvPr/>
        </p:nvSpPr>
        <p:spPr>
          <a:xfrm>
            <a:off x="1672015" y="-2098"/>
            <a:ext cx="10470237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Nhím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giúp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18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chuyến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nhím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3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nhím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chuyến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3" name="Google Shape;2813;p42"/>
          <p:cNvGrpSpPr/>
          <p:nvPr/>
        </p:nvGrpSpPr>
        <p:grpSpPr>
          <a:xfrm>
            <a:off x="1101222" y="1397289"/>
            <a:ext cx="7554673" cy="4975825"/>
            <a:chOff x="948076" y="1016931"/>
            <a:chExt cx="4925545" cy="3164739"/>
          </a:xfrm>
        </p:grpSpPr>
        <p:sp>
          <p:nvSpPr>
            <p:cNvPr id="2814" name="Google Shape;2814;p42"/>
            <p:cNvSpPr/>
            <p:nvPr/>
          </p:nvSpPr>
          <p:spPr>
            <a:xfrm>
              <a:off x="1167101" y="1121397"/>
              <a:ext cx="4706520" cy="3060273"/>
            </a:xfrm>
            <a:custGeom>
              <a:avLst/>
              <a:gdLst/>
              <a:ahLst/>
              <a:cxnLst/>
              <a:rect l="l" t="t" r="r" b="b"/>
              <a:pathLst>
                <a:path w="25657" h="94155" extrusionOk="0">
                  <a:moveTo>
                    <a:pt x="2306" y="0"/>
                  </a:moveTo>
                  <a:cubicBezTo>
                    <a:pt x="1028" y="0"/>
                    <a:pt x="1" y="1050"/>
                    <a:pt x="24" y="2329"/>
                  </a:cubicBezTo>
                  <a:lnTo>
                    <a:pt x="1233" y="91918"/>
                  </a:lnTo>
                  <a:cubicBezTo>
                    <a:pt x="1256" y="93150"/>
                    <a:pt x="2283" y="94155"/>
                    <a:pt x="3516" y="94155"/>
                  </a:cubicBezTo>
                  <a:lnTo>
                    <a:pt x="22141" y="94155"/>
                  </a:lnTo>
                  <a:cubicBezTo>
                    <a:pt x="23374" y="94155"/>
                    <a:pt x="24401" y="93150"/>
                    <a:pt x="24424" y="91918"/>
                  </a:cubicBezTo>
                  <a:lnTo>
                    <a:pt x="25634" y="2329"/>
                  </a:lnTo>
                  <a:cubicBezTo>
                    <a:pt x="25657" y="1050"/>
                    <a:pt x="24629" y="0"/>
                    <a:pt x="23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948076" y="1016931"/>
              <a:ext cx="4818385" cy="3060273"/>
            </a:xfrm>
            <a:custGeom>
              <a:avLst/>
              <a:gdLst/>
              <a:ahLst/>
              <a:cxnLst/>
              <a:rect l="l" t="t" r="r" b="b"/>
              <a:pathLst>
                <a:path w="25657" h="94155" extrusionOk="0">
                  <a:moveTo>
                    <a:pt x="2306" y="1"/>
                  </a:moveTo>
                  <a:cubicBezTo>
                    <a:pt x="1028" y="1"/>
                    <a:pt x="1" y="1051"/>
                    <a:pt x="24" y="2329"/>
                  </a:cubicBezTo>
                  <a:lnTo>
                    <a:pt x="1233" y="91918"/>
                  </a:lnTo>
                  <a:cubicBezTo>
                    <a:pt x="1256" y="93150"/>
                    <a:pt x="2283" y="94155"/>
                    <a:pt x="3516" y="94155"/>
                  </a:cubicBezTo>
                  <a:lnTo>
                    <a:pt x="22141" y="94155"/>
                  </a:lnTo>
                  <a:cubicBezTo>
                    <a:pt x="23374" y="94155"/>
                    <a:pt x="24401" y="93150"/>
                    <a:pt x="24424" y="91918"/>
                  </a:cubicBezTo>
                  <a:lnTo>
                    <a:pt x="25634" y="2329"/>
                  </a:lnTo>
                  <a:cubicBezTo>
                    <a:pt x="25657" y="1051"/>
                    <a:pt x="24629" y="1"/>
                    <a:pt x="233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8" name="Google Shape;2818;p42"/>
          <p:cNvGrpSpPr/>
          <p:nvPr/>
        </p:nvGrpSpPr>
        <p:grpSpPr>
          <a:xfrm>
            <a:off x="9110327" y="1730318"/>
            <a:ext cx="2851212" cy="3781341"/>
            <a:chOff x="6351676" y="1242375"/>
            <a:chExt cx="2138409" cy="2836006"/>
          </a:xfrm>
        </p:grpSpPr>
        <p:grpSp>
          <p:nvGrpSpPr>
            <p:cNvPr id="2819" name="Google Shape;2819;p42"/>
            <p:cNvGrpSpPr/>
            <p:nvPr/>
          </p:nvGrpSpPr>
          <p:grpSpPr>
            <a:xfrm>
              <a:off x="6417731" y="1281985"/>
              <a:ext cx="2072353" cy="2796396"/>
              <a:chOff x="6351676" y="1518600"/>
              <a:chExt cx="2072353" cy="2796396"/>
            </a:xfrm>
          </p:grpSpPr>
          <p:sp>
            <p:nvSpPr>
              <p:cNvPr id="2820" name="Google Shape;2820;p42"/>
              <p:cNvSpPr/>
              <p:nvPr/>
            </p:nvSpPr>
            <p:spPr>
              <a:xfrm>
                <a:off x="7283770" y="3022862"/>
                <a:ext cx="271980" cy="19848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3950" extrusionOk="0">
                    <a:moveTo>
                      <a:pt x="254" y="0"/>
                    </a:moveTo>
                    <a:lnTo>
                      <a:pt x="256" y="2610"/>
                    </a:lnTo>
                    <a:cubicBezTo>
                      <a:pt x="256" y="2610"/>
                      <a:pt x="163" y="2592"/>
                      <a:pt x="1" y="2568"/>
                    </a:cubicBezTo>
                    <a:lnTo>
                      <a:pt x="1" y="2568"/>
                    </a:lnTo>
                    <a:cubicBezTo>
                      <a:pt x="160" y="2946"/>
                      <a:pt x="484" y="3510"/>
                      <a:pt x="1048" y="3719"/>
                    </a:cubicBezTo>
                    <a:cubicBezTo>
                      <a:pt x="1464" y="3872"/>
                      <a:pt x="1908" y="3949"/>
                      <a:pt x="2368" y="3949"/>
                    </a:cubicBezTo>
                    <a:cubicBezTo>
                      <a:pt x="3362" y="3949"/>
                      <a:pt x="4426" y="3589"/>
                      <a:pt x="5411" y="2866"/>
                    </a:cubicBezTo>
                    <a:cubicBezTo>
                      <a:pt x="5041" y="2810"/>
                      <a:pt x="4815" y="2781"/>
                      <a:pt x="4815" y="2781"/>
                    </a:cubicBezTo>
                    <a:lnTo>
                      <a:pt x="48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42"/>
              <p:cNvSpPr/>
              <p:nvPr/>
            </p:nvSpPr>
            <p:spPr>
              <a:xfrm>
                <a:off x="7277489" y="3018540"/>
                <a:ext cx="284544" cy="152509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035" extrusionOk="0">
                    <a:moveTo>
                      <a:pt x="379" y="0"/>
                    </a:moveTo>
                    <a:cubicBezTo>
                      <a:pt x="333" y="0"/>
                      <a:pt x="294" y="40"/>
                      <a:pt x="294" y="86"/>
                    </a:cubicBezTo>
                    <a:cubicBezTo>
                      <a:pt x="294" y="555"/>
                      <a:pt x="294" y="1025"/>
                      <a:pt x="295" y="1494"/>
                    </a:cubicBezTo>
                    <a:cubicBezTo>
                      <a:pt x="295" y="1769"/>
                      <a:pt x="276" y="2049"/>
                      <a:pt x="295" y="2323"/>
                    </a:cubicBezTo>
                    <a:cubicBezTo>
                      <a:pt x="311" y="2555"/>
                      <a:pt x="333" y="2611"/>
                      <a:pt x="301" y="2611"/>
                    </a:cubicBezTo>
                    <a:cubicBezTo>
                      <a:pt x="280" y="2611"/>
                      <a:pt x="235" y="2586"/>
                      <a:pt x="148" y="2572"/>
                    </a:cubicBezTo>
                    <a:cubicBezTo>
                      <a:pt x="143" y="2571"/>
                      <a:pt x="138" y="2571"/>
                      <a:pt x="133" y="2571"/>
                    </a:cubicBezTo>
                    <a:cubicBezTo>
                      <a:pt x="37" y="2571"/>
                      <a:pt x="0" y="2719"/>
                      <a:pt x="103" y="2736"/>
                    </a:cubicBezTo>
                    <a:cubicBezTo>
                      <a:pt x="188" y="2748"/>
                      <a:pt x="273" y="2762"/>
                      <a:pt x="358" y="2778"/>
                    </a:cubicBezTo>
                    <a:cubicBezTo>
                      <a:pt x="364" y="2779"/>
                      <a:pt x="370" y="2780"/>
                      <a:pt x="377" y="2780"/>
                    </a:cubicBezTo>
                    <a:cubicBezTo>
                      <a:pt x="423" y="2780"/>
                      <a:pt x="465" y="2748"/>
                      <a:pt x="465" y="2696"/>
                    </a:cubicBezTo>
                    <a:cubicBezTo>
                      <a:pt x="465" y="2329"/>
                      <a:pt x="465" y="1962"/>
                      <a:pt x="465" y="1596"/>
                    </a:cubicBezTo>
                    <a:cubicBezTo>
                      <a:pt x="464" y="1275"/>
                      <a:pt x="319" y="505"/>
                      <a:pt x="455" y="187"/>
                    </a:cubicBezTo>
                    <a:lnTo>
                      <a:pt x="455" y="187"/>
                    </a:lnTo>
                    <a:cubicBezTo>
                      <a:pt x="471" y="187"/>
                      <a:pt x="497" y="182"/>
                      <a:pt x="533" y="171"/>
                    </a:cubicBezTo>
                    <a:cubicBezTo>
                      <a:pt x="577" y="157"/>
                      <a:pt x="630" y="152"/>
                      <a:pt x="686" y="152"/>
                    </a:cubicBezTo>
                    <a:cubicBezTo>
                      <a:pt x="798" y="152"/>
                      <a:pt x="923" y="171"/>
                      <a:pt x="1015" y="171"/>
                    </a:cubicBezTo>
                    <a:lnTo>
                      <a:pt x="4382" y="171"/>
                    </a:lnTo>
                    <a:cubicBezTo>
                      <a:pt x="4461" y="171"/>
                      <a:pt x="4584" y="151"/>
                      <a:pt x="4690" y="151"/>
                    </a:cubicBezTo>
                    <a:cubicBezTo>
                      <a:pt x="4743" y="151"/>
                      <a:pt x="4792" y="156"/>
                      <a:pt x="4828" y="171"/>
                    </a:cubicBezTo>
                    <a:cubicBezTo>
                      <a:pt x="4834" y="173"/>
                      <a:pt x="4840" y="175"/>
                      <a:pt x="4846" y="177"/>
                    </a:cubicBezTo>
                    <a:lnTo>
                      <a:pt x="4846" y="177"/>
                    </a:lnTo>
                    <a:cubicBezTo>
                      <a:pt x="4848" y="186"/>
                      <a:pt x="4852" y="197"/>
                      <a:pt x="4856" y="209"/>
                    </a:cubicBezTo>
                    <a:cubicBezTo>
                      <a:pt x="5002" y="588"/>
                      <a:pt x="4856" y="1280"/>
                      <a:pt x="4855" y="1684"/>
                    </a:cubicBezTo>
                    <a:cubicBezTo>
                      <a:pt x="4855" y="2079"/>
                      <a:pt x="4855" y="2472"/>
                      <a:pt x="4855" y="2867"/>
                    </a:cubicBezTo>
                    <a:cubicBezTo>
                      <a:pt x="4855" y="2899"/>
                      <a:pt x="4882" y="2944"/>
                      <a:pt x="4917" y="2949"/>
                    </a:cubicBezTo>
                    <a:cubicBezTo>
                      <a:pt x="5116" y="2975"/>
                      <a:pt x="5315" y="3005"/>
                      <a:pt x="5514" y="3034"/>
                    </a:cubicBezTo>
                    <a:cubicBezTo>
                      <a:pt x="5519" y="3034"/>
                      <a:pt x="5523" y="3035"/>
                      <a:pt x="5528" y="3035"/>
                    </a:cubicBezTo>
                    <a:cubicBezTo>
                      <a:pt x="5624" y="3035"/>
                      <a:pt x="5662" y="2885"/>
                      <a:pt x="5559" y="2870"/>
                    </a:cubicBezTo>
                    <a:cubicBezTo>
                      <a:pt x="5030" y="2792"/>
                      <a:pt x="5138" y="2932"/>
                      <a:pt x="5026" y="2637"/>
                    </a:cubicBezTo>
                    <a:cubicBezTo>
                      <a:pt x="4935" y="2398"/>
                      <a:pt x="5026" y="1941"/>
                      <a:pt x="5026" y="1684"/>
                    </a:cubicBezTo>
                    <a:cubicBezTo>
                      <a:pt x="5026" y="1151"/>
                      <a:pt x="5026" y="619"/>
                      <a:pt x="5026" y="86"/>
                    </a:cubicBezTo>
                    <a:cubicBezTo>
                      <a:pt x="5026" y="40"/>
                      <a:pt x="4987" y="0"/>
                      <a:pt x="4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42"/>
              <p:cNvSpPr/>
              <p:nvPr/>
            </p:nvSpPr>
            <p:spPr>
              <a:xfrm>
                <a:off x="6369767" y="1817150"/>
                <a:ext cx="558383" cy="1573126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31306" extrusionOk="0">
                    <a:moveTo>
                      <a:pt x="5130" y="1"/>
                    </a:moveTo>
                    <a:cubicBezTo>
                      <a:pt x="5071" y="1"/>
                      <a:pt x="5007" y="14"/>
                      <a:pt x="4939" y="40"/>
                    </a:cubicBezTo>
                    <a:cubicBezTo>
                      <a:pt x="4022" y="398"/>
                      <a:pt x="4102" y="3818"/>
                      <a:pt x="4522" y="6275"/>
                    </a:cubicBezTo>
                    <a:lnTo>
                      <a:pt x="851" y="7686"/>
                    </a:lnTo>
                    <a:cubicBezTo>
                      <a:pt x="851" y="7686"/>
                      <a:pt x="0" y="10561"/>
                      <a:pt x="1313" y="12104"/>
                    </a:cubicBezTo>
                    <a:cubicBezTo>
                      <a:pt x="1313" y="12104"/>
                      <a:pt x="1661" y="22367"/>
                      <a:pt x="3581" y="25574"/>
                    </a:cubicBezTo>
                    <a:cubicBezTo>
                      <a:pt x="4645" y="27350"/>
                      <a:pt x="7751" y="29540"/>
                      <a:pt x="10631" y="31306"/>
                    </a:cubicBezTo>
                    <a:cubicBezTo>
                      <a:pt x="10687" y="27326"/>
                      <a:pt x="10965" y="24879"/>
                      <a:pt x="11110" y="23855"/>
                    </a:cubicBezTo>
                    <a:cubicBezTo>
                      <a:pt x="9399" y="22810"/>
                      <a:pt x="8355" y="22035"/>
                      <a:pt x="8355" y="22035"/>
                    </a:cubicBezTo>
                    <a:cubicBezTo>
                      <a:pt x="8355" y="22035"/>
                      <a:pt x="6495" y="15195"/>
                      <a:pt x="6394" y="12104"/>
                    </a:cubicBezTo>
                    <a:cubicBezTo>
                      <a:pt x="6394" y="12104"/>
                      <a:pt x="8063" y="10610"/>
                      <a:pt x="8156" y="8243"/>
                    </a:cubicBezTo>
                    <a:cubicBezTo>
                      <a:pt x="8156" y="8243"/>
                      <a:pt x="7684" y="7462"/>
                      <a:pt x="7005" y="6086"/>
                    </a:cubicBezTo>
                    <a:cubicBezTo>
                      <a:pt x="7005" y="6086"/>
                      <a:pt x="6642" y="4924"/>
                      <a:pt x="6198" y="2833"/>
                    </a:cubicBezTo>
                    <a:cubicBezTo>
                      <a:pt x="5926" y="1555"/>
                      <a:pt x="5789" y="1"/>
                      <a:pt x="51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42"/>
              <p:cNvSpPr/>
              <p:nvPr/>
            </p:nvSpPr>
            <p:spPr>
              <a:xfrm>
                <a:off x="6727016" y="2924417"/>
                <a:ext cx="97746" cy="90149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794" extrusionOk="0">
                    <a:moveTo>
                      <a:pt x="1246" y="1"/>
                    </a:moveTo>
                    <a:cubicBezTo>
                      <a:pt x="1246" y="1"/>
                      <a:pt x="732" y="1114"/>
                      <a:pt x="0" y="1793"/>
                    </a:cubicBezTo>
                    <a:cubicBezTo>
                      <a:pt x="0" y="1793"/>
                      <a:pt x="1002" y="1287"/>
                      <a:pt x="1944" y="493"/>
                    </a:cubicBezTo>
                    <a:cubicBezTo>
                      <a:pt x="1493" y="185"/>
                      <a:pt x="1246" y="1"/>
                      <a:pt x="1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42"/>
              <p:cNvSpPr/>
              <p:nvPr/>
            </p:nvSpPr>
            <p:spPr>
              <a:xfrm>
                <a:off x="6816065" y="2998640"/>
                <a:ext cx="112069" cy="39169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7795" extrusionOk="0">
                    <a:moveTo>
                      <a:pt x="1674" y="0"/>
                    </a:moveTo>
                    <a:cubicBezTo>
                      <a:pt x="1503" y="978"/>
                      <a:pt x="1045" y="3791"/>
                      <a:pt x="917" y="6622"/>
                    </a:cubicBezTo>
                    <a:cubicBezTo>
                      <a:pt x="613" y="6640"/>
                      <a:pt x="306" y="6659"/>
                      <a:pt x="0" y="6682"/>
                    </a:cubicBezTo>
                    <a:cubicBezTo>
                      <a:pt x="581" y="7065"/>
                      <a:pt x="1169" y="7439"/>
                      <a:pt x="1750" y="7795"/>
                    </a:cubicBezTo>
                    <a:cubicBezTo>
                      <a:pt x="1806" y="3815"/>
                      <a:pt x="2084" y="1368"/>
                      <a:pt x="2229" y="344"/>
                    </a:cubicBezTo>
                    <a:cubicBezTo>
                      <a:pt x="2035" y="225"/>
                      <a:pt x="1851" y="111"/>
                      <a:pt x="1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42"/>
              <p:cNvSpPr/>
              <p:nvPr/>
            </p:nvSpPr>
            <p:spPr>
              <a:xfrm>
                <a:off x="6821844" y="2947231"/>
                <a:ext cx="106289" cy="100801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6" extrusionOk="0">
                    <a:moveTo>
                      <a:pt x="0" y="1"/>
                    </a:moveTo>
                    <a:cubicBezTo>
                      <a:pt x="50" y="73"/>
                      <a:pt x="98" y="146"/>
                      <a:pt x="150" y="218"/>
                    </a:cubicBezTo>
                    <a:cubicBezTo>
                      <a:pt x="654" y="900"/>
                      <a:pt x="1286" y="1495"/>
                      <a:pt x="2032" y="2005"/>
                    </a:cubicBezTo>
                    <a:cubicBezTo>
                      <a:pt x="2062" y="1754"/>
                      <a:pt x="2091" y="1539"/>
                      <a:pt x="2114" y="1367"/>
                    </a:cubicBezTo>
                    <a:cubicBezTo>
                      <a:pt x="1199" y="808"/>
                      <a:pt x="477" y="327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42"/>
              <p:cNvSpPr/>
              <p:nvPr/>
            </p:nvSpPr>
            <p:spPr>
              <a:xfrm>
                <a:off x="6400170" y="2042182"/>
                <a:ext cx="379526" cy="383206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7626" extrusionOk="0">
                    <a:moveTo>
                      <a:pt x="3689" y="0"/>
                    </a:moveTo>
                    <a:lnTo>
                      <a:pt x="3689" y="0"/>
                    </a:lnTo>
                    <a:cubicBezTo>
                      <a:pt x="3743" y="617"/>
                      <a:pt x="3820" y="1232"/>
                      <a:pt x="3917" y="1797"/>
                    </a:cubicBezTo>
                    <a:lnTo>
                      <a:pt x="246" y="3208"/>
                    </a:lnTo>
                    <a:cubicBezTo>
                      <a:pt x="246" y="3208"/>
                      <a:pt x="69" y="3809"/>
                      <a:pt x="0" y="4608"/>
                    </a:cubicBezTo>
                    <a:cubicBezTo>
                      <a:pt x="47" y="4618"/>
                      <a:pt x="92" y="4622"/>
                      <a:pt x="135" y="4622"/>
                    </a:cubicBezTo>
                    <a:cubicBezTo>
                      <a:pt x="204" y="4622"/>
                      <a:pt x="268" y="4611"/>
                      <a:pt x="324" y="4597"/>
                    </a:cubicBezTo>
                    <a:cubicBezTo>
                      <a:pt x="612" y="4519"/>
                      <a:pt x="900" y="4297"/>
                      <a:pt x="1072" y="3899"/>
                    </a:cubicBezTo>
                    <a:cubicBezTo>
                      <a:pt x="1184" y="3952"/>
                      <a:pt x="1292" y="3972"/>
                      <a:pt x="1389" y="3972"/>
                    </a:cubicBezTo>
                    <a:cubicBezTo>
                      <a:pt x="1464" y="3972"/>
                      <a:pt x="1534" y="3961"/>
                      <a:pt x="1594" y="3945"/>
                    </a:cubicBezTo>
                    <a:cubicBezTo>
                      <a:pt x="1918" y="3858"/>
                      <a:pt x="2241" y="3606"/>
                      <a:pt x="2429" y="3151"/>
                    </a:cubicBezTo>
                    <a:cubicBezTo>
                      <a:pt x="2570" y="3233"/>
                      <a:pt x="2708" y="3262"/>
                      <a:pt x="2829" y="3262"/>
                    </a:cubicBezTo>
                    <a:cubicBezTo>
                      <a:pt x="2909" y="3262"/>
                      <a:pt x="2982" y="3250"/>
                      <a:pt x="3045" y="3234"/>
                    </a:cubicBezTo>
                    <a:cubicBezTo>
                      <a:pt x="3147" y="3206"/>
                      <a:pt x="3249" y="3162"/>
                      <a:pt x="3348" y="3103"/>
                    </a:cubicBezTo>
                    <a:cubicBezTo>
                      <a:pt x="3607" y="3249"/>
                      <a:pt x="3938" y="3378"/>
                      <a:pt x="4368" y="3450"/>
                    </a:cubicBezTo>
                    <a:cubicBezTo>
                      <a:pt x="3791" y="4007"/>
                      <a:pt x="2814" y="5419"/>
                      <a:pt x="3176" y="7513"/>
                    </a:cubicBezTo>
                    <a:lnTo>
                      <a:pt x="4805" y="6892"/>
                    </a:lnTo>
                    <a:lnTo>
                      <a:pt x="5789" y="7626"/>
                    </a:lnTo>
                    <a:cubicBezTo>
                      <a:pt x="5789" y="7626"/>
                      <a:pt x="7458" y="6132"/>
                      <a:pt x="7551" y="3765"/>
                    </a:cubicBezTo>
                    <a:cubicBezTo>
                      <a:pt x="7551" y="3765"/>
                      <a:pt x="7079" y="2984"/>
                      <a:pt x="6400" y="1608"/>
                    </a:cubicBezTo>
                    <a:cubicBezTo>
                      <a:pt x="6400" y="1608"/>
                      <a:pt x="6290" y="1254"/>
                      <a:pt x="6117" y="588"/>
                    </a:cubicBezTo>
                    <a:cubicBezTo>
                      <a:pt x="5947" y="541"/>
                      <a:pt x="5779" y="511"/>
                      <a:pt x="5616" y="504"/>
                    </a:cubicBezTo>
                    <a:cubicBezTo>
                      <a:pt x="5583" y="503"/>
                      <a:pt x="5547" y="502"/>
                      <a:pt x="5509" y="502"/>
                    </a:cubicBezTo>
                    <a:cubicBezTo>
                      <a:pt x="5151" y="502"/>
                      <a:pt x="4575" y="561"/>
                      <a:pt x="4024" y="672"/>
                    </a:cubicBezTo>
                    <a:cubicBezTo>
                      <a:pt x="3955" y="416"/>
                      <a:pt x="3838" y="189"/>
                      <a:pt x="36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42"/>
              <p:cNvSpPr/>
              <p:nvPr/>
            </p:nvSpPr>
            <p:spPr>
              <a:xfrm>
                <a:off x="6554949" y="2159924"/>
                <a:ext cx="32163" cy="4070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0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122" y="672"/>
                      <a:pt x="354" y="765"/>
                      <a:pt x="639" y="809"/>
                    </a:cubicBez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42"/>
              <p:cNvSpPr/>
              <p:nvPr/>
            </p:nvSpPr>
            <p:spPr>
              <a:xfrm>
                <a:off x="6589875" y="2078012"/>
                <a:ext cx="41913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99" extrusionOk="0">
                    <a:moveTo>
                      <a:pt x="52" y="1"/>
                    </a:moveTo>
                    <a:lnTo>
                      <a:pt x="0" y="99"/>
                    </a:lnTo>
                    <a:cubicBezTo>
                      <a:pt x="20" y="268"/>
                      <a:pt x="42" y="435"/>
                      <a:pt x="66" y="599"/>
                    </a:cubicBezTo>
                    <a:lnTo>
                      <a:pt x="834" y="599"/>
                    </a:lnTo>
                    <a:lnTo>
                      <a:pt x="834" y="257"/>
                    </a:lnTo>
                    <a:cubicBezTo>
                      <a:pt x="700" y="245"/>
                      <a:pt x="578" y="242"/>
                      <a:pt x="477" y="242"/>
                    </a:cubicBezTo>
                    <a:cubicBezTo>
                      <a:pt x="304" y="242"/>
                      <a:pt x="194" y="252"/>
                      <a:pt x="194" y="252"/>
                    </a:cubicBezTo>
                    <a:cubicBezTo>
                      <a:pt x="147" y="115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42"/>
              <p:cNvSpPr/>
              <p:nvPr/>
            </p:nvSpPr>
            <p:spPr>
              <a:xfrm>
                <a:off x="6431327" y="2421237"/>
                <a:ext cx="501243" cy="973393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19371" extrusionOk="0">
                    <a:moveTo>
                      <a:pt x="85" y="1"/>
                    </a:moveTo>
                    <a:cubicBezTo>
                      <a:pt x="42" y="1"/>
                      <a:pt x="1" y="28"/>
                      <a:pt x="3" y="83"/>
                    </a:cubicBezTo>
                    <a:cubicBezTo>
                      <a:pt x="111" y="3177"/>
                      <a:pt x="383" y="6302"/>
                      <a:pt x="956" y="9346"/>
                    </a:cubicBezTo>
                    <a:cubicBezTo>
                      <a:pt x="1262" y="10978"/>
                      <a:pt x="1617" y="12774"/>
                      <a:pt x="2647" y="14123"/>
                    </a:cubicBezTo>
                    <a:cubicBezTo>
                      <a:pt x="4339" y="16339"/>
                      <a:pt x="7032" y="17918"/>
                      <a:pt x="9363" y="19359"/>
                    </a:cubicBezTo>
                    <a:cubicBezTo>
                      <a:pt x="9376" y="19367"/>
                      <a:pt x="9390" y="19370"/>
                      <a:pt x="9404" y="19370"/>
                    </a:cubicBezTo>
                    <a:cubicBezTo>
                      <a:pt x="9448" y="19370"/>
                      <a:pt x="9490" y="19333"/>
                      <a:pt x="9491" y="19285"/>
                    </a:cubicBezTo>
                    <a:cubicBezTo>
                      <a:pt x="9532" y="16807"/>
                      <a:pt x="9626" y="14315"/>
                      <a:pt x="9967" y="11857"/>
                    </a:cubicBezTo>
                    <a:cubicBezTo>
                      <a:pt x="9973" y="11818"/>
                      <a:pt x="9964" y="11783"/>
                      <a:pt x="9929" y="11761"/>
                    </a:cubicBezTo>
                    <a:cubicBezTo>
                      <a:pt x="9237" y="11334"/>
                      <a:pt x="7598" y="10597"/>
                      <a:pt x="7197" y="9936"/>
                    </a:cubicBezTo>
                    <a:cubicBezTo>
                      <a:pt x="6875" y="9407"/>
                      <a:pt x="6813" y="8464"/>
                      <a:pt x="6669" y="7874"/>
                    </a:cubicBezTo>
                    <a:cubicBezTo>
                      <a:pt x="6046" y="5332"/>
                      <a:pt x="5375" y="2707"/>
                      <a:pt x="5254" y="83"/>
                    </a:cubicBezTo>
                    <a:cubicBezTo>
                      <a:pt x="5251" y="28"/>
                      <a:pt x="5208" y="1"/>
                      <a:pt x="5165" y="1"/>
                    </a:cubicBezTo>
                    <a:cubicBezTo>
                      <a:pt x="5122" y="1"/>
                      <a:pt x="5081" y="28"/>
                      <a:pt x="5084" y="83"/>
                    </a:cubicBezTo>
                    <a:cubicBezTo>
                      <a:pt x="5217" y="2984"/>
                      <a:pt x="5988" y="5887"/>
                      <a:pt x="6697" y="8691"/>
                    </a:cubicBezTo>
                    <a:cubicBezTo>
                      <a:pt x="6803" y="9108"/>
                      <a:pt x="6849" y="9759"/>
                      <a:pt x="7112" y="10106"/>
                    </a:cubicBezTo>
                    <a:cubicBezTo>
                      <a:pt x="7416" y="10507"/>
                      <a:pt x="8188" y="10854"/>
                      <a:pt x="8599" y="11122"/>
                    </a:cubicBezTo>
                    <a:cubicBezTo>
                      <a:pt x="9294" y="11576"/>
                      <a:pt x="9809" y="11695"/>
                      <a:pt x="9710" y="12534"/>
                    </a:cubicBezTo>
                    <a:cubicBezTo>
                      <a:pt x="9515" y="14184"/>
                      <a:pt x="9419" y="15844"/>
                      <a:pt x="9363" y="17503"/>
                    </a:cubicBezTo>
                    <a:cubicBezTo>
                      <a:pt x="9350" y="17908"/>
                      <a:pt x="9540" y="18795"/>
                      <a:pt x="9036" y="18956"/>
                    </a:cubicBezTo>
                    <a:cubicBezTo>
                      <a:pt x="9026" y="18959"/>
                      <a:pt x="9015" y="18961"/>
                      <a:pt x="9003" y="18961"/>
                    </a:cubicBezTo>
                    <a:cubicBezTo>
                      <a:pt x="8722" y="18961"/>
                      <a:pt x="7833" y="18188"/>
                      <a:pt x="7589" y="18025"/>
                    </a:cubicBezTo>
                    <a:cubicBezTo>
                      <a:pt x="6487" y="17293"/>
                      <a:pt x="5398" y="16523"/>
                      <a:pt x="4396" y="15657"/>
                    </a:cubicBezTo>
                    <a:cubicBezTo>
                      <a:pt x="3115" y="14550"/>
                      <a:pt x="2210" y="13394"/>
                      <a:pt x="1708" y="11775"/>
                    </a:cubicBezTo>
                    <a:cubicBezTo>
                      <a:pt x="1250" y="10296"/>
                      <a:pt x="997" y="8750"/>
                      <a:pt x="785" y="7220"/>
                    </a:cubicBezTo>
                    <a:cubicBezTo>
                      <a:pt x="461" y="4857"/>
                      <a:pt x="256" y="2467"/>
                      <a:pt x="172" y="83"/>
                    </a:cubicBezTo>
                    <a:cubicBezTo>
                      <a:pt x="171" y="28"/>
                      <a:pt x="127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42"/>
              <p:cNvSpPr/>
              <p:nvPr/>
            </p:nvSpPr>
            <p:spPr>
              <a:xfrm>
                <a:off x="6375697" y="1814186"/>
                <a:ext cx="416413" cy="615412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2247" extrusionOk="0">
                    <a:moveTo>
                      <a:pt x="4981" y="1"/>
                    </a:moveTo>
                    <a:cubicBezTo>
                      <a:pt x="4810" y="1"/>
                      <a:pt x="4626" y="106"/>
                      <a:pt x="4438" y="352"/>
                    </a:cubicBezTo>
                    <a:cubicBezTo>
                      <a:pt x="3590" y="1465"/>
                      <a:pt x="4011" y="3876"/>
                      <a:pt x="4149" y="5114"/>
                    </a:cubicBezTo>
                    <a:cubicBezTo>
                      <a:pt x="4167" y="5283"/>
                      <a:pt x="4398" y="6183"/>
                      <a:pt x="4357" y="6261"/>
                    </a:cubicBezTo>
                    <a:cubicBezTo>
                      <a:pt x="4311" y="6350"/>
                      <a:pt x="3938" y="6404"/>
                      <a:pt x="3856" y="6454"/>
                    </a:cubicBezTo>
                    <a:cubicBezTo>
                      <a:pt x="3293" y="6797"/>
                      <a:pt x="2519" y="6967"/>
                      <a:pt x="1903" y="7205"/>
                    </a:cubicBezTo>
                    <a:cubicBezTo>
                      <a:pt x="1129" y="7502"/>
                      <a:pt x="792" y="7436"/>
                      <a:pt x="549" y="8145"/>
                    </a:cubicBezTo>
                    <a:cubicBezTo>
                      <a:pt x="109" y="9420"/>
                      <a:pt x="331" y="11131"/>
                      <a:pt x="1121" y="12206"/>
                    </a:cubicBezTo>
                    <a:cubicBezTo>
                      <a:pt x="1140" y="12232"/>
                      <a:pt x="1166" y="12243"/>
                      <a:pt x="1192" y="12243"/>
                    </a:cubicBezTo>
                    <a:cubicBezTo>
                      <a:pt x="1254" y="12243"/>
                      <a:pt x="1314" y="12182"/>
                      <a:pt x="1268" y="12120"/>
                    </a:cubicBezTo>
                    <a:cubicBezTo>
                      <a:pt x="561" y="11158"/>
                      <a:pt x="0" y="8356"/>
                      <a:pt x="1104" y="7693"/>
                    </a:cubicBezTo>
                    <a:cubicBezTo>
                      <a:pt x="2073" y="7111"/>
                      <a:pt x="3369" y="6822"/>
                      <a:pt x="4426" y="6416"/>
                    </a:cubicBezTo>
                    <a:cubicBezTo>
                      <a:pt x="4473" y="6398"/>
                      <a:pt x="4494" y="6361"/>
                      <a:pt x="4486" y="6312"/>
                    </a:cubicBezTo>
                    <a:cubicBezTo>
                      <a:pt x="4312" y="5223"/>
                      <a:pt x="4193" y="4122"/>
                      <a:pt x="4189" y="3019"/>
                    </a:cubicBezTo>
                    <a:cubicBezTo>
                      <a:pt x="4187" y="2594"/>
                      <a:pt x="4215" y="273"/>
                      <a:pt x="4971" y="273"/>
                    </a:cubicBezTo>
                    <a:cubicBezTo>
                      <a:pt x="5098" y="273"/>
                      <a:pt x="5245" y="338"/>
                      <a:pt x="5415" y="488"/>
                    </a:cubicBezTo>
                    <a:cubicBezTo>
                      <a:pt x="5876" y="891"/>
                      <a:pt x="5879" y="2340"/>
                      <a:pt x="5998" y="2915"/>
                    </a:cubicBezTo>
                    <a:cubicBezTo>
                      <a:pt x="6182" y="3809"/>
                      <a:pt x="6394" y="4700"/>
                      <a:pt x="6636" y="5579"/>
                    </a:cubicBezTo>
                    <a:cubicBezTo>
                      <a:pt x="6898" y="6533"/>
                      <a:pt x="7638" y="7310"/>
                      <a:pt x="7898" y="8231"/>
                    </a:cubicBezTo>
                    <a:cubicBezTo>
                      <a:pt x="8245" y="9464"/>
                      <a:pt x="7104" y="11281"/>
                      <a:pt x="6216" y="12102"/>
                    </a:cubicBezTo>
                    <a:cubicBezTo>
                      <a:pt x="6153" y="12161"/>
                      <a:pt x="6212" y="12246"/>
                      <a:pt x="6279" y="12246"/>
                    </a:cubicBezTo>
                    <a:cubicBezTo>
                      <a:pt x="6298" y="12246"/>
                      <a:pt x="6318" y="12239"/>
                      <a:pt x="6336" y="12223"/>
                    </a:cubicBezTo>
                    <a:cubicBezTo>
                      <a:pt x="7187" y="11435"/>
                      <a:pt x="7788" y="10297"/>
                      <a:pt x="8018" y="9169"/>
                    </a:cubicBezTo>
                    <a:cubicBezTo>
                      <a:pt x="8285" y="7858"/>
                      <a:pt x="7332" y="7125"/>
                      <a:pt x="6905" y="5908"/>
                    </a:cubicBezTo>
                    <a:cubicBezTo>
                      <a:pt x="6320" y="4239"/>
                      <a:pt x="6392" y="2261"/>
                      <a:pt x="5673" y="662"/>
                    </a:cubicBezTo>
                    <a:cubicBezTo>
                      <a:pt x="5498" y="272"/>
                      <a:pt x="5256" y="1"/>
                      <a:pt x="49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42"/>
              <p:cNvSpPr/>
              <p:nvPr/>
            </p:nvSpPr>
            <p:spPr>
              <a:xfrm>
                <a:off x="6478615" y="2026201"/>
                <a:ext cx="121215" cy="165926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3302" extrusionOk="0">
                    <a:moveTo>
                      <a:pt x="1228" y="1"/>
                    </a:moveTo>
                    <a:cubicBezTo>
                      <a:pt x="1167" y="1"/>
                      <a:pt x="1105" y="9"/>
                      <a:pt x="1044" y="25"/>
                    </a:cubicBezTo>
                    <a:cubicBezTo>
                      <a:pt x="468" y="180"/>
                      <a:pt x="1" y="1057"/>
                      <a:pt x="234" y="1921"/>
                    </a:cubicBezTo>
                    <a:cubicBezTo>
                      <a:pt x="443" y="2700"/>
                      <a:pt x="779" y="3301"/>
                      <a:pt x="1264" y="3301"/>
                    </a:cubicBezTo>
                    <a:cubicBezTo>
                      <a:pt x="1318" y="3301"/>
                      <a:pt x="1374" y="3294"/>
                      <a:pt x="1432" y="3278"/>
                    </a:cubicBezTo>
                    <a:cubicBezTo>
                      <a:pt x="2009" y="3124"/>
                      <a:pt x="2411" y="2464"/>
                      <a:pt x="2321" y="1361"/>
                    </a:cubicBezTo>
                    <a:cubicBezTo>
                      <a:pt x="2255" y="563"/>
                      <a:pt x="1747" y="1"/>
                      <a:pt x="1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42"/>
              <p:cNvSpPr/>
              <p:nvPr/>
            </p:nvSpPr>
            <p:spPr>
              <a:xfrm>
                <a:off x="6519822" y="2078012"/>
                <a:ext cx="79755" cy="11125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2214" extrusionOk="0">
                    <a:moveTo>
                      <a:pt x="1446" y="1"/>
                    </a:moveTo>
                    <a:cubicBezTo>
                      <a:pt x="875" y="132"/>
                      <a:pt x="365" y="319"/>
                      <a:pt x="199" y="561"/>
                    </a:cubicBezTo>
                    <a:cubicBezTo>
                      <a:pt x="9" y="837"/>
                      <a:pt x="0" y="1221"/>
                      <a:pt x="176" y="1588"/>
                    </a:cubicBezTo>
                    <a:cubicBezTo>
                      <a:pt x="248" y="1737"/>
                      <a:pt x="400" y="1982"/>
                      <a:pt x="699" y="2213"/>
                    </a:cubicBezTo>
                    <a:cubicBezTo>
                      <a:pt x="1227" y="2016"/>
                      <a:pt x="1587" y="1375"/>
                      <a:pt x="1501" y="330"/>
                    </a:cubicBezTo>
                    <a:cubicBezTo>
                      <a:pt x="1492" y="215"/>
                      <a:pt x="1473" y="106"/>
                      <a:pt x="14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42"/>
              <p:cNvSpPr/>
              <p:nvPr/>
            </p:nvSpPr>
            <p:spPr>
              <a:xfrm>
                <a:off x="6410522" y="2073288"/>
                <a:ext cx="113124" cy="15487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082" extrusionOk="0">
                    <a:moveTo>
                      <a:pt x="1146" y="1"/>
                    </a:moveTo>
                    <a:cubicBezTo>
                      <a:pt x="1089" y="1"/>
                      <a:pt x="1031" y="8"/>
                      <a:pt x="974" y="23"/>
                    </a:cubicBezTo>
                    <a:cubicBezTo>
                      <a:pt x="436" y="168"/>
                      <a:pt x="1" y="986"/>
                      <a:pt x="217" y="1793"/>
                    </a:cubicBezTo>
                    <a:cubicBezTo>
                      <a:pt x="413" y="2520"/>
                      <a:pt x="726" y="3081"/>
                      <a:pt x="1179" y="3081"/>
                    </a:cubicBezTo>
                    <a:cubicBezTo>
                      <a:pt x="1230" y="3081"/>
                      <a:pt x="1282" y="3074"/>
                      <a:pt x="1336" y="3060"/>
                    </a:cubicBezTo>
                    <a:cubicBezTo>
                      <a:pt x="1874" y="2915"/>
                      <a:pt x="2251" y="2299"/>
                      <a:pt x="2166" y="1270"/>
                    </a:cubicBezTo>
                    <a:cubicBezTo>
                      <a:pt x="2104" y="525"/>
                      <a:pt x="1630" y="1"/>
                      <a:pt x="1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42"/>
              <p:cNvSpPr/>
              <p:nvPr/>
            </p:nvSpPr>
            <p:spPr>
              <a:xfrm>
                <a:off x="6353887" y="2122988"/>
                <a:ext cx="101013" cy="138288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752" extrusionOk="0">
                    <a:moveTo>
                      <a:pt x="1024" y="0"/>
                    </a:moveTo>
                    <a:cubicBezTo>
                      <a:pt x="973" y="0"/>
                      <a:pt x="921" y="7"/>
                      <a:pt x="870" y="21"/>
                    </a:cubicBezTo>
                    <a:cubicBezTo>
                      <a:pt x="389" y="150"/>
                      <a:pt x="0" y="881"/>
                      <a:pt x="194" y="1601"/>
                    </a:cubicBezTo>
                    <a:cubicBezTo>
                      <a:pt x="369" y="2249"/>
                      <a:pt x="648" y="2751"/>
                      <a:pt x="1053" y="2751"/>
                    </a:cubicBezTo>
                    <a:cubicBezTo>
                      <a:pt x="1098" y="2751"/>
                      <a:pt x="1145" y="2745"/>
                      <a:pt x="1193" y="2732"/>
                    </a:cubicBezTo>
                    <a:cubicBezTo>
                      <a:pt x="1673" y="2603"/>
                      <a:pt x="2009" y="2053"/>
                      <a:pt x="1933" y="1134"/>
                    </a:cubicBezTo>
                    <a:cubicBezTo>
                      <a:pt x="1879" y="469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42"/>
              <p:cNvSpPr/>
              <p:nvPr/>
            </p:nvSpPr>
            <p:spPr>
              <a:xfrm>
                <a:off x="6351676" y="2119671"/>
                <a:ext cx="101917" cy="145826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902" extrusionOk="0">
                    <a:moveTo>
                      <a:pt x="1064" y="0"/>
                    </a:moveTo>
                    <a:cubicBezTo>
                      <a:pt x="732" y="0"/>
                      <a:pt x="461" y="214"/>
                      <a:pt x="282" y="547"/>
                    </a:cubicBezTo>
                    <a:cubicBezTo>
                      <a:pt x="1" y="1069"/>
                      <a:pt x="96" y="1666"/>
                      <a:pt x="326" y="2188"/>
                    </a:cubicBezTo>
                    <a:cubicBezTo>
                      <a:pt x="470" y="2513"/>
                      <a:pt x="706" y="2902"/>
                      <a:pt x="1107" y="2902"/>
                    </a:cubicBezTo>
                    <a:cubicBezTo>
                      <a:pt x="1111" y="2902"/>
                      <a:pt x="1116" y="2902"/>
                      <a:pt x="1120" y="2902"/>
                    </a:cubicBezTo>
                    <a:cubicBezTo>
                      <a:pt x="1614" y="2890"/>
                      <a:pt x="1888" y="2402"/>
                      <a:pt x="2009" y="1992"/>
                    </a:cubicBezTo>
                    <a:cubicBezTo>
                      <a:pt x="2028" y="1928"/>
                      <a:pt x="1976" y="1887"/>
                      <a:pt x="1925" y="1887"/>
                    </a:cubicBezTo>
                    <a:cubicBezTo>
                      <a:pt x="1891" y="1887"/>
                      <a:pt x="1858" y="1905"/>
                      <a:pt x="1846" y="1947"/>
                    </a:cubicBezTo>
                    <a:cubicBezTo>
                      <a:pt x="1739" y="2307"/>
                      <a:pt x="1533" y="2678"/>
                      <a:pt x="1171" y="2678"/>
                    </a:cubicBezTo>
                    <a:cubicBezTo>
                      <a:pt x="1116" y="2678"/>
                      <a:pt x="1057" y="2670"/>
                      <a:pt x="995" y="2651"/>
                    </a:cubicBezTo>
                    <a:cubicBezTo>
                      <a:pt x="619" y="2539"/>
                      <a:pt x="481" y="2181"/>
                      <a:pt x="371" y="1821"/>
                    </a:cubicBezTo>
                    <a:cubicBezTo>
                      <a:pt x="277" y="1514"/>
                      <a:pt x="237" y="1201"/>
                      <a:pt x="327" y="888"/>
                    </a:cubicBezTo>
                    <a:cubicBezTo>
                      <a:pt x="430" y="528"/>
                      <a:pt x="728" y="182"/>
                      <a:pt x="1104" y="182"/>
                    </a:cubicBezTo>
                    <a:cubicBezTo>
                      <a:pt x="1180" y="182"/>
                      <a:pt x="1259" y="196"/>
                      <a:pt x="1340" y="227"/>
                    </a:cubicBezTo>
                    <a:cubicBezTo>
                      <a:pt x="1351" y="232"/>
                      <a:pt x="1361" y="233"/>
                      <a:pt x="1370" y="233"/>
                    </a:cubicBezTo>
                    <a:cubicBezTo>
                      <a:pt x="1450" y="233"/>
                      <a:pt x="1476" y="98"/>
                      <a:pt x="1385" y="63"/>
                    </a:cubicBezTo>
                    <a:cubicBezTo>
                      <a:pt x="1273" y="20"/>
                      <a:pt x="1166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42"/>
              <p:cNvSpPr/>
              <p:nvPr/>
            </p:nvSpPr>
            <p:spPr>
              <a:xfrm>
                <a:off x="6415195" y="2022583"/>
                <a:ext cx="190517" cy="208839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4156" extrusionOk="0">
                    <a:moveTo>
                      <a:pt x="2470" y="0"/>
                    </a:moveTo>
                    <a:cubicBezTo>
                      <a:pt x="2247" y="0"/>
                      <a:pt x="2015" y="97"/>
                      <a:pt x="1795" y="328"/>
                    </a:cubicBezTo>
                    <a:cubicBezTo>
                      <a:pt x="1649" y="481"/>
                      <a:pt x="1567" y="870"/>
                      <a:pt x="1393" y="940"/>
                    </a:cubicBezTo>
                    <a:cubicBezTo>
                      <a:pt x="1352" y="956"/>
                      <a:pt x="1309" y="961"/>
                      <a:pt x="1264" y="961"/>
                    </a:cubicBezTo>
                    <a:cubicBezTo>
                      <a:pt x="1171" y="961"/>
                      <a:pt x="1071" y="938"/>
                      <a:pt x="970" y="938"/>
                    </a:cubicBezTo>
                    <a:cubicBezTo>
                      <a:pt x="933" y="938"/>
                      <a:pt x="895" y="941"/>
                      <a:pt x="858" y="950"/>
                    </a:cubicBezTo>
                    <a:cubicBezTo>
                      <a:pt x="365" y="1071"/>
                      <a:pt x="124" y="1614"/>
                      <a:pt x="17" y="2055"/>
                    </a:cubicBezTo>
                    <a:cubicBezTo>
                      <a:pt x="1" y="2119"/>
                      <a:pt x="54" y="2161"/>
                      <a:pt x="105" y="2161"/>
                    </a:cubicBezTo>
                    <a:cubicBezTo>
                      <a:pt x="138" y="2161"/>
                      <a:pt x="170" y="2142"/>
                      <a:pt x="181" y="2100"/>
                    </a:cubicBezTo>
                    <a:cubicBezTo>
                      <a:pt x="277" y="1706"/>
                      <a:pt x="506" y="1108"/>
                      <a:pt x="1021" y="1108"/>
                    </a:cubicBezTo>
                    <a:cubicBezTo>
                      <a:pt x="1142" y="1108"/>
                      <a:pt x="1280" y="1141"/>
                      <a:pt x="1435" y="1218"/>
                    </a:cubicBezTo>
                    <a:cubicBezTo>
                      <a:pt x="1448" y="1225"/>
                      <a:pt x="1463" y="1228"/>
                      <a:pt x="1477" y="1228"/>
                    </a:cubicBezTo>
                    <a:cubicBezTo>
                      <a:pt x="1514" y="1228"/>
                      <a:pt x="1548" y="1207"/>
                      <a:pt x="1559" y="1167"/>
                    </a:cubicBezTo>
                    <a:cubicBezTo>
                      <a:pt x="1690" y="708"/>
                      <a:pt x="1999" y="166"/>
                      <a:pt x="2484" y="166"/>
                    </a:cubicBezTo>
                    <a:cubicBezTo>
                      <a:pt x="2606" y="166"/>
                      <a:pt x="2739" y="200"/>
                      <a:pt x="2883" y="279"/>
                    </a:cubicBezTo>
                    <a:cubicBezTo>
                      <a:pt x="3202" y="452"/>
                      <a:pt x="3397" y="889"/>
                      <a:pt x="3467" y="1220"/>
                    </a:cubicBezTo>
                    <a:cubicBezTo>
                      <a:pt x="3576" y="1720"/>
                      <a:pt x="3352" y="3328"/>
                      <a:pt x="2636" y="3328"/>
                    </a:cubicBezTo>
                    <a:cubicBezTo>
                      <a:pt x="2476" y="3328"/>
                      <a:pt x="2292" y="3248"/>
                      <a:pt x="2082" y="3058"/>
                    </a:cubicBezTo>
                    <a:cubicBezTo>
                      <a:pt x="2064" y="3042"/>
                      <a:pt x="2042" y="3034"/>
                      <a:pt x="2021" y="3034"/>
                    </a:cubicBezTo>
                    <a:cubicBezTo>
                      <a:pt x="1985" y="3034"/>
                      <a:pt x="1951" y="3056"/>
                      <a:pt x="1939" y="3095"/>
                    </a:cubicBezTo>
                    <a:cubicBezTo>
                      <a:pt x="1841" y="3434"/>
                      <a:pt x="1593" y="3999"/>
                      <a:pt x="1152" y="3999"/>
                    </a:cubicBezTo>
                    <a:cubicBezTo>
                      <a:pt x="1021" y="3999"/>
                      <a:pt x="873" y="3949"/>
                      <a:pt x="706" y="3828"/>
                    </a:cubicBezTo>
                    <a:cubicBezTo>
                      <a:pt x="691" y="3817"/>
                      <a:pt x="676" y="3812"/>
                      <a:pt x="661" y="3812"/>
                    </a:cubicBezTo>
                    <a:cubicBezTo>
                      <a:pt x="593" y="3812"/>
                      <a:pt x="548" y="3922"/>
                      <a:pt x="620" y="3975"/>
                    </a:cubicBezTo>
                    <a:cubicBezTo>
                      <a:pt x="787" y="4096"/>
                      <a:pt x="958" y="4155"/>
                      <a:pt x="1126" y="4155"/>
                    </a:cubicBezTo>
                    <a:cubicBezTo>
                      <a:pt x="1336" y="4155"/>
                      <a:pt x="1542" y="4062"/>
                      <a:pt x="1726" y="3879"/>
                    </a:cubicBezTo>
                    <a:cubicBezTo>
                      <a:pt x="1847" y="3759"/>
                      <a:pt x="1936" y="3425"/>
                      <a:pt x="2041" y="3354"/>
                    </a:cubicBezTo>
                    <a:cubicBezTo>
                      <a:pt x="2064" y="3339"/>
                      <a:pt x="2088" y="3333"/>
                      <a:pt x="2114" y="3333"/>
                    </a:cubicBezTo>
                    <a:cubicBezTo>
                      <a:pt x="2226" y="3333"/>
                      <a:pt x="2369" y="3448"/>
                      <a:pt x="2494" y="3457"/>
                    </a:cubicBezTo>
                    <a:cubicBezTo>
                      <a:pt x="2517" y="3458"/>
                      <a:pt x="2539" y="3459"/>
                      <a:pt x="2562" y="3459"/>
                    </a:cubicBezTo>
                    <a:cubicBezTo>
                      <a:pt x="3589" y="3459"/>
                      <a:pt x="3790" y="1904"/>
                      <a:pt x="3631" y="1174"/>
                    </a:cubicBezTo>
                    <a:cubicBezTo>
                      <a:pt x="3501" y="574"/>
                      <a:pt x="3012" y="0"/>
                      <a:pt x="24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42"/>
              <p:cNvSpPr/>
              <p:nvPr/>
            </p:nvSpPr>
            <p:spPr>
              <a:xfrm>
                <a:off x="6526958" y="2086655"/>
                <a:ext cx="312084" cy="33873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741" extrusionOk="0">
                    <a:moveTo>
                      <a:pt x="3054" y="0"/>
                    </a:moveTo>
                    <a:cubicBezTo>
                      <a:pt x="2265" y="0"/>
                      <a:pt x="639" y="282"/>
                      <a:pt x="371" y="674"/>
                    </a:cubicBezTo>
                    <a:cubicBezTo>
                      <a:pt x="1" y="1213"/>
                      <a:pt x="512" y="2416"/>
                      <a:pt x="2376" y="2561"/>
                    </a:cubicBezTo>
                    <a:cubicBezTo>
                      <a:pt x="2376" y="2561"/>
                      <a:pt x="421" y="3998"/>
                      <a:pt x="653" y="6628"/>
                    </a:cubicBezTo>
                    <a:lnTo>
                      <a:pt x="3266" y="6741"/>
                    </a:lnTo>
                    <a:cubicBezTo>
                      <a:pt x="3266" y="6741"/>
                      <a:pt x="6210" y="4159"/>
                      <a:pt x="5851" y="2687"/>
                    </a:cubicBezTo>
                    <a:cubicBezTo>
                      <a:pt x="5421" y="925"/>
                      <a:pt x="4136" y="43"/>
                      <a:pt x="3168" y="3"/>
                    </a:cubicBezTo>
                    <a:cubicBezTo>
                      <a:pt x="3132" y="1"/>
                      <a:pt x="3094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42"/>
              <p:cNvSpPr/>
              <p:nvPr/>
            </p:nvSpPr>
            <p:spPr>
              <a:xfrm>
                <a:off x="6714453" y="2092284"/>
                <a:ext cx="114883" cy="248938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49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3" y="1540"/>
                      <a:pt x="1000" y="2586"/>
                      <a:pt x="1183" y="2836"/>
                    </a:cubicBezTo>
                    <a:cubicBezTo>
                      <a:pt x="1143" y="3516"/>
                      <a:pt x="1127" y="4236"/>
                      <a:pt x="1124" y="4954"/>
                    </a:cubicBezTo>
                    <a:cubicBezTo>
                      <a:pt x="1750" y="4166"/>
                      <a:pt x="2286" y="3253"/>
                      <a:pt x="2120" y="2575"/>
                    </a:cubicBezTo>
                    <a:cubicBezTo>
                      <a:pt x="1771" y="1140"/>
                      <a:pt x="853" y="28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42"/>
              <p:cNvSpPr/>
              <p:nvPr/>
            </p:nvSpPr>
            <p:spPr>
              <a:xfrm>
                <a:off x="6519521" y="2116154"/>
                <a:ext cx="132522" cy="307681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123" extrusionOk="0">
                    <a:moveTo>
                      <a:pt x="2450" y="1924"/>
                    </a:moveTo>
                    <a:cubicBezTo>
                      <a:pt x="2450" y="1924"/>
                      <a:pt x="2450" y="1924"/>
                      <a:pt x="2450" y="1925"/>
                    </a:cubicBezTo>
                    <a:lnTo>
                      <a:pt x="2450" y="1925"/>
                    </a:lnTo>
                    <a:cubicBezTo>
                      <a:pt x="2450" y="1924"/>
                      <a:pt x="2450" y="1924"/>
                      <a:pt x="2450" y="1924"/>
                    </a:cubicBezTo>
                    <a:close/>
                    <a:moveTo>
                      <a:pt x="511" y="1"/>
                    </a:moveTo>
                    <a:cubicBezTo>
                      <a:pt x="486" y="1"/>
                      <a:pt x="461" y="13"/>
                      <a:pt x="445" y="43"/>
                    </a:cubicBezTo>
                    <a:cubicBezTo>
                      <a:pt x="231" y="453"/>
                      <a:pt x="338" y="875"/>
                      <a:pt x="617" y="1230"/>
                    </a:cubicBezTo>
                    <a:cubicBezTo>
                      <a:pt x="754" y="1404"/>
                      <a:pt x="1847" y="2050"/>
                      <a:pt x="2277" y="2050"/>
                    </a:cubicBezTo>
                    <a:cubicBezTo>
                      <a:pt x="2341" y="2050"/>
                      <a:pt x="2390" y="2036"/>
                      <a:pt x="2419" y="2004"/>
                    </a:cubicBezTo>
                    <a:lnTo>
                      <a:pt x="2419" y="2004"/>
                    </a:lnTo>
                    <a:cubicBezTo>
                      <a:pt x="2263" y="2271"/>
                      <a:pt x="1564" y="2877"/>
                      <a:pt x="1437" y="3079"/>
                    </a:cubicBezTo>
                    <a:cubicBezTo>
                      <a:pt x="867" y="3980"/>
                      <a:pt x="662" y="4984"/>
                      <a:pt x="715" y="6041"/>
                    </a:cubicBezTo>
                    <a:cubicBezTo>
                      <a:pt x="719" y="6095"/>
                      <a:pt x="763" y="6123"/>
                      <a:pt x="805" y="6123"/>
                    </a:cubicBezTo>
                    <a:cubicBezTo>
                      <a:pt x="848" y="6123"/>
                      <a:pt x="889" y="6095"/>
                      <a:pt x="886" y="6041"/>
                    </a:cubicBezTo>
                    <a:cubicBezTo>
                      <a:pt x="811" y="4556"/>
                      <a:pt x="1344" y="2975"/>
                      <a:pt x="2567" y="2047"/>
                    </a:cubicBezTo>
                    <a:cubicBezTo>
                      <a:pt x="2636" y="1995"/>
                      <a:pt x="2610" y="1900"/>
                      <a:pt x="2524" y="1889"/>
                    </a:cubicBezTo>
                    <a:cubicBezTo>
                      <a:pt x="1800" y="1800"/>
                      <a:pt x="0" y="1257"/>
                      <a:pt x="592" y="130"/>
                    </a:cubicBezTo>
                    <a:cubicBezTo>
                      <a:pt x="627" y="63"/>
                      <a:pt x="568" y="1"/>
                      <a:pt x="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42"/>
              <p:cNvSpPr/>
              <p:nvPr/>
            </p:nvSpPr>
            <p:spPr>
              <a:xfrm>
                <a:off x="6539471" y="2081479"/>
                <a:ext cx="316506" cy="34808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927" extrusionOk="0">
                    <a:moveTo>
                      <a:pt x="2544" y="0"/>
                    </a:moveTo>
                    <a:cubicBezTo>
                      <a:pt x="1683" y="0"/>
                      <a:pt x="569" y="224"/>
                      <a:pt x="62" y="717"/>
                    </a:cubicBezTo>
                    <a:cubicBezTo>
                      <a:pt x="1" y="776"/>
                      <a:pt x="59" y="861"/>
                      <a:pt x="125" y="861"/>
                    </a:cubicBezTo>
                    <a:cubicBezTo>
                      <a:pt x="144" y="861"/>
                      <a:pt x="164" y="854"/>
                      <a:pt x="181" y="836"/>
                    </a:cubicBezTo>
                    <a:cubicBezTo>
                      <a:pt x="665" y="367"/>
                      <a:pt x="1672" y="178"/>
                      <a:pt x="2479" y="178"/>
                    </a:cubicBezTo>
                    <a:cubicBezTo>
                      <a:pt x="2724" y="178"/>
                      <a:pt x="2951" y="195"/>
                      <a:pt x="3140" y="228"/>
                    </a:cubicBezTo>
                    <a:cubicBezTo>
                      <a:pt x="4446" y="453"/>
                      <a:pt x="5766" y="2068"/>
                      <a:pt x="5499" y="3422"/>
                    </a:cubicBezTo>
                    <a:cubicBezTo>
                      <a:pt x="5242" y="4719"/>
                      <a:pt x="3911" y="5938"/>
                      <a:pt x="2957" y="6783"/>
                    </a:cubicBezTo>
                    <a:cubicBezTo>
                      <a:pt x="2893" y="6841"/>
                      <a:pt x="2953" y="6926"/>
                      <a:pt x="3020" y="6926"/>
                    </a:cubicBezTo>
                    <a:cubicBezTo>
                      <a:pt x="3039" y="6926"/>
                      <a:pt x="3059" y="6920"/>
                      <a:pt x="3077" y="6904"/>
                    </a:cubicBezTo>
                    <a:cubicBezTo>
                      <a:pt x="4428" y="5706"/>
                      <a:pt x="6298" y="3932"/>
                      <a:pt x="5421" y="1996"/>
                    </a:cubicBezTo>
                    <a:cubicBezTo>
                      <a:pt x="5000" y="1067"/>
                      <a:pt x="4190" y="218"/>
                      <a:pt x="3147" y="44"/>
                    </a:cubicBezTo>
                    <a:cubicBezTo>
                      <a:pt x="2973" y="15"/>
                      <a:pt x="2767" y="0"/>
                      <a:pt x="25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42"/>
              <p:cNvSpPr/>
              <p:nvPr/>
            </p:nvSpPr>
            <p:spPr>
              <a:xfrm>
                <a:off x="6887324" y="2993464"/>
                <a:ext cx="302987" cy="522851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0405" extrusionOk="0">
                    <a:moveTo>
                      <a:pt x="521" y="1"/>
                    </a:moveTo>
                    <a:cubicBezTo>
                      <a:pt x="322" y="1308"/>
                      <a:pt x="1" y="4774"/>
                      <a:pt x="25" y="8396"/>
                    </a:cubicBezTo>
                    <a:cubicBezTo>
                      <a:pt x="2994" y="10216"/>
                      <a:pt x="6028" y="10404"/>
                      <a:pt x="6028" y="10404"/>
                    </a:cubicBezTo>
                    <a:lnTo>
                      <a:pt x="6028" y="2907"/>
                    </a:lnTo>
                    <a:cubicBezTo>
                      <a:pt x="4285" y="1764"/>
                      <a:pt x="1896" y="841"/>
                      <a:pt x="5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42"/>
              <p:cNvSpPr/>
              <p:nvPr/>
            </p:nvSpPr>
            <p:spPr>
              <a:xfrm>
                <a:off x="6884007" y="2989293"/>
                <a:ext cx="317411" cy="531293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10573" extrusionOk="0">
                    <a:moveTo>
                      <a:pt x="934" y="425"/>
                    </a:moveTo>
                    <a:cubicBezTo>
                      <a:pt x="1153" y="425"/>
                      <a:pt x="1447" y="659"/>
                      <a:pt x="1829" y="850"/>
                    </a:cubicBezTo>
                    <a:cubicBezTo>
                      <a:pt x="2534" y="1203"/>
                      <a:pt x="3250" y="1534"/>
                      <a:pt x="3955" y="1889"/>
                    </a:cubicBezTo>
                    <a:cubicBezTo>
                      <a:pt x="4412" y="2118"/>
                      <a:pt x="5746" y="2564"/>
                      <a:pt x="6009" y="3004"/>
                    </a:cubicBezTo>
                    <a:cubicBezTo>
                      <a:pt x="6188" y="3301"/>
                      <a:pt x="6009" y="4267"/>
                      <a:pt x="6009" y="4609"/>
                    </a:cubicBezTo>
                    <a:cubicBezTo>
                      <a:pt x="6009" y="6413"/>
                      <a:pt x="5953" y="8228"/>
                      <a:pt x="6009" y="10032"/>
                    </a:cubicBezTo>
                    <a:cubicBezTo>
                      <a:pt x="6019" y="10349"/>
                      <a:pt x="5999" y="10444"/>
                      <a:pt x="5883" y="10444"/>
                    </a:cubicBezTo>
                    <a:cubicBezTo>
                      <a:pt x="5766" y="10444"/>
                      <a:pt x="5551" y="10345"/>
                      <a:pt x="5171" y="10279"/>
                    </a:cubicBezTo>
                    <a:cubicBezTo>
                      <a:pt x="3401" y="9973"/>
                      <a:pt x="1727" y="9331"/>
                      <a:pt x="176" y="8429"/>
                    </a:cubicBezTo>
                    <a:lnTo>
                      <a:pt x="176" y="8429"/>
                    </a:lnTo>
                    <a:cubicBezTo>
                      <a:pt x="174" y="6610"/>
                      <a:pt x="234" y="4792"/>
                      <a:pt x="372" y="2977"/>
                    </a:cubicBezTo>
                    <a:cubicBezTo>
                      <a:pt x="421" y="2319"/>
                      <a:pt x="423" y="1609"/>
                      <a:pt x="559" y="961"/>
                    </a:cubicBezTo>
                    <a:cubicBezTo>
                      <a:pt x="643" y="562"/>
                      <a:pt x="766" y="425"/>
                      <a:pt x="934" y="425"/>
                    </a:cubicBezTo>
                    <a:close/>
                    <a:moveTo>
                      <a:pt x="589" y="0"/>
                    </a:moveTo>
                    <a:cubicBezTo>
                      <a:pt x="551" y="0"/>
                      <a:pt x="511" y="22"/>
                      <a:pt x="505" y="62"/>
                    </a:cubicBezTo>
                    <a:cubicBezTo>
                      <a:pt x="102" y="2839"/>
                      <a:pt x="0" y="5675"/>
                      <a:pt x="6" y="8479"/>
                    </a:cubicBezTo>
                    <a:cubicBezTo>
                      <a:pt x="6" y="8494"/>
                      <a:pt x="9" y="8508"/>
                      <a:pt x="15" y="8519"/>
                    </a:cubicBezTo>
                    <a:lnTo>
                      <a:pt x="15" y="8519"/>
                    </a:lnTo>
                    <a:cubicBezTo>
                      <a:pt x="21" y="8531"/>
                      <a:pt x="32" y="8543"/>
                      <a:pt x="48" y="8552"/>
                    </a:cubicBezTo>
                    <a:cubicBezTo>
                      <a:pt x="1875" y="9620"/>
                      <a:pt x="3965" y="10419"/>
                      <a:pt x="6094" y="10572"/>
                    </a:cubicBezTo>
                    <a:cubicBezTo>
                      <a:pt x="6096" y="10572"/>
                      <a:pt x="6098" y="10572"/>
                      <a:pt x="6099" y="10572"/>
                    </a:cubicBezTo>
                    <a:cubicBezTo>
                      <a:pt x="6143" y="10572"/>
                      <a:pt x="6180" y="10529"/>
                      <a:pt x="6180" y="10487"/>
                    </a:cubicBezTo>
                    <a:lnTo>
                      <a:pt x="6180" y="4270"/>
                    </a:lnTo>
                    <a:cubicBezTo>
                      <a:pt x="6180" y="3906"/>
                      <a:pt x="6316" y="3243"/>
                      <a:pt x="6138" y="2916"/>
                    </a:cubicBezTo>
                    <a:cubicBezTo>
                      <a:pt x="5815" y="2323"/>
                      <a:pt x="4066" y="1751"/>
                      <a:pt x="3443" y="1446"/>
                    </a:cubicBezTo>
                    <a:cubicBezTo>
                      <a:pt x="2498" y="982"/>
                      <a:pt x="1540" y="545"/>
                      <a:pt x="630" y="11"/>
                    </a:cubicBezTo>
                    <a:cubicBezTo>
                      <a:pt x="618" y="4"/>
                      <a:pt x="604" y="0"/>
                      <a:pt x="5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42"/>
              <p:cNvSpPr/>
              <p:nvPr/>
            </p:nvSpPr>
            <p:spPr>
              <a:xfrm>
                <a:off x="7102407" y="3139498"/>
                <a:ext cx="713269" cy="1171277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23309" extrusionOk="0">
                    <a:moveTo>
                      <a:pt x="1748" y="1"/>
                    </a:moveTo>
                    <a:cubicBezTo>
                      <a:pt x="1748" y="1"/>
                      <a:pt x="1" y="13033"/>
                      <a:pt x="733" y="23308"/>
                    </a:cubicBezTo>
                    <a:lnTo>
                      <a:pt x="14193" y="23308"/>
                    </a:lnTo>
                    <a:cubicBezTo>
                      <a:pt x="13954" y="19637"/>
                      <a:pt x="13170" y="15888"/>
                      <a:pt x="13170" y="15888"/>
                    </a:cubicBezTo>
                    <a:cubicBezTo>
                      <a:pt x="12913" y="11791"/>
                      <a:pt x="12769" y="1208"/>
                      <a:pt x="12769" y="1208"/>
                    </a:cubicBezTo>
                    <a:cubicBezTo>
                      <a:pt x="11381" y="855"/>
                      <a:pt x="9843" y="601"/>
                      <a:pt x="9020" y="477"/>
                    </a:cubicBezTo>
                    <a:cubicBezTo>
                      <a:pt x="8035" y="1200"/>
                      <a:pt x="6971" y="1560"/>
                      <a:pt x="5977" y="1560"/>
                    </a:cubicBezTo>
                    <a:cubicBezTo>
                      <a:pt x="5517" y="1560"/>
                      <a:pt x="5073" y="1483"/>
                      <a:pt x="4657" y="1330"/>
                    </a:cubicBezTo>
                    <a:cubicBezTo>
                      <a:pt x="4093" y="1120"/>
                      <a:pt x="3769" y="557"/>
                      <a:pt x="3610" y="179"/>
                    </a:cubicBezTo>
                    <a:cubicBezTo>
                      <a:pt x="3254" y="124"/>
                      <a:pt x="2560" y="32"/>
                      <a:pt x="17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42"/>
              <p:cNvSpPr/>
              <p:nvPr/>
            </p:nvSpPr>
            <p:spPr>
              <a:xfrm>
                <a:off x="7108689" y="3135176"/>
                <a:ext cx="718445" cy="1179820"/>
              </a:xfrm>
              <a:custGeom>
                <a:avLst/>
                <a:gdLst/>
                <a:ahLst/>
                <a:cxnLst/>
                <a:rect l="l" t="t" r="r" b="b"/>
                <a:pathLst>
                  <a:path w="14296" h="23479" extrusionOk="0">
                    <a:moveTo>
                      <a:pt x="1619" y="1"/>
                    </a:moveTo>
                    <a:cubicBezTo>
                      <a:pt x="1572" y="1"/>
                      <a:pt x="1544" y="44"/>
                      <a:pt x="1538" y="87"/>
                    </a:cubicBezTo>
                    <a:cubicBezTo>
                      <a:pt x="515" y="7763"/>
                      <a:pt x="1" y="15663"/>
                      <a:pt x="523" y="23394"/>
                    </a:cubicBezTo>
                    <a:cubicBezTo>
                      <a:pt x="526" y="23440"/>
                      <a:pt x="560" y="23479"/>
                      <a:pt x="608" y="23479"/>
                    </a:cubicBezTo>
                    <a:lnTo>
                      <a:pt x="14068" y="23479"/>
                    </a:lnTo>
                    <a:cubicBezTo>
                      <a:pt x="14111" y="23479"/>
                      <a:pt x="14157" y="23440"/>
                      <a:pt x="14153" y="23394"/>
                    </a:cubicBezTo>
                    <a:cubicBezTo>
                      <a:pt x="13978" y="20952"/>
                      <a:pt x="13530" y="18584"/>
                      <a:pt x="13170" y="16170"/>
                    </a:cubicBezTo>
                    <a:cubicBezTo>
                      <a:pt x="12907" y="14403"/>
                      <a:pt x="12974" y="12538"/>
                      <a:pt x="12923" y="10754"/>
                    </a:cubicBezTo>
                    <a:cubicBezTo>
                      <a:pt x="12834" y="7601"/>
                      <a:pt x="12772" y="4447"/>
                      <a:pt x="12729" y="1294"/>
                    </a:cubicBezTo>
                    <a:cubicBezTo>
                      <a:pt x="12728" y="1258"/>
                      <a:pt x="12703" y="1221"/>
                      <a:pt x="12666" y="1212"/>
                    </a:cubicBezTo>
                    <a:cubicBezTo>
                      <a:pt x="11428" y="909"/>
                      <a:pt x="10177" y="674"/>
                      <a:pt x="8918" y="480"/>
                    </a:cubicBezTo>
                    <a:cubicBezTo>
                      <a:pt x="8913" y="480"/>
                      <a:pt x="8908" y="479"/>
                      <a:pt x="8903" y="479"/>
                    </a:cubicBezTo>
                    <a:cubicBezTo>
                      <a:pt x="8807" y="479"/>
                      <a:pt x="8770" y="629"/>
                      <a:pt x="8873" y="645"/>
                    </a:cubicBezTo>
                    <a:cubicBezTo>
                      <a:pt x="9657" y="765"/>
                      <a:pt x="10438" y="897"/>
                      <a:pt x="11215" y="1057"/>
                    </a:cubicBezTo>
                    <a:cubicBezTo>
                      <a:pt x="11468" y="1109"/>
                      <a:pt x="12454" y="1227"/>
                      <a:pt x="12560" y="1382"/>
                    </a:cubicBezTo>
                    <a:cubicBezTo>
                      <a:pt x="12776" y="1700"/>
                      <a:pt x="12584" y="2887"/>
                      <a:pt x="12590" y="3244"/>
                    </a:cubicBezTo>
                    <a:cubicBezTo>
                      <a:pt x="12629" y="5573"/>
                      <a:pt x="12675" y="7902"/>
                      <a:pt x="12738" y="10231"/>
                    </a:cubicBezTo>
                    <a:cubicBezTo>
                      <a:pt x="12790" y="12162"/>
                      <a:pt x="12718" y="14180"/>
                      <a:pt x="12983" y="16096"/>
                    </a:cubicBezTo>
                    <a:cubicBezTo>
                      <a:pt x="13135" y="17200"/>
                      <a:pt x="13389" y="18294"/>
                      <a:pt x="13549" y="19399"/>
                    </a:cubicBezTo>
                    <a:cubicBezTo>
                      <a:pt x="13656" y="20133"/>
                      <a:pt x="14296" y="23036"/>
                      <a:pt x="13883" y="23309"/>
                    </a:cubicBezTo>
                    <a:cubicBezTo>
                      <a:pt x="13798" y="23364"/>
                      <a:pt x="13633" y="23383"/>
                      <a:pt x="13440" y="23383"/>
                    </a:cubicBezTo>
                    <a:cubicBezTo>
                      <a:pt x="13055" y="23383"/>
                      <a:pt x="12558" y="23309"/>
                      <a:pt x="12370" y="23309"/>
                    </a:cubicBezTo>
                    <a:lnTo>
                      <a:pt x="1605" y="23309"/>
                    </a:lnTo>
                    <a:cubicBezTo>
                      <a:pt x="1483" y="23309"/>
                      <a:pt x="1317" y="23333"/>
                      <a:pt x="1168" y="23333"/>
                    </a:cubicBezTo>
                    <a:cubicBezTo>
                      <a:pt x="1094" y="23333"/>
                      <a:pt x="1023" y="23327"/>
                      <a:pt x="965" y="23309"/>
                    </a:cubicBezTo>
                    <a:cubicBezTo>
                      <a:pt x="873" y="23280"/>
                      <a:pt x="812" y="23270"/>
                      <a:pt x="771" y="23270"/>
                    </a:cubicBezTo>
                    <a:cubicBezTo>
                      <a:pt x="753" y="23270"/>
                      <a:pt x="739" y="23272"/>
                      <a:pt x="729" y="23275"/>
                    </a:cubicBezTo>
                    <a:lnTo>
                      <a:pt x="729" y="23275"/>
                    </a:lnTo>
                    <a:cubicBezTo>
                      <a:pt x="735" y="23229"/>
                      <a:pt x="726" y="23135"/>
                      <a:pt x="664" y="22952"/>
                    </a:cubicBezTo>
                    <a:cubicBezTo>
                      <a:pt x="447" y="22318"/>
                      <a:pt x="578" y="21367"/>
                      <a:pt x="557" y="20701"/>
                    </a:cubicBezTo>
                    <a:cubicBezTo>
                      <a:pt x="533" y="19937"/>
                      <a:pt x="519" y="19172"/>
                      <a:pt x="515" y="18407"/>
                    </a:cubicBezTo>
                    <a:cubicBezTo>
                      <a:pt x="505" y="16582"/>
                      <a:pt x="547" y="14756"/>
                      <a:pt x="625" y="12933"/>
                    </a:cubicBezTo>
                    <a:cubicBezTo>
                      <a:pt x="759" y="9769"/>
                      <a:pt x="999" y="6608"/>
                      <a:pt x="1322" y="3458"/>
                    </a:cubicBezTo>
                    <a:cubicBezTo>
                      <a:pt x="1412" y="2584"/>
                      <a:pt x="1508" y="1711"/>
                      <a:pt x="1613" y="838"/>
                    </a:cubicBezTo>
                    <a:cubicBezTo>
                      <a:pt x="1630" y="702"/>
                      <a:pt x="1605" y="329"/>
                      <a:pt x="1692" y="212"/>
                    </a:cubicBezTo>
                    <a:cubicBezTo>
                      <a:pt x="1729" y="162"/>
                      <a:pt x="1839" y="143"/>
                      <a:pt x="1987" y="143"/>
                    </a:cubicBezTo>
                    <a:cubicBezTo>
                      <a:pt x="2424" y="143"/>
                      <a:pt x="3198" y="308"/>
                      <a:pt x="3462" y="346"/>
                    </a:cubicBezTo>
                    <a:cubicBezTo>
                      <a:pt x="3467" y="347"/>
                      <a:pt x="3472" y="347"/>
                      <a:pt x="3476" y="347"/>
                    </a:cubicBezTo>
                    <a:cubicBezTo>
                      <a:pt x="3573" y="347"/>
                      <a:pt x="3611" y="197"/>
                      <a:pt x="3507" y="183"/>
                    </a:cubicBezTo>
                    <a:cubicBezTo>
                      <a:pt x="2881" y="92"/>
                      <a:pt x="2255" y="35"/>
                      <a:pt x="1623" y="1"/>
                    </a:cubicBezTo>
                    <a:cubicBezTo>
                      <a:pt x="1622" y="1"/>
                      <a:pt x="1620" y="1"/>
                      <a:pt x="16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42"/>
              <p:cNvSpPr/>
              <p:nvPr/>
            </p:nvSpPr>
            <p:spPr>
              <a:xfrm>
                <a:off x="7232562" y="3143217"/>
                <a:ext cx="424504" cy="183814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36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5" y="822"/>
                      <a:pt x="197" y="2273"/>
                      <a:pt x="710" y="2715"/>
                    </a:cubicBezTo>
                    <a:cubicBezTo>
                      <a:pt x="841" y="2829"/>
                      <a:pt x="996" y="2876"/>
                      <a:pt x="1160" y="2876"/>
                    </a:cubicBezTo>
                    <a:cubicBezTo>
                      <a:pt x="1903" y="2876"/>
                      <a:pt x="2853" y="1921"/>
                      <a:pt x="2853" y="1921"/>
                    </a:cubicBezTo>
                    <a:cubicBezTo>
                      <a:pt x="2853" y="1921"/>
                      <a:pt x="3670" y="3658"/>
                      <a:pt x="5159" y="3658"/>
                    </a:cubicBezTo>
                    <a:cubicBezTo>
                      <a:pt x="5276" y="3658"/>
                      <a:pt x="5396" y="3647"/>
                      <a:pt x="5521" y="3624"/>
                    </a:cubicBezTo>
                    <a:cubicBezTo>
                      <a:pt x="6715" y="3406"/>
                      <a:pt x="7859" y="1661"/>
                      <a:pt x="8446" y="615"/>
                    </a:cubicBezTo>
                    <a:cubicBezTo>
                      <a:pt x="7370" y="430"/>
                      <a:pt x="6383" y="294"/>
                      <a:pt x="6383" y="294"/>
                    </a:cubicBezTo>
                    <a:cubicBezTo>
                      <a:pt x="6383" y="294"/>
                      <a:pt x="4936" y="1423"/>
                      <a:pt x="3211" y="1423"/>
                    </a:cubicBezTo>
                    <a:cubicBezTo>
                      <a:pt x="2842" y="1423"/>
                      <a:pt x="2459" y="1371"/>
                      <a:pt x="2076" y="1245"/>
                    </a:cubicBezTo>
                    <a:cubicBezTo>
                      <a:pt x="1377" y="1015"/>
                      <a:pt x="1026" y="118"/>
                      <a:pt x="1026" y="118"/>
                    </a:cubicBezTo>
                    <a:cubicBezTo>
                      <a:pt x="1026" y="118"/>
                      <a:pt x="579" y="4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42"/>
              <p:cNvSpPr/>
              <p:nvPr/>
            </p:nvSpPr>
            <p:spPr>
              <a:xfrm>
                <a:off x="7262011" y="3153820"/>
                <a:ext cx="400030" cy="177031"/>
              </a:xfrm>
              <a:custGeom>
                <a:avLst/>
                <a:gdLst/>
                <a:ahLst/>
                <a:cxnLst/>
                <a:rect l="l" t="t" r="r" b="b"/>
                <a:pathLst>
                  <a:path w="7960" h="3523" extrusionOk="0">
                    <a:moveTo>
                      <a:pt x="5806" y="0"/>
                    </a:moveTo>
                    <a:cubicBezTo>
                      <a:pt x="5709" y="0"/>
                      <a:pt x="5671" y="150"/>
                      <a:pt x="5775" y="165"/>
                    </a:cubicBezTo>
                    <a:cubicBezTo>
                      <a:pt x="6162" y="219"/>
                      <a:pt x="7495" y="204"/>
                      <a:pt x="7629" y="635"/>
                    </a:cubicBezTo>
                    <a:cubicBezTo>
                      <a:pt x="7768" y="1083"/>
                      <a:pt x="6370" y="2414"/>
                      <a:pt x="6033" y="2708"/>
                    </a:cubicBezTo>
                    <a:cubicBezTo>
                      <a:pt x="5558" y="3123"/>
                      <a:pt x="5062" y="3303"/>
                      <a:pt x="4585" y="3303"/>
                    </a:cubicBezTo>
                    <a:cubicBezTo>
                      <a:pt x="3662" y="3303"/>
                      <a:pt x="2813" y="2627"/>
                      <a:pt x="2341" y="1667"/>
                    </a:cubicBezTo>
                    <a:cubicBezTo>
                      <a:pt x="2327" y="1639"/>
                      <a:pt x="2299" y="1626"/>
                      <a:pt x="2270" y="1626"/>
                    </a:cubicBezTo>
                    <a:cubicBezTo>
                      <a:pt x="2247" y="1626"/>
                      <a:pt x="2224" y="1634"/>
                      <a:pt x="2208" y="1650"/>
                    </a:cubicBezTo>
                    <a:cubicBezTo>
                      <a:pt x="1837" y="2010"/>
                      <a:pt x="1212" y="2550"/>
                      <a:pt x="615" y="2550"/>
                    </a:cubicBezTo>
                    <a:cubicBezTo>
                      <a:pt x="462" y="2550"/>
                      <a:pt x="311" y="2514"/>
                      <a:pt x="166" y="2431"/>
                    </a:cubicBezTo>
                    <a:cubicBezTo>
                      <a:pt x="152" y="2423"/>
                      <a:pt x="137" y="2419"/>
                      <a:pt x="124" y="2419"/>
                    </a:cubicBezTo>
                    <a:cubicBezTo>
                      <a:pt x="49" y="2419"/>
                      <a:pt x="0" y="2531"/>
                      <a:pt x="80" y="2578"/>
                    </a:cubicBezTo>
                    <a:cubicBezTo>
                      <a:pt x="260" y="2682"/>
                      <a:pt x="442" y="2725"/>
                      <a:pt x="623" y="2725"/>
                    </a:cubicBezTo>
                    <a:cubicBezTo>
                      <a:pt x="1105" y="2725"/>
                      <a:pt x="1577" y="2414"/>
                      <a:pt x="1961" y="2092"/>
                    </a:cubicBezTo>
                    <a:cubicBezTo>
                      <a:pt x="2177" y="1911"/>
                      <a:pt x="2208" y="1819"/>
                      <a:pt x="2223" y="1819"/>
                    </a:cubicBezTo>
                    <a:cubicBezTo>
                      <a:pt x="2239" y="1819"/>
                      <a:pt x="2237" y="1912"/>
                      <a:pt x="2393" y="2101"/>
                    </a:cubicBezTo>
                    <a:cubicBezTo>
                      <a:pt x="2659" y="2422"/>
                      <a:pt x="2856" y="2744"/>
                      <a:pt x="3194" y="3010"/>
                    </a:cubicBezTo>
                    <a:cubicBezTo>
                      <a:pt x="3652" y="3371"/>
                      <a:pt x="4096" y="3523"/>
                      <a:pt x="4519" y="3523"/>
                    </a:cubicBezTo>
                    <a:cubicBezTo>
                      <a:pt x="5994" y="3523"/>
                      <a:pt x="7221" y="1684"/>
                      <a:pt x="7934" y="446"/>
                    </a:cubicBezTo>
                    <a:cubicBezTo>
                      <a:pt x="7959" y="403"/>
                      <a:pt x="7939" y="330"/>
                      <a:pt x="7883" y="322"/>
                    </a:cubicBezTo>
                    <a:cubicBezTo>
                      <a:pt x="7197" y="207"/>
                      <a:pt x="6509" y="98"/>
                      <a:pt x="5820" y="1"/>
                    </a:cubicBezTo>
                    <a:cubicBezTo>
                      <a:pt x="5815" y="0"/>
                      <a:pt x="5810" y="0"/>
                      <a:pt x="5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42"/>
              <p:cNvSpPr/>
              <p:nvPr/>
            </p:nvSpPr>
            <p:spPr>
              <a:xfrm>
                <a:off x="7228140" y="3138091"/>
                <a:ext cx="330979" cy="146026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2906" extrusionOk="0">
                    <a:moveTo>
                      <a:pt x="84" y="17"/>
                    </a:moveTo>
                    <a:cubicBezTo>
                      <a:pt x="41" y="17"/>
                      <a:pt x="1" y="62"/>
                      <a:pt x="3" y="103"/>
                    </a:cubicBezTo>
                    <a:cubicBezTo>
                      <a:pt x="62" y="1023"/>
                      <a:pt x="96" y="2154"/>
                      <a:pt x="737" y="2878"/>
                    </a:cubicBezTo>
                    <a:cubicBezTo>
                      <a:pt x="754" y="2897"/>
                      <a:pt x="774" y="2905"/>
                      <a:pt x="793" y="2905"/>
                    </a:cubicBezTo>
                    <a:cubicBezTo>
                      <a:pt x="856" y="2905"/>
                      <a:pt x="913" y="2820"/>
                      <a:pt x="858" y="2757"/>
                    </a:cubicBezTo>
                    <a:cubicBezTo>
                      <a:pt x="497" y="2351"/>
                      <a:pt x="115" y="1218"/>
                      <a:pt x="215" y="658"/>
                    </a:cubicBezTo>
                    <a:cubicBezTo>
                      <a:pt x="266" y="374"/>
                      <a:pt x="145" y="340"/>
                      <a:pt x="493" y="223"/>
                    </a:cubicBezTo>
                    <a:cubicBezTo>
                      <a:pt x="527" y="212"/>
                      <a:pt x="565" y="207"/>
                      <a:pt x="606" y="207"/>
                    </a:cubicBezTo>
                    <a:cubicBezTo>
                      <a:pt x="780" y="207"/>
                      <a:pt x="994" y="300"/>
                      <a:pt x="1094" y="380"/>
                    </a:cubicBezTo>
                    <a:cubicBezTo>
                      <a:pt x="1291" y="537"/>
                      <a:pt x="1384" y="896"/>
                      <a:pt x="1590" y="1083"/>
                    </a:cubicBezTo>
                    <a:cubicBezTo>
                      <a:pt x="1867" y="1337"/>
                      <a:pt x="2161" y="1448"/>
                      <a:pt x="2524" y="1530"/>
                    </a:cubicBezTo>
                    <a:cubicBezTo>
                      <a:pt x="2784" y="1590"/>
                      <a:pt x="3052" y="1618"/>
                      <a:pt x="3322" y="1618"/>
                    </a:cubicBezTo>
                    <a:cubicBezTo>
                      <a:pt x="4458" y="1618"/>
                      <a:pt x="5642" y="1130"/>
                      <a:pt x="6514" y="470"/>
                    </a:cubicBezTo>
                    <a:cubicBezTo>
                      <a:pt x="6585" y="416"/>
                      <a:pt x="6540" y="306"/>
                      <a:pt x="6473" y="306"/>
                    </a:cubicBezTo>
                    <a:cubicBezTo>
                      <a:pt x="6459" y="306"/>
                      <a:pt x="6444" y="311"/>
                      <a:pt x="6428" y="322"/>
                    </a:cubicBezTo>
                    <a:cubicBezTo>
                      <a:pt x="5596" y="953"/>
                      <a:pt x="4435" y="1458"/>
                      <a:pt x="3339" y="1458"/>
                    </a:cubicBezTo>
                    <a:cubicBezTo>
                      <a:pt x="3077" y="1458"/>
                      <a:pt x="2819" y="1429"/>
                      <a:pt x="2569" y="1366"/>
                    </a:cubicBezTo>
                    <a:cubicBezTo>
                      <a:pt x="1484" y="1093"/>
                      <a:pt x="1861" y="857"/>
                      <a:pt x="1273" y="360"/>
                    </a:cubicBezTo>
                    <a:cubicBezTo>
                      <a:pt x="1231" y="325"/>
                      <a:pt x="1226" y="194"/>
                      <a:pt x="1174" y="160"/>
                    </a:cubicBezTo>
                    <a:cubicBezTo>
                      <a:pt x="931" y="1"/>
                      <a:pt x="341" y="40"/>
                      <a:pt x="89" y="17"/>
                    </a:cubicBezTo>
                    <a:cubicBezTo>
                      <a:pt x="87" y="17"/>
                      <a:pt x="85" y="17"/>
                      <a:pt x="84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42"/>
              <p:cNvSpPr/>
              <p:nvPr/>
            </p:nvSpPr>
            <p:spPr>
              <a:xfrm>
                <a:off x="7372517" y="3246988"/>
                <a:ext cx="155690" cy="214769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274" extrusionOk="0">
                    <a:moveTo>
                      <a:pt x="354" y="1"/>
                    </a:moveTo>
                    <a:lnTo>
                      <a:pt x="1" y="444"/>
                    </a:lnTo>
                    <a:cubicBezTo>
                      <a:pt x="1" y="444"/>
                      <a:pt x="93" y="2693"/>
                      <a:pt x="1470" y="4273"/>
                    </a:cubicBezTo>
                    <a:lnTo>
                      <a:pt x="3097" y="3001"/>
                    </a:lnTo>
                    <a:cubicBezTo>
                      <a:pt x="3097" y="3001"/>
                      <a:pt x="637" y="616"/>
                      <a:pt x="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42"/>
              <p:cNvSpPr/>
              <p:nvPr/>
            </p:nvSpPr>
            <p:spPr>
              <a:xfrm>
                <a:off x="7206883" y="3251561"/>
                <a:ext cx="157147" cy="158338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3151" extrusionOk="0">
                    <a:moveTo>
                      <a:pt x="2787" y="1"/>
                    </a:moveTo>
                    <a:cubicBezTo>
                      <a:pt x="1729" y="903"/>
                      <a:pt x="1" y="1626"/>
                      <a:pt x="1" y="1626"/>
                    </a:cubicBezTo>
                    <a:lnTo>
                      <a:pt x="735" y="3150"/>
                    </a:lnTo>
                    <a:cubicBezTo>
                      <a:pt x="2669" y="1908"/>
                      <a:pt x="3127" y="353"/>
                      <a:pt x="3127" y="353"/>
                    </a:cubicBez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42"/>
              <p:cNvSpPr/>
              <p:nvPr/>
            </p:nvSpPr>
            <p:spPr>
              <a:xfrm>
                <a:off x="7368145" y="3242717"/>
                <a:ext cx="164887" cy="223261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4443" extrusionOk="0">
                    <a:moveTo>
                      <a:pt x="427" y="219"/>
                    </a:moveTo>
                    <a:cubicBezTo>
                      <a:pt x="453" y="281"/>
                      <a:pt x="566" y="429"/>
                      <a:pt x="589" y="463"/>
                    </a:cubicBezTo>
                    <a:cubicBezTo>
                      <a:pt x="876" y="880"/>
                      <a:pt x="1260" y="1248"/>
                      <a:pt x="1606" y="1613"/>
                    </a:cubicBezTo>
                    <a:cubicBezTo>
                      <a:pt x="1953" y="1979"/>
                      <a:pt x="2307" y="2338"/>
                      <a:pt x="2664" y="2693"/>
                    </a:cubicBezTo>
                    <a:cubicBezTo>
                      <a:pt x="2774" y="2803"/>
                      <a:pt x="2916" y="2912"/>
                      <a:pt x="3011" y="3036"/>
                    </a:cubicBezTo>
                    <a:cubicBezTo>
                      <a:pt x="3031" y="3062"/>
                      <a:pt x="3046" y="3080"/>
                      <a:pt x="3059" y="3093"/>
                    </a:cubicBezTo>
                    <a:lnTo>
                      <a:pt x="3059" y="3093"/>
                    </a:lnTo>
                    <a:cubicBezTo>
                      <a:pt x="2908" y="3345"/>
                      <a:pt x="2336" y="3642"/>
                      <a:pt x="2119" y="3812"/>
                    </a:cubicBezTo>
                    <a:cubicBezTo>
                      <a:pt x="1987" y="3915"/>
                      <a:pt x="1801" y="4137"/>
                      <a:pt x="1644" y="4183"/>
                    </a:cubicBezTo>
                    <a:cubicBezTo>
                      <a:pt x="1618" y="4191"/>
                      <a:pt x="1540" y="4289"/>
                      <a:pt x="1512" y="4289"/>
                    </a:cubicBezTo>
                    <a:cubicBezTo>
                      <a:pt x="1511" y="4289"/>
                      <a:pt x="1510" y="4288"/>
                      <a:pt x="1509" y="4288"/>
                    </a:cubicBezTo>
                    <a:cubicBezTo>
                      <a:pt x="1446" y="4272"/>
                      <a:pt x="1229" y="3794"/>
                      <a:pt x="1172" y="3697"/>
                    </a:cubicBezTo>
                    <a:cubicBezTo>
                      <a:pt x="614" y="2754"/>
                      <a:pt x="234" y="1660"/>
                      <a:pt x="174" y="557"/>
                    </a:cubicBezTo>
                    <a:lnTo>
                      <a:pt x="174" y="557"/>
                    </a:lnTo>
                    <a:cubicBezTo>
                      <a:pt x="241" y="473"/>
                      <a:pt x="390" y="288"/>
                      <a:pt x="427" y="219"/>
                    </a:cubicBezTo>
                    <a:close/>
                    <a:moveTo>
                      <a:pt x="437" y="0"/>
                    </a:moveTo>
                    <a:cubicBezTo>
                      <a:pt x="416" y="0"/>
                      <a:pt x="394" y="8"/>
                      <a:pt x="380" y="26"/>
                    </a:cubicBezTo>
                    <a:cubicBezTo>
                      <a:pt x="264" y="171"/>
                      <a:pt x="149" y="317"/>
                      <a:pt x="33" y="463"/>
                    </a:cubicBezTo>
                    <a:lnTo>
                      <a:pt x="33" y="463"/>
                    </a:lnTo>
                    <a:cubicBezTo>
                      <a:pt x="14" y="476"/>
                      <a:pt x="1" y="498"/>
                      <a:pt x="2" y="529"/>
                    </a:cubicBezTo>
                    <a:cubicBezTo>
                      <a:pt x="71" y="1931"/>
                      <a:pt x="607" y="3340"/>
                      <a:pt x="1497" y="4418"/>
                    </a:cubicBezTo>
                    <a:cubicBezTo>
                      <a:pt x="1511" y="4436"/>
                      <a:pt x="1531" y="4443"/>
                      <a:pt x="1550" y="4443"/>
                    </a:cubicBezTo>
                    <a:cubicBezTo>
                      <a:pt x="1574" y="4443"/>
                      <a:pt x="1599" y="4433"/>
                      <a:pt x="1617" y="4418"/>
                    </a:cubicBezTo>
                    <a:cubicBezTo>
                      <a:pt x="2159" y="3995"/>
                      <a:pt x="2702" y="3571"/>
                      <a:pt x="3244" y="3146"/>
                    </a:cubicBezTo>
                    <a:cubicBezTo>
                      <a:pt x="3280" y="3118"/>
                      <a:pt x="3274" y="3055"/>
                      <a:pt x="3244" y="3027"/>
                    </a:cubicBezTo>
                    <a:cubicBezTo>
                      <a:pt x="2334" y="2141"/>
                      <a:pt x="1110" y="1176"/>
                      <a:pt x="514" y="42"/>
                    </a:cubicBezTo>
                    <a:cubicBezTo>
                      <a:pt x="500" y="16"/>
                      <a:pt x="468" y="0"/>
                      <a:pt x="4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42"/>
              <p:cNvSpPr/>
              <p:nvPr/>
            </p:nvSpPr>
            <p:spPr>
              <a:xfrm>
                <a:off x="7202360" y="3247340"/>
                <a:ext cx="166294" cy="1668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320" extrusionOk="0">
                    <a:moveTo>
                      <a:pt x="2843" y="171"/>
                    </a:moveTo>
                    <a:cubicBezTo>
                      <a:pt x="2900" y="171"/>
                      <a:pt x="3046" y="363"/>
                      <a:pt x="3121" y="456"/>
                    </a:cubicBezTo>
                    <a:lnTo>
                      <a:pt x="3121" y="456"/>
                    </a:lnTo>
                    <a:cubicBezTo>
                      <a:pt x="2934" y="1035"/>
                      <a:pt x="2535" y="1580"/>
                      <a:pt x="2135" y="2022"/>
                    </a:cubicBezTo>
                    <a:cubicBezTo>
                      <a:pt x="1930" y="2249"/>
                      <a:pt x="1036" y="3132"/>
                      <a:pt x="882" y="3132"/>
                    </a:cubicBezTo>
                    <a:cubicBezTo>
                      <a:pt x="877" y="3132"/>
                      <a:pt x="873" y="3131"/>
                      <a:pt x="870" y="3129"/>
                    </a:cubicBezTo>
                    <a:cubicBezTo>
                      <a:pt x="705" y="3037"/>
                      <a:pt x="535" y="2437"/>
                      <a:pt x="453" y="2267"/>
                    </a:cubicBezTo>
                    <a:cubicBezTo>
                      <a:pt x="389" y="2132"/>
                      <a:pt x="338" y="1970"/>
                      <a:pt x="252" y="1848"/>
                    </a:cubicBezTo>
                    <a:cubicBezTo>
                      <a:pt x="213" y="1792"/>
                      <a:pt x="201" y="1755"/>
                      <a:pt x="197" y="1735"/>
                    </a:cubicBezTo>
                    <a:lnTo>
                      <a:pt x="197" y="1735"/>
                    </a:lnTo>
                    <a:cubicBezTo>
                      <a:pt x="387" y="1598"/>
                      <a:pt x="737" y="1508"/>
                      <a:pt x="926" y="1413"/>
                    </a:cubicBezTo>
                    <a:cubicBezTo>
                      <a:pt x="1415" y="1167"/>
                      <a:pt x="1894" y="900"/>
                      <a:pt x="2346" y="592"/>
                    </a:cubicBezTo>
                    <a:cubicBezTo>
                      <a:pt x="2391" y="561"/>
                      <a:pt x="2817" y="172"/>
                      <a:pt x="2842" y="171"/>
                    </a:cubicBezTo>
                    <a:cubicBezTo>
                      <a:pt x="2842" y="171"/>
                      <a:pt x="2843" y="171"/>
                      <a:pt x="2843" y="171"/>
                    </a:cubicBezTo>
                    <a:close/>
                    <a:moveTo>
                      <a:pt x="2880" y="0"/>
                    </a:moveTo>
                    <a:cubicBezTo>
                      <a:pt x="2858" y="0"/>
                      <a:pt x="2835" y="9"/>
                      <a:pt x="2817" y="24"/>
                    </a:cubicBezTo>
                    <a:cubicBezTo>
                      <a:pt x="1996" y="701"/>
                      <a:pt x="1027" y="1223"/>
                      <a:pt x="48" y="1636"/>
                    </a:cubicBezTo>
                    <a:cubicBezTo>
                      <a:pt x="4" y="1655"/>
                      <a:pt x="0" y="1717"/>
                      <a:pt x="18" y="1753"/>
                    </a:cubicBezTo>
                    <a:cubicBezTo>
                      <a:pt x="263" y="2261"/>
                      <a:pt x="507" y="2769"/>
                      <a:pt x="752" y="3277"/>
                    </a:cubicBezTo>
                    <a:cubicBezTo>
                      <a:pt x="765" y="3304"/>
                      <a:pt x="796" y="3319"/>
                      <a:pt x="827" y="3319"/>
                    </a:cubicBezTo>
                    <a:cubicBezTo>
                      <a:pt x="842" y="3319"/>
                      <a:pt x="857" y="3315"/>
                      <a:pt x="869" y="3307"/>
                    </a:cubicBezTo>
                    <a:cubicBezTo>
                      <a:pt x="1878" y="2638"/>
                      <a:pt x="2932" y="1662"/>
                      <a:pt x="3299" y="460"/>
                    </a:cubicBezTo>
                    <a:cubicBezTo>
                      <a:pt x="3309" y="427"/>
                      <a:pt x="3300" y="400"/>
                      <a:pt x="3281" y="382"/>
                    </a:cubicBezTo>
                    <a:lnTo>
                      <a:pt x="3281" y="382"/>
                    </a:lnTo>
                    <a:cubicBezTo>
                      <a:pt x="3280" y="380"/>
                      <a:pt x="3278" y="379"/>
                      <a:pt x="3277" y="377"/>
                    </a:cubicBezTo>
                    <a:cubicBezTo>
                      <a:pt x="3163" y="260"/>
                      <a:pt x="3051" y="142"/>
                      <a:pt x="2937" y="24"/>
                    </a:cubicBezTo>
                    <a:cubicBezTo>
                      <a:pt x="2921" y="8"/>
                      <a:pt x="2901" y="0"/>
                      <a:pt x="2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42"/>
              <p:cNvSpPr/>
              <p:nvPr/>
            </p:nvSpPr>
            <p:spPr>
              <a:xfrm>
                <a:off x="7334476" y="3212364"/>
                <a:ext cx="66990" cy="9170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25" extrusionOk="0">
                    <a:moveTo>
                      <a:pt x="815" y="0"/>
                    </a:moveTo>
                    <a:cubicBezTo>
                      <a:pt x="562" y="0"/>
                      <a:pt x="253" y="256"/>
                      <a:pt x="130" y="637"/>
                    </a:cubicBezTo>
                    <a:cubicBezTo>
                      <a:pt x="0" y="1043"/>
                      <a:pt x="26" y="1722"/>
                      <a:pt x="405" y="1814"/>
                    </a:cubicBezTo>
                    <a:cubicBezTo>
                      <a:pt x="436" y="1821"/>
                      <a:pt x="467" y="1824"/>
                      <a:pt x="498" y="1824"/>
                    </a:cubicBezTo>
                    <a:cubicBezTo>
                      <a:pt x="850" y="1824"/>
                      <a:pt x="1208" y="1372"/>
                      <a:pt x="1267" y="964"/>
                    </a:cubicBezTo>
                    <a:cubicBezTo>
                      <a:pt x="1332" y="520"/>
                      <a:pt x="1045" y="28"/>
                      <a:pt x="862" y="4"/>
                    </a:cubicBezTo>
                    <a:cubicBezTo>
                      <a:pt x="846" y="1"/>
                      <a:pt x="831" y="0"/>
                      <a:pt x="8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42"/>
              <p:cNvSpPr/>
              <p:nvPr/>
            </p:nvSpPr>
            <p:spPr>
              <a:xfrm>
                <a:off x="7348245" y="3221158"/>
                <a:ext cx="27992" cy="2768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1" extrusionOk="0">
                    <a:moveTo>
                      <a:pt x="402" y="1"/>
                    </a:moveTo>
                    <a:cubicBezTo>
                      <a:pt x="399" y="1"/>
                      <a:pt x="397" y="2"/>
                      <a:pt x="394" y="3"/>
                    </a:cubicBezTo>
                    <a:cubicBezTo>
                      <a:pt x="287" y="72"/>
                      <a:pt x="0" y="325"/>
                      <a:pt x="0" y="436"/>
                    </a:cubicBezTo>
                    <a:cubicBezTo>
                      <a:pt x="0" y="499"/>
                      <a:pt x="103" y="551"/>
                      <a:pt x="214" y="551"/>
                    </a:cubicBezTo>
                    <a:cubicBezTo>
                      <a:pt x="300" y="551"/>
                      <a:pt x="392" y="519"/>
                      <a:pt x="444" y="436"/>
                    </a:cubicBezTo>
                    <a:cubicBezTo>
                      <a:pt x="556" y="257"/>
                      <a:pt x="455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42"/>
              <p:cNvSpPr/>
              <p:nvPr/>
            </p:nvSpPr>
            <p:spPr>
              <a:xfrm>
                <a:off x="7330154" y="3208143"/>
                <a:ext cx="76086" cy="10034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997" extrusionOk="0">
                    <a:moveTo>
                      <a:pt x="932" y="172"/>
                    </a:moveTo>
                    <a:cubicBezTo>
                      <a:pt x="1284" y="295"/>
                      <a:pt x="1320" y="942"/>
                      <a:pt x="1223" y="1217"/>
                    </a:cubicBezTo>
                    <a:cubicBezTo>
                      <a:pt x="1144" y="1440"/>
                      <a:pt x="866" y="1827"/>
                      <a:pt x="597" y="1827"/>
                    </a:cubicBezTo>
                    <a:cubicBezTo>
                      <a:pt x="512" y="1827"/>
                      <a:pt x="427" y="1787"/>
                      <a:pt x="350" y="1691"/>
                    </a:cubicBezTo>
                    <a:cubicBezTo>
                      <a:pt x="0" y="1254"/>
                      <a:pt x="328" y="173"/>
                      <a:pt x="932" y="172"/>
                    </a:cubicBezTo>
                    <a:close/>
                    <a:moveTo>
                      <a:pt x="943" y="1"/>
                    </a:moveTo>
                    <a:cubicBezTo>
                      <a:pt x="939" y="1"/>
                      <a:pt x="935" y="1"/>
                      <a:pt x="932" y="2"/>
                    </a:cubicBezTo>
                    <a:lnTo>
                      <a:pt x="932" y="2"/>
                    </a:lnTo>
                    <a:cubicBezTo>
                      <a:pt x="930" y="2"/>
                      <a:pt x="929" y="2"/>
                      <a:pt x="927" y="2"/>
                    </a:cubicBezTo>
                    <a:cubicBezTo>
                      <a:pt x="445" y="2"/>
                      <a:pt x="145" y="507"/>
                      <a:pt x="81" y="934"/>
                    </a:cubicBezTo>
                    <a:cubicBezTo>
                      <a:pt x="30" y="1270"/>
                      <a:pt x="43" y="1833"/>
                      <a:pt x="437" y="1968"/>
                    </a:cubicBezTo>
                    <a:cubicBezTo>
                      <a:pt x="492" y="1987"/>
                      <a:pt x="547" y="1996"/>
                      <a:pt x="600" y="1996"/>
                    </a:cubicBezTo>
                    <a:cubicBezTo>
                      <a:pt x="984" y="1996"/>
                      <a:pt x="1304" y="1540"/>
                      <a:pt x="1402" y="1214"/>
                    </a:cubicBezTo>
                    <a:cubicBezTo>
                      <a:pt x="1514" y="842"/>
                      <a:pt x="1404" y="154"/>
                      <a:pt x="978" y="8"/>
                    </a:cubicBezTo>
                    <a:lnTo>
                      <a:pt x="978" y="8"/>
                    </a:lnTo>
                    <a:cubicBezTo>
                      <a:pt x="975" y="7"/>
                      <a:pt x="973" y="6"/>
                      <a:pt x="970" y="5"/>
                    </a:cubicBezTo>
                    <a:lnTo>
                      <a:pt x="970" y="5"/>
                    </a:lnTo>
                    <a:cubicBezTo>
                      <a:pt x="960" y="2"/>
                      <a:pt x="951" y="1"/>
                      <a:pt x="9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42"/>
              <p:cNvSpPr/>
              <p:nvPr/>
            </p:nvSpPr>
            <p:spPr>
              <a:xfrm>
                <a:off x="6737971" y="1601516"/>
                <a:ext cx="1479005" cy="1496797"/>
              </a:xfrm>
              <a:custGeom>
                <a:avLst/>
                <a:gdLst/>
                <a:ahLst/>
                <a:cxnLst/>
                <a:rect l="l" t="t" r="r" b="b"/>
                <a:pathLst>
                  <a:path w="29430" h="29787" extrusionOk="0">
                    <a:moveTo>
                      <a:pt x="14112" y="0"/>
                    </a:moveTo>
                    <a:cubicBezTo>
                      <a:pt x="13535" y="0"/>
                      <a:pt x="12948" y="25"/>
                      <a:pt x="12353" y="75"/>
                    </a:cubicBezTo>
                    <a:cubicBezTo>
                      <a:pt x="5907" y="613"/>
                      <a:pt x="2074" y="4246"/>
                      <a:pt x="1363" y="11377"/>
                    </a:cubicBezTo>
                    <a:cubicBezTo>
                      <a:pt x="1111" y="13893"/>
                      <a:pt x="1330" y="17324"/>
                      <a:pt x="1277" y="19076"/>
                    </a:cubicBezTo>
                    <a:cubicBezTo>
                      <a:pt x="1" y="24133"/>
                      <a:pt x="2282" y="29300"/>
                      <a:pt x="11059" y="29759"/>
                    </a:cubicBezTo>
                    <a:cubicBezTo>
                      <a:pt x="11418" y="29777"/>
                      <a:pt x="11777" y="29787"/>
                      <a:pt x="12136" y="29787"/>
                    </a:cubicBezTo>
                    <a:cubicBezTo>
                      <a:pt x="17949" y="29787"/>
                      <a:pt x="23695" y="27294"/>
                      <a:pt x="25418" y="21084"/>
                    </a:cubicBezTo>
                    <a:cubicBezTo>
                      <a:pt x="25418" y="21084"/>
                      <a:pt x="27458" y="19549"/>
                      <a:pt x="28015" y="15630"/>
                    </a:cubicBezTo>
                    <a:cubicBezTo>
                      <a:pt x="29429" y="5681"/>
                      <a:pt x="22880" y="0"/>
                      <a:pt x="141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42"/>
              <p:cNvSpPr/>
              <p:nvPr/>
            </p:nvSpPr>
            <p:spPr>
              <a:xfrm>
                <a:off x="6827522" y="1601516"/>
                <a:ext cx="1389450" cy="1012437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20148" extrusionOk="0">
                    <a:moveTo>
                      <a:pt x="12330" y="0"/>
                    </a:moveTo>
                    <a:cubicBezTo>
                      <a:pt x="11753" y="0"/>
                      <a:pt x="11166" y="25"/>
                      <a:pt x="10571" y="75"/>
                    </a:cubicBezTo>
                    <a:cubicBezTo>
                      <a:pt x="4942" y="544"/>
                      <a:pt x="1306" y="3376"/>
                      <a:pt x="1" y="8836"/>
                    </a:cubicBezTo>
                    <a:lnTo>
                      <a:pt x="322" y="8836"/>
                    </a:lnTo>
                    <a:cubicBezTo>
                      <a:pt x="322" y="8836"/>
                      <a:pt x="1603" y="7879"/>
                      <a:pt x="2217" y="7602"/>
                    </a:cubicBezTo>
                    <a:cubicBezTo>
                      <a:pt x="2217" y="7602"/>
                      <a:pt x="3795" y="8789"/>
                      <a:pt x="7270" y="9085"/>
                    </a:cubicBezTo>
                    <a:cubicBezTo>
                      <a:pt x="7925" y="9142"/>
                      <a:pt x="8557" y="9166"/>
                      <a:pt x="9161" y="9166"/>
                    </a:cubicBezTo>
                    <a:cubicBezTo>
                      <a:pt x="13954" y="9166"/>
                      <a:pt x="17051" y="7602"/>
                      <a:pt x="17051" y="7602"/>
                    </a:cubicBezTo>
                    <a:cubicBezTo>
                      <a:pt x="17051" y="7602"/>
                      <a:pt x="20164" y="9107"/>
                      <a:pt x="21530" y="12762"/>
                    </a:cubicBezTo>
                    <a:cubicBezTo>
                      <a:pt x="21160" y="14487"/>
                      <a:pt x="21005" y="16159"/>
                      <a:pt x="21568" y="17568"/>
                    </a:cubicBezTo>
                    <a:cubicBezTo>
                      <a:pt x="22155" y="19037"/>
                      <a:pt x="23426" y="19665"/>
                      <a:pt x="24501" y="20147"/>
                    </a:cubicBezTo>
                    <a:cubicBezTo>
                      <a:pt x="25128" y="19303"/>
                      <a:pt x="25918" y="17848"/>
                      <a:pt x="26233" y="15630"/>
                    </a:cubicBezTo>
                    <a:cubicBezTo>
                      <a:pt x="27647" y="5681"/>
                      <a:pt x="21098" y="0"/>
                      <a:pt x="12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42"/>
              <p:cNvSpPr/>
              <p:nvPr/>
            </p:nvSpPr>
            <p:spPr>
              <a:xfrm>
                <a:off x="6775711" y="1596039"/>
                <a:ext cx="1403823" cy="1509811"/>
              </a:xfrm>
              <a:custGeom>
                <a:avLst/>
                <a:gdLst/>
                <a:ahLst/>
                <a:cxnLst/>
                <a:rect l="l" t="t" r="r" b="b"/>
                <a:pathLst>
                  <a:path w="27934" h="30046" extrusionOk="0">
                    <a:moveTo>
                      <a:pt x="13136" y="254"/>
                    </a:moveTo>
                    <a:cubicBezTo>
                      <a:pt x="18481" y="254"/>
                      <a:pt x="23931" y="2362"/>
                      <a:pt x="26230" y="7556"/>
                    </a:cubicBezTo>
                    <a:cubicBezTo>
                      <a:pt x="27560" y="10562"/>
                      <a:pt x="27709" y="14336"/>
                      <a:pt x="26755" y="17469"/>
                    </a:cubicBezTo>
                    <a:cubicBezTo>
                      <a:pt x="26353" y="18792"/>
                      <a:pt x="25693" y="19717"/>
                      <a:pt x="24905" y="20802"/>
                    </a:cubicBezTo>
                    <a:cubicBezTo>
                      <a:pt x="24406" y="21489"/>
                      <a:pt x="24246" y="22197"/>
                      <a:pt x="23861" y="23018"/>
                    </a:cubicBezTo>
                    <a:cubicBezTo>
                      <a:pt x="21653" y="27714"/>
                      <a:pt x="16439" y="29823"/>
                      <a:pt x="11363" y="29823"/>
                    </a:cubicBezTo>
                    <a:cubicBezTo>
                      <a:pt x="9548" y="29823"/>
                      <a:pt x="7751" y="29553"/>
                      <a:pt x="6115" y="29037"/>
                    </a:cubicBezTo>
                    <a:cubicBezTo>
                      <a:pt x="3445" y="28192"/>
                      <a:pt x="1185" y="26367"/>
                      <a:pt x="528" y="23550"/>
                    </a:cubicBezTo>
                    <a:cubicBezTo>
                      <a:pt x="240" y="22315"/>
                      <a:pt x="277" y="21019"/>
                      <a:pt x="522" y="19780"/>
                    </a:cubicBezTo>
                    <a:cubicBezTo>
                      <a:pt x="778" y="18490"/>
                      <a:pt x="642" y="17153"/>
                      <a:pt x="625" y="15841"/>
                    </a:cubicBezTo>
                    <a:cubicBezTo>
                      <a:pt x="578" y="12146"/>
                      <a:pt x="714" y="8219"/>
                      <a:pt x="2791" y="5017"/>
                    </a:cubicBezTo>
                    <a:cubicBezTo>
                      <a:pt x="4764" y="1972"/>
                      <a:pt x="8108" y="639"/>
                      <a:pt x="11602" y="311"/>
                    </a:cubicBezTo>
                    <a:cubicBezTo>
                      <a:pt x="12110" y="273"/>
                      <a:pt x="12623" y="254"/>
                      <a:pt x="13136" y="254"/>
                    </a:cubicBezTo>
                    <a:close/>
                    <a:moveTo>
                      <a:pt x="13083" y="1"/>
                    </a:moveTo>
                    <a:cubicBezTo>
                      <a:pt x="12592" y="1"/>
                      <a:pt x="12099" y="19"/>
                      <a:pt x="11609" y="56"/>
                    </a:cubicBezTo>
                    <a:lnTo>
                      <a:pt x="11609" y="56"/>
                    </a:lnTo>
                    <a:cubicBezTo>
                      <a:pt x="11606" y="56"/>
                      <a:pt x="11604" y="56"/>
                      <a:pt x="11602" y="56"/>
                    </a:cubicBezTo>
                    <a:cubicBezTo>
                      <a:pt x="11602" y="56"/>
                      <a:pt x="11602" y="56"/>
                      <a:pt x="11602" y="56"/>
                    </a:cubicBezTo>
                    <a:lnTo>
                      <a:pt x="11602" y="56"/>
                    </a:lnTo>
                    <a:cubicBezTo>
                      <a:pt x="11600" y="56"/>
                      <a:pt x="11598" y="57"/>
                      <a:pt x="11596" y="57"/>
                    </a:cubicBezTo>
                    <a:lnTo>
                      <a:pt x="11596" y="57"/>
                    </a:lnTo>
                    <a:cubicBezTo>
                      <a:pt x="8695" y="329"/>
                      <a:pt x="5824" y="1234"/>
                      <a:pt x="3759" y="3383"/>
                    </a:cubicBezTo>
                    <a:cubicBezTo>
                      <a:pt x="1577" y="5652"/>
                      <a:pt x="692" y="8824"/>
                      <a:pt x="449" y="11891"/>
                    </a:cubicBezTo>
                    <a:cubicBezTo>
                      <a:pt x="285" y="13943"/>
                      <a:pt x="389" y="16004"/>
                      <a:pt x="405" y="18059"/>
                    </a:cubicBezTo>
                    <a:cubicBezTo>
                      <a:pt x="415" y="19471"/>
                      <a:pt x="1" y="20827"/>
                      <a:pt x="86" y="22249"/>
                    </a:cubicBezTo>
                    <a:cubicBezTo>
                      <a:pt x="233" y="24679"/>
                      <a:pt x="1474" y="26811"/>
                      <a:pt x="3523" y="28128"/>
                    </a:cubicBezTo>
                    <a:cubicBezTo>
                      <a:pt x="5700" y="29528"/>
                      <a:pt x="8445" y="30045"/>
                      <a:pt x="11099" y="30045"/>
                    </a:cubicBezTo>
                    <a:cubicBezTo>
                      <a:pt x="12048" y="30045"/>
                      <a:pt x="12986" y="29979"/>
                      <a:pt x="13882" y="29863"/>
                    </a:cubicBezTo>
                    <a:cubicBezTo>
                      <a:pt x="17028" y="29458"/>
                      <a:pt x="20151" y="28201"/>
                      <a:pt x="22311" y="25809"/>
                    </a:cubicBezTo>
                    <a:cubicBezTo>
                      <a:pt x="23456" y="24540"/>
                      <a:pt x="23965" y="23132"/>
                      <a:pt x="24673" y="21625"/>
                    </a:cubicBezTo>
                    <a:cubicBezTo>
                      <a:pt x="25008" y="20911"/>
                      <a:pt x="25665" y="20360"/>
                      <a:pt x="26087" y="19647"/>
                    </a:cubicBezTo>
                    <a:cubicBezTo>
                      <a:pt x="27761" y="16822"/>
                      <a:pt x="27934" y="12985"/>
                      <a:pt x="27239" y="9837"/>
                    </a:cubicBezTo>
                    <a:cubicBezTo>
                      <a:pt x="25749" y="3094"/>
                      <a:pt x="19462" y="1"/>
                      <a:pt x="13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42"/>
              <p:cNvSpPr/>
              <p:nvPr/>
            </p:nvSpPr>
            <p:spPr>
              <a:xfrm>
                <a:off x="7657855" y="2533552"/>
                <a:ext cx="216448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07" extrusionOk="0">
                    <a:moveTo>
                      <a:pt x="2153" y="1"/>
                    </a:moveTo>
                    <a:cubicBezTo>
                      <a:pt x="965" y="1"/>
                      <a:pt x="1" y="965"/>
                      <a:pt x="1" y="2154"/>
                    </a:cubicBezTo>
                    <a:cubicBezTo>
                      <a:pt x="1" y="3343"/>
                      <a:pt x="965" y="4307"/>
                      <a:pt x="2153" y="4307"/>
                    </a:cubicBezTo>
                    <a:cubicBezTo>
                      <a:pt x="3342" y="4307"/>
                      <a:pt x="4306" y="3343"/>
                      <a:pt x="4306" y="2154"/>
                    </a:cubicBezTo>
                    <a:cubicBezTo>
                      <a:pt x="4306" y="965"/>
                      <a:pt x="3342" y="1"/>
                      <a:pt x="21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42"/>
              <p:cNvSpPr/>
              <p:nvPr/>
            </p:nvSpPr>
            <p:spPr>
              <a:xfrm>
                <a:off x="6790184" y="2533552"/>
                <a:ext cx="113375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307" extrusionOk="0">
                    <a:moveTo>
                      <a:pt x="1128" y="1"/>
                    </a:moveTo>
                    <a:cubicBezTo>
                      <a:pt x="505" y="1"/>
                      <a:pt x="1" y="965"/>
                      <a:pt x="1" y="2154"/>
                    </a:cubicBezTo>
                    <a:cubicBezTo>
                      <a:pt x="1" y="3343"/>
                      <a:pt x="505" y="4307"/>
                      <a:pt x="1128" y="4307"/>
                    </a:cubicBezTo>
                    <a:cubicBezTo>
                      <a:pt x="1750" y="4307"/>
                      <a:pt x="2255" y="3343"/>
                      <a:pt x="2255" y="2154"/>
                    </a:cubicBezTo>
                    <a:cubicBezTo>
                      <a:pt x="2255" y="965"/>
                      <a:pt x="1750" y="1"/>
                      <a:pt x="1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42"/>
              <p:cNvSpPr/>
              <p:nvPr/>
            </p:nvSpPr>
            <p:spPr>
              <a:xfrm>
                <a:off x="7393875" y="2408775"/>
                <a:ext cx="302686" cy="163463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3253" extrusionOk="0">
                    <a:moveTo>
                      <a:pt x="3011" y="0"/>
                    </a:moveTo>
                    <a:cubicBezTo>
                      <a:pt x="1351" y="0"/>
                      <a:pt x="0" y="1351"/>
                      <a:pt x="0" y="3011"/>
                    </a:cubicBezTo>
                    <a:cubicBezTo>
                      <a:pt x="0" y="3145"/>
                      <a:pt x="108" y="3253"/>
                      <a:pt x="241" y="3253"/>
                    </a:cubicBezTo>
                    <a:cubicBezTo>
                      <a:pt x="374" y="3253"/>
                      <a:pt x="482" y="3145"/>
                      <a:pt x="482" y="3011"/>
                    </a:cubicBezTo>
                    <a:cubicBezTo>
                      <a:pt x="482" y="1617"/>
                      <a:pt x="1616" y="482"/>
                      <a:pt x="3011" y="482"/>
                    </a:cubicBezTo>
                    <a:cubicBezTo>
                      <a:pt x="4406" y="482"/>
                      <a:pt x="5540" y="1617"/>
                      <a:pt x="5540" y="3011"/>
                    </a:cubicBezTo>
                    <a:cubicBezTo>
                      <a:pt x="5540" y="3145"/>
                      <a:pt x="5648" y="3253"/>
                      <a:pt x="5781" y="3253"/>
                    </a:cubicBezTo>
                    <a:cubicBezTo>
                      <a:pt x="5914" y="3253"/>
                      <a:pt x="6022" y="3145"/>
                      <a:pt x="6022" y="3011"/>
                    </a:cubicBezTo>
                    <a:cubicBezTo>
                      <a:pt x="6022" y="1351"/>
                      <a:pt x="4672" y="0"/>
                      <a:pt x="3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42"/>
              <p:cNvSpPr/>
              <p:nvPr/>
            </p:nvSpPr>
            <p:spPr>
              <a:xfrm>
                <a:off x="7412619" y="2212789"/>
                <a:ext cx="264844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342" extrusionOk="0">
                    <a:moveTo>
                      <a:pt x="2377" y="0"/>
                    </a:moveTo>
                    <a:cubicBezTo>
                      <a:pt x="2290" y="0"/>
                      <a:pt x="2203" y="3"/>
                      <a:pt x="2117" y="9"/>
                    </a:cubicBezTo>
                    <a:cubicBezTo>
                      <a:pt x="1244" y="67"/>
                      <a:pt x="534" y="428"/>
                      <a:pt x="61" y="1051"/>
                    </a:cubicBezTo>
                    <a:cubicBezTo>
                      <a:pt x="1" y="1131"/>
                      <a:pt x="17" y="1244"/>
                      <a:pt x="96" y="1305"/>
                    </a:cubicBezTo>
                    <a:cubicBezTo>
                      <a:pt x="128" y="1329"/>
                      <a:pt x="167" y="1341"/>
                      <a:pt x="205" y="1341"/>
                    </a:cubicBezTo>
                    <a:cubicBezTo>
                      <a:pt x="259" y="1341"/>
                      <a:pt x="314" y="1317"/>
                      <a:pt x="349" y="1270"/>
                    </a:cubicBezTo>
                    <a:cubicBezTo>
                      <a:pt x="865" y="590"/>
                      <a:pt x="1608" y="405"/>
                      <a:pt x="2140" y="370"/>
                    </a:cubicBezTo>
                    <a:cubicBezTo>
                      <a:pt x="2218" y="364"/>
                      <a:pt x="2296" y="362"/>
                      <a:pt x="2375" y="362"/>
                    </a:cubicBezTo>
                    <a:cubicBezTo>
                      <a:pt x="3413" y="362"/>
                      <a:pt x="4470" y="814"/>
                      <a:pt x="4943" y="1288"/>
                    </a:cubicBezTo>
                    <a:cubicBezTo>
                      <a:pt x="4978" y="1324"/>
                      <a:pt x="5025" y="1341"/>
                      <a:pt x="5071" y="1341"/>
                    </a:cubicBezTo>
                    <a:cubicBezTo>
                      <a:pt x="5117" y="1341"/>
                      <a:pt x="5163" y="1324"/>
                      <a:pt x="5198" y="1289"/>
                    </a:cubicBezTo>
                    <a:cubicBezTo>
                      <a:pt x="5269" y="1218"/>
                      <a:pt x="5269" y="1104"/>
                      <a:pt x="5199" y="1033"/>
                    </a:cubicBezTo>
                    <a:cubicBezTo>
                      <a:pt x="4681" y="512"/>
                      <a:pt x="3544" y="0"/>
                      <a:pt x="2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42"/>
              <p:cNvSpPr/>
              <p:nvPr/>
            </p:nvSpPr>
            <p:spPr>
              <a:xfrm>
                <a:off x="6857875" y="2427820"/>
                <a:ext cx="181923" cy="14441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74" extrusionOk="0">
                    <a:moveTo>
                      <a:pt x="1809" y="0"/>
                    </a:moveTo>
                    <a:cubicBezTo>
                      <a:pt x="795" y="0"/>
                      <a:pt x="0" y="1156"/>
                      <a:pt x="0" y="2632"/>
                    </a:cubicBezTo>
                    <a:cubicBezTo>
                      <a:pt x="0" y="2766"/>
                      <a:pt x="108" y="2874"/>
                      <a:pt x="241" y="2874"/>
                    </a:cubicBezTo>
                    <a:cubicBezTo>
                      <a:pt x="374" y="2874"/>
                      <a:pt x="482" y="2766"/>
                      <a:pt x="482" y="2632"/>
                    </a:cubicBezTo>
                    <a:cubicBezTo>
                      <a:pt x="482" y="1467"/>
                      <a:pt x="1090" y="482"/>
                      <a:pt x="1809" y="482"/>
                    </a:cubicBezTo>
                    <a:cubicBezTo>
                      <a:pt x="2529" y="482"/>
                      <a:pt x="3137" y="1467"/>
                      <a:pt x="3137" y="2632"/>
                    </a:cubicBezTo>
                    <a:cubicBezTo>
                      <a:pt x="3137" y="2766"/>
                      <a:pt x="3245" y="2874"/>
                      <a:pt x="3378" y="2874"/>
                    </a:cubicBezTo>
                    <a:cubicBezTo>
                      <a:pt x="3511" y="2874"/>
                      <a:pt x="3619" y="2766"/>
                      <a:pt x="3619" y="2632"/>
                    </a:cubicBezTo>
                    <a:cubicBezTo>
                      <a:pt x="3619" y="1156"/>
                      <a:pt x="2824" y="0"/>
                      <a:pt x="18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42"/>
              <p:cNvSpPr/>
              <p:nvPr/>
            </p:nvSpPr>
            <p:spPr>
              <a:xfrm>
                <a:off x="6869232" y="2212789"/>
                <a:ext cx="159208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342" extrusionOk="0">
                    <a:moveTo>
                      <a:pt x="1433" y="0"/>
                    </a:moveTo>
                    <a:cubicBezTo>
                      <a:pt x="1408" y="0"/>
                      <a:pt x="1384" y="1"/>
                      <a:pt x="1359" y="2"/>
                    </a:cubicBezTo>
                    <a:cubicBezTo>
                      <a:pt x="961" y="23"/>
                      <a:pt x="409" y="230"/>
                      <a:pt x="40" y="1089"/>
                    </a:cubicBezTo>
                    <a:cubicBezTo>
                      <a:pt x="0" y="1181"/>
                      <a:pt x="43" y="1287"/>
                      <a:pt x="135" y="1326"/>
                    </a:cubicBezTo>
                    <a:cubicBezTo>
                      <a:pt x="157" y="1337"/>
                      <a:pt x="182" y="1341"/>
                      <a:pt x="206" y="1341"/>
                    </a:cubicBezTo>
                    <a:cubicBezTo>
                      <a:pt x="276" y="1341"/>
                      <a:pt x="343" y="1300"/>
                      <a:pt x="372" y="1231"/>
                    </a:cubicBezTo>
                    <a:cubicBezTo>
                      <a:pt x="606" y="686"/>
                      <a:pt x="954" y="386"/>
                      <a:pt x="1378" y="363"/>
                    </a:cubicBezTo>
                    <a:cubicBezTo>
                      <a:pt x="1400" y="361"/>
                      <a:pt x="1422" y="360"/>
                      <a:pt x="1444" y="360"/>
                    </a:cubicBezTo>
                    <a:cubicBezTo>
                      <a:pt x="2003" y="360"/>
                      <a:pt x="2558" y="813"/>
                      <a:pt x="2803" y="1249"/>
                    </a:cubicBezTo>
                    <a:cubicBezTo>
                      <a:pt x="2837" y="1308"/>
                      <a:pt x="2898" y="1341"/>
                      <a:pt x="2961" y="1341"/>
                    </a:cubicBezTo>
                    <a:cubicBezTo>
                      <a:pt x="2991" y="1341"/>
                      <a:pt x="3021" y="1334"/>
                      <a:pt x="3049" y="1318"/>
                    </a:cubicBezTo>
                    <a:cubicBezTo>
                      <a:pt x="3137" y="1269"/>
                      <a:pt x="3167" y="1159"/>
                      <a:pt x="3118" y="1072"/>
                    </a:cubicBezTo>
                    <a:cubicBezTo>
                      <a:pt x="2813" y="529"/>
                      <a:pt x="2147" y="0"/>
                      <a:pt x="14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42"/>
              <p:cNvSpPr/>
              <p:nvPr/>
            </p:nvSpPr>
            <p:spPr>
              <a:xfrm>
                <a:off x="7042254" y="2741598"/>
                <a:ext cx="356358" cy="228286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4543" extrusionOk="0">
                    <a:moveTo>
                      <a:pt x="3670" y="0"/>
                    </a:moveTo>
                    <a:cubicBezTo>
                      <a:pt x="2397" y="0"/>
                      <a:pt x="1333" y="145"/>
                      <a:pt x="667" y="265"/>
                    </a:cubicBezTo>
                    <a:cubicBezTo>
                      <a:pt x="251" y="340"/>
                      <a:pt x="0" y="765"/>
                      <a:pt x="140" y="1164"/>
                    </a:cubicBezTo>
                    <a:cubicBezTo>
                      <a:pt x="555" y="2350"/>
                      <a:pt x="1621" y="4543"/>
                      <a:pt x="3826" y="4543"/>
                    </a:cubicBezTo>
                    <a:cubicBezTo>
                      <a:pt x="3924" y="4543"/>
                      <a:pt x="4026" y="4538"/>
                      <a:pt x="4129" y="4529"/>
                    </a:cubicBezTo>
                    <a:cubicBezTo>
                      <a:pt x="6343" y="4334"/>
                      <a:pt x="6900" y="2493"/>
                      <a:pt x="7030" y="1327"/>
                    </a:cubicBezTo>
                    <a:cubicBezTo>
                      <a:pt x="7091" y="780"/>
                      <a:pt x="6713" y="285"/>
                      <a:pt x="6169" y="197"/>
                    </a:cubicBezTo>
                    <a:cubicBezTo>
                      <a:pt x="5288" y="53"/>
                      <a:pt x="4441" y="0"/>
                      <a:pt x="36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42"/>
              <p:cNvSpPr/>
              <p:nvPr/>
            </p:nvSpPr>
            <p:spPr>
              <a:xfrm>
                <a:off x="7075773" y="2741598"/>
                <a:ext cx="322838" cy="22125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403" extrusionOk="0">
                    <a:moveTo>
                      <a:pt x="3003" y="0"/>
                    </a:moveTo>
                    <a:cubicBezTo>
                      <a:pt x="1730" y="0"/>
                      <a:pt x="666" y="145"/>
                      <a:pt x="0" y="265"/>
                    </a:cubicBezTo>
                    <a:cubicBezTo>
                      <a:pt x="0" y="265"/>
                      <a:pt x="3205" y="2123"/>
                      <a:pt x="4139" y="4403"/>
                    </a:cubicBezTo>
                    <a:cubicBezTo>
                      <a:pt x="5792" y="3929"/>
                      <a:pt x="6248" y="2364"/>
                      <a:pt x="6363" y="1327"/>
                    </a:cubicBezTo>
                    <a:cubicBezTo>
                      <a:pt x="6424" y="780"/>
                      <a:pt x="6046" y="285"/>
                      <a:pt x="5503" y="197"/>
                    </a:cubicBezTo>
                    <a:cubicBezTo>
                      <a:pt x="4621" y="53"/>
                      <a:pt x="3774" y="0"/>
                      <a:pt x="3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1257" y="666"/>
                      <a:pt x="480" y="1443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2169" y="338"/>
                      <a:pt x="1891" y="469"/>
                      <a:pt x="1640" y="615"/>
                    </a:cubicBezTo>
                    <a:cubicBezTo>
                      <a:pt x="1894" y="556"/>
                      <a:pt x="2159" y="522"/>
                      <a:pt x="2407" y="522"/>
                    </a:cubicBezTo>
                    <a:cubicBezTo>
                      <a:pt x="2923" y="522"/>
                      <a:pt x="3369" y="668"/>
                      <a:pt x="3506" y="1031"/>
                    </a:cubicBezTo>
                    <a:cubicBezTo>
                      <a:pt x="3673" y="1475"/>
                      <a:pt x="2988" y="2548"/>
                      <a:pt x="1700" y="2548"/>
                    </a:cubicBezTo>
                    <a:cubicBezTo>
                      <a:pt x="1677" y="2548"/>
                      <a:pt x="1654" y="2548"/>
                      <a:pt x="1631" y="2547"/>
                    </a:cubicBezTo>
                    <a:cubicBezTo>
                      <a:pt x="728" y="2521"/>
                      <a:pt x="360" y="2109"/>
                      <a:pt x="216" y="1844"/>
                    </a:cubicBezTo>
                    <a:cubicBezTo>
                      <a:pt x="138" y="1941"/>
                      <a:pt x="66" y="2037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42"/>
              <p:cNvSpPr/>
              <p:nvPr/>
            </p:nvSpPr>
            <p:spPr>
              <a:xfrm>
                <a:off x="7658659" y="2451188"/>
                <a:ext cx="91364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086" extrusionOk="0">
                    <a:moveTo>
                      <a:pt x="1612" y="0"/>
                    </a:moveTo>
                    <a:cubicBezTo>
                      <a:pt x="1584" y="0"/>
                      <a:pt x="1555" y="7"/>
                      <a:pt x="1529" y="21"/>
                    </a:cubicBezTo>
                    <a:lnTo>
                      <a:pt x="124" y="744"/>
                    </a:lnTo>
                    <a:cubicBezTo>
                      <a:pt x="36" y="789"/>
                      <a:pt x="1" y="898"/>
                      <a:pt x="46" y="987"/>
                    </a:cubicBezTo>
                    <a:cubicBezTo>
                      <a:pt x="78" y="1049"/>
                      <a:pt x="141" y="1085"/>
                      <a:pt x="207" y="1085"/>
                    </a:cubicBezTo>
                    <a:cubicBezTo>
                      <a:pt x="235" y="1085"/>
                      <a:pt x="263" y="1079"/>
                      <a:pt x="290" y="1065"/>
                    </a:cubicBezTo>
                    <a:lnTo>
                      <a:pt x="1695" y="342"/>
                    </a:lnTo>
                    <a:cubicBezTo>
                      <a:pt x="1783" y="297"/>
                      <a:pt x="1818" y="188"/>
                      <a:pt x="1772" y="99"/>
                    </a:cubicBezTo>
                    <a:cubicBezTo>
                      <a:pt x="1740" y="36"/>
                      <a:pt x="1677" y="0"/>
                      <a:pt x="16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42"/>
              <p:cNvSpPr/>
              <p:nvPr/>
            </p:nvSpPr>
            <p:spPr>
              <a:xfrm>
                <a:off x="6824407" y="2451188"/>
                <a:ext cx="68045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86" extrusionOk="0">
                    <a:moveTo>
                      <a:pt x="206" y="1"/>
                    </a:moveTo>
                    <a:cubicBezTo>
                      <a:pt x="151" y="1"/>
                      <a:pt x="97" y="25"/>
                      <a:pt x="62" y="72"/>
                    </a:cubicBezTo>
                    <a:cubicBezTo>
                      <a:pt x="1" y="151"/>
                      <a:pt x="16" y="264"/>
                      <a:pt x="95" y="325"/>
                    </a:cubicBezTo>
                    <a:lnTo>
                      <a:pt x="1039" y="1048"/>
                    </a:lnTo>
                    <a:cubicBezTo>
                      <a:pt x="1072" y="1073"/>
                      <a:pt x="1111" y="1085"/>
                      <a:pt x="1149" y="1085"/>
                    </a:cubicBezTo>
                    <a:cubicBezTo>
                      <a:pt x="1203" y="1085"/>
                      <a:pt x="1257" y="1061"/>
                      <a:pt x="1292" y="1015"/>
                    </a:cubicBezTo>
                    <a:cubicBezTo>
                      <a:pt x="1353" y="935"/>
                      <a:pt x="1338" y="822"/>
                      <a:pt x="1259" y="761"/>
                    </a:cubicBezTo>
                    <a:lnTo>
                      <a:pt x="315" y="37"/>
                    </a:lnTo>
                    <a:cubicBezTo>
                      <a:pt x="283" y="13"/>
                      <a:pt x="24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42"/>
              <p:cNvSpPr/>
              <p:nvPr/>
            </p:nvSpPr>
            <p:spPr>
              <a:xfrm>
                <a:off x="7159545" y="2857128"/>
                <a:ext cx="85383" cy="6356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265" extrusionOk="0">
                    <a:moveTo>
                      <a:pt x="1473" y="0"/>
                    </a:moveTo>
                    <a:cubicBezTo>
                      <a:pt x="1252" y="0"/>
                      <a:pt x="877" y="157"/>
                      <a:pt x="514" y="453"/>
                    </a:cubicBezTo>
                    <a:cubicBezTo>
                      <a:pt x="176" y="730"/>
                      <a:pt x="1" y="1103"/>
                      <a:pt x="179" y="1224"/>
                    </a:cubicBezTo>
                    <a:cubicBezTo>
                      <a:pt x="219" y="1252"/>
                      <a:pt x="290" y="1265"/>
                      <a:pt x="378" y="1265"/>
                    </a:cubicBezTo>
                    <a:cubicBezTo>
                      <a:pt x="679" y="1265"/>
                      <a:pt x="1182" y="1114"/>
                      <a:pt x="1380" y="888"/>
                    </a:cubicBezTo>
                    <a:cubicBezTo>
                      <a:pt x="1674" y="552"/>
                      <a:pt x="1699" y="83"/>
                      <a:pt x="1608" y="30"/>
                    </a:cubicBezTo>
                    <a:cubicBezTo>
                      <a:pt x="1575" y="10"/>
                      <a:pt x="1529" y="0"/>
                      <a:pt x="1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42"/>
              <p:cNvSpPr/>
              <p:nvPr/>
            </p:nvSpPr>
            <p:spPr>
              <a:xfrm>
                <a:off x="7084919" y="2567774"/>
                <a:ext cx="37138" cy="10954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80" extrusionOk="0">
                    <a:moveTo>
                      <a:pt x="357" y="0"/>
                    </a:moveTo>
                    <a:cubicBezTo>
                      <a:pt x="322" y="0"/>
                      <a:pt x="287" y="17"/>
                      <a:pt x="271" y="57"/>
                    </a:cubicBezTo>
                    <a:cubicBezTo>
                      <a:pt x="1" y="752"/>
                      <a:pt x="42" y="1591"/>
                      <a:pt x="561" y="2153"/>
                    </a:cubicBezTo>
                    <a:cubicBezTo>
                      <a:pt x="578" y="2172"/>
                      <a:pt x="598" y="2180"/>
                      <a:pt x="618" y="2180"/>
                    </a:cubicBezTo>
                    <a:cubicBezTo>
                      <a:pt x="681" y="2180"/>
                      <a:pt x="738" y="2095"/>
                      <a:pt x="682" y="2033"/>
                    </a:cubicBezTo>
                    <a:cubicBezTo>
                      <a:pt x="202" y="1514"/>
                      <a:pt x="188" y="737"/>
                      <a:pt x="435" y="102"/>
                    </a:cubicBezTo>
                    <a:cubicBezTo>
                      <a:pt x="460" y="41"/>
                      <a:pt x="409" y="0"/>
                      <a:pt x="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42"/>
              <p:cNvSpPr/>
              <p:nvPr/>
            </p:nvSpPr>
            <p:spPr>
              <a:xfrm>
                <a:off x="7007579" y="2735115"/>
                <a:ext cx="419579" cy="23934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763" extrusionOk="0">
                    <a:moveTo>
                      <a:pt x="4358" y="212"/>
                    </a:moveTo>
                    <a:cubicBezTo>
                      <a:pt x="4669" y="212"/>
                      <a:pt x="4980" y="222"/>
                      <a:pt x="5290" y="241"/>
                    </a:cubicBezTo>
                    <a:cubicBezTo>
                      <a:pt x="5697" y="266"/>
                      <a:pt x="6516" y="198"/>
                      <a:pt x="6837" y="408"/>
                    </a:cubicBezTo>
                    <a:cubicBezTo>
                      <a:pt x="7379" y="763"/>
                      <a:pt x="7673" y="1429"/>
                      <a:pt x="7540" y="2021"/>
                    </a:cubicBezTo>
                    <a:cubicBezTo>
                      <a:pt x="7432" y="2498"/>
                      <a:pt x="7259" y="2975"/>
                      <a:pt x="6978" y="3378"/>
                    </a:cubicBezTo>
                    <a:cubicBezTo>
                      <a:pt x="6422" y="4178"/>
                      <a:pt x="5509" y="4572"/>
                      <a:pt x="4586" y="4572"/>
                    </a:cubicBezTo>
                    <a:cubicBezTo>
                      <a:pt x="3919" y="4572"/>
                      <a:pt x="3248" y="4366"/>
                      <a:pt x="2703" y="3960"/>
                    </a:cubicBezTo>
                    <a:cubicBezTo>
                      <a:pt x="2193" y="3580"/>
                      <a:pt x="0" y="1053"/>
                      <a:pt x="1380" y="476"/>
                    </a:cubicBezTo>
                    <a:cubicBezTo>
                      <a:pt x="2362" y="308"/>
                      <a:pt x="3360" y="212"/>
                      <a:pt x="4358" y="212"/>
                    </a:cubicBezTo>
                    <a:close/>
                    <a:moveTo>
                      <a:pt x="4367" y="46"/>
                    </a:moveTo>
                    <a:cubicBezTo>
                      <a:pt x="3364" y="46"/>
                      <a:pt x="2363" y="138"/>
                      <a:pt x="1372" y="305"/>
                    </a:cubicBezTo>
                    <a:lnTo>
                      <a:pt x="1372" y="305"/>
                    </a:lnTo>
                    <a:cubicBezTo>
                      <a:pt x="1370" y="305"/>
                      <a:pt x="1368" y="305"/>
                      <a:pt x="1366" y="305"/>
                    </a:cubicBezTo>
                    <a:cubicBezTo>
                      <a:pt x="1356" y="305"/>
                      <a:pt x="1346" y="307"/>
                      <a:pt x="1334" y="312"/>
                    </a:cubicBezTo>
                    <a:cubicBezTo>
                      <a:pt x="1334" y="312"/>
                      <a:pt x="1334" y="312"/>
                      <a:pt x="1334" y="312"/>
                    </a:cubicBezTo>
                    <a:lnTo>
                      <a:pt x="1334" y="312"/>
                    </a:lnTo>
                    <a:cubicBezTo>
                      <a:pt x="1318" y="314"/>
                      <a:pt x="1306" y="320"/>
                      <a:pt x="1296" y="328"/>
                    </a:cubicBezTo>
                    <a:lnTo>
                      <a:pt x="1296" y="328"/>
                    </a:lnTo>
                    <a:cubicBezTo>
                      <a:pt x="80" y="880"/>
                      <a:pt x="1195" y="2512"/>
                      <a:pt x="1737" y="3231"/>
                    </a:cubicBezTo>
                    <a:cubicBezTo>
                      <a:pt x="2441" y="4163"/>
                      <a:pt x="3530" y="4763"/>
                      <a:pt x="4641" y="4763"/>
                    </a:cubicBezTo>
                    <a:cubicBezTo>
                      <a:pt x="5226" y="4763"/>
                      <a:pt x="5817" y="4596"/>
                      <a:pt x="6361" y="4225"/>
                    </a:cubicBezTo>
                    <a:cubicBezTo>
                      <a:pt x="7250" y="3618"/>
                      <a:pt x="8348" y="1713"/>
                      <a:pt x="7581" y="683"/>
                    </a:cubicBezTo>
                    <a:cubicBezTo>
                      <a:pt x="7072" y="1"/>
                      <a:pt x="5788" y="92"/>
                      <a:pt x="5042" y="60"/>
                    </a:cubicBezTo>
                    <a:cubicBezTo>
                      <a:pt x="4817" y="51"/>
                      <a:pt x="4592" y="46"/>
                      <a:pt x="4367" y="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42"/>
              <p:cNvSpPr/>
              <p:nvPr/>
            </p:nvSpPr>
            <p:spPr>
              <a:xfrm>
                <a:off x="7121101" y="2818534"/>
                <a:ext cx="275699" cy="15472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079" extrusionOk="0">
                    <a:moveTo>
                      <a:pt x="4084" y="154"/>
                    </a:moveTo>
                    <a:cubicBezTo>
                      <a:pt x="4176" y="154"/>
                      <a:pt x="4270" y="157"/>
                      <a:pt x="4364" y="163"/>
                    </a:cubicBezTo>
                    <a:cubicBezTo>
                      <a:pt x="5152" y="212"/>
                      <a:pt x="5248" y="190"/>
                      <a:pt x="5163" y="800"/>
                    </a:cubicBezTo>
                    <a:cubicBezTo>
                      <a:pt x="5054" y="1576"/>
                      <a:pt x="4298" y="2313"/>
                      <a:pt x="3637" y="2624"/>
                    </a:cubicBezTo>
                    <a:cubicBezTo>
                      <a:pt x="3282" y="2793"/>
                      <a:pt x="2625" y="2949"/>
                      <a:pt x="2002" y="2949"/>
                    </a:cubicBezTo>
                    <a:cubicBezTo>
                      <a:pt x="1435" y="2949"/>
                      <a:pt x="896" y="2819"/>
                      <a:pt x="638" y="2450"/>
                    </a:cubicBezTo>
                    <a:cubicBezTo>
                      <a:pt x="0" y="1534"/>
                      <a:pt x="2068" y="612"/>
                      <a:pt x="2661" y="376"/>
                    </a:cubicBezTo>
                    <a:cubicBezTo>
                      <a:pt x="3132" y="232"/>
                      <a:pt x="3600" y="154"/>
                      <a:pt x="4084" y="154"/>
                    </a:cubicBezTo>
                    <a:close/>
                    <a:moveTo>
                      <a:pt x="4053" y="1"/>
                    </a:moveTo>
                    <a:cubicBezTo>
                      <a:pt x="3580" y="1"/>
                      <a:pt x="3110" y="63"/>
                      <a:pt x="2632" y="207"/>
                    </a:cubicBezTo>
                    <a:lnTo>
                      <a:pt x="2632" y="207"/>
                    </a:lnTo>
                    <a:cubicBezTo>
                      <a:pt x="2627" y="208"/>
                      <a:pt x="2622" y="210"/>
                      <a:pt x="2616" y="212"/>
                    </a:cubicBezTo>
                    <a:cubicBezTo>
                      <a:pt x="2616" y="212"/>
                      <a:pt x="2616" y="212"/>
                      <a:pt x="2616" y="212"/>
                    </a:cubicBezTo>
                    <a:lnTo>
                      <a:pt x="2616" y="212"/>
                    </a:lnTo>
                    <a:cubicBezTo>
                      <a:pt x="2610" y="214"/>
                      <a:pt x="2605" y="216"/>
                      <a:pt x="2600" y="218"/>
                    </a:cubicBezTo>
                    <a:lnTo>
                      <a:pt x="2600" y="218"/>
                    </a:lnTo>
                    <a:cubicBezTo>
                      <a:pt x="1565" y="633"/>
                      <a:pt x="750" y="1252"/>
                      <a:pt x="92" y="2154"/>
                    </a:cubicBezTo>
                    <a:cubicBezTo>
                      <a:pt x="72" y="2182"/>
                      <a:pt x="78" y="2235"/>
                      <a:pt x="105" y="2257"/>
                    </a:cubicBezTo>
                    <a:cubicBezTo>
                      <a:pt x="794" y="2822"/>
                      <a:pt x="1547" y="3078"/>
                      <a:pt x="2267" y="3078"/>
                    </a:cubicBezTo>
                    <a:cubicBezTo>
                      <a:pt x="3760" y="3078"/>
                      <a:pt x="5114" y="1978"/>
                      <a:pt x="5477" y="257"/>
                    </a:cubicBezTo>
                    <a:cubicBezTo>
                      <a:pt x="5486" y="214"/>
                      <a:pt x="5465" y="162"/>
                      <a:pt x="5418" y="152"/>
                    </a:cubicBezTo>
                    <a:cubicBezTo>
                      <a:pt x="4955" y="57"/>
                      <a:pt x="4503" y="1"/>
                      <a:pt x="40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42"/>
              <p:cNvSpPr/>
              <p:nvPr/>
            </p:nvSpPr>
            <p:spPr>
              <a:xfrm>
                <a:off x="6680482" y="1522620"/>
                <a:ext cx="1743547" cy="1084646"/>
              </a:xfrm>
              <a:custGeom>
                <a:avLst/>
                <a:gdLst/>
                <a:ahLst/>
                <a:cxnLst/>
                <a:rect l="l" t="t" r="r" b="b"/>
                <a:pathLst>
                  <a:path w="34694" h="21585" extrusionOk="0">
                    <a:moveTo>
                      <a:pt x="15220" y="1"/>
                    </a:moveTo>
                    <a:cubicBezTo>
                      <a:pt x="8960" y="1"/>
                      <a:pt x="3426" y="3312"/>
                      <a:pt x="1867" y="6664"/>
                    </a:cubicBezTo>
                    <a:cubicBezTo>
                      <a:pt x="0" y="10676"/>
                      <a:pt x="2446" y="13705"/>
                      <a:pt x="2446" y="13705"/>
                    </a:cubicBezTo>
                    <a:cubicBezTo>
                      <a:pt x="2489" y="12749"/>
                      <a:pt x="2715" y="11433"/>
                      <a:pt x="2715" y="11433"/>
                    </a:cubicBezTo>
                    <a:cubicBezTo>
                      <a:pt x="3213" y="9826"/>
                      <a:pt x="5143" y="8685"/>
                      <a:pt x="5143" y="8685"/>
                    </a:cubicBezTo>
                    <a:cubicBezTo>
                      <a:pt x="5143" y="8685"/>
                      <a:pt x="7621" y="9625"/>
                      <a:pt x="10439" y="9902"/>
                    </a:cubicBezTo>
                    <a:cubicBezTo>
                      <a:pt x="11193" y="9976"/>
                      <a:pt x="11893" y="10011"/>
                      <a:pt x="12562" y="10011"/>
                    </a:cubicBezTo>
                    <a:cubicBezTo>
                      <a:pt x="15062" y="10011"/>
                      <a:pt x="17130" y="9522"/>
                      <a:pt x="19977" y="8754"/>
                    </a:cubicBezTo>
                    <a:cubicBezTo>
                      <a:pt x="19977" y="8754"/>
                      <a:pt x="23124" y="9485"/>
                      <a:pt x="24657" y="12674"/>
                    </a:cubicBezTo>
                    <a:cubicBezTo>
                      <a:pt x="24657" y="12674"/>
                      <a:pt x="24419" y="18727"/>
                      <a:pt x="26846" y="18727"/>
                    </a:cubicBezTo>
                    <a:lnTo>
                      <a:pt x="27523" y="21585"/>
                    </a:lnTo>
                    <a:cubicBezTo>
                      <a:pt x="29014" y="21585"/>
                      <a:pt x="34693" y="9902"/>
                      <a:pt x="25110" y="3144"/>
                    </a:cubicBezTo>
                    <a:cubicBezTo>
                      <a:pt x="21922" y="895"/>
                      <a:pt x="18473" y="1"/>
                      <a:pt x="15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42"/>
              <p:cNvSpPr/>
              <p:nvPr/>
            </p:nvSpPr>
            <p:spPr>
              <a:xfrm>
                <a:off x="6866921" y="1593576"/>
                <a:ext cx="910771" cy="328836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6544" extrusionOk="0">
                    <a:moveTo>
                      <a:pt x="12194" y="1"/>
                    </a:moveTo>
                    <a:cubicBezTo>
                      <a:pt x="11123" y="1"/>
                      <a:pt x="10064" y="98"/>
                      <a:pt x="9021" y="294"/>
                    </a:cubicBezTo>
                    <a:cubicBezTo>
                      <a:pt x="6079" y="847"/>
                      <a:pt x="3987" y="2041"/>
                      <a:pt x="2749" y="2946"/>
                    </a:cubicBezTo>
                    <a:cubicBezTo>
                      <a:pt x="1105" y="4149"/>
                      <a:pt x="1" y="5570"/>
                      <a:pt x="1" y="6484"/>
                    </a:cubicBezTo>
                    <a:cubicBezTo>
                      <a:pt x="1" y="6517"/>
                      <a:pt x="28" y="6544"/>
                      <a:pt x="61" y="6544"/>
                    </a:cubicBezTo>
                    <a:cubicBezTo>
                      <a:pt x="94" y="6544"/>
                      <a:pt x="121" y="6517"/>
                      <a:pt x="121" y="6484"/>
                    </a:cubicBezTo>
                    <a:cubicBezTo>
                      <a:pt x="121" y="5477"/>
                      <a:pt x="1520" y="3994"/>
                      <a:pt x="2820" y="3042"/>
                    </a:cubicBezTo>
                    <a:cubicBezTo>
                      <a:pt x="4047" y="2145"/>
                      <a:pt x="6122" y="960"/>
                      <a:pt x="9044" y="413"/>
                    </a:cubicBezTo>
                    <a:cubicBezTo>
                      <a:pt x="10079" y="218"/>
                      <a:pt x="11131" y="121"/>
                      <a:pt x="12195" y="121"/>
                    </a:cubicBezTo>
                    <a:cubicBezTo>
                      <a:pt x="14109" y="121"/>
                      <a:pt x="16064" y="435"/>
                      <a:pt x="18036" y="1062"/>
                    </a:cubicBezTo>
                    <a:cubicBezTo>
                      <a:pt x="18042" y="1064"/>
                      <a:pt x="18048" y="1065"/>
                      <a:pt x="18053" y="1065"/>
                    </a:cubicBezTo>
                    <a:cubicBezTo>
                      <a:pt x="18079" y="1065"/>
                      <a:pt x="18104" y="1049"/>
                      <a:pt x="18112" y="1023"/>
                    </a:cubicBezTo>
                    <a:cubicBezTo>
                      <a:pt x="18123" y="991"/>
                      <a:pt x="18104" y="957"/>
                      <a:pt x="18073" y="947"/>
                    </a:cubicBezTo>
                    <a:cubicBezTo>
                      <a:pt x="16088" y="317"/>
                      <a:pt x="14121" y="1"/>
                      <a:pt x="12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42"/>
              <p:cNvSpPr/>
              <p:nvPr/>
            </p:nvSpPr>
            <p:spPr>
              <a:xfrm>
                <a:off x="7014564" y="1623276"/>
                <a:ext cx="52652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801" extrusionOk="0">
                    <a:moveTo>
                      <a:pt x="10412" y="0"/>
                    </a:moveTo>
                    <a:cubicBezTo>
                      <a:pt x="10409" y="0"/>
                      <a:pt x="10407" y="0"/>
                      <a:pt x="10405" y="1"/>
                    </a:cubicBezTo>
                    <a:cubicBezTo>
                      <a:pt x="2977" y="934"/>
                      <a:pt x="45" y="5662"/>
                      <a:pt x="18" y="5709"/>
                    </a:cubicBezTo>
                    <a:cubicBezTo>
                      <a:pt x="0" y="5738"/>
                      <a:pt x="10" y="5775"/>
                      <a:pt x="38" y="5792"/>
                    </a:cubicBezTo>
                    <a:cubicBezTo>
                      <a:pt x="47" y="5798"/>
                      <a:pt x="59" y="5801"/>
                      <a:pt x="69" y="5801"/>
                    </a:cubicBezTo>
                    <a:cubicBezTo>
                      <a:pt x="89" y="5801"/>
                      <a:pt x="109" y="5790"/>
                      <a:pt x="121" y="5772"/>
                    </a:cubicBezTo>
                    <a:cubicBezTo>
                      <a:pt x="128" y="5760"/>
                      <a:pt x="849" y="4581"/>
                      <a:pt x="2471" y="3301"/>
                    </a:cubicBezTo>
                    <a:cubicBezTo>
                      <a:pt x="3971" y="2117"/>
                      <a:pt x="6567" y="605"/>
                      <a:pt x="10420" y="120"/>
                    </a:cubicBezTo>
                    <a:cubicBezTo>
                      <a:pt x="10453" y="116"/>
                      <a:pt x="10477" y="86"/>
                      <a:pt x="10472" y="53"/>
                    </a:cubicBezTo>
                    <a:cubicBezTo>
                      <a:pt x="10468" y="22"/>
                      <a:pt x="10441" y="0"/>
                      <a:pt x="10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42"/>
              <p:cNvSpPr/>
              <p:nvPr/>
            </p:nvSpPr>
            <p:spPr>
              <a:xfrm>
                <a:off x="7387342" y="1688051"/>
                <a:ext cx="511998" cy="258235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5139" extrusionOk="0">
                    <a:moveTo>
                      <a:pt x="10127" y="0"/>
                    </a:moveTo>
                    <a:cubicBezTo>
                      <a:pt x="7513" y="0"/>
                      <a:pt x="5369" y="1575"/>
                      <a:pt x="3479" y="2964"/>
                    </a:cubicBezTo>
                    <a:cubicBezTo>
                      <a:pt x="2289" y="3837"/>
                      <a:pt x="1166" y="4663"/>
                      <a:pt x="49" y="5022"/>
                    </a:cubicBezTo>
                    <a:cubicBezTo>
                      <a:pt x="18" y="5031"/>
                      <a:pt x="0" y="5065"/>
                      <a:pt x="10" y="5097"/>
                    </a:cubicBezTo>
                    <a:cubicBezTo>
                      <a:pt x="19" y="5123"/>
                      <a:pt x="42" y="5139"/>
                      <a:pt x="67" y="5139"/>
                    </a:cubicBezTo>
                    <a:cubicBezTo>
                      <a:pt x="74" y="5139"/>
                      <a:pt x="80" y="5138"/>
                      <a:pt x="86" y="5136"/>
                    </a:cubicBezTo>
                    <a:cubicBezTo>
                      <a:pt x="1221" y="4771"/>
                      <a:pt x="2352" y="3941"/>
                      <a:pt x="3549" y="3061"/>
                    </a:cubicBezTo>
                    <a:cubicBezTo>
                      <a:pt x="5426" y="1683"/>
                      <a:pt x="7552" y="121"/>
                      <a:pt x="10127" y="121"/>
                    </a:cubicBezTo>
                    <a:cubicBezTo>
                      <a:pt x="10160" y="121"/>
                      <a:pt x="10187" y="94"/>
                      <a:pt x="10187" y="61"/>
                    </a:cubicBezTo>
                    <a:cubicBezTo>
                      <a:pt x="10187" y="27"/>
                      <a:pt x="10160" y="0"/>
                      <a:pt x="101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42"/>
              <p:cNvSpPr/>
              <p:nvPr/>
            </p:nvSpPr>
            <p:spPr>
              <a:xfrm>
                <a:off x="7289198" y="1691167"/>
                <a:ext cx="556524" cy="192106"/>
              </a:xfrm>
              <a:custGeom>
                <a:avLst/>
                <a:gdLst/>
                <a:ahLst/>
                <a:cxnLst/>
                <a:rect l="l" t="t" r="r" b="b"/>
                <a:pathLst>
                  <a:path w="11074" h="3823" extrusionOk="0">
                    <a:moveTo>
                      <a:pt x="10015" y="1"/>
                    </a:moveTo>
                    <a:cubicBezTo>
                      <a:pt x="8795" y="1"/>
                      <a:pt x="6645" y="99"/>
                      <a:pt x="4617" y="681"/>
                    </a:cubicBezTo>
                    <a:cubicBezTo>
                      <a:pt x="1808" y="1488"/>
                      <a:pt x="39" y="3702"/>
                      <a:pt x="22" y="3725"/>
                    </a:cubicBezTo>
                    <a:cubicBezTo>
                      <a:pt x="1" y="3751"/>
                      <a:pt x="5" y="3789"/>
                      <a:pt x="31" y="3810"/>
                    </a:cubicBezTo>
                    <a:cubicBezTo>
                      <a:pt x="43" y="3819"/>
                      <a:pt x="56" y="3823"/>
                      <a:pt x="69" y="3823"/>
                    </a:cubicBezTo>
                    <a:cubicBezTo>
                      <a:pt x="86" y="3823"/>
                      <a:pt x="104" y="3815"/>
                      <a:pt x="116" y="3799"/>
                    </a:cubicBezTo>
                    <a:cubicBezTo>
                      <a:pt x="134" y="3778"/>
                      <a:pt x="1878" y="1593"/>
                      <a:pt x="4650" y="798"/>
                    </a:cubicBezTo>
                    <a:cubicBezTo>
                      <a:pt x="6665" y="219"/>
                      <a:pt x="8802" y="122"/>
                      <a:pt x="10014" y="122"/>
                    </a:cubicBezTo>
                    <a:cubicBezTo>
                      <a:pt x="10621" y="122"/>
                      <a:pt x="10996" y="146"/>
                      <a:pt x="11007" y="147"/>
                    </a:cubicBezTo>
                    <a:cubicBezTo>
                      <a:pt x="11009" y="147"/>
                      <a:pt x="11012" y="147"/>
                      <a:pt x="11014" y="147"/>
                    </a:cubicBezTo>
                    <a:cubicBezTo>
                      <a:pt x="11045" y="147"/>
                      <a:pt x="11069" y="122"/>
                      <a:pt x="11071" y="90"/>
                    </a:cubicBezTo>
                    <a:cubicBezTo>
                      <a:pt x="11074" y="57"/>
                      <a:pt x="11049" y="28"/>
                      <a:pt x="11015" y="27"/>
                    </a:cubicBezTo>
                    <a:cubicBezTo>
                      <a:pt x="11004" y="26"/>
                      <a:pt x="10627" y="1"/>
                      <a:pt x="10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42"/>
              <p:cNvSpPr/>
              <p:nvPr/>
            </p:nvSpPr>
            <p:spPr>
              <a:xfrm>
                <a:off x="7839067" y="1730012"/>
                <a:ext cx="140111" cy="24255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4827" extrusionOk="0">
                    <a:moveTo>
                      <a:pt x="2223" y="1"/>
                    </a:moveTo>
                    <a:cubicBezTo>
                      <a:pt x="2219" y="1"/>
                      <a:pt x="2215" y="1"/>
                      <a:pt x="2211" y="2"/>
                    </a:cubicBezTo>
                    <a:cubicBezTo>
                      <a:pt x="2179" y="8"/>
                      <a:pt x="2157" y="39"/>
                      <a:pt x="2163" y="73"/>
                    </a:cubicBezTo>
                    <a:cubicBezTo>
                      <a:pt x="2168" y="100"/>
                      <a:pt x="2656" y="2845"/>
                      <a:pt x="34" y="4718"/>
                    </a:cubicBezTo>
                    <a:cubicBezTo>
                      <a:pt x="7" y="4737"/>
                      <a:pt x="1" y="4774"/>
                      <a:pt x="20" y="4801"/>
                    </a:cubicBezTo>
                    <a:cubicBezTo>
                      <a:pt x="32" y="4818"/>
                      <a:pt x="51" y="4827"/>
                      <a:pt x="69" y="4827"/>
                    </a:cubicBezTo>
                    <a:cubicBezTo>
                      <a:pt x="81" y="4827"/>
                      <a:pt x="94" y="4823"/>
                      <a:pt x="104" y="4815"/>
                    </a:cubicBezTo>
                    <a:cubicBezTo>
                      <a:pt x="2788" y="2899"/>
                      <a:pt x="2287" y="79"/>
                      <a:pt x="2282" y="50"/>
                    </a:cubicBezTo>
                    <a:cubicBezTo>
                      <a:pt x="2276" y="21"/>
                      <a:pt x="2252" y="1"/>
                      <a:pt x="22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42"/>
              <p:cNvSpPr/>
              <p:nvPr/>
            </p:nvSpPr>
            <p:spPr>
              <a:xfrm>
                <a:off x="7949423" y="1777350"/>
                <a:ext cx="107244" cy="36426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7249" extrusionOk="0">
                    <a:moveTo>
                      <a:pt x="713" y="1"/>
                    </a:moveTo>
                    <a:cubicBezTo>
                      <a:pt x="706" y="1"/>
                      <a:pt x="699" y="2"/>
                      <a:pt x="692" y="5"/>
                    </a:cubicBezTo>
                    <a:cubicBezTo>
                      <a:pt x="661" y="16"/>
                      <a:pt x="645" y="50"/>
                      <a:pt x="656" y="81"/>
                    </a:cubicBezTo>
                    <a:cubicBezTo>
                      <a:pt x="670" y="119"/>
                      <a:pt x="2000" y="3893"/>
                      <a:pt x="17" y="7156"/>
                    </a:cubicBezTo>
                    <a:cubicBezTo>
                      <a:pt x="0" y="7185"/>
                      <a:pt x="9" y="7222"/>
                      <a:pt x="38" y="7239"/>
                    </a:cubicBezTo>
                    <a:cubicBezTo>
                      <a:pt x="47" y="7245"/>
                      <a:pt x="59" y="7248"/>
                      <a:pt x="69" y="7248"/>
                    </a:cubicBezTo>
                    <a:cubicBezTo>
                      <a:pt x="89" y="7248"/>
                      <a:pt x="109" y="7238"/>
                      <a:pt x="121" y="7219"/>
                    </a:cubicBezTo>
                    <a:cubicBezTo>
                      <a:pt x="2134" y="3906"/>
                      <a:pt x="783" y="79"/>
                      <a:pt x="769" y="40"/>
                    </a:cubicBezTo>
                    <a:cubicBezTo>
                      <a:pt x="760" y="16"/>
                      <a:pt x="737" y="1"/>
                      <a:pt x="7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42"/>
              <p:cNvSpPr/>
              <p:nvPr/>
            </p:nvSpPr>
            <p:spPr>
              <a:xfrm>
                <a:off x="7977062" y="1887705"/>
                <a:ext cx="131316" cy="43687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8694" extrusionOk="0">
                    <a:moveTo>
                      <a:pt x="590" y="1"/>
                    </a:moveTo>
                    <a:cubicBezTo>
                      <a:pt x="581" y="1"/>
                      <a:pt x="572" y="3"/>
                      <a:pt x="563" y="7"/>
                    </a:cubicBezTo>
                    <a:cubicBezTo>
                      <a:pt x="533" y="22"/>
                      <a:pt x="520" y="58"/>
                      <a:pt x="535" y="87"/>
                    </a:cubicBezTo>
                    <a:cubicBezTo>
                      <a:pt x="555" y="128"/>
                      <a:pt x="2475" y="4154"/>
                      <a:pt x="18" y="8604"/>
                    </a:cubicBezTo>
                    <a:cubicBezTo>
                      <a:pt x="1" y="8633"/>
                      <a:pt x="11" y="8669"/>
                      <a:pt x="41" y="8685"/>
                    </a:cubicBezTo>
                    <a:cubicBezTo>
                      <a:pt x="50" y="8690"/>
                      <a:pt x="60" y="8693"/>
                      <a:pt x="70" y="8693"/>
                    </a:cubicBezTo>
                    <a:cubicBezTo>
                      <a:pt x="91" y="8693"/>
                      <a:pt x="112" y="8682"/>
                      <a:pt x="122" y="8662"/>
                    </a:cubicBezTo>
                    <a:cubicBezTo>
                      <a:pt x="2613" y="4156"/>
                      <a:pt x="664" y="75"/>
                      <a:pt x="644" y="34"/>
                    </a:cubicBezTo>
                    <a:cubicBezTo>
                      <a:pt x="633" y="13"/>
                      <a:pt x="612" y="1"/>
                      <a:pt x="5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42"/>
              <p:cNvSpPr/>
              <p:nvPr/>
            </p:nvSpPr>
            <p:spPr>
              <a:xfrm>
                <a:off x="8064603" y="1908711"/>
                <a:ext cx="162927" cy="581543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1573" extrusionOk="0">
                    <a:moveTo>
                      <a:pt x="69" y="0"/>
                    </a:moveTo>
                    <a:cubicBezTo>
                      <a:pt x="58" y="0"/>
                      <a:pt x="47" y="3"/>
                      <a:pt x="37" y="10"/>
                    </a:cubicBezTo>
                    <a:cubicBezTo>
                      <a:pt x="9" y="28"/>
                      <a:pt x="1" y="65"/>
                      <a:pt x="18" y="93"/>
                    </a:cubicBezTo>
                    <a:cubicBezTo>
                      <a:pt x="50" y="142"/>
                      <a:pt x="3107" y="5011"/>
                      <a:pt x="369" y="11488"/>
                    </a:cubicBezTo>
                    <a:cubicBezTo>
                      <a:pt x="356" y="11519"/>
                      <a:pt x="370" y="11554"/>
                      <a:pt x="401" y="11567"/>
                    </a:cubicBezTo>
                    <a:cubicBezTo>
                      <a:pt x="409" y="11570"/>
                      <a:pt x="416" y="11572"/>
                      <a:pt x="424" y="11572"/>
                    </a:cubicBezTo>
                    <a:cubicBezTo>
                      <a:pt x="448" y="11572"/>
                      <a:pt x="470" y="11558"/>
                      <a:pt x="480" y="11534"/>
                    </a:cubicBezTo>
                    <a:cubicBezTo>
                      <a:pt x="3242" y="5000"/>
                      <a:pt x="151" y="77"/>
                      <a:pt x="120" y="28"/>
                    </a:cubicBezTo>
                    <a:cubicBezTo>
                      <a:pt x="108" y="10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42"/>
              <p:cNvSpPr/>
              <p:nvPr/>
            </p:nvSpPr>
            <p:spPr>
              <a:xfrm>
                <a:off x="6764756" y="1719359"/>
                <a:ext cx="277006" cy="319791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6364" extrusionOk="0">
                    <a:moveTo>
                      <a:pt x="5444" y="0"/>
                    </a:moveTo>
                    <a:cubicBezTo>
                      <a:pt x="5436" y="0"/>
                      <a:pt x="5428" y="2"/>
                      <a:pt x="5421" y="5"/>
                    </a:cubicBezTo>
                    <a:cubicBezTo>
                      <a:pt x="0" y="2172"/>
                      <a:pt x="351" y="6268"/>
                      <a:pt x="356" y="6309"/>
                    </a:cubicBezTo>
                    <a:cubicBezTo>
                      <a:pt x="359" y="6340"/>
                      <a:pt x="385" y="6363"/>
                      <a:pt x="416" y="6363"/>
                    </a:cubicBezTo>
                    <a:cubicBezTo>
                      <a:pt x="418" y="6363"/>
                      <a:pt x="420" y="6362"/>
                      <a:pt x="422" y="6362"/>
                    </a:cubicBezTo>
                    <a:cubicBezTo>
                      <a:pt x="455" y="6359"/>
                      <a:pt x="479" y="6330"/>
                      <a:pt x="475" y="6297"/>
                    </a:cubicBezTo>
                    <a:cubicBezTo>
                      <a:pt x="472" y="6257"/>
                      <a:pt x="129" y="2251"/>
                      <a:pt x="5466" y="117"/>
                    </a:cubicBezTo>
                    <a:cubicBezTo>
                      <a:pt x="5497" y="105"/>
                      <a:pt x="5512" y="70"/>
                      <a:pt x="5499" y="38"/>
                    </a:cubicBezTo>
                    <a:cubicBezTo>
                      <a:pt x="5490" y="15"/>
                      <a:pt x="5468" y="0"/>
                      <a:pt x="5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42"/>
              <p:cNvSpPr/>
              <p:nvPr/>
            </p:nvSpPr>
            <p:spPr>
              <a:xfrm>
                <a:off x="7775799" y="1592722"/>
                <a:ext cx="648189" cy="1014547"/>
              </a:xfrm>
              <a:custGeom>
                <a:avLst/>
                <a:gdLst/>
                <a:ahLst/>
                <a:cxnLst/>
                <a:rect l="l" t="t" r="r" b="b"/>
                <a:pathLst>
                  <a:path w="12898" h="20190" extrusionOk="0">
                    <a:moveTo>
                      <a:pt x="209" y="0"/>
                    </a:moveTo>
                    <a:cubicBezTo>
                      <a:pt x="76" y="263"/>
                      <a:pt x="0" y="558"/>
                      <a:pt x="0" y="871"/>
                    </a:cubicBezTo>
                    <a:cubicBezTo>
                      <a:pt x="0" y="1313"/>
                      <a:pt x="150" y="1720"/>
                      <a:pt x="401" y="2048"/>
                    </a:cubicBezTo>
                    <a:cubicBezTo>
                      <a:pt x="150" y="2374"/>
                      <a:pt x="0" y="2781"/>
                      <a:pt x="0" y="3223"/>
                    </a:cubicBezTo>
                    <a:cubicBezTo>
                      <a:pt x="0" y="4293"/>
                      <a:pt x="871" y="5164"/>
                      <a:pt x="1940" y="5164"/>
                    </a:cubicBezTo>
                    <a:cubicBezTo>
                      <a:pt x="2587" y="5164"/>
                      <a:pt x="3160" y="4843"/>
                      <a:pt x="3513" y="4355"/>
                    </a:cubicBezTo>
                    <a:cubicBezTo>
                      <a:pt x="4054" y="5364"/>
                      <a:pt x="4154" y="6703"/>
                      <a:pt x="3802" y="8363"/>
                    </a:cubicBezTo>
                    <a:cubicBezTo>
                      <a:pt x="3649" y="9083"/>
                      <a:pt x="3452" y="9821"/>
                      <a:pt x="3244" y="10603"/>
                    </a:cubicBezTo>
                    <a:cubicBezTo>
                      <a:pt x="3112" y="11095"/>
                      <a:pt x="2980" y="11590"/>
                      <a:pt x="2859" y="12083"/>
                    </a:cubicBezTo>
                    <a:cubicBezTo>
                      <a:pt x="2892" y="13729"/>
                      <a:pt x="3177" y="17332"/>
                      <a:pt x="5050" y="17332"/>
                    </a:cubicBezTo>
                    <a:lnTo>
                      <a:pt x="5727" y="20190"/>
                    </a:lnTo>
                    <a:cubicBezTo>
                      <a:pt x="7218" y="20190"/>
                      <a:pt x="12897" y="8507"/>
                      <a:pt x="3314" y="1749"/>
                    </a:cubicBezTo>
                    <a:cubicBezTo>
                      <a:pt x="2301" y="1034"/>
                      <a:pt x="1260" y="456"/>
                      <a:pt x="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42"/>
              <p:cNvSpPr/>
              <p:nvPr/>
            </p:nvSpPr>
            <p:spPr>
              <a:xfrm>
                <a:off x="7684388" y="1748405"/>
                <a:ext cx="207603" cy="309691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6163" extrusionOk="0">
                    <a:moveTo>
                      <a:pt x="3886" y="1"/>
                    </a:moveTo>
                    <a:lnTo>
                      <a:pt x="3886" y="1"/>
                    </a:lnTo>
                    <a:cubicBezTo>
                      <a:pt x="2693" y="3202"/>
                      <a:pt x="0" y="4261"/>
                      <a:pt x="0" y="4261"/>
                    </a:cubicBezTo>
                    <a:cubicBezTo>
                      <a:pt x="0" y="4261"/>
                      <a:pt x="1722" y="4663"/>
                      <a:pt x="3239" y="6162"/>
                    </a:cubicBezTo>
                    <a:lnTo>
                      <a:pt x="3240" y="6162"/>
                    </a:lnTo>
                    <a:cubicBezTo>
                      <a:pt x="2694" y="5202"/>
                      <a:pt x="1819" y="4457"/>
                      <a:pt x="1819" y="4457"/>
                    </a:cubicBezTo>
                    <a:cubicBezTo>
                      <a:pt x="4131" y="2624"/>
                      <a:pt x="3886" y="1"/>
                      <a:pt x="38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42"/>
              <p:cNvSpPr/>
              <p:nvPr/>
            </p:nvSpPr>
            <p:spPr>
              <a:xfrm>
                <a:off x="6843553" y="1871473"/>
                <a:ext cx="95384" cy="174066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3464" extrusionOk="0">
                    <a:moveTo>
                      <a:pt x="1236" y="0"/>
                    </a:moveTo>
                    <a:lnTo>
                      <a:pt x="1236" y="0"/>
                    </a:lnTo>
                    <a:cubicBezTo>
                      <a:pt x="1236" y="0"/>
                      <a:pt x="504" y="1115"/>
                      <a:pt x="922" y="1986"/>
                    </a:cubicBezTo>
                    <a:cubicBezTo>
                      <a:pt x="922" y="1986"/>
                      <a:pt x="386" y="2555"/>
                      <a:pt x="0" y="3464"/>
                    </a:cubicBezTo>
                    <a:lnTo>
                      <a:pt x="3" y="3464"/>
                    </a:lnTo>
                    <a:cubicBezTo>
                      <a:pt x="757" y="2420"/>
                      <a:pt x="1898" y="1743"/>
                      <a:pt x="1898" y="1743"/>
                    </a:cubicBezTo>
                    <a:cubicBezTo>
                      <a:pt x="1898" y="1743"/>
                      <a:pt x="888" y="1185"/>
                      <a:pt x="12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42"/>
              <p:cNvSpPr/>
              <p:nvPr/>
            </p:nvSpPr>
            <p:spPr>
              <a:xfrm>
                <a:off x="6718674" y="1955044"/>
                <a:ext cx="98249" cy="2563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101" extrusionOk="0">
                    <a:moveTo>
                      <a:pt x="499" y="0"/>
                    </a:moveTo>
                    <a:cubicBezTo>
                      <a:pt x="1" y="3008"/>
                      <a:pt x="1686" y="5100"/>
                      <a:pt x="1686" y="5100"/>
                    </a:cubicBezTo>
                    <a:cubicBezTo>
                      <a:pt x="1729" y="4144"/>
                      <a:pt x="1955" y="2829"/>
                      <a:pt x="1955" y="2828"/>
                    </a:cubicBezTo>
                    <a:lnTo>
                      <a:pt x="1955" y="2828"/>
                    </a:lnTo>
                    <a:cubicBezTo>
                      <a:pt x="1955" y="2829"/>
                      <a:pt x="1774" y="3069"/>
                      <a:pt x="1617" y="3379"/>
                    </a:cubicBezTo>
                    <a:cubicBezTo>
                      <a:pt x="1617" y="3379"/>
                      <a:pt x="503" y="1500"/>
                      <a:pt x="4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42"/>
              <p:cNvSpPr/>
              <p:nvPr/>
            </p:nvSpPr>
            <p:spPr>
              <a:xfrm>
                <a:off x="6679326" y="1518600"/>
                <a:ext cx="1563634" cy="1092937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21750" extrusionOk="0">
                    <a:moveTo>
                      <a:pt x="15043" y="231"/>
                    </a:moveTo>
                    <a:cubicBezTo>
                      <a:pt x="21562" y="231"/>
                      <a:pt x="28326" y="3589"/>
                      <a:pt x="30081" y="10210"/>
                    </a:cubicBezTo>
                    <a:cubicBezTo>
                      <a:pt x="30879" y="13221"/>
                      <a:pt x="30506" y="16590"/>
                      <a:pt x="29205" y="19412"/>
                    </a:cubicBezTo>
                    <a:cubicBezTo>
                      <a:pt x="29008" y="19837"/>
                      <a:pt x="28304" y="21531"/>
                      <a:pt x="27700" y="21533"/>
                    </a:cubicBezTo>
                    <a:cubicBezTo>
                      <a:pt x="27700" y="21533"/>
                      <a:pt x="27699" y="21533"/>
                      <a:pt x="27699" y="21533"/>
                    </a:cubicBezTo>
                    <a:cubicBezTo>
                      <a:pt x="27444" y="21533"/>
                      <a:pt x="27067" y="19276"/>
                      <a:pt x="26951" y="18784"/>
                    </a:cubicBezTo>
                    <a:cubicBezTo>
                      <a:pt x="26942" y="18743"/>
                      <a:pt x="26912" y="18725"/>
                      <a:pt x="26880" y="18723"/>
                    </a:cubicBezTo>
                    <a:lnTo>
                      <a:pt x="26880" y="18723"/>
                    </a:lnTo>
                    <a:cubicBezTo>
                      <a:pt x="26877" y="18723"/>
                      <a:pt x="26873" y="18722"/>
                      <a:pt x="26869" y="18722"/>
                    </a:cubicBezTo>
                    <a:cubicBezTo>
                      <a:pt x="24335" y="18539"/>
                      <a:pt x="25127" y="14363"/>
                      <a:pt x="24765" y="12762"/>
                    </a:cubicBezTo>
                    <a:cubicBezTo>
                      <a:pt x="24407" y="11181"/>
                      <a:pt x="21741" y="8833"/>
                      <a:pt x="20039" y="8756"/>
                    </a:cubicBezTo>
                    <a:cubicBezTo>
                      <a:pt x="20018" y="8755"/>
                      <a:pt x="19997" y="8755"/>
                      <a:pt x="19976" y="8755"/>
                    </a:cubicBezTo>
                    <a:cubicBezTo>
                      <a:pt x="19358" y="8755"/>
                      <a:pt x="18532" y="9136"/>
                      <a:pt x="17943" y="9279"/>
                    </a:cubicBezTo>
                    <a:cubicBezTo>
                      <a:pt x="16751" y="9566"/>
                      <a:pt x="15546" y="9809"/>
                      <a:pt x="14324" y="9924"/>
                    </a:cubicBezTo>
                    <a:cubicBezTo>
                      <a:pt x="13739" y="9980"/>
                      <a:pt x="13153" y="10007"/>
                      <a:pt x="12566" y="10007"/>
                    </a:cubicBezTo>
                    <a:cubicBezTo>
                      <a:pt x="10678" y="10007"/>
                      <a:pt x="8792" y="9729"/>
                      <a:pt x="6971" y="9239"/>
                    </a:cubicBezTo>
                    <a:cubicBezTo>
                      <a:pt x="6439" y="9096"/>
                      <a:pt x="5824" y="8751"/>
                      <a:pt x="5280" y="8751"/>
                    </a:cubicBezTo>
                    <a:cubicBezTo>
                      <a:pt x="5168" y="8751"/>
                      <a:pt x="5058" y="8766"/>
                      <a:pt x="4953" y="8801"/>
                    </a:cubicBezTo>
                    <a:cubicBezTo>
                      <a:pt x="4004" y="9110"/>
                      <a:pt x="2914" y="10577"/>
                      <a:pt x="2656" y="11491"/>
                    </a:cubicBezTo>
                    <a:cubicBezTo>
                      <a:pt x="2532" y="11929"/>
                      <a:pt x="2450" y="12574"/>
                      <a:pt x="2444" y="13027"/>
                    </a:cubicBezTo>
                    <a:cubicBezTo>
                      <a:pt x="2441" y="13272"/>
                      <a:pt x="2468" y="13615"/>
                      <a:pt x="2449" y="13615"/>
                    </a:cubicBezTo>
                    <a:cubicBezTo>
                      <a:pt x="2449" y="13615"/>
                      <a:pt x="2449" y="13615"/>
                      <a:pt x="2449" y="13615"/>
                    </a:cubicBezTo>
                    <a:cubicBezTo>
                      <a:pt x="2356" y="13599"/>
                      <a:pt x="2159" y="13155"/>
                      <a:pt x="2116" y="13075"/>
                    </a:cubicBezTo>
                    <a:cubicBezTo>
                      <a:pt x="1038" y="11103"/>
                      <a:pt x="1018" y="8691"/>
                      <a:pt x="2016" y="6679"/>
                    </a:cubicBezTo>
                    <a:cubicBezTo>
                      <a:pt x="3446" y="3799"/>
                      <a:pt x="6727" y="1992"/>
                      <a:pt x="9667" y="1046"/>
                    </a:cubicBezTo>
                    <a:cubicBezTo>
                      <a:pt x="11359" y="502"/>
                      <a:pt x="13191" y="231"/>
                      <a:pt x="15043" y="231"/>
                    </a:cubicBezTo>
                    <a:close/>
                    <a:moveTo>
                      <a:pt x="15107" y="0"/>
                    </a:moveTo>
                    <a:cubicBezTo>
                      <a:pt x="11001" y="0"/>
                      <a:pt x="6897" y="1350"/>
                      <a:pt x="3874" y="4065"/>
                    </a:cubicBezTo>
                    <a:cubicBezTo>
                      <a:pt x="1180" y="6485"/>
                      <a:pt x="0" y="10777"/>
                      <a:pt x="2409" y="13846"/>
                    </a:cubicBezTo>
                    <a:cubicBezTo>
                      <a:pt x="2424" y="13865"/>
                      <a:pt x="2443" y="13873"/>
                      <a:pt x="2462" y="13873"/>
                    </a:cubicBezTo>
                    <a:cubicBezTo>
                      <a:pt x="2506" y="13873"/>
                      <a:pt x="2551" y="13831"/>
                      <a:pt x="2554" y="13785"/>
                    </a:cubicBezTo>
                    <a:cubicBezTo>
                      <a:pt x="2609" y="12930"/>
                      <a:pt x="2632" y="12014"/>
                      <a:pt x="2961" y="11217"/>
                    </a:cubicBezTo>
                    <a:cubicBezTo>
                      <a:pt x="3261" y="10492"/>
                      <a:pt x="4170" y="9268"/>
                      <a:pt x="4976" y="8988"/>
                    </a:cubicBezTo>
                    <a:cubicBezTo>
                      <a:pt x="5083" y="8951"/>
                      <a:pt x="5208" y="8935"/>
                      <a:pt x="5346" y="8935"/>
                    </a:cubicBezTo>
                    <a:cubicBezTo>
                      <a:pt x="6230" y="8935"/>
                      <a:pt x="7658" y="9603"/>
                      <a:pt x="8423" y="9757"/>
                    </a:cubicBezTo>
                    <a:cubicBezTo>
                      <a:pt x="9780" y="10030"/>
                      <a:pt x="11165" y="10175"/>
                      <a:pt x="12549" y="10175"/>
                    </a:cubicBezTo>
                    <a:cubicBezTo>
                      <a:pt x="13291" y="10175"/>
                      <a:pt x="14034" y="10133"/>
                      <a:pt x="14771" y="10047"/>
                    </a:cubicBezTo>
                    <a:cubicBezTo>
                      <a:pt x="15694" y="9940"/>
                      <a:pt x="16607" y="9762"/>
                      <a:pt x="17513" y="9556"/>
                    </a:cubicBezTo>
                    <a:cubicBezTo>
                      <a:pt x="18272" y="9382"/>
                      <a:pt x="19207" y="8961"/>
                      <a:pt x="19990" y="8961"/>
                    </a:cubicBezTo>
                    <a:cubicBezTo>
                      <a:pt x="20050" y="8961"/>
                      <a:pt x="20109" y="8964"/>
                      <a:pt x="20167" y="8969"/>
                    </a:cubicBezTo>
                    <a:cubicBezTo>
                      <a:pt x="21574" y="9097"/>
                      <a:pt x="23223" y="10672"/>
                      <a:pt x="23965" y="11713"/>
                    </a:cubicBezTo>
                    <a:cubicBezTo>
                      <a:pt x="24651" y="12676"/>
                      <a:pt x="24555" y="13284"/>
                      <a:pt x="24628" y="14401"/>
                    </a:cubicBezTo>
                    <a:cubicBezTo>
                      <a:pt x="24723" y="15838"/>
                      <a:pt x="24925" y="18683"/>
                      <a:pt x="26801" y="18886"/>
                    </a:cubicBezTo>
                    <a:lnTo>
                      <a:pt x="26801" y="18886"/>
                    </a:lnTo>
                    <a:cubicBezTo>
                      <a:pt x="27021" y="19820"/>
                      <a:pt x="27243" y="20754"/>
                      <a:pt x="27464" y="21687"/>
                    </a:cubicBezTo>
                    <a:cubicBezTo>
                      <a:pt x="27471" y="21719"/>
                      <a:pt x="27506" y="21749"/>
                      <a:pt x="27541" y="21749"/>
                    </a:cubicBezTo>
                    <a:cubicBezTo>
                      <a:pt x="27542" y="21749"/>
                      <a:pt x="27544" y="21749"/>
                      <a:pt x="27546" y="21749"/>
                    </a:cubicBezTo>
                    <a:cubicBezTo>
                      <a:pt x="28123" y="21695"/>
                      <a:pt x="28550" y="20942"/>
                      <a:pt x="28816" y="20511"/>
                    </a:cubicBezTo>
                    <a:cubicBezTo>
                      <a:pt x="29521" y="19373"/>
                      <a:pt x="29976" y="18058"/>
                      <a:pt x="30276" y="16760"/>
                    </a:cubicBezTo>
                    <a:cubicBezTo>
                      <a:pt x="31114" y="13134"/>
                      <a:pt x="30581" y="9242"/>
                      <a:pt x="28345" y="6205"/>
                    </a:cubicBezTo>
                    <a:cubicBezTo>
                      <a:pt x="25306" y="2079"/>
                      <a:pt x="20205" y="0"/>
                      <a:pt x="15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42"/>
              <p:cNvSpPr/>
              <p:nvPr/>
            </p:nvSpPr>
            <p:spPr>
              <a:xfrm>
                <a:off x="6614952" y="3372871"/>
                <a:ext cx="421790" cy="62068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12352" extrusionOk="0">
                    <a:moveTo>
                      <a:pt x="1484" y="1"/>
                    </a:moveTo>
                    <a:cubicBezTo>
                      <a:pt x="1484" y="1"/>
                      <a:pt x="621" y="831"/>
                      <a:pt x="0" y="2066"/>
                    </a:cubicBezTo>
                    <a:lnTo>
                      <a:pt x="6909" y="12351"/>
                    </a:lnTo>
                    <a:cubicBezTo>
                      <a:pt x="7502" y="11752"/>
                      <a:pt x="8392" y="10417"/>
                      <a:pt x="8392" y="10417"/>
                    </a:cubicBezTo>
                    <a:cubicBezTo>
                      <a:pt x="5424" y="6629"/>
                      <a:pt x="1484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42"/>
              <p:cNvSpPr/>
              <p:nvPr/>
            </p:nvSpPr>
            <p:spPr>
              <a:xfrm>
                <a:off x="6609424" y="3341162"/>
                <a:ext cx="957307" cy="567473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11293" extrusionOk="0">
                    <a:moveTo>
                      <a:pt x="12383" y="0"/>
                    </a:moveTo>
                    <a:cubicBezTo>
                      <a:pt x="11678" y="0"/>
                      <a:pt x="10933" y="97"/>
                      <a:pt x="10505" y="97"/>
                    </a:cubicBezTo>
                    <a:cubicBezTo>
                      <a:pt x="10501" y="97"/>
                      <a:pt x="10498" y="97"/>
                      <a:pt x="10495" y="97"/>
                    </a:cubicBezTo>
                    <a:cubicBezTo>
                      <a:pt x="10351" y="96"/>
                      <a:pt x="10207" y="96"/>
                      <a:pt x="10063" y="96"/>
                    </a:cubicBezTo>
                    <a:cubicBezTo>
                      <a:pt x="7906" y="96"/>
                      <a:pt x="5746" y="165"/>
                      <a:pt x="3596" y="344"/>
                    </a:cubicBezTo>
                    <a:cubicBezTo>
                      <a:pt x="2988" y="394"/>
                      <a:pt x="2025" y="317"/>
                      <a:pt x="1495" y="610"/>
                    </a:cubicBezTo>
                    <a:cubicBezTo>
                      <a:pt x="889" y="944"/>
                      <a:pt x="342" y="2096"/>
                      <a:pt x="37" y="2654"/>
                    </a:cubicBezTo>
                    <a:cubicBezTo>
                      <a:pt x="0" y="2720"/>
                      <a:pt x="59" y="2782"/>
                      <a:pt x="117" y="2782"/>
                    </a:cubicBezTo>
                    <a:cubicBezTo>
                      <a:pt x="142" y="2782"/>
                      <a:pt x="168" y="2770"/>
                      <a:pt x="184" y="2740"/>
                    </a:cubicBezTo>
                    <a:cubicBezTo>
                      <a:pt x="580" y="2014"/>
                      <a:pt x="1067" y="992"/>
                      <a:pt x="1853" y="695"/>
                    </a:cubicBezTo>
                    <a:cubicBezTo>
                      <a:pt x="2750" y="355"/>
                      <a:pt x="4134" y="465"/>
                      <a:pt x="5097" y="407"/>
                    </a:cubicBezTo>
                    <a:cubicBezTo>
                      <a:pt x="6763" y="307"/>
                      <a:pt x="8433" y="265"/>
                      <a:pt x="10102" y="265"/>
                    </a:cubicBezTo>
                    <a:cubicBezTo>
                      <a:pt x="10233" y="265"/>
                      <a:pt x="10364" y="266"/>
                      <a:pt x="10495" y="266"/>
                    </a:cubicBezTo>
                    <a:cubicBezTo>
                      <a:pt x="10500" y="266"/>
                      <a:pt x="10505" y="266"/>
                      <a:pt x="10510" y="266"/>
                    </a:cubicBezTo>
                    <a:cubicBezTo>
                      <a:pt x="10913" y="266"/>
                      <a:pt x="11532" y="200"/>
                      <a:pt x="12143" y="200"/>
                    </a:cubicBezTo>
                    <a:cubicBezTo>
                      <a:pt x="12867" y="200"/>
                      <a:pt x="13579" y="293"/>
                      <a:pt x="13903" y="696"/>
                    </a:cubicBezTo>
                    <a:cubicBezTo>
                      <a:pt x="14480" y="1415"/>
                      <a:pt x="14816" y="2594"/>
                      <a:pt x="15212" y="3421"/>
                    </a:cubicBezTo>
                    <a:cubicBezTo>
                      <a:pt x="15819" y="4688"/>
                      <a:pt x="16423" y="5957"/>
                      <a:pt x="17022" y="7229"/>
                    </a:cubicBezTo>
                    <a:cubicBezTo>
                      <a:pt x="17287" y="7792"/>
                      <a:pt x="17550" y="8355"/>
                      <a:pt x="17811" y="8920"/>
                    </a:cubicBezTo>
                    <a:cubicBezTo>
                      <a:pt x="17965" y="9253"/>
                      <a:pt x="18464" y="9978"/>
                      <a:pt x="18456" y="10339"/>
                    </a:cubicBezTo>
                    <a:cubicBezTo>
                      <a:pt x="18441" y="11015"/>
                      <a:pt x="17148" y="11131"/>
                      <a:pt x="16011" y="11131"/>
                    </a:cubicBezTo>
                    <a:cubicBezTo>
                      <a:pt x="15421" y="11131"/>
                      <a:pt x="14873" y="11100"/>
                      <a:pt x="14568" y="11100"/>
                    </a:cubicBezTo>
                    <a:cubicBezTo>
                      <a:pt x="14540" y="11100"/>
                      <a:pt x="14515" y="11100"/>
                      <a:pt x="14492" y="11101"/>
                    </a:cubicBezTo>
                    <a:cubicBezTo>
                      <a:pt x="13911" y="11114"/>
                      <a:pt x="13330" y="11122"/>
                      <a:pt x="12750" y="11122"/>
                    </a:cubicBezTo>
                    <a:cubicBezTo>
                      <a:pt x="11332" y="11122"/>
                      <a:pt x="9916" y="11077"/>
                      <a:pt x="8502" y="10963"/>
                    </a:cubicBezTo>
                    <a:cubicBezTo>
                      <a:pt x="8499" y="10963"/>
                      <a:pt x="8497" y="10963"/>
                      <a:pt x="8494" y="10963"/>
                    </a:cubicBezTo>
                    <a:cubicBezTo>
                      <a:pt x="8393" y="10963"/>
                      <a:pt x="8397" y="11124"/>
                      <a:pt x="8502" y="11133"/>
                    </a:cubicBezTo>
                    <a:cubicBezTo>
                      <a:pt x="9916" y="11247"/>
                      <a:pt x="11334" y="11293"/>
                      <a:pt x="12752" y="11293"/>
                    </a:cubicBezTo>
                    <a:cubicBezTo>
                      <a:pt x="13741" y="11293"/>
                      <a:pt x="14730" y="11271"/>
                      <a:pt x="15718" y="11234"/>
                    </a:cubicBezTo>
                    <a:cubicBezTo>
                      <a:pt x="15740" y="11234"/>
                      <a:pt x="15764" y="11233"/>
                      <a:pt x="15790" y="11233"/>
                    </a:cubicBezTo>
                    <a:cubicBezTo>
                      <a:pt x="16071" y="11233"/>
                      <a:pt x="16593" y="11276"/>
                      <a:pt x="17120" y="11276"/>
                    </a:cubicBezTo>
                    <a:cubicBezTo>
                      <a:pt x="17801" y="11276"/>
                      <a:pt x="18494" y="11204"/>
                      <a:pt x="18695" y="10874"/>
                    </a:cubicBezTo>
                    <a:cubicBezTo>
                      <a:pt x="19049" y="10293"/>
                      <a:pt x="17687" y="8247"/>
                      <a:pt x="17446" y="7734"/>
                    </a:cubicBezTo>
                    <a:cubicBezTo>
                      <a:pt x="16736" y="6216"/>
                      <a:pt x="16015" y="4704"/>
                      <a:pt x="15291" y="3193"/>
                    </a:cubicBezTo>
                    <a:cubicBezTo>
                      <a:pt x="14922" y="2424"/>
                      <a:pt x="14556" y="979"/>
                      <a:pt x="13932" y="377"/>
                    </a:cubicBezTo>
                    <a:cubicBezTo>
                      <a:pt x="13623" y="79"/>
                      <a:pt x="13020" y="0"/>
                      <a:pt x="12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42"/>
              <p:cNvSpPr/>
              <p:nvPr/>
            </p:nvSpPr>
            <p:spPr>
              <a:xfrm>
                <a:off x="6639978" y="3382268"/>
                <a:ext cx="890468" cy="601392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1968" extrusionOk="0">
                    <a:moveTo>
                      <a:pt x="9551" y="1"/>
                    </a:moveTo>
                    <a:cubicBezTo>
                      <a:pt x="7273" y="1"/>
                      <a:pt x="4234" y="82"/>
                      <a:pt x="1345" y="413"/>
                    </a:cubicBezTo>
                    <a:cubicBezTo>
                      <a:pt x="1339" y="421"/>
                      <a:pt x="624" y="1283"/>
                      <a:pt x="0" y="2520"/>
                    </a:cubicBezTo>
                    <a:cubicBezTo>
                      <a:pt x="308" y="2521"/>
                      <a:pt x="754" y="2522"/>
                      <a:pt x="1302" y="2522"/>
                    </a:cubicBezTo>
                    <a:cubicBezTo>
                      <a:pt x="3830" y="2522"/>
                      <a:pt x="8532" y="2495"/>
                      <a:pt x="11824" y="2314"/>
                    </a:cubicBezTo>
                    <a:cubicBezTo>
                      <a:pt x="13935" y="6725"/>
                      <a:pt x="16638" y="11968"/>
                      <a:pt x="16638" y="11968"/>
                    </a:cubicBezTo>
                    <a:cubicBezTo>
                      <a:pt x="17024" y="11113"/>
                      <a:pt x="17719" y="10196"/>
                      <a:pt x="17719" y="10196"/>
                    </a:cubicBezTo>
                    <a:cubicBezTo>
                      <a:pt x="16577" y="7187"/>
                      <a:pt x="13201" y="75"/>
                      <a:pt x="13201" y="75"/>
                    </a:cubicBezTo>
                    <a:lnTo>
                      <a:pt x="13201" y="74"/>
                    </a:lnTo>
                    <a:cubicBezTo>
                      <a:pt x="13201" y="74"/>
                      <a:pt x="11722" y="1"/>
                      <a:pt x="95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42"/>
              <p:cNvSpPr/>
              <p:nvPr/>
            </p:nvSpPr>
            <p:spPr>
              <a:xfrm>
                <a:off x="6639978" y="3447597"/>
                <a:ext cx="860516" cy="536067"/>
              </a:xfrm>
              <a:custGeom>
                <a:avLst/>
                <a:gdLst/>
                <a:ahLst/>
                <a:cxnLst/>
                <a:rect l="l" t="t" r="r" b="b"/>
                <a:pathLst>
                  <a:path w="17123" h="10668" extrusionOk="0">
                    <a:moveTo>
                      <a:pt x="12034" y="0"/>
                    </a:moveTo>
                    <a:cubicBezTo>
                      <a:pt x="12028" y="0"/>
                      <a:pt x="12022" y="1"/>
                      <a:pt x="12016" y="1"/>
                    </a:cubicBezTo>
                    <a:cubicBezTo>
                      <a:pt x="8752" y="170"/>
                      <a:pt x="4232" y="197"/>
                      <a:pt x="1753" y="197"/>
                    </a:cubicBezTo>
                    <a:cubicBezTo>
                      <a:pt x="1280" y="197"/>
                      <a:pt x="882" y="196"/>
                      <a:pt x="581" y="195"/>
                    </a:cubicBezTo>
                    <a:cubicBezTo>
                      <a:pt x="394" y="492"/>
                      <a:pt x="192" y="837"/>
                      <a:pt x="0" y="1220"/>
                    </a:cubicBezTo>
                    <a:cubicBezTo>
                      <a:pt x="308" y="1221"/>
                      <a:pt x="754" y="1222"/>
                      <a:pt x="1302" y="1222"/>
                    </a:cubicBezTo>
                    <a:cubicBezTo>
                      <a:pt x="3830" y="1222"/>
                      <a:pt x="8532" y="1195"/>
                      <a:pt x="11824" y="1014"/>
                    </a:cubicBezTo>
                    <a:cubicBezTo>
                      <a:pt x="13935" y="5425"/>
                      <a:pt x="16638" y="10668"/>
                      <a:pt x="16638" y="10668"/>
                    </a:cubicBezTo>
                    <a:cubicBezTo>
                      <a:pt x="16775" y="10363"/>
                      <a:pt x="16952" y="10052"/>
                      <a:pt x="17122" y="9776"/>
                    </a:cubicBezTo>
                    <a:cubicBezTo>
                      <a:pt x="15815" y="7278"/>
                      <a:pt x="12910" y="1357"/>
                      <a:pt x="12338" y="190"/>
                    </a:cubicBezTo>
                    <a:cubicBezTo>
                      <a:pt x="12281" y="73"/>
                      <a:pt x="12164" y="0"/>
                      <a:pt x="120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42"/>
              <p:cNvSpPr/>
              <p:nvPr/>
            </p:nvSpPr>
            <p:spPr>
              <a:xfrm>
                <a:off x="7242663" y="3516192"/>
                <a:ext cx="287760" cy="467476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93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84" y="4334"/>
                      <a:pt x="4645" y="9303"/>
                      <a:pt x="4645" y="9303"/>
                    </a:cubicBezTo>
                    <a:cubicBezTo>
                      <a:pt x="5031" y="8448"/>
                      <a:pt x="5726" y="7531"/>
                      <a:pt x="5726" y="7531"/>
                    </a:cubicBezTo>
                    <a:cubicBezTo>
                      <a:pt x="5506" y="6955"/>
                      <a:pt x="5206" y="6228"/>
                      <a:pt x="4863" y="5430"/>
                    </a:cubicBezTo>
                    <a:cubicBezTo>
                      <a:pt x="4508" y="5683"/>
                      <a:pt x="4114" y="5960"/>
                      <a:pt x="3704" y="6240"/>
                    </a:cubicBezTo>
                    <a:cubicBezTo>
                      <a:pt x="2863" y="3774"/>
                      <a:pt x="1998" y="1287"/>
                      <a:pt x="1727" y="509"/>
                    </a:cubicBezTo>
                    <a:cubicBezTo>
                      <a:pt x="1670" y="345"/>
                      <a:pt x="1528" y="225"/>
                      <a:pt x="1354" y="199"/>
                    </a:cubicBezTo>
                    <a:cubicBezTo>
                      <a:pt x="1110" y="160"/>
                      <a:pt x="640" y="8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42"/>
              <p:cNvSpPr/>
              <p:nvPr/>
            </p:nvSpPr>
            <p:spPr>
              <a:xfrm>
                <a:off x="6651586" y="3475085"/>
                <a:ext cx="484760" cy="33969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676" extrusionOk="0">
                    <a:moveTo>
                      <a:pt x="1095" y="0"/>
                    </a:moveTo>
                    <a:cubicBezTo>
                      <a:pt x="993" y="0"/>
                      <a:pt x="890" y="1"/>
                      <a:pt x="787" y="1"/>
                    </a:cubicBezTo>
                    <a:lnTo>
                      <a:pt x="747" y="1"/>
                    </a:lnTo>
                    <a:lnTo>
                      <a:pt x="715" y="26"/>
                    </a:lnTo>
                    <a:cubicBezTo>
                      <a:pt x="692" y="43"/>
                      <a:pt x="394" y="274"/>
                      <a:pt x="1" y="674"/>
                    </a:cubicBezTo>
                    <a:cubicBezTo>
                      <a:pt x="283" y="674"/>
                      <a:pt x="641" y="675"/>
                      <a:pt x="1060" y="675"/>
                    </a:cubicBezTo>
                    <a:cubicBezTo>
                      <a:pt x="3119" y="675"/>
                      <a:pt x="6631" y="657"/>
                      <a:pt x="9646" y="552"/>
                    </a:cubicBezTo>
                    <a:cubicBezTo>
                      <a:pt x="7294" y="281"/>
                      <a:pt x="4124" y="0"/>
                      <a:pt x="10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42"/>
              <p:cNvSpPr/>
              <p:nvPr/>
            </p:nvSpPr>
            <p:spPr>
              <a:xfrm>
                <a:off x="7234171" y="3385987"/>
                <a:ext cx="296253" cy="597674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1894" extrusionOk="0">
                    <a:moveTo>
                      <a:pt x="1377" y="0"/>
                    </a:moveTo>
                    <a:cubicBezTo>
                      <a:pt x="544" y="945"/>
                      <a:pt x="0" y="2240"/>
                      <a:pt x="0" y="2240"/>
                    </a:cubicBezTo>
                    <a:cubicBezTo>
                      <a:pt x="2111" y="6651"/>
                      <a:pt x="4814" y="11894"/>
                      <a:pt x="4814" y="11894"/>
                    </a:cubicBezTo>
                    <a:cubicBezTo>
                      <a:pt x="5200" y="11039"/>
                      <a:pt x="5895" y="10122"/>
                      <a:pt x="5895" y="10122"/>
                    </a:cubicBezTo>
                    <a:cubicBezTo>
                      <a:pt x="4753" y="7113"/>
                      <a:pt x="1377" y="0"/>
                      <a:pt x="1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42"/>
              <p:cNvSpPr/>
              <p:nvPr/>
            </p:nvSpPr>
            <p:spPr>
              <a:xfrm>
                <a:off x="6634450" y="3377695"/>
                <a:ext cx="909063" cy="610336"/>
              </a:xfrm>
              <a:custGeom>
                <a:avLst/>
                <a:gdLst/>
                <a:ahLst/>
                <a:cxnLst/>
                <a:rect l="l" t="t" r="r" b="b"/>
                <a:pathLst>
                  <a:path w="18089" h="12146" extrusionOk="0">
                    <a:moveTo>
                      <a:pt x="9851" y="1"/>
                    </a:moveTo>
                    <a:cubicBezTo>
                      <a:pt x="8860" y="1"/>
                      <a:pt x="7869" y="18"/>
                      <a:pt x="6880" y="48"/>
                    </a:cubicBezTo>
                    <a:cubicBezTo>
                      <a:pt x="5989" y="75"/>
                      <a:pt x="5098" y="116"/>
                      <a:pt x="4209" y="175"/>
                    </a:cubicBezTo>
                    <a:cubicBezTo>
                      <a:pt x="4089" y="183"/>
                      <a:pt x="3947" y="185"/>
                      <a:pt x="3793" y="185"/>
                    </a:cubicBezTo>
                    <a:cubicBezTo>
                      <a:pt x="3583" y="185"/>
                      <a:pt x="3349" y="181"/>
                      <a:pt x="3110" y="181"/>
                    </a:cubicBezTo>
                    <a:cubicBezTo>
                      <a:pt x="2481" y="181"/>
                      <a:pt x="1813" y="210"/>
                      <a:pt x="1455" y="419"/>
                    </a:cubicBezTo>
                    <a:cubicBezTo>
                      <a:pt x="829" y="785"/>
                      <a:pt x="356" y="1966"/>
                      <a:pt x="36" y="2567"/>
                    </a:cubicBezTo>
                    <a:cubicBezTo>
                      <a:pt x="1" y="2634"/>
                      <a:pt x="60" y="2696"/>
                      <a:pt x="117" y="2696"/>
                    </a:cubicBezTo>
                    <a:cubicBezTo>
                      <a:pt x="142" y="2696"/>
                      <a:pt x="168" y="2684"/>
                      <a:pt x="183" y="2654"/>
                    </a:cubicBezTo>
                    <a:cubicBezTo>
                      <a:pt x="481" y="2093"/>
                      <a:pt x="855" y="1148"/>
                      <a:pt x="1373" y="748"/>
                    </a:cubicBezTo>
                    <a:cubicBezTo>
                      <a:pt x="1941" y="309"/>
                      <a:pt x="3222" y="413"/>
                      <a:pt x="3959" y="362"/>
                    </a:cubicBezTo>
                    <a:cubicBezTo>
                      <a:pt x="5598" y="246"/>
                      <a:pt x="7240" y="194"/>
                      <a:pt x="8882" y="180"/>
                    </a:cubicBezTo>
                    <a:cubicBezTo>
                      <a:pt x="9147" y="178"/>
                      <a:pt x="9412" y="177"/>
                      <a:pt x="9678" y="177"/>
                    </a:cubicBezTo>
                    <a:cubicBezTo>
                      <a:pt x="10574" y="177"/>
                      <a:pt x="11471" y="189"/>
                      <a:pt x="12367" y="216"/>
                    </a:cubicBezTo>
                    <a:cubicBezTo>
                      <a:pt x="12882" y="231"/>
                      <a:pt x="13129" y="188"/>
                      <a:pt x="13324" y="392"/>
                    </a:cubicBezTo>
                    <a:cubicBezTo>
                      <a:pt x="13732" y="819"/>
                      <a:pt x="13968" y="1763"/>
                      <a:pt x="14215" y="2292"/>
                    </a:cubicBezTo>
                    <a:cubicBezTo>
                      <a:pt x="14696" y="3327"/>
                      <a:pt x="15173" y="4363"/>
                      <a:pt x="15643" y="5403"/>
                    </a:cubicBezTo>
                    <a:cubicBezTo>
                      <a:pt x="16194" y="6623"/>
                      <a:pt x="16739" y="7844"/>
                      <a:pt x="17253" y="9080"/>
                    </a:cubicBezTo>
                    <a:cubicBezTo>
                      <a:pt x="17381" y="9387"/>
                      <a:pt x="17747" y="9958"/>
                      <a:pt x="17715" y="10298"/>
                    </a:cubicBezTo>
                    <a:cubicBezTo>
                      <a:pt x="17676" y="10727"/>
                      <a:pt x="16871" y="11619"/>
                      <a:pt x="16673" y="12016"/>
                    </a:cubicBezTo>
                    <a:cubicBezTo>
                      <a:pt x="16640" y="12083"/>
                      <a:pt x="16699" y="12145"/>
                      <a:pt x="16756" y="12145"/>
                    </a:cubicBezTo>
                    <a:cubicBezTo>
                      <a:pt x="16781" y="12145"/>
                      <a:pt x="16806" y="12133"/>
                      <a:pt x="16821" y="12102"/>
                    </a:cubicBezTo>
                    <a:cubicBezTo>
                      <a:pt x="17365" y="11002"/>
                      <a:pt x="18089" y="10691"/>
                      <a:pt x="17634" y="9561"/>
                    </a:cubicBezTo>
                    <a:cubicBezTo>
                      <a:pt x="17123" y="8295"/>
                      <a:pt x="16567" y="7046"/>
                      <a:pt x="16007" y="5800"/>
                    </a:cubicBezTo>
                    <a:cubicBezTo>
                      <a:pt x="15153" y="3899"/>
                      <a:pt x="14278" y="2007"/>
                      <a:pt x="13384" y="122"/>
                    </a:cubicBezTo>
                    <a:cubicBezTo>
                      <a:pt x="13371" y="95"/>
                      <a:pt x="13339" y="82"/>
                      <a:pt x="13311" y="80"/>
                    </a:cubicBezTo>
                    <a:cubicBezTo>
                      <a:pt x="12160" y="24"/>
                      <a:pt x="11005" y="1"/>
                      <a:pt x="98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42"/>
              <p:cNvSpPr/>
              <p:nvPr/>
            </p:nvSpPr>
            <p:spPr>
              <a:xfrm>
                <a:off x="7228944" y="3381665"/>
                <a:ext cx="80358" cy="12130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414" extrusionOk="0">
                    <a:moveTo>
                      <a:pt x="1477" y="0"/>
                    </a:moveTo>
                    <a:cubicBezTo>
                      <a:pt x="1458" y="0"/>
                      <a:pt x="1438" y="8"/>
                      <a:pt x="1421" y="27"/>
                    </a:cubicBezTo>
                    <a:cubicBezTo>
                      <a:pt x="820" y="668"/>
                      <a:pt x="384" y="1483"/>
                      <a:pt x="31" y="2283"/>
                    </a:cubicBezTo>
                    <a:cubicBezTo>
                      <a:pt x="1" y="2351"/>
                      <a:pt x="60" y="2413"/>
                      <a:pt x="115" y="2413"/>
                    </a:cubicBezTo>
                    <a:cubicBezTo>
                      <a:pt x="140" y="2413"/>
                      <a:pt x="164" y="2400"/>
                      <a:pt x="177" y="2368"/>
                    </a:cubicBezTo>
                    <a:cubicBezTo>
                      <a:pt x="525" y="1584"/>
                      <a:pt x="952" y="777"/>
                      <a:pt x="1541" y="146"/>
                    </a:cubicBezTo>
                    <a:cubicBezTo>
                      <a:pt x="1598" y="85"/>
                      <a:pt x="1541" y="0"/>
                      <a:pt x="14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42"/>
              <p:cNvSpPr/>
              <p:nvPr/>
            </p:nvSpPr>
            <p:spPr>
              <a:xfrm>
                <a:off x="6614952" y="3467045"/>
                <a:ext cx="874789" cy="547424"/>
              </a:xfrm>
              <a:custGeom>
                <a:avLst/>
                <a:gdLst/>
                <a:ahLst/>
                <a:cxnLst/>
                <a:rect l="l" t="t" r="r" b="b"/>
                <a:pathLst>
                  <a:path w="17407" h="10894" extrusionOk="0">
                    <a:moveTo>
                      <a:pt x="12092" y="0"/>
                    </a:moveTo>
                    <a:cubicBezTo>
                      <a:pt x="12086" y="0"/>
                      <a:pt x="12080" y="0"/>
                      <a:pt x="12074" y="1"/>
                    </a:cubicBezTo>
                    <a:cubicBezTo>
                      <a:pt x="8799" y="171"/>
                      <a:pt x="4256" y="197"/>
                      <a:pt x="1782" y="197"/>
                    </a:cubicBezTo>
                    <a:cubicBezTo>
                      <a:pt x="690" y="197"/>
                      <a:pt x="1" y="192"/>
                      <a:pt x="0" y="192"/>
                    </a:cubicBezTo>
                    <a:lnTo>
                      <a:pt x="0" y="192"/>
                    </a:lnTo>
                    <a:cubicBezTo>
                      <a:pt x="2282" y="4793"/>
                      <a:pt x="6909" y="10477"/>
                      <a:pt x="6909" y="10477"/>
                    </a:cubicBezTo>
                    <a:cubicBezTo>
                      <a:pt x="8669" y="10788"/>
                      <a:pt x="10385" y="10894"/>
                      <a:pt x="11906" y="10894"/>
                    </a:cubicBezTo>
                    <a:cubicBezTo>
                      <a:pt x="14298" y="10894"/>
                      <a:pt x="16208" y="10632"/>
                      <a:pt x="17050" y="10493"/>
                    </a:cubicBezTo>
                    <a:cubicBezTo>
                      <a:pt x="17281" y="10456"/>
                      <a:pt x="17406" y="10204"/>
                      <a:pt x="17297" y="9998"/>
                    </a:cubicBezTo>
                    <a:cubicBezTo>
                      <a:pt x="16055" y="7649"/>
                      <a:pt x="12986" y="1393"/>
                      <a:pt x="12396" y="191"/>
                    </a:cubicBezTo>
                    <a:cubicBezTo>
                      <a:pt x="12339" y="73"/>
                      <a:pt x="12222" y="0"/>
                      <a:pt x="120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42"/>
              <p:cNvSpPr/>
              <p:nvPr/>
            </p:nvSpPr>
            <p:spPr>
              <a:xfrm>
                <a:off x="6638772" y="3476643"/>
                <a:ext cx="850968" cy="537826"/>
              </a:xfrm>
              <a:custGeom>
                <a:avLst/>
                <a:gdLst/>
                <a:ahLst/>
                <a:cxnLst/>
                <a:rect l="l" t="t" r="r" b="b"/>
                <a:pathLst>
                  <a:path w="16933" h="10703" extrusionOk="0">
                    <a:moveTo>
                      <a:pt x="3182" y="1"/>
                    </a:moveTo>
                    <a:cubicBezTo>
                      <a:pt x="2507" y="5"/>
                      <a:pt x="1893" y="6"/>
                      <a:pt x="1367" y="6"/>
                    </a:cubicBezTo>
                    <a:cubicBezTo>
                      <a:pt x="1223" y="6"/>
                      <a:pt x="1086" y="6"/>
                      <a:pt x="956" y="6"/>
                    </a:cubicBezTo>
                    <a:cubicBezTo>
                      <a:pt x="878" y="66"/>
                      <a:pt x="476" y="389"/>
                      <a:pt x="1" y="912"/>
                    </a:cubicBezTo>
                    <a:cubicBezTo>
                      <a:pt x="2392" y="5319"/>
                      <a:pt x="6435" y="10286"/>
                      <a:pt x="6435" y="10286"/>
                    </a:cubicBezTo>
                    <a:cubicBezTo>
                      <a:pt x="8195" y="10597"/>
                      <a:pt x="9911" y="10703"/>
                      <a:pt x="11432" y="10703"/>
                    </a:cubicBezTo>
                    <a:cubicBezTo>
                      <a:pt x="13824" y="10703"/>
                      <a:pt x="15734" y="10441"/>
                      <a:pt x="16576" y="10302"/>
                    </a:cubicBezTo>
                    <a:cubicBezTo>
                      <a:pt x="16807" y="10265"/>
                      <a:pt x="16932" y="10013"/>
                      <a:pt x="16823" y="9807"/>
                    </a:cubicBezTo>
                    <a:cubicBezTo>
                      <a:pt x="15763" y="7803"/>
                      <a:pt x="13375" y="2959"/>
                      <a:pt x="12330" y="831"/>
                    </a:cubicBezTo>
                    <a:cubicBezTo>
                      <a:pt x="10500" y="574"/>
                      <a:pt x="6879" y="124"/>
                      <a:pt x="31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42"/>
              <p:cNvSpPr/>
              <p:nvPr/>
            </p:nvSpPr>
            <p:spPr>
              <a:xfrm>
                <a:off x="6610630" y="3464381"/>
                <a:ext cx="882478" cy="55450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1035" extrusionOk="0">
                    <a:moveTo>
                      <a:pt x="11332" y="111"/>
                    </a:moveTo>
                    <a:cubicBezTo>
                      <a:pt x="11792" y="111"/>
                      <a:pt x="12216" y="176"/>
                      <a:pt x="12462" y="395"/>
                    </a:cubicBezTo>
                    <a:cubicBezTo>
                      <a:pt x="12725" y="630"/>
                      <a:pt x="12881" y="1251"/>
                      <a:pt x="13038" y="1568"/>
                    </a:cubicBezTo>
                    <a:cubicBezTo>
                      <a:pt x="13328" y="2158"/>
                      <a:pt x="13618" y="2747"/>
                      <a:pt x="13909" y="3337"/>
                    </a:cubicBezTo>
                    <a:cubicBezTo>
                      <a:pt x="14598" y="4730"/>
                      <a:pt x="15289" y="6122"/>
                      <a:pt x="15987" y="7510"/>
                    </a:cubicBezTo>
                    <a:cubicBezTo>
                      <a:pt x="16293" y="8117"/>
                      <a:pt x="16599" y="8724"/>
                      <a:pt x="16911" y="9328"/>
                    </a:cubicBezTo>
                    <a:cubicBezTo>
                      <a:pt x="17095" y="9686"/>
                      <a:pt x="17243" y="9803"/>
                      <a:pt x="17070" y="10194"/>
                    </a:cubicBezTo>
                    <a:cubicBezTo>
                      <a:pt x="16870" y="10647"/>
                      <a:pt x="16459" y="10566"/>
                      <a:pt x="15987" y="10623"/>
                    </a:cubicBezTo>
                    <a:cubicBezTo>
                      <a:pt x="14677" y="10782"/>
                      <a:pt x="13355" y="10862"/>
                      <a:pt x="12034" y="10862"/>
                    </a:cubicBezTo>
                    <a:cubicBezTo>
                      <a:pt x="11496" y="10862"/>
                      <a:pt x="10958" y="10849"/>
                      <a:pt x="10422" y="10822"/>
                    </a:cubicBezTo>
                    <a:cubicBezTo>
                      <a:pt x="9904" y="10796"/>
                      <a:pt x="9387" y="10759"/>
                      <a:pt x="8872" y="10704"/>
                    </a:cubicBezTo>
                    <a:cubicBezTo>
                      <a:pt x="8400" y="10654"/>
                      <a:pt x="7429" y="10716"/>
                      <a:pt x="7032" y="10442"/>
                    </a:cubicBezTo>
                    <a:cubicBezTo>
                      <a:pt x="6818" y="10295"/>
                      <a:pt x="6620" y="9925"/>
                      <a:pt x="6466" y="9728"/>
                    </a:cubicBezTo>
                    <a:cubicBezTo>
                      <a:pt x="4157" y="6773"/>
                      <a:pt x="1934" y="3678"/>
                      <a:pt x="225" y="331"/>
                    </a:cubicBezTo>
                    <a:lnTo>
                      <a:pt x="225" y="331"/>
                    </a:lnTo>
                    <a:cubicBezTo>
                      <a:pt x="833" y="335"/>
                      <a:pt x="1440" y="337"/>
                      <a:pt x="2047" y="337"/>
                    </a:cubicBezTo>
                    <a:cubicBezTo>
                      <a:pt x="3675" y="337"/>
                      <a:pt x="5304" y="323"/>
                      <a:pt x="6932" y="297"/>
                    </a:cubicBezTo>
                    <a:cubicBezTo>
                      <a:pt x="7830" y="283"/>
                      <a:pt x="8729" y="265"/>
                      <a:pt x="9626" y="239"/>
                    </a:cubicBezTo>
                    <a:cubicBezTo>
                      <a:pt x="10034" y="227"/>
                      <a:pt x="10716" y="111"/>
                      <a:pt x="11332" y="111"/>
                    </a:cubicBezTo>
                    <a:close/>
                    <a:moveTo>
                      <a:pt x="11654" y="1"/>
                    </a:moveTo>
                    <a:cubicBezTo>
                      <a:pt x="11438" y="1"/>
                      <a:pt x="11172" y="15"/>
                      <a:pt x="10832" y="28"/>
                    </a:cubicBezTo>
                    <a:cubicBezTo>
                      <a:pt x="8087" y="133"/>
                      <a:pt x="5339" y="169"/>
                      <a:pt x="2591" y="169"/>
                    </a:cubicBezTo>
                    <a:cubicBezTo>
                      <a:pt x="1763" y="169"/>
                      <a:pt x="935" y="166"/>
                      <a:pt x="108" y="160"/>
                    </a:cubicBezTo>
                    <a:lnTo>
                      <a:pt x="108" y="160"/>
                    </a:lnTo>
                    <a:cubicBezTo>
                      <a:pt x="103" y="159"/>
                      <a:pt x="99" y="159"/>
                      <a:pt x="94" y="159"/>
                    </a:cubicBezTo>
                    <a:cubicBezTo>
                      <a:pt x="89" y="159"/>
                      <a:pt x="85" y="159"/>
                      <a:pt x="80" y="160"/>
                    </a:cubicBezTo>
                    <a:lnTo>
                      <a:pt x="80" y="160"/>
                    </a:lnTo>
                    <a:cubicBezTo>
                      <a:pt x="36" y="163"/>
                      <a:pt x="11" y="194"/>
                      <a:pt x="5" y="229"/>
                    </a:cubicBezTo>
                    <a:lnTo>
                      <a:pt x="5" y="229"/>
                    </a:lnTo>
                    <a:cubicBezTo>
                      <a:pt x="1" y="247"/>
                      <a:pt x="2" y="267"/>
                      <a:pt x="13" y="288"/>
                    </a:cubicBezTo>
                    <a:cubicBezTo>
                      <a:pt x="1722" y="3667"/>
                      <a:pt x="3957" y="6786"/>
                      <a:pt x="6280" y="9766"/>
                    </a:cubicBezTo>
                    <a:cubicBezTo>
                      <a:pt x="6451" y="9984"/>
                      <a:pt x="6681" y="10431"/>
                      <a:pt x="6925" y="10579"/>
                    </a:cubicBezTo>
                    <a:cubicBezTo>
                      <a:pt x="7402" y="10869"/>
                      <a:pt x="8573" y="10849"/>
                      <a:pt x="9136" y="10901"/>
                    </a:cubicBezTo>
                    <a:cubicBezTo>
                      <a:pt x="10090" y="10991"/>
                      <a:pt x="11049" y="11034"/>
                      <a:pt x="12009" y="11034"/>
                    </a:cubicBezTo>
                    <a:cubicBezTo>
                      <a:pt x="13289" y="11034"/>
                      <a:pt x="14568" y="10957"/>
                      <a:pt x="15837" y="10811"/>
                    </a:cubicBezTo>
                    <a:cubicBezTo>
                      <a:pt x="16447" y="10741"/>
                      <a:pt x="17560" y="10853"/>
                      <a:pt x="17457" y="10008"/>
                    </a:cubicBezTo>
                    <a:cubicBezTo>
                      <a:pt x="17390" y="9463"/>
                      <a:pt x="16758" y="8658"/>
                      <a:pt x="16511" y="8171"/>
                    </a:cubicBezTo>
                    <a:cubicBezTo>
                      <a:pt x="16087" y="7336"/>
                      <a:pt x="15667" y="6497"/>
                      <a:pt x="15250" y="5658"/>
                    </a:cubicBezTo>
                    <a:cubicBezTo>
                      <a:pt x="14502" y="4157"/>
                      <a:pt x="13760" y="2652"/>
                      <a:pt x="13019" y="1146"/>
                    </a:cubicBezTo>
                    <a:cubicBezTo>
                      <a:pt x="12540" y="170"/>
                      <a:pt x="12390" y="1"/>
                      <a:pt x="11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42"/>
              <p:cNvSpPr/>
              <p:nvPr/>
            </p:nvSpPr>
            <p:spPr>
              <a:xfrm>
                <a:off x="6615856" y="3502422"/>
                <a:ext cx="371133" cy="647672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12889" extrusionOk="0">
                    <a:moveTo>
                      <a:pt x="1710" y="0"/>
                    </a:moveTo>
                    <a:cubicBezTo>
                      <a:pt x="1710" y="0"/>
                      <a:pt x="760" y="728"/>
                      <a:pt x="1" y="1883"/>
                    </a:cubicBezTo>
                    <a:lnTo>
                      <a:pt x="5690" y="12889"/>
                    </a:lnTo>
                    <a:cubicBezTo>
                      <a:pt x="6348" y="12361"/>
                      <a:pt x="7385" y="11136"/>
                      <a:pt x="7385" y="11136"/>
                    </a:cubicBezTo>
                    <a:cubicBezTo>
                      <a:pt x="4869" y="7034"/>
                      <a:pt x="1710" y="0"/>
                      <a:pt x="1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6" name="Google Shape;2906;p42"/>
              <p:cNvSpPr/>
              <p:nvPr/>
            </p:nvSpPr>
            <p:spPr>
              <a:xfrm>
                <a:off x="6609977" y="3494231"/>
                <a:ext cx="904892" cy="626668"/>
              </a:xfrm>
              <a:custGeom>
                <a:avLst/>
                <a:gdLst/>
                <a:ahLst/>
                <a:cxnLst/>
                <a:rect l="l" t="t" r="r" b="b"/>
                <a:pathLst>
                  <a:path w="18006" h="12471" extrusionOk="0">
                    <a:moveTo>
                      <a:pt x="2916" y="0"/>
                    </a:moveTo>
                    <a:cubicBezTo>
                      <a:pt x="2617" y="0"/>
                      <a:pt x="2331" y="21"/>
                      <a:pt x="2078" y="78"/>
                    </a:cubicBezTo>
                    <a:cubicBezTo>
                      <a:pt x="1184" y="278"/>
                      <a:pt x="567" y="1264"/>
                      <a:pt x="44" y="2003"/>
                    </a:cubicBezTo>
                    <a:cubicBezTo>
                      <a:pt x="0" y="2066"/>
                      <a:pt x="60" y="2126"/>
                      <a:pt x="121" y="2126"/>
                    </a:cubicBezTo>
                    <a:cubicBezTo>
                      <a:pt x="146" y="2126"/>
                      <a:pt x="173" y="2115"/>
                      <a:pt x="191" y="2089"/>
                    </a:cubicBezTo>
                    <a:cubicBezTo>
                      <a:pt x="549" y="1582"/>
                      <a:pt x="1118" y="651"/>
                      <a:pt x="1727" y="355"/>
                    </a:cubicBezTo>
                    <a:cubicBezTo>
                      <a:pt x="1958" y="244"/>
                      <a:pt x="2240" y="212"/>
                      <a:pt x="2533" y="212"/>
                    </a:cubicBezTo>
                    <a:cubicBezTo>
                      <a:pt x="2891" y="212"/>
                      <a:pt x="3266" y="260"/>
                      <a:pt x="3588" y="268"/>
                    </a:cubicBezTo>
                    <a:cubicBezTo>
                      <a:pt x="5133" y="310"/>
                      <a:pt x="6676" y="412"/>
                      <a:pt x="8214" y="553"/>
                    </a:cubicBezTo>
                    <a:cubicBezTo>
                      <a:pt x="9500" y="670"/>
                      <a:pt x="10784" y="816"/>
                      <a:pt x="12065" y="987"/>
                    </a:cubicBezTo>
                    <a:cubicBezTo>
                      <a:pt x="12852" y="1092"/>
                      <a:pt x="13691" y="1026"/>
                      <a:pt x="14095" y="1763"/>
                    </a:cubicBezTo>
                    <a:cubicBezTo>
                      <a:pt x="14890" y="3218"/>
                      <a:pt x="15260" y="5124"/>
                      <a:pt x="15795" y="6691"/>
                    </a:cubicBezTo>
                    <a:cubicBezTo>
                      <a:pt x="16007" y="7313"/>
                      <a:pt x="18006" y="11966"/>
                      <a:pt x="17242" y="12316"/>
                    </a:cubicBezTo>
                    <a:cubicBezTo>
                      <a:pt x="17155" y="12355"/>
                      <a:pt x="17209" y="12471"/>
                      <a:pt x="17289" y="12471"/>
                    </a:cubicBezTo>
                    <a:cubicBezTo>
                      <a:pt x="17302" y="12471"/>
                      <a:pt x="17314" y="12468"/>
                      <a:pt x="17327" y="12462"/>
                    </a:cubicBezTo>
                    <a:cubicBezTo>
                      <a:pt x="18000" y="12155"/>
                      <a:pt x="17582" y="11509"/>
                      <a:pt x="17401" y="10947"/>
                    </a:cubicBezTo>
                    <a:cubicBezTo>
                      <a:pt x="17024" y="9781"/>
                      <a:pt x="16630" y="8621"/>
                      <a:pt x="16237" y="7460"/>
                    </a:cubicBezTo>
                    <a:cubicBezTo>
                      <a:pt x="15811" y="6209"/>
                      <a:pt x="15381" y="4959"/>
                      <a:pt x="14949" y="3709"/>
                    </a:cubicBezTo>
                    <a:cubicBezTo>
                      <a:pt x="14723" y="3053"/>
                      <a:pt x="14559" y="1889"/>
                      <a:pt x="14125" y="1339"/>
                    </a:cubicBezTo>
                    <a:cubicBezTo>
                      <a:pt x="13737" y="845"/>
                      <a:pt x="12813" y="917"/>
                      <a:pt x="12255" y="842"/>
                    </a:cubicBezTo>
                    <a:cubicBezTo>
                      <a:pt x="10835" y="650"/>
                      <a:pt x="9411" y="489"/>
                      <a:pt x="7985" y="362"/>
                    </a:cubicBezTo>
                    <a:cubicBezTo>
                      <a:pt x="7023" y="277"/>
                      <a:pt x="6059" y="207"/>
                      <a:pt x="5095" y="157"/>
                    </a:cubicBezTo>
                    <a:cubicBezTo>
                      <a:pt x="4463" y="125"/>
                      <a:pt x="3648" y="0"/>
                      <a:pt x="29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42"/>
              <p:cNvSpPr/>
              <p:nvPr/>
            </p:nvSpPr>
            <p:spPr>
              <a:xfrm>
                <a:off x="6637063" y="3534383"/>
                <a:ext cx="840666" cy="664607"/>
              </a:xfrm>
              <a:custGeom>
                <a:avLst/>
                <a:gdLst/>
                <a:ahLst/>
                <a:cxnLst/>
                <a:rect l="l" t="t" r="r" b="b"/>
                <a:pathLst>
                  <a:path w="16728" h="13226" extrusionOk="0">
                    <a:moveTo>
                      <a:pt x="1577" y="1"/>
                    </a:moveTo>
                    <a:cubicBezTo>
                      <a:pt x="1570" y="7"/>
                      <a:pt x="762" y="782"/>
                      <a:pt x="1" y="1940"/>
                    </a:cubicBezTo>
                    <a:cubicBezTo>
                      <a:pt x="1714" y="2144"/>
                      <a:pt x="7764" y="2846"/>
                      <a:pt x="11771" y="3085"/>
                    </a:cubicBezTo>
                    <a:cubicBezTo>
                      <a:pt x="13366" y="7708"/>
                      <a:pt x="15451" y="13225"/>
                      <a:pt x="15451" y="13225"/>
                    </a:cubicBezTo>
                    <a:cubicBezTo>
                      <a:pt x="15933" y="12420"/>
                      <a:pt x="16727" y="11589"/>
                      <a:pt x="16727" y="11589"/>
                    </a:cubicBezTo>
                    <a:cubicBezTo>
                      <a:pt x="15937" y="8469"/>
                      <a:pt x="13394" y="1018"/>
                      <a:pt x="13394" y="1017"/>
                    </a:cubicBezTo>
                    <a:cubicBezTo>
                      <a:pt x="13394" y="1017"/>
                      <a:pt x="7255" y="1"/>
                      <a:pt x="1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42"/>
              <p:cNvSpPr/>
              <p:nvPr/>
            </p:nvSpPr>
            <p:spPr>
              <a:xfrm>
                <a:off x="6637063" y="3574836"/>
                <a:ext cx="809759" cy="624155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421" extrusionOk="0">
                    <a:moveTo>
                      <a:pt x="844" y="0"/>
                    </a:moveTo>
                    <a:cubicBezTo>
                      <a:pt x="587" y="308"/>
                      <a:pt x="290" y="693"/>
                      <a:pt x="1" y="1135"/>
                    </a:cubicBezTo>
                    <a:cubicBezTo>
                      <a:pt x="1714" y="1339"/>
                      <a:pt x="7764" y="2041"/>
                      <a:pt x="11771" y="2280"/>
                    </a:cubicBezTo>
                    <a:cubicBezTo>
                      <a:pt x="13366" y="6903"/>
                      <a:pt x="15451" y="12420"/>
                      <a:pt x="15451" y="12420"/>
                    </a:cubicBezTo>
                    <a:cubicBezTo>
                      <a:pt x="15645" y="12096"/>
                      <a:pt x="15890" y="11768"/>
                      <a:pt x="16112" y="11491"/>
                    </a:cubicBezTo>
                    <a:cubicBezTo>
                      <a:pt x="15118" y="8924"/>
                      <a:pt x="12856" y="2564"/>
                      <a:pt x="12416" y="1324"/>
                    </a:cubicBezTo>
                    <a:cubicBezTo>
                      <a:pt x="12370" y="1195"/>
                      <a:pt x="12254" y="1107"/>
                      <a:pt x="12117" y="1099"/>
                    </a:cubicBezTo>
                    <a:cubicBezTo>
                      <a:pt x="8308" y="861"/>
                      <a:pt x="2818" y="233"/>
                      <a:pt x="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42"/>
              <p:cNvSpPr/>
              <p:nvPr/>
            </p:nvSpPr>
            <p:spPr>
              <a:xfrm>
                <a:off x="7228592" y="3585490"/>
                <a:ext cx="249114" cy="613502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2209" extrusionOk="0">
                    <a:moveTo>
                      <a:pt x="1623" y="0"/>
                    </a:moveTo>
                    <a:cubicBezTo>
                      <a:pt x="688" y="844"/>
                      <a:pt x="0" y="2068"/>
                      <a:pt x="0" y="2068"/>
                    </a:cubicBezTo>
                    <a:cubicBezTo>
                      <a:pt x="1595" y="6691"/>
                      <a:pt x="3680" y="12208"/>
                      <a:pt x="3680" y="12208"/>
                    </a:cubicBezTo>
                    <a:cubicBezTo>
                      <a:pt x="4162" y="11403"/>
                      <a:pt x="4956" y="10572"/>
                      <a:pt x="4956" y="10572"/>
                    </a:cubicBezTo>
                    <a:cubicBezTo>
                      <a:pt x="4166" y="7452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42"/>
              <p:cNvSpPr/>
              <p:nvPr/>
            </p:nvSpPr>
            <p:spPr>
              <a:xfrm>
                <a:off x="6631183" y="3523981"/>
                <a:ext cx="857752" cy="679129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13515" extrusionOk="0">
                    <a:moveTo>
                      <a:pt x="2447" y="1"/>
                    </a:moveTo>
                    <a:cubicBezTo>
                      <a:pt x="2143" y="1"/>
                      <a:pt x="1877" y="33"/>
                      <a:pt x="1694" y="122"/>
                    </a:cubicBezTo>
                    <a:cubicBezTo>
                      <a:pt x="1033" y="447"/>
                      <a:pt x="448" y="1518"/>
                      <a:pt x="44" y="2103"/>
                    </a:cubicBezTo>
                    <a:cubicBezTo>
                      <a:pt x="0" y="2167"/>
                      <a:pt x="59" y="2228"/>
                      <a:pt x="120" y="2228"/>
                    </a:cubicBezTo>
                    <a:cubicBezTo>
                      <a:pt x="146" y="2228"/>
                      <a:pt x="172" y="2217"/>
                      <a:pt x="191" y="2190"/>
                    </a:cubicBezTo>
                    <a:cubicBezTo>
                      <a:pt x="537" y="1688"/>
                      <a:pt x="1079" y="651"/>
                      <a:pt x="1664" y="358"/>
                    </a:cubicBezTo>
                    <a:cubicBezTo>
                      <a:pt x="1871" y="254"/>
                      <a:pt x="2175" y="220"/>
                      <a:pt x="2511" y="220"/>
                    </a:cubicBezTo>
                    <a:cubicBezTo>
                      <a:pt x="3125" y="220"/>
                      <a:pt x="3846" y="335"/>
                      <a:pt x="4284" y="355"/>
                    </a:cubicBezTo>
                    <a:cubicBezTo>
                      <a:pt x="6036" y="437"/>
                      <a:pt x="7784" y="585"/>
                      <a:pt x="9526" y="778"/>
                    </a:cubicBezTo>
                    <a:cubicBezTo>
                      <a:pt x="10709" y="909"/>
                      <a:pt x="11921" y="1007"/>
                      <a:pt x="13089" y="1243"/>
                    </a:cubicBezTo>
                    <a:cubicBezTo>
                      <a:pt x="13219" y="1270"/>
                      <a:pt x="13297" y="1275"/>
                      <a:pt x="13344" y="1275"/>
                    </a:cubicBezTo>
                    <a:cubicBezTo>
                      <a:pt x="13376" y="1275"/>
                      <a:pt x="13393" y="1273"/>
                      <a:pt x="13404" y="1273"/>
                    </a:cubicBezTo>
                    <a:cubicBezTo>
                      <a:pt x="13441" y="1273"/>
                      <a:pt x="13396" y="1301"/>
                      <a:pt x="13530" y="1545"/>
                    </a:cubicBezTo>
                    <a:cubicBezTo>
                      <a:pt x="13901" y="2215"/>
                      <a:pt x="14058" y="3114"/>
                      <a:pt x="14299" y="3840"/>
                    </a:cubicBezTo>
                    <a:cubicBezTo>
                      <a:pt x="14686" y="5009"/>
                      <a:pt x="15068" y="6181"/>
                      <a:pt x="15440" y="7355"/>
                    </a:cubicBezTo>
                    <a:cubicBezTo>
                      <a:pt x="15790" y="8459"/>
                      <a:pt x="16135" y="9565"/>
                      <a:pt x="16452" y="10679"/>
                    </a:cubicBezTo>
                    <a:cubicBezTo>
                      <a:pt x="16574" y="11109"/>
                      <a:pt x="16774" y="11538"/>
                      <a:pt x="16615" y="11919"/>
                    </a:cubicBezTo>
                    <a:cubicBezTo>
                      <a:pt x="16417" y="12395"/>
                      <a:pt x="15782" y="12945"/>
                      <a:pt x="15494" y="13390"/>
                    </a:cubicBezTo>
                    <a:cubicBezTo>
                      <a:pt x="15453" y="13454"/>
                      <a:pt x="15511" y="13515"/>
                      <a:pt x="15571" y="13515"/>
                    </a:cubicBezTo>
                    <a:cubicBezTo>
                      <a:pt x="15597" y="13515"/>
                      <a:pt x="15623" y="13503"/>
                      <a:pt x="15641" y="13475"/>
                    </a:cubicBezTo>
                    <a:cubicBezTo>
                      <a:pt x="16382" y="12331"/>
                      <a:pt x="17068" y="12262"/>
                      <a:pt x="16731" y="11043"/>
                    </a:cubicBezTo>
                    <a:cubicBezTo>
                      <a:pt x="16354" y="9676"/>
                      <a:pt x="15928" y="8324"/>
                      <a:pt x="15498" y="6974"/>
                    </a:cubicBezTo>
                    <a:cubicBezTo>
                      <a:pt x="15073" y="5644"/>
                      <a:pt x="14639" y="4318"/>
                      <a:pt x="14197" y="2994"/>
                    </a:cubicBezTo>
                    <a:cubicBezTo>
                      <a:pt x="14058" y="2580"/>
                      <a:pt x="13548" y="1641"/>
                      <a:pt x="13596" y="1224"/>
                    </a:cubicBezTo>
                    <a:cubicBezTo>
                      <a:pt x="13600" y="1191"/>
                      <a:pt x="13567" y="1148"/>
                      <a:pt x="13534" y="1142"/>
                    </a:cubicBezTo>
                    <a:cubicBezTo>
                      <a:pt x="11463" y="803"/>
                      <a:pt x="9371" y="567"/>
                      <a:pt x="7282" y="386"/>
                    </a:cubicBezTo>
                    <a:cubicBezTo>
                      <a:pt x="6369" y="307"/>
                      <a:pt x="5455" y="244"/>
                      <a:pt x="4541" y="198"/>
                    </a:cubicBezTo>
                    <a:cubicBezTo>
                      <a:pt x="4053" y="174"/>
                      <a:pt x="3152" y="1"/>
                      <a:pt x="2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42"/>
              <p:cNvSpPr/>
              <p:nvPr/>
            </p:nvSpPr>
            <p:spPr>
              <a:xfrm>
                <a:off x="7223115" y="3581269"/>
                <a:ext cx="93273" cy="11246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38" extrusionOk="0">
                    <a:moveTo>
                      <a:pt x="1729" y="1"/>
                    </a:moveTo>
                    <a:cubicBezTo>
                      <a:pt x="1710" y="1"/>
                      <a:pt x="1690" y="8"/>
                      <a:pt x="1672" y="24"/>
                    </a:cubicBezTo>
                    <a:cubicBezTo>
                      <a:pt x="1029" y="620"/>
                      <a:pt x="451" y="1333"/>
                      <a:pt x="36" y="2109"/>
                    </a:cubicBezTo>
                    <a:cubicBezTo>
                      <a:pt x="0" y="2176"/>
                      <a:pt x="59" y="2238"/>
                      <a:pt x="116" y="2238"/>
                    </a:cubicBezTo>
                    <a:cubicBezTo>
                      <a:pt x="142" y="2238"/>
                      <a:pt x="167" y="2225"/>
                      <a:pt x="183" y="2195"/>
                    </a:cubicBezTo>
                    <a:cubicBezTo>
                      <a:pt x="593" y="1430"/>
                      <a:pt x="1158" y="732"/>
                      <a:pt x="1793" y="144"/>
                    </a:cubicBezTo>
                    <a:cubicBezTo>
                      <a:pt x="1855" y="87"/>
                      <a:pt x="1796" y="1"/>
                      <a:pt x="1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42"/>
              <p:cNvSpPr/>
              <p:nvPr/>
            </p:nvSpPr>
            <p:spPr>
              <a:xfrm>
                <a:off x="6615856" y="3596998"/>
                <a:ext cx="811719" cy="613653"/>
              </a:xfrm>
              <a:custGeom>
                <a:avLst/>
                <a:gdLst/>
                <a:ahLst/>
                <a:cxnLst/>
                <a:rect l="l" t="t" r="r" b="b"/>
                <a:pathLst>
                  <a:path w="16152" h="12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44" y="4832"/>
                      <a:pt x="5690" y="11007"/>
                      <a:pt x="5690" y="11007"/>
                    </a:cubicBezTo>
                    <a:cubicBezTo>
                      <a:pt x="9119" y="12027"/>
                      <a:pt x="12464" y="12211"/>
                      <a:pt x="14438" y="12211"/>
                    </a:cubicBezTo>
                    <a:cubicBezTo>
                      <a:pt x="15002" y="12211"/>
                      <a:pt x="15454" y="12196"/>
                      <a:pt x="15764" y="12181"/>
                    </a:cubicBezTo>
                    <a:cubicBezTo>
                      <a:pt x="15998" y="12170"/>
                      <a:pt x="16151" y="11934"/>
                      <a:pt x="16066" y="11717"/>
                    </a:cubicBezTo>
                    <a:cubicBezTo>
                      <a:pt x="15099" y="9241"/>
                      <a:pt x="12764" y="2676"/>
                      <a:pt x="12316" y="1414"/>
                    </a:cubicBezTo>
                    <a:cubicBezTo>
                      <a:pt x="12271" y="1285"/>
                      <a:pt x="12155" y="1198"/>
                      <a:pt x="12018" y="1189"/>
                    </a:cubicBezTo>
                    <a:cubicBezTo>
                      <a:pt x="7300" y="8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42"/>
              <p:cNvSpPr/>
              <p:nvPr/>
            </p:nvSpPr>
            <p:spPr>
              <a:xfrm>
                <a:off x="6646963" y="3627049"/>
                <a:ext cx="153630" cy="282857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5629" extrusionOk="0">
                    <a:moveTo>
                      <a:pt x="334" y="0"/>
                    </a:moveTo>
                    <a:cubicBezTo>
                      <a:pt x="187" y="0"/>
                      <a:pt x="80" y="28"/>
                      <a:pt x="60" y="87"/>
                    </a:cubicBezTo>
                    <a:cubicBezTo>
                      <a:pt x="1" y="265"/>
                      <a:pt x="582" y="1550"/>
                      <a:pt x="1193" y="2840"/>
                    </a:cubicBezTo>
                    <a:cubicBezTo>
                      <a:pt x="1792" y="4107"/>
                      <a:pt x="2713" y="5629"/>
                      <a:pt x="2892" y="5629"/>
                    </a:cubicBezTo>
                    <a:cubicBezTo>
                      <a:pt x="2895" y="5629"/>
                      <a:pt x="2898" y="5628"/>
                      <a:pt x="2901" y="5627"/>
                    </a:cubicBezTo>
                    <a:cubicBezTo>
                      <a:pt x="3057" y="5575"/>
                      <a:pt x="1657" y="836"/>
                      <a:pt x="1477" y="452"/>
                    </a:cubicBezTo>
                    <a:cubicBezTo>
                      <a:pt x="1348" y="177"/>
                      <a:pt x="709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42"/>
              <p:cNvSpPr/>
              <p:nvPr/>
            </p:nvSpPr>
            <p:spPr>
              <a:xfrm>
                <a:off x="6608670" y="3592726"/>
                <a:ext cx="833781" cy="627874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12495" extrusionOk="0">
                    <a:moveTo>
                      <a:pt x="544" y="119"/>
                    </a:moveTo>
                    <a:cubicBezTo>
                      <a:pt x="1215" y="119"/>
                      <a:pt x="2695" y="469"/>
                      <a:pt x="2984" y="501"/>
                    </a:cubicBezTo>
                    <a:cubicBezTo>
                      <a:pt x="4649" y="687"/>
                      <a:pt x="6314" y="862"/>
                      <a:pt x="7982" y="1020"/>
                    </a:cubicBezTo>
                    <a:cubicBezTo>
                      <a:pt x="8867" y="1103"/>
                      <a:pt x="9753" y="1182"/>
                      <a:pt x="10639" y="1252"/>
                    </a:cubicBezTo>
                    <a:cubicBezTo>
                      <a:pt x="11004" y="1279"/>
                      <a:pt x="11439" y="1245"/>
                      <a:pt x="11793" y="1335"/>
                    </a:cubicBezTo>
                    <a:cubicBezTo>
                      <a:pt x="12373" y="1482"/>
                      <a:pt x="12369" y="1679"/>
                      <a:pt x="12584" y="2105"/>
                    </a:cubicBezTo>
                    <a:cubicBezTo>
                      <a:pt x="13146" y="3214"/>
                      <a:pt x="13453" y="4541"/>
                      <a:pt x="13874" y="5709"/>
                    </a:cubicBezTo>
                    <a:cubicBezTo>
                      <a:pt x="14395" y="7156"/>
                      <a:pt x="14918" y="8602"/>
                      <a:pt x="15453" y="10044"/>
                    </a:cubicBezTo>
                    <a:cubicBezTo>
                      <a:pt x="15672" y="10631"/>
                      <a:pt x="16425" y="11837"/>
                      <a:pt x="15623" y="12193"/>
                    </a:cubicBezTo>
                    <a:cubicBezTo>
                      <a:pt x="15445" y="12271"/>
                      <a:pt x="15190" y="12298"/>
                      <a:pt x="14911" y="12298"/>
                    </a:cubicBezTo>
                    <a:cubicBezTo>
                      <a:pt x="14381" y="12298"/>
                      <a:pt x="13762" y="12203"/>
                      <a:pt x="13411" y="12190"/>
                    </a:cubicBezTo>
                    <a:cubicBezTo>
                      <a:pt x="10863" y="12099"/>
                      <a:pt x="8340" y="11717"/>
                      <a:pt x="5887" y="11019"/>
                    </a:cubicBezTo>
                    <a:lnTo>
                      <a:pt x="5887" y="11019"/>
                    </a:lnTo>
                    <a:cubicBezTo>
                      <a:pt x="4618" y="9024"/>
                      <a:pt x="3448" y="6957"/>
                      <a:pt x="2369" y="4854"/>
                    </a:cubicBezTo>
                    <a:cubicBezTo>
                      <a:pt x="2031" y="4193"/>
                      <a:pt x="1" y="414"/>
                      <a:pt x="235" y="182"/>
                    </a:cubicBezTo>
                    <a:cubicBezTo>
                      <a:pt x="279" y="137"/>
                      <a:pt x="391" y="119"/>
                      <a:pt x="544" y="119"/>
                    </a:cubicBezTo>
                    <a:close/>
                    <a:moveTo>
                      <a:pt x="136" y="1"/>
                    </a:moveTo>
                    <a:cubicBezTo>
                      <a:pt x="87" y="1"/>
                      <a:pt x="45" y="63"/>
                      <a:pt x="62" y="109"/>
                    </a:cubicBezTo>
                    <a:cubicBezTo>
                      <a:pt x="1491" y="3977"/>
                      <a:pt x="3546" y="7662"/>
                      <a:pt x="5760" y="11135"/>
                    </a:cubicBezTo>
                    <a:cubicBezTo>
                      <a:pt x="5760" y="11135"/>
                      <a:pt x="5761" y="11136"/>
                      <a:pt x="5761" y="11136"/>
                    </a:cubicBezTo>
                    <a:lnTo>
                      <a:pt x="5761" y="11136"/>
                    </a:lnTo>
                    <a:cubicBezTo>
                      <a:pt x="5770" y="11153"/>
                      <a:pt x="5786" y="11167"/>
                      <a:pt x="5810" y="11174"/>
                    </a:cubicBezTo>
                    <a:cubicBezTo>
                      <a:pt x="8038" y="11809"/>
                      <a:pt x="10318" y="12188"/>
                      <a:pt x="12630" y="12324"/>
                    </a:cubicBezTo>
                    <a:cubicBezTo>
                      <a:pt x="12942" y="12342"/>
                      <a:pt x="14004" y="12495"/>
                      <a:pt x="14903" y="12495"/>
                    </a:cubicBezTo>
                    <a:cubicBezTo>
                      <a:pt x="15532" y="12495"/>
                      <a:pt x="16081" y="12420"/>
                      <a:pt x="16237" y="12171"/>
                    </a:cubicBezTo>
                    <a:cubicBezTo>
                      <a:pt x="16590" y="11610"/>
                      <a:pt x="15602" y="9959"/>
                      <a:pt x="15390" y="9382"/>
                    </a:cubicBezTo>
                    <a:cubicBezTo>
                      <a:pt x="14775" y="7713"/>
                      <a:pt x="14172" y="6038"/>
                      <a:pt x="13571" y="4363"/>
                    </a:cubicBezTo>
                    <a:cubicBezTo>
                      <a:pt x="13345" y="3732"/>
                      <a:pt x="13119" y="3101"/>
                      <a:pt x="12894" y="2469"/>
                    </a:cubicBezTo>
                    <a:cubicBezTo>
                      <a:pt x="12784" y="2159"/>
                      <a:pt x="12693" y="1521"/>
                      <a:pt x="12417" y="1299"/>
                    </a:cubicBezTo>
                    <a:cubicBezTo>
                      <a:pt x="12235" y="1151"/>
                      <a:pt x="11954" y="1144"/>
                      <a:pt x="11698" y="1144"/>
                    </a:cubicBezTo>
                    <a:cubicBezTo>
                      <a:pt x="11670" y="1144"/>
                      <a:pt x="11643" y="1144"/>
                      <a:pt x="11615" y="1144"/>
                    </a:cubicBezTo>
                    <a:cubicBezTo>
                      <a:pt x="11545" y="1144"/>
                      <a:pt x="11477" y="1143"/>
                      <a:pt x="11416" y="1139"/>
                    </a:cubicBezTo>
                    <a:cubicBezTo>
                      <a:pt x="10478" y="1073"/>
                      <a:pt x="9540" y="993"/>
                      <a:pt x="8604" y="907"/>
                    </a:cubicBezTo>
                    <a:cubicBezTo>
                      <a:pt x="5780" y="650"/>
                      <a:pt x="2959" y="344"/>
                      <a:pt x="144" y="1"/>
                    </a:cubicBezTo>
                    <a:cubicBezTo>
                      <a:pt x="141" y="1"/>
                      <a:pt x="139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42"/>
              <p:cNvSpPr/>
              <p:nvPr/>
            </p:nvSpPr>
            <p:spPr>
              <a:xfrm>
                <a:off x="8015305" y="2399629"/>
                <a:ext cx="293539" cy="322103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6410" extrusionOk="0">
                    <a:moveTo>
                      <a:pt x="2704" y="1"/>
                    </a:moveTo>
                    <a:cubicBezTo>
                      <a:pt x="1211" y="1"/>
                      <a:pt x="284" y="1275"/>
                      <a:pt x="284" y="1275"/>
                    </a:cubicBezTo>
                    <a:lnTo>
                      <a:pt x="0" y="5202"/>
                    </a:lnTo>
                    <a:cubicBezTo>
                      <a:pt x="355" y="5939"/>
                      <a:pt x="1213" y="6409"/>
                      <a:pt x="2140" y="6409"/>
                    </a:cubicBezTo>
                    <a:cubicBezTo>
                      <a:pt x="2924" y="6409"/>
                      <a:pt x="3758" y="6073"/>
                      <a:pt x="4381" y="5277"/>
                    </a:cubicBezTo>
                    <a:cubicBezTo>
                      <a:pt x="5841" y="3412"/>
                      <a:pt x="5464" y="796"/>
                      <a:pt x="3632" y="162"/>
                    </a:cubicBezTo>
                    <a:cubicBezTo>
                      <a:pt x="3303" y="49"/>
                      <a:pt x="2993" y="1"/>
                      <a:pt x="2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42"/>
              <p:cNvSpPr/>
              <p:nvPr/>
            </p:nvSpPr>
            <p:spPr>
              <a:xfrm>
                <a:off x="8045256" y="2449379"/>
                <a:ext cx="185843" cy="13838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754" extrusionOk="0">
                    <a:moveTo>
                      <a:pt x="2288" y="1"/>
                    </a:moveTo>
                    <a:cubicBezTo>
                      <a:pt x="2232" y="1"/>
                      <a:pt x="2174" y="4"/>
                      <a:pt x="2116" y="11"/>
                    </a:cubicBezTo>
                    <a:cubicBezTo>
                      <a:pt x="895" y="163"/>
                      <a:pt x="348" y="1656"/>
                      <a:pt x="21" y="2649"/>
                    </a:cubicBezTo>
                    <a:cubicBezTo>
                      <a:pt x="0" y="2712"/>
                      <a:pt x="52" y="2754"/>
                      <a:pt x="104" y="2754"/>
                    </a:cubicBezTo>
                    <a:cubicBezTo>
                      <a:pt x="138" y="2754"/>
                      <a:pt x="172" y="2736"/>
                      <a:pt x="185" y="2695"/>
                    </a:cubicBezTo>
                    <a:cubicBezTo>
                      <a:pt x="465" y="1844"/>
                      <a:pt x="904" y="560"/>
                      <a:pt x="1861" y="245"/>
                    </a:cubicBezTo>
                    <a:cubicBezTo>
                      <a:pt x="2003" y="198"/>
                      <a:pt x="2140" y="176"/>
                      <a:pt x="2269" y="176"/>
                    </a:cubicBezTo>
                    <a:cubicBezTo>
                      <a:pt x="3005" y="176"/>
                      <a:pt x="3497" y="883"/>
                      <a:pt x="3525" y="1635"/>
                    </a:cubicBezTo>
                    <a:cubicBezTo>
                      <a:pt x="3527" y="1689"/>
                      <a:pt x="3571" y="1716"/>
                      <a:pt x="3613" y="1716"/>
                    </a:cubicBezTo>
                    <a:cubicBezTo>
                      <a:pt x="3656" y="1716"/>
                      <a:pt x="3697" y="1689"/>
                      <a:pt x="3695" y="1635"/>
                    </a:cubicBezTo>
                    <a:cubicBezTo>
                      <a:pt x="3664" y="823"/>
                      <a:pt x="3141" y="1"/>
                      <a:pt x="22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42"/>
              <p:cNvSpPr/>
              <p:nvPr/>
            </p:nvSpPr>
            <p:spPr>
              <a:xfrm>
                <a:off x="8057266" y="2513853"/>
                <a:ext cx="133327" cy="69948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1392" extrusionOk="0">
                    <a:moveTo>
                      <a:pt x="1426" y="1"/>
                    </a:moveTo>
                    <a:cubicBezTo>
                      <a:pt x="1365" y="1"/>
                      <a:pt x="1302" y="5"/>
                      <a:pt x="1237" y="15"/>
                    </a:cubicBezTo>
                    <a:cubicBezTo>
                      <a:pt x="809" y="81"/>
                      <a:pt x="390" y="324"/>
                      <a:pt x="66" y="605"/>
                    </a:cubicBezTo>
                    <a:cubicBezTo>
                      <a:pt x="1" y="661"/>
                      <a:pt x="61" y="747"/>
                      <a:pt x="129" y="747"/>
                    </a:cubicBezTo>
                    <a:cubicBezTo>
                      <a:pt x="148" y="747"/>
                      <a:pt x="168" y="740"/>
                      <a:pt x="186" y="724"/>
                    </a:cubicBezTo>
                    <a:cubicBezTo>
                      <a:pt x="427" y="516"/>
                      <a:pt x="726" y="338"/>
                      <a:pt x="1030" y="241"/>
                    </a:cubicBezTo>
                    <a:cubicBezTo>
                      <a:pt x="1163" y="198"/>
                      <a:pt x="1286" y="178"/>
                      <a:pt x="1400" y="178"/>
                    </a:cubicBezTo>
                    <a:cubicBezTo>
                      <a:pt x="1989" y="178"/>
                      <a:pt x="2318" y="710"/>
                      <a:pt x="2473" y="1331"/>
                    </a:cubicBezTo>
                    <a:cubicBezTo>
                      <a:pt x="2483" y="1373"/>
                      <a:pt x="2516" y="1392"/>
                      <a:pt x="2549" y="1392"/>
                    </a:cubicBezTo>
                    <a:cubicBezTo>
                      <a:pt x="2600" y="1392"/>
                      <a:pt x="2653" y="1350"/>
                      <a:pt x="2637" y="1286"/>
                    </a:cubicBezTo>
                    <a:cubicBezTo>
                      <a:pt x="2476" y="639"/>
                      <a:pt x="2123" y="1"/>
                      <a:pt x="14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42"/>
              <p:cNvSpPr/>
              <p:nvPr/>
            </p:nvSpPr>
            <p:spPr>
              <a:xfrm>
                <a:off x="8009777" y="2398372"/>
                <a:ext cx="280071" cy="327479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6517" extrusionOk="0">
                    <a:moveTo>
                      <a:pt x="2791" y="0"/>
                    </a:moveTo>
                    <a:cubicBezTo>
                      <a:pt x="1892" y="0"/>
                      <a:pt x="958" y="409"/>
                      <a:pt x="321" y="1257"/>
                    </a:cubicBezTo>
                    <a:cubicBezTo>
                      <a:pt x="274" y="1318"/>
                      <a:pt x="334" y="1379"/>
                      <a:pt x="396" y="1379"/>
                    </a:cubicBezTo>
                    <a:cubicBezTo>
                      <a:pt x="422" y="1379"/>
                      <a:pt x="448" y="1368"/>
                      <a:pt x="468" y="1343"/>
                    </a:cubicBezTo>
                    <a:cubicBezTo>
                      <a:pt x="1062" y="552"/>
                      <a:pt x="1938" y="170"/>
                      <a:pt x="2782" y="170"/>
                    </a:cubicBezTo>
                    <a:cubicBezTo>
                      <a:pt x="4013" y="170"/>
                      <a:pt x="5174" y="982"/>
                      <a:pt x="5293" y="2527"/>
                    </a:cubicBezTo>
                    <a:cubicBezTo>
                      <a:pt x="5390" y="3800"/>
                      <a:pt x="4750" y="5307"/>
                      <a:pt x="3623" y="5967"/>
                    </a:cubicBezTo>
                    <a:cubicBezTo>
                      <a:pt x="3200" y="6214"/>
                      <a:pt x="2718" y="6340"/>
                      <a:pt x="2243" y="6340"/>
                    </a:cubicBezTo>
                    <a:cubicBezTo>
                      <a:pt x="1418" y="6340"/>
                      <a:pt x="614" y="5961"/>
                      <a:pt x="184" y="5184"/>
                    </a:cubicBezTo>
                    <a:cubicBezTo>
                      <a:pt x="167" y="5155"/>
                      <a:pt x="142" y="5142"/>
                      <a:pt x="116" y="5142"/>
                    </a:cubicBezTo>
                    <a:cubicBezTo>
                      <a:pt x="59" y="5142"/>
                      <a:pt x="0" y="5204"/>
                      <a:pt x="37" y="5270"/>
                    </a:cubicBezTo>
                    <a:cubicBezTo>
                      <a:pt x="491" y="6089"/>
                      <a:pt x="1363" y="6516"/>
                      <a:pt x="2258" y="6516"/>
                    </a:cubicBezTo>
                    <a:cubicBezTo>
                      <a:pt x="2590" y="6516"/>
                      <a:pt x="2925" y="6458"/>
                      <a:pt x="3242" y="6339"/>
                    </a:cubicBezTo>
                    <a:cubicBezTo>
                      <a:pt x="4712" y="5789"/>
                      <a:pt x="5573" y="4039"/>
                      <a:pt x="5463" y="2527"/>
                    </a:cubicBezTo>
                    <a:cubicBezTo>
                      <a:pt x="5342" y="874"/>
                      <a:pt x="4105" y="0"/>
                      <a:pt x="27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42"/>
              <p:cNvSpPr/>
              <p:nvPr/>
            </p:nvSpPr>
            <p:spPr>
              <a:xfrm>
                <a:off x="7873993" y="1579154"/>
                <a:ext cx="523707" cy="13348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26565" extrusionOk="0">
                    <a:moveTo>
                      <a:pt x="4506" y="1"/>
                    </a:moveTo>
                    <a:cubicBezTo>
                      <a:pt x="2160" y="1"/>
                      <a:pt x="443" y="1705"/>
                      <a:pt x="443" y="1705"/>
                    </a:cubicBezTo>
                    <a:lnTo>
                      <a:pt x="443" y="2977"/>
                    </a:lnTo>
                    <a:cubicBezTo>
                      <a:pt x="1848" y="3831"/>
                      <a:pt x="2719" y="5434"/>
                      <a:pt x="2092" y="8395"/>
                    </a:cubicBezTo>
                    <a:cubicBezTo>
                      <a:pt x="1464" y="11358"/>
                      <a:pt x="1" y="14871"/>
                      <a:pt x="1011" y="17401"/>
                    </a:cubicBezTo>
                    <a:cubicBezTo>
                      <a:pt x="2022" y="19930"/>
                      <a:pt x="5220" y="19775"/>
                      <a:pt x="5602" y="21146"/>
                    </a:cubicBezTo>
                    <a:cubicBezTo>
                      <a:pt x="6176" y="23205"/>
                      <a:pt x="3740" y="24994"/>
                      <a:pt x="6277" y="26549"/>
                    </a:cubicBezTo>
                    <a:cubicBezTo>
                      <a:pt x="6295" y="26560"/>
                      <a:pt x="6314" y="26565"/>
                      <a:pt x="6332" y="26565"/>
                    </a:cubicBezTo>
                    <a:cubicBezTo>
                      <a:pt x="6403" y="26565"/>
                      <a:pt x="6462" y="26488"/>
                      <a:pt x="6422" y="26413"/>
                    </a:cubicBezTo>
                    <a:cubicBezTo>
                      <a:pt x="6208" y="26007"/>
                      <a:pt x="6031" y="25318"/>
                      <a:pt x="6804" y="24730"/>
                    </a:cubicBezTo>
                    <a:cubicBezTo>
                      <a:pt x="7981" y="23833"/>
                      <a:pt x="10420" y="22275"/>
                      <a:pt x="10420" y="19909"/>
                    </a:cubicBezTo>
                    <a:cubicBezTo>
                      <a:pt x="10420" y="17542"/>
                      <a:pt x="6577" y="16399"/>
                      <a:pt x="7842" y="12578"/>
                    </a:cubicBezTo>
                    <a:cubicBezTo>
                      <a:pt x="9584" y="7315"/>
                      <a:pt x="9875" y="2332"/>
                      <a:pt x="7018" y="694"/>
                    </a:cubicBezTo>
                    <a:cubicBezTo>
                      <a:pt x="6138" y="190"/>
                      <a:pt x="5287" y="1"/>
                      <a:pt x="45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42"/>
              <p:cNvSpPr/>
              <p:nvPr/>
            </p:nvSpPr>
            <p:spPr>
              <a:xfrm>
                <a:off x="7893039" y="1725339"/>
                <a:ext cx="256853" cy="826462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6447" extrusionOk="0">
                    <a:moveTo>
                      <a:pt x="254" y="0"/>
                    </a:moveTo>
                    <a:cubicBezTo>
                      <a:pt x="133" y="0"/>
                      <a:pt x="62" y="7"/>
                      <a:pt x="58" y="7"/>
                    </a:cubicBezTo>
                    <a:cubicBezTo>
                      <a:pt x="24" y="11"/>
                      <a:pt x="0" y="41"/>
                      <a:pt x="4" y="74"/>
                    </a:cubicBezTo>
                    <a:cubicBezTo>
                      <a:pt x="7" y="105"/>
                      <a:pt x="34" y="127"/>
                      <a:pt x="65" y="127"/>
                    </a:cubicBezTo>
                    <a:cubicBezTo>
                      <a:pt x="67" y="127"/>
                      <a:pt x="68" y="127"/>
                      <a:pt x="70" y="127"/>
                    </a:cubicBezTo>
                    <a:cubicBezTo>
                      <a:pt x="75" y="127"/>
                      <a:pt x="141" y="121"/>
                      <a:pt x="255" y="121"/>
                    </a:cubicBezTo>
                    <a:cubicBezTo>
                      <a:pt x="989" y="121"/>
                      <a:pt x="3691" y="367"/>
                      <a:pt x="4550" y="3898"/>
                    </a:cubicBezTo>
                    <a:cubicBezTo>
                      <a:pt x="4987" y="5694"/>
                      <a:pt x="4380" y="7750"/>
                      <a:pt x="3794" y="9739"/>
                    </a:cubicBezTo>
                    <a:cubicBezTo>
                      <a:pt x="3019" y="12362"/>
                      <a:pt x="2289" y="14841"/>
                      <a:pt x="4037" y="16431"/>
                    </a:cubicBezTo>
                    <a:cubicBezTo>
                      <a:pt x="4049" y="16442"/>
                      <a:pt x="4064" y="16447"/>
                      <a:pt x="4078" y="16447"/>
                    </a:cubicBezTo>
                    <a:cubicBezTo>
                      <a:pt x="4094" y="16447"/>
                      <a:pt x="4111" y="16440"/>
                      <a:pt x="4123" y="16428"/>
                    </a:cubicBezTo>
                    <a:cubicBezTo>
                      <a:pt x="4145" y="16402"/>
                      <a:pt x="4143" y="16365"/>
                      <a:pt x="4119" y="16342"/>
                    </a:cubicBezTo>
                    <a:cubicBezTo>
                      <a:pt x="2426" y="14804"/>
                      <a:pt x="3146" y="12360"/>
                      <a:pt x="3909" y="9773"/>
                    </a:cubicBezTo>
                    <a:cubicBezTo>
                      <a:pt x="4500" y="7769"/>
                      <a:pt x="5110" y="5697"/>
                      <a:pt x="4667" y="3869"/>
                    </a:cubicBezTo>
                    <a:cubicBezTo>
                      <a:pt x="3789" y="257"/>
                      <a:pt x="1017" y="0"/>
                      <a:pt x="2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42"/>
              <p:cNvSpPr/>
              <p:nvPr/>
            </p:nvSpPr>
            <p:spPr>
              <a:xfrm>
                <a:off x="8079679" y="2117510"/>
                <a:ext cx="195542" cy="75822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15089" extrusionOk="0">
                    <a:moveTo>
                      <a:pt x="663" y="1"/>
                    </a:moveTo>
                    <a:cubicBezTo>
                      <a:pt x="632" y="1"/>
                      <a:pt x="609" y="23"/>
                      <a:pt x="605" y="53"/>
                    </a:cubicBezTo>
                    <a:cubicBezTo>
                      <a:pt x="224" y="2704"/>
                      <a:pt x="0" y="5477"/>
                      <a:pt x="1785" y="7696"/>
                    </a:cubicBezTo>
                    <a:cubicBezTo>
                      <a:pt x="3744" y="10131"/>
                      <a:pt x="3156" y="11573"/>
                      <a:pt x="2229" y="12769"/>
                    </a:cubicBezTo>
                    <a:cubicBezTo>
                      <a:pt x="1125" y="14193"/>
                      <a:pt x="1809" y="15032"/>
                      <a:pt x="1838" y="15067"/>
                    </a:cubicBezTo>
                    <a:cubicBezTo>
                      <a:pt x="1851" y="15081"/>
                      <a:pt x="1867" y="15088"/>
                      <a:pt x="1885" y="15088"/>
                    </a:cubicBezTo>
                    <a:cubicBezTo>
                      <a:pt x="1898" y="15088"/>
                      <a:pt x="1912" y="15083"/>
                      <a:pt x="1923" y="15074"/>
                    </a:cubicBezTo>
                    <a:cubicBezTo>
                      <a:pt x="1948" y="15053"/>
                      <a:pt x="1952" y="15015"/>
                      <a:pt x="1931" y="14989"/>
                    </a:cubicBezTo>
                    <a:cubicBezTo>
                      <a:pt x="1903" y="14957"/>
                      <a:pt x="1284" y="14185"/>
                      <a:pt x="2324" y="12844"/>
                    </a:cubicBezTo>
                    <a:cubicBezTo>
                      <a:pt x="3282" y="11608"/>
                      <a:pt x="3890" y="10121"/>
                      <a:pt x="1879" y="7620"/>
                    </a:cubicBezTo>
                    <a:cubicBezTo>
                      <a:pt x="125" y="5439"/>
                      <a:pt x="346" y="2694"/>
                      <a:pt x="723" y="70"/>
                    </a:cubicBezTo>
                    <a:cubicBezTo>
                      <a:pt x="729" y="36"/>
                      <a:pt x="706" y="6"/>
                      <a:pt x="673" y="1"/>
                    </a:cubicBezTo>
                    <a:cubicBezTo>
                      <a:pt x="669" y="1"/>
                      <a:pt x="666" y="1"/>
                      <a:pt x="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42"/>
              <p:cNvSpPr/>
              <p:nvPr/>
            </p:nvSpPr>
            <p:spPr>
              <a:xfrm>
                <a:off x="7981786" y="1641316"/>
                <a:ext cx="326054" cy="833798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593" extrusionOk="0">
                    <a:moveTo>
                      <a:pt x="1966" y="0"/>
                    </a:moveTo>
                    <a:cubicBezTo>
                      <a:pt x="913" y="0"/>
                      <a:pt x="61" y="362"/>
                      <a:pt x="45" y="369"/>
                    </a:cubicBezTo>
                    <a:cubicBezTo>
                      <a:pt x="14" y="382"/>
                      <a:pt x="0" y="418"/>
                      <a:pt x="13" y="448"/>
                    </a:cubicBezTo>
                    <a:cubicBezTo>
                      <a:pt x="23" y="471"/>
                      <a:pt x="45" y="484"/>
                      <a:pt x="68" y="484"/>
                    </a:cubicBezTo>
                    <a:cubicBezTo>
                      <a:pt x="76" y="484"/>
                      <a:pt x="85" y="483"/>
                      <a:pt x="93" y="479"/>
                    </a:cubicBezTo>
                    <a:cubicBezTo>
                      <a:pt x="109" y="472"/>
                      <a:pt x="938" y="121"/>
                      <a:pt x="1962" y="121"/>
                    </a:cubicBezTo>
                    <a:cubicBezTo>
                      <a:pt x="2914" y="121"/>
                      <a:pt x="4033" y="424"/>
                      <a:pt x="4824" y="1590"/>
                    </a:cubicBezTo>
                    <a:cubicBezTo>
                      <a:pt x="5981" y="3300"/>
                      <a:pt x="5322" y="6309"/>
                      <a:pt x="4741" y="8964"/>
                    </a:cubicBezTo>
                    <a:cubicBezTo>
                      <a:pt x="4554" y="9819"/>
                      <a:pt x="4377" y="10627"/>
                      <a:pt x="4269" y="11349"/>
                    </a:cubicBezTo>
                    <a:cubicBezTo>
                      <a:pt x="3903" y="13804"/>
                      <a:pt x="5039" y="15061"/>
                      <a:pt x="5869" y="15979"/>
                    </a:cubicBezTo>
                    <a:cubicBezTo>
                      <a:pt x="6056" y="16186"/>
                      <a:pt x="6233" y="16381"/>
                      <a:pt x="6372" y="16569"/>
                    </a:cubicBezTo>
                    <a:cubicBezTo>
                      <a:pt x="6383" y="16585"/>
                      <a:pt x="6401" y="16593"/>
                      <a:pt x="6420" y="16593"/>
                    </a:cubicBezTo>
                    <a:cubicBezTo>
                      <a:pt x="6432" y="16593"/>
                      <a:pt x="6445" y="16589"/>
                      <a:pt x="6455" y="16581"/>
                    </a:cubicBezTo>
                    <a:cubicBezTo>
                      <a:pt x="6483" y="16561"/>
                      <a:pt x="6488" y="16524"/>
                      <a:pt x="6469" y="16497"/>
                    </a:cubicBezTo>
                    <a:cubicBezTo>
                      <a:pt x="6325" y="16305"/>
                      <a:pt x="6147" y="16107"/>
                      <a:pt x="5958" y="15898"/>
                    </a:cubicBezTo>
                    <a:cubicBezTo>
                      <a:pt x="5145" y="14997"/>
                      <a:pt x="4031" y="13765"/>
                      <a:pt x="4389" y="11367"/>
                    </a:cubicBezTo>
                    <a:cubicBezTo>
                      <a:pt x="4495" y="10648"/>
                      <a:pt x="4673" y="9842"/>
                      <a:pt x="4859" y="8989"/>
                    </a:cubicBezTo>
                    <a:cubicBezTo>
                      <a:pt x="5445" y="6311"/>
                      <a:pt x="6110" y="3276"/>
                      <a:pt x="4923" y="1522"/>
                    </a:cubicBezTo>
                    <a:cubicBezTo>
                      <a:pt x="4105" y="314"/>
                      <a:pt x="2948" y="0"/>
                      <a:pt x="19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42"/>
              <p:cNvSpPr/>
              <p:nvPr/>
            </p:nvSpPr>
            <p:spPr>
              <a:xfrm>
                <a:off x="8190688" y="2450534"/>
                <a:ext cx="152876" cy="31356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6240" extrusionOk="0">
                    <a:moveTo>
                      <a:pt x="501" y="0"/>
                    </a:moveTo>
                    <a:cubicBezTo>
                      <a:pt x="487" y="0"/>
                      <a:pt x="472" y="6"/>
                      <a:pt x="461" y="16"/>
                    </a:cubicBezTo>
                    <a:cubicBezTo>
                      <a:pt x="436" y="39"/>
                      <a:pt x="434" y="78"/>
                      <a:pt x="457" y="102"/>
                    </a:cubicBezTo>
                    <a:cubicBezTo>
                      <a:pt x="551" y="203"/>
                      <a:pt x="651" y="307"/>
                      <a:pt x="753" y="415"/>
                    </a:cubicBezTo>
                    <a:cubicBezTo>
                      <a:pt x="1713" y="1421"/>
                      <a:pt x="2908" y="2674"/>
                      <a:pt x="2544" y="4074"/>
                    </a:cubicBezTo>
                    <a:cubicBezTo>
                      <a:pt x="2333" y="4885"/>
                      <a:pt x="1729" y="5178"/>
                      <a:pt x="1090" y="5487"/>
                    </a:cubicBezTo>
                    <a:cubicBezTo>
                      <a:pt x="725" y="5665"/>
                      <a:pt x="348" y="5848"/>
                      <a:pt x="27" y="6134"/>
                    </a:cubicBezTo>
                    <a:cubicBezTo>
                      <a:pt x="2" y="6156"/>
                      <a:pt x="0" y="6195"/>
                      <a:pt x="22" y="6219"/>
                    </a:cubicBezTo>
                    <a:cubicBezTo>
                      <a:pt x="34" y="6233"/>
                      <a:pt x="51" y="6239"/>
                      <a:pt x="68" y="6239"/>
                    </a:cubicBezTo>
                    <a:cubicBezTo>
                      <a:pt x="82" y="6239"/>
                      <a:pt x="96" y="6235"/>
                      <a:pt x="108" y="6224"/>
                    </a:cubicBezTo>
                    <a:cubicBezTo>
                      <a:pt x="415" y="5948"/>
                      <a:pt x="785" y="5770"/>
                      <a:pt x="1142" y="5597"/>
                    </a:cubicBezTo>
                    <a:cubicBezTo>
                      <a:pt x="1808" y="5274"/>
                      <a:pt x="2436" y="4969"/>
                      <a:pt x="2661" y="4104"/>
                    </a:cubicBezTo>
                    <a:cubicBezTo>
                      <a:pt x="3041" y="2640"/>
                      <a:pt x="1821" y="1360"/>
                      <a:pt x="840" y="332"/>
                    </a:cubicBezTo>
                    <a:cubicBezTo>
                      <a:pt x="738" y="224"/>
                      <a:pt x="640" y="120"/>
                      <a:pt x="545" y="20"/>
                    </a:cubicBezTo>
                    <a:cubicBezTo>
                      <a:pt x="533" y="7"/>
                      <a:pt x="517" y="0"/>
                      <a:pt x="5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42"/>
              <p:cNvSpPr/>
              <p:nvPr/>
            </p:nvSpPr>
            <p:spPr>
              <a:xfrm>
                <a:off x="7896205" y="1611316"/>
                <a:ext cx="80659" cy="19029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787" extrusionOk="0">
                    <a:moveTo>
                      <a:pt x="1540" y="0"/>
                    </a:moveTo>
                    <a:cubicBezTo>
                      <a:pt x="586" y="484"/>
                      <a:pt x="1" y="1065"/>
                      <a:pt x="1" y="1065"/>
                    </a:cubicBezTo>
                    <a:lnTo>
                      <a:pt x="1" y="2337"/>
                    </a:lnTo>
                    <a:cubicBezTo>
                      <a:pt x="570" y="2682"/>
                      <a:pt x="1049" y="3154"/>
                      <a:pt x="1379" y="3786"/>
                    </a:cubicBezTo>
                    <a:cubicBezTo>
                      <a:pt x="1522" y="3506"/>
                      <a:pt x="1605" y="3189"/>
                      <a:pt x="1605" y="2853"/>
                    </a:cubicBezTo>
                    <a:cubicBezTo>
                      <a:pt x="1605" y="2416"/>
                      <a:pt x="1467" y="2011"/>
                      <a:pt x="1234" y="1678"/>
                    </a:cubicBezTo>
                    <a:cubicBezTo>
                      <a:pt x="1467" y="1343"/>
                      <a:pt x="1605" y="938"/>
                      <a:pt x="1605" y="501"/>
                    </a:cubicBezTo>
                    <a:cubicBezTo>
                      <a:pt x="1605" y="329"/>
                      <a:pt x="1580" y="161"/>
                      <a:pt x="15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42"/>
              <p:cNvSpPr/>
              <p:nvPr/>
            </p:nvSpPr>
            <p:spPr>
              <a:xfrm>
                <a:off x="7770723" y="1574983"/>
                <a:ext cx="636530" cy="1342077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26708" extrusionOk="0">
                    <a:moveTo>
                      <a:pt x="8218" y="25670"/>
                    </a:moveTo>
                    <a:cubicBezTo>
                      <a:pt x="8217" y="25679"/>
                      <a:pt x="8215" y="25695"/>
                      <a:pt x="8213" y="25720"/>
                    </a:cubicBezTo>
                    <a:lnTo>
                      <a:pt x="8213" y="25720"/>
                    </a:lnTo>
                    <a:cubicBezTo>
                      <a:pt x="8214" y="25703"/>
                      <a:pt x="8216" y="25686"/>
                      <a:pt x="8218" y="25670"/>
                    </a:cubicBezTo>
                    <a:close/>
                    <a:moveTo>
                      <a:pt x="8213" y="25720"/>
                    </a:moveTo>
                    <a:cubicBezTo>
                      <a:pt x="8213" y="25721"/>
                      <a:pt x="8213" y="25722"/>
                      <a:pt x="8212" y="25723"/>
                    </a:cubicBezTo>
                    <a:cubicBezTo>
                      <a:pt x="8213" y="25722"/>
                      <a:pt x="8213" y="25721"/>
                      <a:pt x="8213" y="25720"/>
                    </a:cubicBezTo>
                    <a:close/>
                    <a:moveTo>
                      <a:pt x="6577" y="175"/>
                    </a:moveTo>
                    <a:cubicBezTo>
                      <a:pt x="9072" y="175"/>
                      <a:pt x="10849" y="2131"/>
                      <a:pt x="11089" y="4781"/>
                    </a:cubicBezTo>
                    <a:cubicBezTo>
                      <a:pt x="11210" y="6118"/>
                      <a:pt x="11063" y="7476"/>
                      <a:pt x="10823" y="8792"/>
                    </a:cubicBezTo>
                    <a:cubicBezTo>
                      <a:pt x="10538" y="10352"/>
                      <a:pt x="9886" y="11839"/>
                      <a:pt x="9623" y="13392"/>
                    </a:cubicBezTo>
                    <a:cubicBezTo>
                      <a:pt x="9367" y="14899"/>
                      <a:pt x="9996" y="16105"/>
                      <a:pt x="10904" y="17255"/>
                    </a:cubicBezTo>
                    <a:cubicBezTo>
                      <a:pt x="11453" y="17950"/>
                      <a:pt x="12149" y="18644"/>
                      <a:pt x="12341" y="19541"/>
                    </a:cubicBezTo>
                    <a:cubicBezTo>
                      <a:pt x="12665" y="21051"/>
                      <a:pt x="11572" y="22454"/>
                      <a:pt x="10527" y="23398"/>
                    </a:cubicBezTo>
                    <a:cubicBezTo>
                      <a:pt x="9919" y="23947"/>
                      <a:pt x="8949" y="24390"/>
                      <a:pt x="8474" y="25071"/>
                    </a:cubicBezTo>
                    <a:cubicBezTo>
                      <a:pt x="8332" y="25273"/>
                      <a:pt x="8249" y="25434"/>
                      <a:pt x="8218" y="25670"/>
                    </a:cubicBezTo>
                    <a:lnTo>
                      <a:pt x="8218" y="25670"/>
                    </a:lnTo>
                    <a:cubicBezTo>
                      <a:pt x="8219" y="25664"/>
                      <a:pt x="8220" y="25662"/>
                      <a:pt x="8220" y="25662"/>
                    </a:cubicBezTo>
                    <a:lnTo>
                      <a:pt x="8220" y="25662"/>
                    </a:lnTo>
                    <a:cubicBezTo>
                      <a:pt x="8229" y="25662"/>
                      <a:pt x="8211" y="26168"/>
                      <a:pt x="8254" y="26168"/>
                    </a:cubicBezTo>
                    <a:cubicBezTo>
                      <a:pt x="8256" y="26168"/>
                      <a:pt x="8259" y="26166"/>
                      <a:pt x="8261" y="26163"/>
                    </a:cubicBezTo>
                    <a:cubicBezTo>
                      <a:pt x="8268" y="26216"/>
                      <a:pt x="8282" y="26266"/>
                      <a:pt x="8304" y="26314"/>
                    </a:cubicBezTo>
                    <a:cubicBezTo>
                      <a:pt x="7883" y="26259"/>
                      <a:pt x="7615" y="26038"/>
                      <a:pt x="7500" y="25651"/>
                    </a:cubicBezTo>
                    <a:cubicBezTo>
                      <a:pt x="6580" y="24156"/>
                      <a:pt x="8659" y="22243"/>
                      <a:pt x="7482" y="20756"/>
                    </a:cubicBezTo>
                    <a:cubicBezTo>
                      <a:pt x="7110" y="20287"/>
                      <a:pt x="6426" y="20076"/>
                      <a:pt x="5904" y="19837"/>
                    </a:cubicBezTo>
                    <a:cubicBezTo>
                      <a:pt x="4614" y="19245"/>
                      <a:pt x="3464" y="18534"/>
                      <a:pt x="3021" y="17094"/>
                    </a:cubicBezTo>
                    <a:cubicBezTo>
                      <a:pt x="1727" y="12895"/>
                      <a:pt x="7239" y="6112"/>
                      <a:pt x="2582" y="3013"/>
                    </a:cubicBezTo>
                    <a:lnTo>
                      <a:pt x="2582" y="3013"/>
                    </a:lnTo>
                    <a:cubicBezTo>
                      <a:pt x="2575" y="2588"/>
                      <a:pt x="2486" y="2063"/>
                      <a:pt x="2685" y="1732"/>
                    </a:cubicBezTo>
                    <a:cubicBezTo>
                      <a:pt x="3068" y="1095"/>
                      <a:pt x="4480" y="568"/>
                      <a:pt x="5099" y="391"/>
                    </a:cubicBezTo>
                    <a:cubicBezTo>
                      <a:pt x="5613" y="244"/>
                      <a:pt x="6108" y="175"/>
                      <a:pt x="6577" y="175"/>
                    </a:cubicBezTo>
                    <a:close/>
                    <a:moveTo>
                      <a:pt x="6571" y="0"/>
                    </a:moveTo>
                    <a:cubicBezTo>
                      <a:pt x="6350" y="0"/>
                      <a:pt x="6126" y="15"/>
                      <a:pt x="5898" y="44"/>
                    </a:cubicBezTo>
                    <a:cubicBezTo>
                      <a:pt x="4829" y="180"/>
                      <a:pt x="3585" y="684"/>
                      <a:pt x="2783" y="1429"/>
                    </a:cubicBezTo>
                    <a:cubicBezTo>
                      <a:pt x="2246" y="1927"/>
                      <a:pt x="2412" y="2283"/>
                      <a:pt x="2412" y="3060"/>
                    </a:cubicBezTo>
                    <a:cubicBezTo>
                      <a:pt x="2412" y="3089"/>
                      <a:pt x="2425" y="3111"/>
                      <a:pt x="2443" y="3124"/>
                    </a:cubicBezTo>
                    <a:lnTo>
                      <a:pt x="2443" y="3124"/>
                    </a:lnTo>
                    <a:cubicBezTo>
                      <a:pt x="2446" y="3127"/>
                      <a:pt x="2450" y="3130"/>
                      <a:pt x="2454" y="3133"/>
                    </a:cubicBezTo>
                    <a:cubicBezTo>
                      <a:pt x="7729" y="6572"/>
                      <a:pt x="1" y="14069"/>
                      <a:pt x="3529" y="18440"/>
                    </a:cubicBezTo>
                    <a:cubicBezTo>
                      <a:pt x="4125" y="19178"/>
                      <a:pt x="4974" y="19596"/>
                      <a:pt x="5817" y="19984"/>
                    </a:cubicBezTo>
                    <a:cubicBezTo>
                      <a:pt x="7186" y="20612"/>
                      <a:pt x="7912" y="21167"/>
                      <a:pt x="7527" y="22860"/>
                    </a:cubicBezTo>
                    <a:cubicBezTo>
                      <a:pt x="7337" y="23699"/>
                      <a:pt x="6876" y="24570"/>
                      <a:pt x="7162" y="25443"/>
                    </a:cubicBezTo>
                    <a:cubicBezTo>
                      <a:pt x="7310" y="25894"/>
                      <a:pt x="7874" y="26707"/>
                      <a:pt x="8409" y="26707"/>
                    </a:cubicBezTo>
                    <a:cubicBezTo>
                      <a:pt x="8425" y="26707"/>
                      <a:pt x="8441" y="26707"/>
                      <a:pt x="8457" y="26705"/>
                    </a:cubicBezTo>
                    <a:cubicBezTo>
                      <a:pt x="8491" y="26702"/>
                      <a:pt x="8533" y="26681"/>
                      <a:pt x="8539" y="26642"/>
                    </a:cubicBezTo>
                    <a:cubicBezTo>
                      <a:pt x="8655" y="25927"/>
                      <a:pt x="8838" y="25065"/>
                      <a:pt x="9335" y="24562"/>
                    </a:cubicBezTo>
                    <a:cubicBezTo>
                      <a:pt x="9806" y="24087"/>
                      <a:pt x="10427" y="23743"/>
                      <a:pt x="10911" y="23273"/>
                    </a:cubicBezTo>
                    <a:cubicBezTo>
                      <a:pt x="11757" y="22449"/>
                      <a:pt x="12498" y="21404"/>
                      <a:pt x="12549" y="20185"/>
                    </a:cubicBezTo>
                    <a:cubicBezTo>
                      <a:pt x="12651" y="17784"/>
                      <a:pt x="9717" y="16587"/>
                      <a:pt x="9726" y="14099"/>
                    </a:cubicBezTo>
                    <a:cubicBezTo>
                      <a:pt x="9730" y="13110"/>
                      <a:pt x="10166" y="12153"/>
                      <a:pt x="10429" y="11213"/>
                    </a:cubicBezTo>
                    <a:cubicBezTo>
                      <a:pt x="10711" y="10206"/>
                      <a:pt x="10944" y="9185"/>
                      <a:pt x="11101" y="8152"/>
                    </a:cubicBezTo>
                    <a:cubicBezTo>
                      <a:pt x="11323" y="6682"/>
                      <a:pt x="11425" y="5138"/>
                      <a:pt x="11093" y="3676"/>
                    </a:cubicBezTo>
                    <a:cubicBezTo>
                      <a:pt x="10588" y="1458"/>
                      <a:pt x="8797" y="0"/>
                      <a:pt x="65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42"/>
              <p:cNvSpPr/>
              <p:nvPr/>
            </p:nvSpPr>
            <p:spPr>
              <a:xfrm>
                <a:off x="7793789" y="1547847"/>
                <a:ext cx="171721" cy="17170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7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2"/>
                      <a:pt x="765" y="3416"/>
                      <a:pt x="1709" y="3416"/>
                    </a:cubicBezTo>
                    <a:cubicBezTo>
                      <a:pt x="2652" y="3416"/>
                      <a:pt x="3417" y="2652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42"/>
              <p:cNvSpPr/>
              <p:nvPr/>
            </p:nvSpPr>
            <p:spPr>
              <a:xfrm>
                <a:off x="7805398" y="1651166"/>
                <a:ext cx="143579" cy="68390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361" extrusionOk="0">
                    <a:moveTo>
                      <a:pt x="1351" y="0"/>
                    </a:moveTo>
                    <a:cubicBezTo>
                      <a:pt x="834" y="0"/>
                      <a:pt x="363" y="192"/>
                      <a:pt x="0" y="507"/>
                    </a:cubicBezTo>
                    <a:cubicBezTo>
                      <a:pt x="296" y="1017"/>
                      <a:pt x="846" y="1360"/>
                      <a:pt x="1478" y="1360"/>
                    </a:cubicBezTo>
                    <a:cubicBezTo>
                      <a:pt x="2044" y="1360"/>
                      <a:pt x="2546" y="1083"/>
                      <a:pt x="2856" y="658"/>
                    </a:cubicBezTo>
                    <a:cubicBezTo>
                      <a:pt x="2480" y="254"/>
                      <a:pt x="1945" y="0"/>
                      <a:pt x="1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42"/>
              <p:cNvSpPr/>
              <p:nvPr/>
            </p:nvSpPr>
            <p:spPr>
              <a:xfrm>
                <a:off x="7799166" y="1559857"/>
                <a:ext cx="80106" cy="4884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72" extrusionOk="0">
                    <a:moveTo>
                      <a:pt x="1197" y="0"/>
                    </a:moveTo>
                    <a:cubicBezTo>
                      <a:pt x="1092" y="0"/>
                      <a:pt x="964" y="41"/>
                      <a:pt x="827" y="138"/>
                    </a:cubicBezTo>
                    <a:cubicBezTo>
                      <a:pt x="459" y="399"/>
                      <a:pt x="0" y="814"/>
                      <a:pt x="314" y="936"/>
                    </a:cubicBezTo>
                    <a:cubicBezTo>
                      <a:pt x="377" y="960"/>
                      <a:pt x="441" y="971"/>
                      <a:pt x="507" y="971"/>
                    </a:cubicBezTo>
                    <a:cubicBezTo>
                      <a:pt x="771" y="971"/>
                      <a:pt x="1051" y="796"/>
                      <a:pt x="1264" y="599"/>
                    </a:cubicBezTo>
                    <a:cubicBezTo>
                      <a:pt x="1593" y="295"/>
                      <a:pt x="1478" y="0"/>
                      <a:pt x="1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42"/>
              <p:cNvSpPr/>
              <p:nvPr/>
            </p:nvSpPr>
            <p:spPr>
              <a:xfrm>
                <a:off x="7789267" y="1543575"/>
                <a:ext cx="180516" cy="18014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5" extrusionOk="0">
                    <a:moveTo>
                      <a:pt x="1752" y="228"/>
                    </a:moveTo>
                    <a:cubicBezTo>
                      <a:pt x="2551" y="228"/>
                      <a:pt x="3365" y="752"/>
                      <a:pt x="3422" y="1794"/>
                    </a:cubicBezTo>
                    <a:cubicBezTo>
                      <a:pt x="3366" y="2835"/>
                      <a:pt x="2551" y="3359"/>
                      <a:pt x="1751" y="3359"/>
                    </a:cubicBezTo>
                    <a:cubicBezTo>
                      <a:pt x="955" y="3359"/>
                      <a:pt x="176" y="2840"/>
                      <a:pt x="176" y="1794"/>
                    </a:cubicBezTo>
                    <a:cubicBezTo>
                      <a:pt x="176" y="748"/>
                      <a:pt x="956" y="228"/>
                      <a:pt x="1752" y="228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4"/>
                    </a:cubicBezTo>
                    <a:cubicBezTo>
                      <a:pt x="10" y="2736"/>
                      <a:pt x="763" y="3534"/>
                      <a:pt x="1705" y="3582"/>
                    </a:cubicBezTo>
                    <a:cubicBezTo>
                      <a:pt x="1738" y="3583"/>
                      <a:pt x="1770" y="3584"/>
                      <a:pt x="1802" y="3584"/>
                    </a:cubicBezTo>
                    <a:cubicBezTo>
                      <a:pt x="2798" y="3584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9"/>
                      <a:pt x="3592" y="1801"/>
                      <a:pt x="3591" y="1794"/>
                    </a:cubicBezTo>
                    <a:lnTo>
                      <a:pt x="3591" y="1794"/>
                    </a:lnTo>
                    <a:cubicBezTo>
                      <a:pt x="3591" y="1794"/>
                      <a:pt x="3591" y="1794"/>
                      <a:pt x="3591" y="1794"/>
                    </a:cubicBezTo>
                    <a:cubicBezTo>
                      <a:pt x="3592" y="1786"/>
                      <a:pt x="3591" y="1778"/>
                      <a:pt x="3590" y="1772"/>
                    </a:cubicBezTo>
                    <a:lnTo>
                      <a:pt x="3590" y="1772"/>
                    </a:lnTo>
                    <a:cubicBezTo>
                      <a:pt x="3528" y="808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0" name="Google Shape;2930;p42"/>
              <p:cNvSpPr/>
              <p:nvPr/>
            </p:nvSpPr>
            <p:spPr>
              <a:xfrm>
                <a:off x="7793789" y="1662573"/>
                <a:ext cx="171721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8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3"/>
                      <a:pt x="765" y="3417"/>
                      <a:pt x="1709" y="3417"/>
                    </a:cubicBezTo>
                    <a:cubicBezTo>
                      <a:pt x="2652" y="3417"/>
                      <a:pt x="3417" y="2653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7801579" y="1701519"/>
                <a:ext cx="45380" cy="9467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884" extrusionOk="0">
                    <a:moveTo>
                      <a:pt x="496" y="1"/>
                    </a:moveTo>
                    <a:cubicBezTo>
                      <a:pt x="300" y="1"/>
                      <a:pt x="0" y="616"/>
                      <a:pt x="0" y="1026"/>
                    </a:cubicBezTo>
                    <a:cubicBezTo>
                      <a:pt x="0" y="1425"/>
                      <a:pt x="347" y="1884"/>
                      <a:pt x="548" y="1884"/>
                    </a:cubicBezTo>
                    <a:cubicBezTo>
                      <a:pt x="559" y="1884"/>
                      <a:pt x="570" y="1882"/>
                      <a:pt x="580" y="1879"/>
                    </a:cubicBezTo>
                    <a:cubicBezTo>
                      <a:pt x="774" y="1823"/>
                      <a:pt x="902" y="1561"/>
                      <a:pt x="815" y="1265"/>
                    </a:cubicBezTo>
                    <a:cubicBezTo>
                      <a:pt x="729" y="969"/>
                      <a:pt x="706" y="36"/>
                      <a:pt x="512" y="2"/>
                    </a:cubicBezTo>
                    <a:cubicBezTo>
                      <a:pt x="507" y="1"/>
                      <a:pt x="502" y="1"/>
                      <a:pt x="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7789267" y="1658352"/>
                <a:ext cx="180516" cy="18009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4" extrusionOk="0">
                    <a:moveTo>
                      <a:pt x="1752" y="227"/>
                    </a:moveTo>
                    <a:cubicBezTo>
                      <a:pt x="2551" y="227"/>
                      <a:pt x="3365" y="751"/>
                      <a:pt x="3422" y="1793"/>
                    </a:cubicBezTo>
                    <a:cubicBezTo>
                      <a:pt x="3366" y="2834"/>
                      <a:pt x="2551" y="3358"/>
                      <a:pt x="1751" y="3358"/>
                    </a:cubicBezTo>
                    <a:cubicBezTo>
                      <a:pt x="955" y="3358"/>
                      <a:pt x="176" y="2839"/>
                      <a:pt x="176" y="1793"/>
                    </a:cubicBezTo>
                    <a:cubicBezTo>
                      <a:pt x="176" y="747"/>
                      <a:pt x="956" y="227"/>
                      <a:pt x="1752" y="227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3"/>
                    </a:cubicBezTo>
                    <a:cubicBezTo>
                      <a:pt x="10" y="2736"/>
                      <a:pt x="763" y="3533"/>
                      <a:pt x="1705" y="3581"/>
                    </a:cubicBezTo>
                    <a:cubicBezTo>
                      <a:pt x="1738" y="3583"/>
                      <a:pt x="1770" y="3583"/>
                      <a:pt x="1802" y="3583"/>
                    </a:cubicBezTo>
                    <a:cubicBezTo>
                      <a:pt x="2797" y="3583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8"/>
                      <a:pt x="3592" y="1801"/>
                      <a:pt x="3591" y="1793"/>
                    </a:cubicBezTo>
                    <a:lnTo>
                      <a:pt x="3591" y="1793"/>
                    </a:lnTo>
                    <a:cubicBezTo>
                      <a:pt x="3591" y="1793"/>
                      <a:pt x="3591" y="1793"/>
                      <a:pt x="3591" y="1793"/>
                    </a:cubicBezTo>
                    <a:cubicBezTo>
                      <a:pt x="3592" y="1785"/>
                      <a:pt x="3591" y="1778"/>
                      <a:pt x="3590" y="1771"/>
                    </a:cubicBezTo>
                    <a:lnTo>
                      <a:pt x="3590" y="1771"/>
                    </a:lnTo>
                    <a:cubicBezTo>
                      <a:pt x="3528" y="807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42"/>
              <p:cNvSpPr/>
              <p:nvPr/>
            </p:nvSpPr>
            <p:spPr>
              <a:xfrm>
                <a:off x="7042505" y="3875699"/>
                <a:ext cx="295399" cy="1327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2642" extrusionOk="0">
                    <a:moveTo>
                      <a:pt x="1615" y="1"/>
                    </a:moveTo>
                    <a:cubicBezTo>
                      <a:pt x="530" y="1"/>
                      <a:pt x="79" y="245"/>
                      <a:pt x="44" y="556"/>
                    </a:cubicBezTo>
                    <a:cubicBezTo>
                      <a:pt x="0" y="937"/>
                      <a:pt x="462" y="1257"/>
                      <a:pt x="2320" y="1743"/>
                    </a:cubicBezTo>
                    <a:cubicBezTo>
                      <a:pt x="2320" y="1743"/>
                      <a:pt x="2990" y="2642"/>
                      <a:pt x="4515" y="2642"/>
                    </a:cubicBezTo>
                    <a:cubicBezTo>
                      <a:pt x="4911" y="2642"/>
                      <a:pt x="5364" y="2581"/>
                      <a:pt x="5877" y="2429"/>
                    </a:cubicBezTo>
                    <a:lnTo>
                      <a:pt x="5079" y="623"/>
                    </a:lnTo>
                    <a:cubicBezTo>
                      <a:pt x="5079" y="623"/>
                      <a:pt x="4310" y="199"/>
                      <a:pt x="2438" y="39"/>
                    </a:cubicBezTo>
                    <a:cubicBezTo>
                      <a:pt x="2130" y="13"/>
                      <a:pt x="1857" y="1"/>
                      <a:pt x="16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42"/>
              <p:cNvSpPr/>
              <p:nvPr/>
            </p:nvSpPr>
            <p:spPr>
              <a:xfrm>
                <a:off x="7057581" y="3913589"/>
                <a:ext cx="124582" cy="65626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1306" extrusionOk="0">
                    <a:moveTo>
                      <a:pt x="2479" y="1"/>
                    </a:moveTo>
                    <a:cubicBezTo>
                      <a:pt x="2478" y="1"/>
                      <a:pt x="1446" y="4"/>
                      <a:pt x="897" y="103"/>
                    </a:cubicBezTo>
                    <a:cubicBezTo>
                      <a:pt x="897" y="103"/>
                      <a:pt x="501" y="160"/>
                      <a:pt x="1" y="249"/>
                    </a:cubicBezTo>
                    <a:cubicBezTo>
                      <a:pt x="304" y="469"/>
                      <a:pt x="914" y="700"/>
                      <a:pt x="2020" y="989"/>
                    </a:cubicBezTo>
                    <a:cubicBezTo>
                      <a:pt x="2020" y="989"/>
                      <a:pt x="2128" y="1133"/>
                      <a:pt x="2355" y="1306"/>
                    </a:cubicBezTo>
                    <a:lnTo>
                      <a:pt x="2358" y="1306"/>
                    </a:lnTo>
                    <a:lnTo>
                      <a:pt x="24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42"/>
              <p:cNvSpPr/>
              <p:nvPr/>
            </p:nvSpPr>
            <p:spPr>
              <a:xfrm>
                <a:off x="6895264" y="3556042"/>
                <a:ext cx="977962" cy="670586"/>
              </a:xfrm>
              <a:custGeom>
                <a:avLst/>
                <a:gdLst/>
                <a:ahLst/>
                <a:cxnLst/>
                <a:rect l="l" t="t" r="r" b="b"/>
                <a:pathLst>
                  <a:path w="19460" h="13345" extrusionOk="0">
                    <a:moveTo>
                      <a:pt x="14287" y="0"/>
                    </a:moveTo>
                    <a:cubicBezTo>
                      <a:pt x="14109" y="970"/>
                      <a:pt x="13797" y="2601"/>
                      <a:pt x="13591" y="3289"/>
                    </a:cubicBezTo>
                    <a:cubicBezTo>
                      <a:pt x="13591" y="3289"/>
                      <a:pt x="9961" y="6042"/>
                      <a:pt x="8009" y="6984"/>
                    </a:cubicBezTo>
                    <a:cubicBezTo>
                      <a:pt x="6694" y="7016"/>
                      <a:pt x="5709" y="7116"/>
                      <a:pt x="5709" y="7116"/>
                    </a:cubicBezTo>
                    <a:lnTo>
                      <a:pt x="4467" y="7560"/>
                    </a:lnTo>
                    <a:cubicBezTo>
                      <a:pt x="2113" y="7721"/>
                      <a:pt x="277" y="7705"/>
                      <a:pt x="353" y="8440"/>
                    </a:cubicBezTo>
                    <a:cubicBezTo>
                      <a:pt x="391" y="8819"/>
                      <a:pt x="1304" y="9053"/>
                      <a:pt x="2201" y="9192"/>
                    </a:cubicBezTo>
                    <a:cubicBezTo>
                      <a:pt x="1111" y="9256"/>
                      <a:pt x="1" y="9443"/>
                      <a:pt x="30" y="9939"/>
                    </a:cubicBezTo>
                    <a:cubicBezTo>
                      <a:pt x="59" y="10461"/>
                      <a:pt x="1307" y="10681"/>
                      <a:pt x="2434" y="10776"/>
                    </a:cubicBezTo>
                    <a:cubicBezTo>
                      <a:pt x="1649" y="10904"/>
                      <a:pt x="968" y="11134"/>
                      <a:pt x="978" y="11548"/>
                    </a:cubicBezTo>
                    <a:cubicBezTo>
                      <a:pt x="992" y="12156"/>
                      <a:pt x="2696" y="12265"/>
                      <a:pt x="3819" y="12271"/>
                    </a:cubicBezTo>
                    <a:cubicBezTo>
                      <a:pt x="3147" y="12310"/>
                      <a:pt x="2383" y="12408"/>
                      <a:pt x="2453" y="12780"/>
                    </a:cubicBezTo>
                    <a:cubicBezTo>
                      <a:pt x="2535" y="13215"/>
                      <a:pt x="3464" y="13345"/>
                      <a:pt x="4386" y="13345"/>
                    </a:cubicBezTo>
                    <a:cubicBezTo>
                      <a:pt x="5011" y="13345"/>
                      <a:pt x="5633" y="13285"/>
                      <a:pt x="5987" y="13220"/>
                    </a:cubicBezTo>
                    <a:cubicBezTo>
                      <a:pt x="8291" y="12794"/>
                      <a:pt x="9594" y="11840"/>
                      <a:pt x="9594" y="11840"/>
                    </a:cubicBezTo>
                    <a:cubicBezTo>
                      <a:pt x="9594" y="11840"/>
                      <a:pt x="16268" y="8767"/>
                      <a:pt x="17732" y="6869"/>
                    </a:cubicBezTo>
                    <a:cubicBezTo>
                      <a:pt x="18373" y="6039"/>
                      <a:pt x="19001" y="3451"/>
                      <a:pt x="19460" y="1064"/>
                    </a:cubicBezTo>
                    <a:cubicBezTo>
                      <a:pt x="17125" y="852"/>
                      <a:pt x="15316" y="378"/>
                      <a:pt x="14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6" name="Google Shape;2936;p42"/>
              <p:cNvSpPr/>
              <p:nvPr/>
            </p:nvSpPr>
            <p:spPr>
              <a:xfrm>
                <a:off x="7040897" y="4171737"/>
                <a:ext cx="94781" cy="11658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3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1531" y="20"/>
                      <a:pt x="1037" y="20"/>
                    </a:cubicBezTo>
                    <a:cubicBezTo>
                      <a:pt x="999" y="20"/>
                      <a:pt x="961" y="20"/>
                      <a:pt x="921" y="19"/>
                    </a:cubicBezTo>
                    <a:cubicBezTo>
                      <a:pt x="602" y="38"/>
                      <a:pt x="262" y="70"/>
                      <a:pt x="1" y="138"/>
                    </a:cubicBezTo>
                    <a:cubicBezTo>
                      <a:pt x="215" y="201"/>
                      <a:pt x="462" y="231"/>
                      <a:pt x="714" y="231"/>
                    </a:cubicBezTo>
                    <a:cubicBezTo>
                      <a:pt x="1128" y="231"/>
                      <a:pt x="1558" y="150"/>
                      <a:pt x="18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42"/>
              <p:cNvSpPr/>
              <p:nvPr/>
            </p:nvSpPr>
            <p:spPr>
              <a:xfrm>
                <a:off x="6956874" y="4097514"/>
                <a:ext cx="150715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39" extrusionOk="0">
                    <a:moveTo>
                      <a:pt x="1208" y="1"/>
                    </a:moveTo>
                    <a:cubicBezTo>
                      <a:pt x="717" y="81"/>
                      <a:pt x="267" y="201"/>
                      <a:pt x="1" y="381"/>
                    </a:cubicBezTo>
                    <a:cubicBezTo>
                      <a:pt x="290" y="422"/>
                      <a:pt x="570" y="439"/>
                      <a:pt x="836" y="439"/>
                    </a:cubicBezTo>
                    <a:cubicBezTo>
                      <a:pt x="2075" y="439"/>
                      <a:pt x="2998" y="69"/>
                      <a:pt x="2998" y="69"/>
                    </a:cubicBezTo>
                    <a:lnTo>
                      <a:pt x="2998" y="69"/>
                    </a:lnTo>
                    <a:cubicBezTo>
                      <a:pt x="2998" y="69"/>
                      <a:pt x="2965" y="69"/>
                      <a:pt x="2904" y="69"/>
                    </a:cubicBezTo>
                    <a:cubicBezTo>
                      <a:pt x="2657" y="69"/>
                      <a:pt x="1959" y="63"/>
                      <a:pt x="12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2"/>
              <p:cNvSpPr/>
              <p:nvPr/>
            </p:nvSpPr>
            <p:spPr>
              <a:xfrm>
                <a:off x="6949939" y="4017914"/>
                <a:ext cx="144182" cy="1603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19" extrusionOk="0">
                    <a:moveTo>
                      <a:pt x="1113" y="1"/>
                    </a:moveTo>
                    <a:cubicBezTo>
                      <a:pt x="727" y="24"/>
                      <a:pt x="340" y="62"/>
                      <a:pt x="1" y="124"/>
                    </a:cubicBezTo>
                    <a:cubicBezTo>
                      <a:pt x="406" y="223"/>
                      <a:pt x="963" y="319"/>
                      <a:pt x="1598" y="319"/>
                    </a:cubicBezTo>
                    <a:cubicBezTo>
                      <a:pt x="1996" y="319"/>
                      <a:pt x="2426" y="281"/>
                      <a:pt x="2868" y="182"/>
                    </a:cubicBezTo>
                    <a:cubicBezTo>
                      <a:pt x="2868" y="182"/>
                      <a:pt x="1999" y="137"/>
                      <a:pt x="1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2"/>
              <p:cNvSpPr/>
              <p:nvPr/>
            </p:nvSpPr>
            <p:spPr>
              <a:xfrm>
                <a:off x="7605491" y="3556042"/>
                <a:ext cx="267708" cy="212557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4230" extrusionOk="0">
                    <a:moveTo>
                      <a:pt x="154" y="0"/>
                    </a:moveTo>
                    <a:cubicBezTo>
                      <a:pt x="110" y="241"/>
                      <a:pt x="57" y="524"/>
                      <a:pt x="0" y="822"/>
                    </a:cubicBezTo>
                    <a:cubicBezTo>
                      <a:pt x="779" y="1084"/>
                      <a:pt x="2874" y="1732"/>
                      <a:pt x="4509" y="1994"/>
                    </a:cubicBezTo>
                    <a:cubicBezTo>
                      <a:pt x="4509" y="1994"/>
                      <a:pt x="4742" y="3213"/>
                      <a:pt x="4619" y="4230"/>
                    </a:cubicBezTo>
                    <a:cubicBezTo>
                      <a:pt x="4879" y="3252"/>
                      <a:pt x="5120" y="2138"/>
                      <a:pt x="5327" y="1064"/>
                    </a:cubicBezTo>
                    <a:cubicBezTo>
                      <a:pt x="2993" y="852"/>
                      <a:pt x="1183" y="378"/>
                      <a:pt x="1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42"/>
              <p:cNvSpPr/>
              <p:nvPr/>
            </p:nvSpPr>
            <p:spPr>
              <a:xfrm>
                <a:off x="7539207" y="3721273"/>
                <a:ext cx="150564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357" extrusionOk="0">
                    <a:moveTo>
                      <a:pt x="777" y="1"/>
                    </a:moveTo>
                    <a:cubicBezTo>
                      <a:pt x="777" y="1"/>
                      <a:pt x="450" y="279"/>
                      <a:pt x="0" y="577"/>
                    </a:cubicBezTo>
                    <a:cubicBezTo>
                      <a:pt x="1572" y="884"/>
                      <a:pt x="2996" y="1357"/>
                      <a:pt x="2996" y="1357"/>
                    </a:cubicBezTo>
                    <a:cubicBezTo>
                      <a:pt x="2211" y="415"/>
                      <a:pt x="777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42"/>
              <p:cNvSpPr/>
              <p:nvPr/>
            </p:nvSpPr>
            <p:spPr>
              <a:xfrm>
                <a:off x="7038636" y="3899519"/>
                <a:ext cx="45883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834" extrusionOk="0">
                    <a:moveTo>
                      <a:pt x="128" y="1"/>
                    </a:moveTo>
                    <a:cubicBezTo>
                      <a:pt x="85" y="1"/>
                      <a:pt x="40" y="28"/>
                      <a:pt x="35" y="82"/>
                    </a:cubicBezTo>
                    <a:cubicBezTo>
                      <a:pt x="0" y="477"/>
                      <a:pt x="440" y="691"/>
                      <a:pt x="739" y="825"/>
                    </a:cubicBezTo>
                    <a:cubicBezTo>
                      <a:pt x="752" y="831"/>
                      <a:pt x="765" y="834"/>
                      <a:pt x="777" y="834"/>
                    </a:cubicBezTo>
                    <a:cubicBezTo>
                      <a:pt x="858" y="834"/>
                      <a:pt x="912" y="717"/>
                      <a:pt x="826" y="679"/>
                    </a:cubicBezTo>
                    <a:cubicBezTo>
                      <a:pt x="586" y="571"/>
                      <a:pt x="177" y="405"/>
                      <a:pt x="206" y="82"/>
                    </a:cubicBezTo>
                    <a:cubicBezTo>
                      <a:pt x="210" y="28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42"/>
              <p:cNvSpPr/>
              <p:nvPr/>
            </p:nvSpPr>
            <p:spPr>
              <a:xfrm>
                <a:off x="7039792" y="3870573"/>
                <a:ext cx="264341" cy="4065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809" extrusionOk="0">
                    <a:moveTo>
                      <a:pt x="1476" y="0"/>
                    </a:moveTo>
                    <a:cubicBezTo>
                      <a:pt x="849" y="0"/>
                      <a:pt x="146" y="107"/>
                      <a:pt x="16" y="636"/>
                    </a:cubicBezTo>
                    <a:cubicBezTo>
                      <a:pt x="0" y="700"/>
                      <a:pt x="53" y="742"/>
                      <a:pt x="103" y="742"/>
                    </a:cubicBezTo>
                    <a:cubicBezTo>
                      <a:pt x="137" y="742"/>
                      <a:pt x="169" y="723"/>
                      <a:pt x="180" y="681"/>
                    </a:cubicBezTo>
                    <a:cubicBezTo>
                      <a:pt x="284" y="260"/>
                      <a:pt x="885" y="137"/>
                      <a:pt x="1561" y="137"/>
                    </a:cubicBezTo>
                    <a:cubicBezTo>
                      <a:pt x="2376" y="137"/>
                      <a:pt x="3300" y="316"/>
                      <a:pt x="3600" y="370"/>
                    </a:cubicBezTo>
                    <a:cubicBezTo>
                      <a:pt x="4097" y="459"/>
                      <a:pt x="4638" y="561"/>
                      <a:pt x="5090" y="798"/>
                    </a:cubicBezTo>
                    <a:cubicBezTo>
                      <a:pt x="5104" y="805"/>
                      <a:pt x="5118" y="809"/>
                      <a:pt x="5131" y="809"/>
                    </a:cubicBezTo>
                    <a:cubicBezTo>
                      <a:pt x="5208" y="809"/>
                      <a:pt x="5260" y="695"/>
                      <a:pt x="5176" y="651"/>
                    </a:cubicBezTo>
                    <a:cubicBezTo>
                      <a:pt x="4330" y="207"/>
                      <a:pt x="3241" y="106"/>
                      <a:pt x="2306" y="43"/>
                    </a:cubicBezTo>
                    <a:cubicBezTo>
                      <a:pt x="2113" y="30"/>
                      <a:pt x="1805" y="0"/>
                      <a:pt x="1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42"/>
              <p:cNvSpPr/>
              <p:nvPr/>
            </p:nvSpPr>
            <p:spPr>
              <a:xfrm>
                <a:off x="7291359" y="3716750"/>
                <a:ext cx="292685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3869" extrusionOk="0">
                    <a:moveTo>
                      <a:pt x="5711" y="1"/>
                    </a:moveTo>
                    <a:cubicBezTo>
                      <a:pt x="5697" y="1"/>
                      <a:pt x="5682" y="6"/>
                      <a:pt x="5666" y="17"/>
                    </a:cubicBezTo>
                    <a:cubicBezTo>
                      <a:pt x="3901" y="1353"/>
                      <a:pt x="2070" y="2723"/>
                      <a:pt x="84" y="3712"/>
                    </a:cubicBezTo>
                    <a:cubicBezTo>
                      <a:pt x="0" y="3754"/>
                      <a:pt x="52" y="3869"/>
                      <a:pt x="130" y="3869"/>
                    </a:cubicBezTo>
                    <a:cubicBezTo>
                      <a:pt x="143" y="3869"/>
                      <a:pt x="156" y="3866"/>
                      <a:pt x="170" y="3859"/>
                    </a:cubicBezTo>
                    <a:cubicBezTo>
                      <a:pt x="2156" y="2871"/>
                      <a:pt x="3987" y="1501"/>
                      <a:pt x="5752" y="164"/>
                    </a:cubicBezTo>
                    <a:cubicBezTo>
                      <a:pt x="5823" y="111"/>
                      <a:pt x="5778" y="1"/>
                      <a:pt x="57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42"/>
              <p:cNvSpPr/>
              <p:nvPr/>
            </p:nvSpPr>
            <p:spPr>
              <a:xfrm>
                <a:off x="7013258" y="3551720"/>
                <a:ext cx="864637" cy="685008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13632" extrusionOk="0">
                    <a:moveTo>
                      <a:pt x="11939" y="0"/>
                    </a:moveTo>
                    <a:cubicBezTo>
                      <a:pt x="11903" y="0"/>
                      <a:pt x="11863" y="28"/>
                      <a:pt x="11857" y="64"/>
                    </a:cubicBezTo>
                    <a:cubicBezTo>
                      <a:pt x="11654" y="1164"/>
                      <a:pt x="11460" y="2273"/>
                      <a:pt x="11161" y="3352"/>
                    </a:cubicBezTo>
                    <a:cubicBezTo>
                      <a:pt x="11143" y="3416"/>
                      <a:pt x="11196" y="3457"/>
                      <a:pt x="11247" y="3457"/>
                    </a:cubicBezTo>
                    <a:cubicBezTo>
                      <a:pt x="11280" y="3457"/>
                      <a:pt x="11313" y="3439"/>
                      <a:pt x="11325" y="3397"/>
                    </a:cubicBezTo>
                    <a:cubicBezTo>
                      <a:pt x="11522" y="2687"/>
                      <a:pt x="11666" y="1963"/>
                      <a:pt x="11807" y="1240"/>
                    </a:cubicBezTo>
                    <a:cubicBezTo>
                      <a:pt x="11856" y="992"/>
                      <a:pt x="11856" y="372"/>
                      <a:pt x="12167" y="257"/>
                    </a:cubicBezTo>
                    <a:cubicBezTo>
                      <a:pt x="12172" y="255"/>
                      <a:pt x="12180" y="254"/>
                      <a:pt x="12189" y="254"/>
                    </a:cubicBezTo>
                    <a:cubicBezTo>
                      <a:pt x="12344" y="254"/>
                      <a:pt x="12990" y="509"/>
                      <a:pt x="13080" y="533"/>
                    </a:cubicBezTo>
                    <a:cubicBezTo>
                      <a:pt x="13895" y="756"/>
                      <a:pt x="14725" y="922"/>
                      <a:pt x="15560" y="1048"/>
                    </a:cubicBezTo>
                    <a:cubicBezTo>
                      <a:pt x="16472" y="1185"/>
                      <a:pt x="17031" y="1179"/>
                      <a:pt x="16787" y="2328"/>
                    </a:cubicBezTo>
                    <a:cubicBezTo>
                      <a:pt x="16470" y="3816"/>
                      <a:pt x="16203" y="5832"/>
                      <a:pt x="15202" y="7044"/>
                    </a:cubicBezTo>
                    <a:cubicBezTo>
                      <a:pt x="14454" y="7950"/>
                      <a:pt x="13295" y="8588"/>
                      <a:pt x="12301" y="9184"/>
                    </a:cubicBezTo>
                    <a:cubicBezTo>
                      <a:pt x="10663" y="10162"/>
                      <a:pt x="8933" y="10934"/>
                      <a:pt x="7254" y="11829"/>
                    </a:cubicBezTo>
                    <a:cubicBezTo>
                      <a:pt x="6501" y="12230"/>
                      <a:pt x="5782" y="12632"/>
                      <a:pt x="4957" y="12892"/>
                    </a:cubicBezTo>
                    <a:cubicBezTo>
                      <a:pt x="4463" y="13048"/>
                      <a:pt x="2976" y="13428"/>
                      <a:pt x="1779" y="13428"/>
                    </a:cubicBezTo>
                    <a:cubicBezTo>
                      <a:pt x="1024" y="13428"/>
                      <a:pt x="383" y="13277"/>
                      <a:pt x="179" y="12823"/>
                    </a:cubicBezTo>
                    <a:cubicBezTo>
                      <a:pt x="165" y="12792"/>
                      <a:pt x="140" y="12779"/>
                      <a:pt x="115" y="12779"/>
                    </a:cubicBezTo>
                    <a:cubicBezTo>
                      <a:pt x="60" y="12779"/>
                      <a:pt x="1" y="12841"/>
                      <a:pt x="31" y="12908"/>
                    </a:cubicBezTo>
                    <a:cubicBezTo>
                      <a:pt x="275" y="13449"/>
                      <a:pt x="964" y="13631"/>
                      <a:pt x="1779" y="13631"/>
                    </a:cubicBezTo>
                    <a:cubicBezTo>
                      <a:pt x="3108" y="13631"/>
                      <a:pt x="4771" y="13145"/>
                      <a:pt x="5384" y="12928"/>
                    </a:cubicBezTo>
                    <a:cubicBezTo>
                      <a:pt x="6533" y="12522"/>
                      <a:pt x="7633" y="11849"/>
                      <a:pt x="8727" y="11306"/>
                    </a:cubicBezTo>
                    <a:cubicBezTo>
                      <a:pt x="10687" y="10332"/>
                      <a:pt x="12714" y="9315"/>
                      <a:pt x="14442" y="7959"/>
                    </a:cubicBezTo>
                    <a:cubicBezTo>
                      <a:pt x="16461" y="6376"/>
                      <a:pt x="16730" y="3543"/>
                      <a:pt x="17194" y="1172"/>
                    </a:cubicBezTo>
                    <a:cubicBezTo>
                      <a:pt x="17205" y="1114"/>
                      <a:pt x="17169" y="1070"/>
                      <a:pt x="17112" y="1064"/>
                    </a:cubicBezTo>
                    <a:cubicBezTo>
                      <a:pt x="15363" y="888"/>
                      <a:pt x="13623" y="591"/>
                      <a:pt x="11962" y="4"/>
                    </a:cubicBezTo>
                    <a:cubicBezTo>
                      <a:pt x="11955" y="2"/>
                      <a:pt x="11947" y="0"/>
                      <a:pt x="119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42"/>
              <p:cNvSpPr/>
              <p:nvPr/>
            </p:nvSpPr>
            <p:spPr>
              <a:xfrm>
                <a:off x="7011298" y="4168420"/>
                <a:ext cx="8141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675" extrusionOk="0">
                    <a:moveTo>
                      <a:pt x="1517" y="1"/>
                    </a:moveTo>
                    <a:cubicBezTo>
                      <a:pt x="1514" y="1"/>
                      <a:pt x="1512" y="1"/>
                      <a:pt x="1510" y="1"/>
                    </a:cubicBezTo>
                    <a:cubicBezTo>
                      <a:pt x="1164" y="22"/>
                      <a:pt x="0" y="12"/>
                      <a:pt x="59" y="594"/>
                    </a:cubicBezTo>
                    <a:cubicBezTo>
                      <a:pt x="64" y="647"/>
                      <a:pt x="110" y="675"/>
                      <a:pt x="152" y="675"/>
                    </a:cubicBezTo>
                    <a:cubicBezTo>
                      <a:pt x="195" y="675"/>
                      <a:pt x="234" y="648"/>
                      <a:pt x="229" y="594"/>
                    </a:cubicBezTo>
                    <a:cubicBezTo>
                      <a:pt x="188" y="186"/>
                      <a:pt x="1264" y="186"/>
                      <a:pt x="1510" y="171"/>
                    </a:cubicBezTo>
                    <a:cubicBezTo>
                      <a:pt x="1617" y="164"/>
                      <a:pt x="1619" y="1"/>
                      <a:pt x="15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2"/>
              <p:cNvSpPr/>
              <p:nvPr/>
            </p:nvSpPr>
            <p:spPr>
              <a:xfrm>
                <a:off x="6939738" y="4132088"/>
                <a:ext cx="201472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898" extrusionOk="0">
                    <a:moveTo>
                      <a:pt x="106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5" y="526"/>
                      <a:pt x="595" y="647"/>
                      <a:pt x="940" y="725"/>
                    </a:cubicBezTo>
                    <a:cubicBezTo>
                      <a:pt x="1546" y="862"/>
                      <a:pt x="2179" y="898"/>
                      <a:pt x="2808" y="898"/>
                    </a:cubicBezTo>
                    <a:cubicBezTo>
                      <a:pt x="3175" y="898"/>
                      <a:pt x="3540" y="886"/>
                      <a:pt x="3899" y="875"/>
                    </a:cubicBezTo>
                    <a:cubicBezTo>
                      <a:pt x="4007" y="871"/>
                      <a:pt x="4009" y="704"/>
                      <a:pt x="3902" y="704"/>
                    </a:cubicBezTo>
                    <a:cubicBezTo>
                      <a:pt x="3901" y="704"/>
                      <a:pt x="3900" y="704"/>
                      <a:pt x="3899" y="705"/>
                    </a:cubicBezTo>
                    <a:cubicBezTo>
                      <a:pt x="3595" y="714"/>
                      <a:pt x="3291" y="721"/>
                      <a:pt x="2987" y="721"/>
                    </a:cubicBezTo>
                    <a:cubicBezTo>
                      <a:pt x="2571" y="721"/>
                      <a:pt x="2155" y="708"/>
                      <a:pt x="1741" y="670"/>
                    </a:cubicBezTo>
                    <a:cubicBezTo>
                      <a:pt x="1358" y="634"/>
                      <a:pt x="256" y="585"/>
                      <a:pt x="175" y="62"/>
                    </a:cubicBezTo>
                    <a:cubicBezTo>
                      <a:pt x="168" y="19"/>
                      <a:pt x="138" y="0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2"/>
              <p:cNvSpPr/>
              <p:nvPr/>
            </p:nvSpPr>
            <p:spPr>
              <a:xfrm>
                <a:off x="6939989" y="4093343"/>
                <a:ext cx="83876" cy="4713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938" extrusionOk="0">
                    <a:moveTo>
                      <a:pt x="1538" y="0"/>
                    </a:moveTo>
                    <a:cubicBezTo>
                      <a:pt x="1533" y="0"/>
                      <a:pt x="1527" y="1"/>
                      <a:pt x="1522" y="2"/>
                    </a:cubicBezTo>
                    <a:cubicBezTo>
                      <a:pt x="1054" y="81"/>
                      <a:pt x="35" y="214"/>
                      <a:pt x="3" y="856"/>
                    </a:cubicBezTo>
                    <a:cubicBezTo>
                      <a:pt x="0" y="910"/>
                      <a:pt x="41" y="937"/>
                      <a:pt x="84" y="937"/>
                    </a:cubicBezTo>
                    <a:cubicBezTo>
                      <a:pt x="126" y="937"/>
                      <a:pt x="170" y="910"/>
                      <a:pt x="173" y="856"/>
                    </a:cubicBezTo>
                    <a:cubicBezTo>
                      <a:pt x="198" y="342"/>
                      <a:pt x="1196" y="229"/>
                      <a:pt x="1567" y="166"/>
                    </a:cubicBezTo>
                    <a:cubicBezTo>
                      <a:pt x="1669" y="148"/>
                      <a:pt x="1633" y="0"/>
                      <a:pt x="1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2"/>
              <p:cNvSpPr/>
              <p:nvPr/>
            </p:nvSpPr>
            <p:spPr>
              <a:xfrm>
                <a:off x="6892098" y="4051282"/>
                <a:ext cx="221021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1077" extrusionOk="0">
                    <a:moveTo>
                      <a:pt x="105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3" y="506"/>
                      <a:pt x="566" y="658"/>
                      <a:pt x="896" y="756"/>
                    </a:cubicBezTo>
                    <a:cubicBezTo>
                      <a:pt x="1977" y="1076"/>
                      <a:pt x="3173" y="1068"/>
                      <a:pt x="4287" y="1074"/>
                    </a:cubicBezTo>
                    <a:cubicBezTo>
                      <a:pt x="4396" y="1074"/>
                      <a:pt x="4397" y="905"/>
                      <a:pt x="4287" y="904"/>
                    </a:cubicBezTo>
                    <a:cubicBezTo>
                      <a:pt x="3333" y="899"/>
                      <a:pt x="2361" y="882"/>
                      <a:pt x="1421" y="702"/>
                    </a:cubicBezTo>
                    <a:cubicBezTo>
                      <a:pt x="1062" y="634"/>
                      <a:pt x="246" y="523"/>
                      <a:pt x="175" y="62"/>
                    </a:cubicBezTo>
                    <a:cubicBezTo>
                      <a:pt x="168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2"/>
              <p:cNvSpPr/>
              <p:nvPr/>
            </p:nvSpPr>
            <p:spPr>
              <a:xfrm>
                <a:off x="6892299" y="4013642"/>
                <a:ext cx="119155" cy="4602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916" extrusionOk="0">
                    <a:moveTo>
                      <a:pt x="2267" y="0"/>
                    </a:moveTo>
                    <a:cubicBezTo>
                      <a:pt x="2265" y="0"/>
                      <a:pt x="2262" y="0"/>
                      <a:pt x="2260" y="0"/>
                    </a:cubicBezTo>
                    <a:cubicBezTo>
                      <a:pt x="1717" y="35"/>
                      <a:pt x="46" y="17"/>
                      <a:pt x="3" y="833"/>
                    </a:cubicBezTo>
                    <a:cubicBezTo>
                      <a:pt x="1" y="888"/>
                      <a:pt x="42" y="915"/>
                      <a:pt x="84" y="915"/>
                    </a:cubicBezTo>
                    <a:cubicBezTo>
                      <a:pt x="127" y="915"/>
                      <a:pt x="171" y="888"/>
                      <a:pt x="173" y="833"/>
                    </a:cubicBezTo>
                    <a:cubicBezTo>
                      <a:pt x="207" y="207"/>
                      <a:pt x="1876" y="196"/>
                      <a:pt x="2260" y="171"/>
                    </a:cubicBezTo>
                    <a:cubicBezTo>
                      <a:pt x="2367" y="164"/>
                      <a:pt x="2370" y="0"/>
                      <a:pt x="2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2"/>
              <p:cNvSpPr/>
              <p:nvPr/>
            </p:nvSpPr>
            <p:spPr>
              <a:xfrm>
                <a:off x="6908028" y="3976003"/>
                <a:ext cx="18921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099" extrusionOk="0">
                    <a:moveTo>
                      <a:pt x="103" y="0"/>
                    </a:moveTo>
                    <a:cubicBezTo>
                      <a:pt x="53" y="0"/>
                      <a:pt x="0" y="42"/>
                      <a:pt x="17" y="106"/>
                    </a:cubicBezTo>
                    <a:cubicBezTo>
                      <a:pt x="107" y="467"/>
                      <a:pt x="582" y="600"/>
                      <a:pt x="892" y="696"/>
                    </a:cubicBezTo>
                    <a:cubicBezTo>
                      <a:pt x="1777" y="970"/>
                      <a:pt x="2736" y="1044"/>
                      <a:pt x="3654" y="1099"/>
                    </a:cubicBezTo>
                    <a:cubicBezTo>
                      <a:pt x="3656" y="1099"/>
                      <a:pt x="3658" y="1099"/>
                      <a:pt x="3660" y="1099"/>
                    </a:cubicBezTo>
                    <a:cubicBezTo>
                      <a:pt x="3764" y="1099"/>
                      <a:pt x="3761" y="934"/>
                      <a:pt x="3654" y="928"/>
                    </a:cubicBezTo>
                    <a:cubicBezTo>
                      <a:pt x="2929" y="885"/>
                      <a:pt x="2202" y="822"/>
                      <a:pt x="1490" y="671"/>
                    </a:cubicBezTo>
                    <a:cubicBezTo>
                      <a:pt x="1142" y="596"/>
                      <a:pt x="286" y="483"/>
                      <a:pt x="180" y="61"/>
                    </a:cubicBezTo>
                    <a:cubicBezTo>
                      <a:pt x="169" y="19"/>
                      <a:pt x="137" y="0"/>
                      <a:pt x="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42"/>
              <p:cNvSpPr/>
              <p:nvPr/>
            </p:nvSpPr>
            <p:spPr>
              <a:xfrm>
                <a:off x="6908581" y="3909217"/>
                <a:ext cx="279368" cy="75124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495" extrusionOk="0">
                    <a:moveTo>
                      <a:pt x="5450" y="0"/>
                    </a:moveTo>
                    <a:cubicBezTo>
                      <a:pt x="5441" y="0"/>
                      <a:pt x="5431" y="2"/>
                      <a:pt x="5421" y="5"/>
                    </a:cubicBezTo>
                    <a:cubicBezTo>
                      <a:pt x="5056" y="136"/>
                      <a:pt x="4684" y="312"/>
                      <a:pt x="4308" y="404"/>
                    </a:cubicBezTo>
                    <a:cubicBezTo>
                      <a:pt x="3460" y="611"/>
                      <a:pt x="2504" y="528"/>
                      <a:pt x="1632" y="624"/>
                    </a:cubicBezTo>
                    <a:cubicBezTo>
                      <a:pt x="1120" y="679"/>
                      <a:pt x="32" y="702"/>
                      <a:pt x="2" y="1412"/>
                    </a:cubicBezTo>
                    <a:cubicBezTo>
                      <a:pt x="0" y="1467"/>
                      <a:pt x="41" y="1495"/>
                      <a:pt x="84" y="1495"/>
                    </a:cubicBezTo>
                    <a:cubicBezTo>
                      <a:pt x="127" y="1495"/>
                      <a:pt x="170" y="1467"/>
                      <a:pt x="172" y="1412"/>
                    </a:cubicBezTo>
                    <a:cubicBezTo>
                      <a:pt x="209" y="533"/>
                      <a:pt x="3228" y="688"/>
                      <a:pt x="3814" y="643"/>
                    </a:cubicBezTo>
                    <a:cubicBezTo>
                      <a:pt x="4400" y="597"/>
                      <a:pt x="4913" y="368"/>
                      <a:pt x="5465" y="170"/>
                    </a:cubicBezTo>
                    <a:cubicBezTo>
                      <a:pt x="5558" y="137"/>
                      <a:pt x="5531" y="0"/>
                      <a:pt x="54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42"/>
              <p:cNvSpPr/>
              <p:nvPr/>
            </p:nvSpPr>
            <p:spPr>
              <a:xfrm>
                <a:off x="7603330" y="3200203"/>
                <a:ext cx="337814" cy="430341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8564" extrusionOk="0">
                    <a:moveTo>
                      <a:pt x="2801" y="0"/>
                    </a:moveTo>
                    <a:cubicBezTo>
                      <a:pt x="1867" y="322"/>
                      <a:pt x="553" y="2901"/>
                      <a:pt x="223" y="6278"/>
                    </a:cubicBezTo>
                    <a:cubicBezTo>
                      <a:pt x="223" y="6278"/>
                      <a:pt x="84" y="6984"/>
                      <a:pt x="1" y="7439"/>
                    </a:cubicBezTo>
                    <a:cubicBezTo>
                      <a:pt x="1030" y="7817"/>
                      <a:pt x="3313" y="8458"/>
                      <a:pt x="5704" y="8563"/>
                    </a:cubicBezTo>
                    <a:cubicBezTo>
                      <a:pt x="5927" y="7081"/>
                      <a:pt x="5906" y="5571"/>
                      <a:pt x="5906" y="5571"/>
                    </a:cubicBezTo>
                    <a:cubicBezTo>
                      <a:pt x="6722" y="336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42"/>
              <p:cNvSpPr/>
              <p:nvPr/>
            </p:nvSpPr>
            <p:spPr>
              <a:xfrm>
                <a:off x="7598757" y="3195881"/>
                <a:ext cx="352388" cy="438934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8735" extrusionOk="0">
                    <a:moveTo>
                      <a:pt x="2882" y="0"/>
                    </a:moveTo>
                    <a:cubicBezTo>
                      <a:pt x="2783" y="0"/>
                      <a:pt x="2787" y="161"/>
                      <a:pt x="2892" y="171"/>
                    </a:cubicBezTo>
                    <a:cubicBezTo>
                      <a:pt x="5720" y="450"/>
                      <a:pt x="6039" y="3413"/>
                      <a:pt x="5912" y="5657"/>
                    </a:cubicBezTo>
                    <a:cubicBezTo>
                      <a:pt x="5874" y="6306"/>
                      <a:pt x="5997" y="7047"/>
                      <a:pt x="5825" y="7674"/>
                    </a:cubicBezTo>
                    <a:cubicBezTo>
                      <a:pt x="5644" y="8338"/>
                      <a:pt x="5348" y="8515"/>
                      <a:pt x="4916" y="8515"/>
                    </a:cubicBezTo>
                    <a:cubicBezTo>
                      <a:pt x="4618" y="8515"/>
                      <a:pt x="4256" y="8431"/>
                      <a:pt x="3822" y="8364"/>
                    </a:cubicBezTo>
                    <a:cubicBezTo>
                      <a:pt x="3363" y="8295"/>
                      <a:pt x="2907" y="8207"/>
                      <a:pt x="2455" y="8108"/>
                    </a:cubicBezTo>
                    <a:cubicBezTo>
                      <a:pt x="1824" y="7968"/>
                      <a:pt x="416" y="7873"/>
                      <a:pt x="244" y="7174"/>
                    </a:cubicBezTo>
                    <a:cubicBezTo>
                      <a:pt x="196" y="6984"/>
                      <a:pt x="366" y="6574"/>
                      <a:pt x="399" y="6364"/>
                    </a:cubicBezTo>
                    <a:cubicBezTo>
                      <a:pt x="517" y="5628"/>
                      <a:pt x="602" y="4912"/>
                      <a:pt x="767" y="4185"/>
                    </a:cubicBezTo>
                    <a:cubicBezTo>
                      <a:pt x="782" y="4121"/>
                      <a:pt x="729" y="4079"/>
                      <a:pt x="678" y="4079"/>
                    </a:cubicBezTo>
                    <a:cubicBezTo>
                      <a:pt x="645" y="4079"/>
                      <a:pt x="613" y="4097"/>
                      <a:pt x="603" y="4140"/>
                    </a:cubicBezTo>
                    <a:cubicBezTo>
                      <a:pt x="349" y="5251"/>
                      <a:pt x="219" y="6383"/>
                      <a:pt x="10" y="7503"/>
                    </a:cubicBezTo>
                    <a:cubicBezTo>
                      <a:pt x="1" y="7551"/>
                      <a:pt x="23" y="7591"/>
                      <a:pt x="69" y="7607"/>
                    </a:cubicBezTo>
                    <a:cubicBezTo>
                      <a:pt x="1912" y="8260"/>
                      <a:pt x="3846" y="8619"/>
                      <a:pt x="5795" y="8735"/>
                    </a:cubicBezTo>
                    <a:cubicBezTo>
                      <a:pt x="5796" y="8735"/>
                      <a:pt x="5798" y="8735"/>
                      <a:pt x="5799" y="8735"/>
                    </a:cubicBezTo>
                    <a:cubicBezTo>
                      <a:pt x="5846" y="8735"/>
                      <a:pt x="5874" y="8691"/>
                      <a:pt x="5880" y="8649"/>
                    </a:cubicBezTo>
                    <a:cubicBezTo>
                      <a:pt x="6254" y="5841"/>
                      <a:pt x="7011" y="408"/>
                      <a:pt x="2892" y="1"/>
                    </a:cubicBezTo>
                    <a:cubicBezTo>
                      <a:pt x="2889" y="0"/>
                      <a:pt x="2885" y="0"/>
                      <a:pt x="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54" name="Google Shape;2954;p42"/>
            <p:cNvGrpSpPr/>
            <p:nvPr/>
          </p:nvGrpSpPr>
          <p:grpSpPr>
            <a:xfrm>
              <a:off x="6351676" y="1242375"/>
              <a:ext cx="2072353" cy="2796396"/>
              <a:chOff x="6351676" y="1518600"/>
              <a:chExt cx="2072353" cy="2796396"/>
            </a:xfrm>
          </p:grpSpPr>
          <p:sp>
            <p:nvSpPr>
              <p:cNvPr id="2955" name="Google Shape;2955;p42"/>
              <p:cNvSpPr/>
              <p:nvPr/>
            </p:nvSpPr>
            <p:spPr>
              <a:xfrm>
                <a:off x="7283770" y="3022862"/>
                <a:ext cx="271980" cy="19848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3950" extrusionOk="0">
                    <a:moveTo>
                      <a:pt x="254" y="0"/>
                    </a:moveTo>
                    <a:lnTo>
                      <a:pt x="256" y="2610"/>
                    </a:lnTo>
                    <a:cubicBezTo>
                      <a:pt x="256" y="2610"/>
                      <a:pt x="163" y="2592"/>
                      <a:pt x="1" y="2568"/>
                    </a:cubicBezTo>
                    <a:lnTo>
                      <a:pt x="1" y="2568"/>
                    </a:lnTo>
                    <a:cubicBezTo>
                      <a:pt x="160" y="2946"/>
                      <a:pt x="484" y="3510"/>
                      <a:pt x="1048" y="3719"/>
                    </a:cubicBezTo>
                    <a:cubicBezTo>
                      <a:pt x="1464" y="3872"/>
                      <a:pt x="1908" y="3949"/>
                      <a:pt x="2368" y="3949"/>
                    </a:cubicBezTo>
                    <a:cubicBezTo>
                      <a:pt x="3362" y="3949"/>
                      <a:pt x="4426" y="3589"/>
                      <a:pt x="5411" y="2866"/>
                    </a:cubicBezTo>
                    <a:cubicBezTo>
                      <a:pt x="5041" y="2810"/>
                      <a:pt x="4815" y="2781"/>
                      <a:pt x="4815" y="2781"/>
                    </a:cubicBezTo>
                    <a:lnTo>
                      <a:pt x="48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2"/>
              <p:cNvSpPr/>
              <p:nvPr/>
            </p:nvSpPr>
            <p:spPr>
              <a:xfrm>
                <a:off x="7277489" y="3018540"/>
                <a:ext cx="284544" cy="152509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035" extrusionOk="0">
                    <a:moveTo>
                      <a:pt x="379" y="0"/>
                    </a:moveTo>
                    <a:cubicBezTo>
                      <a:pt x="333" y="0"/>
                      <a:pt x="294" y="40"/>
                      <a:pt x="294" y="86"/>
                    </a:cubicBezTo>
                    <a:cubicBezTo>
                      <a:pt x="294" y="555"/>
                      <a:pt x="294" y="1025"/>
                      <a:pt x="295" y="1494"/>
                    </a:cubicBezTo>
                    <a:cubicBezTo>
                      <a:pt x="295" y="1769"/>
                      <a:pt x="276" y="2049"/>
                      <a:pt x="295" y="2323"/>
                    </a:cubicBezTo>
                    <a:cubicBezTo>
                      <a:pt x="311" y="2555"/>
                      <a:pt x="333" y="2611"/>
                      <a:pt x="301" y="2611"/>
                    </a:cubicBezTo>
                    <a:cubicBezTo>
                      <a:pt x="280" y="2611"/>
                      <a:pt x="235" y="2586"/>
                      <a:pt x="148" y="2572"/>
                    </a:cubicBezTo>
                    <a:cubicBezTo>
                      <a:pt x="143" y="2571"/>
                      <a:pt x="138" y="2571"/>
                      <a:pt x="133" y="2571"/>
                    </a:cubicBezTo>
                    <a:cubicBezTo>
                      <a:pt x="37" y="2571"/>
                      <a:pt x="0" y="2719"/>
                      <a:pt x="103" y="2736"/>
                    </a:cubicBezTo>
                    <a:cubicBezTo>
                      <a:pt x="188" y="2748"/>
                      <a:pt x="273" y="2762"/>
                      <a:pt x="358" y="2778"/>
                    </a:cubicBezTo>
                    <a:cubicBezTo>
                      <a:pt x="364" y="2779"/>
                      <a:pt x="370" y="2780"/>
                      <a:pt x="377" y="2780"/>
                    </a:cubicBezTo>
                    <a:cubicBezTo>
                      <a:pt x="423" y="2780"/>
                      <a:pt x="465" y="2748"/>
                      <a:pt x="465" y="2696"/>
                    </a:cubicBezTo>
                    <a:cubicBezTo>
                      <a:pt x="465" y="2329"/>
                      <a:pt x="465" y="1962"/>
                      <a:pt x="465" y="1596"/>
                    </a:cubicBezTo>
                    <a:cubicBezTo>
                      <a:pt x="464" y="1275"/>
                      <a:pt x="319" y="505"/>
                      <a:pt x="455" y="187"/>
                    </a:cubicBezTo>
                    <a:lnTo>
                      <a:pt x="455" y="187"/>
                    </a:lnTo>
                    <a:cubicBezTo>
                      <a:pt x="471" y="187"/>
                      <a:pt x="497" y="182"/>
                      <a:pt x="533" y="171"/>
                    </a:cubicBezTo>
                    <a:cubicBezTo>
                      <a:pt x="577" y="157"/>
                      <a:pt x="630" y="152"/>
                      <a:pt x="686" y="152"/>
                    </a:cubicBezTo>
                    <a:cubicBezTo>
                      <a:pt x="798" y="152"/>
                      <a:pt x="923" y="171"/>
                      <a:pt x="1015" y="171"/>
                    </a:cubicBezTo>
                    <a:lnTo>
                      <a:pt x="4382" y="171"/>
                    </a:lnTo>
                    <a:cubicBezTo>
                      <a:pt x="4461" y="171"/>
                      <a:pt x="4584" y="151"/>
                      <a:pt x="4690" y="151"/>
                    </a:cubicBezTo>
                    <a:cubicBezTo>
                      <a:pt x="4743" y="151"/>
                      <a:pt x="4792" y="156"/>
                      <a:pt x="4828" y="171"/>
                    </a:cubicBezTo>
                    <a:cubicBezTo>
                      <a:pt x="4834" y="173"/>
                      <a:pt x="4840" y="175"/>
                      <a:pt x="4846" y="177"/>
                    </a:cubicBezTo>
                    <a:lnTo>
                      <a:pt x="4846" y="177"/>
                    </a:lnTo>
                    <a:cubicBezTo>
                      <a:pt x="4848" y="186"/>
                      <a:pt x="4852" y="197"/>
                      <a:pt x="4856" y="209"/>
                    </a:cubicBezTo>
                    <a:cubicBezTo>
                      <a:pt x="5002" y="588"/>
                      <a:pt x="4856" y="1280"/>
                      <a:pt x="4855" y="1684"/>
                    </a:cubicBezTo>
                    <a:cubicBezTo>
                      <a:pt x="4855" y="2079"/>
                      <a:pt x="4855" y="2472"/>
                      <a:pt x="4855" y="2867"/>
                    </a:cubicBezTo>
                    <a:cubicBezTo>
                      <a:pt x="4855" y="2899"/>
                      <a:pt x="4882" y="2944"/>
                      <a:pt x="4917" y="2949"/>
                    </a:cubicBezTo>
                    <a:cubicBezTo>
                      <a:pt x="5116" y="2975"/>
                      <a:pt x="5315" y="3005"/>
                      <a:pt x="5514" y="3034"/>
                    </a:cubicBezTo>
                    <a:cubicBezTo>
                      <a:pt x="5519" y="3034"/>
                      <a:pt x="5523" y="3035"/>
                      <a:pt x="5528" y="3035"/>
                    </a:cubicBezTo>
                    <a:cubicBezTo>
                      <a:pt x="5624" y="3035"/>
                      <a:pt x="5662" y="2885"/>
                      <a:pt x="5559" y="2870"/>
                    </a:cubicBezTo>
                    <a:cubicBezTo>
                      <a:pt x="5030" y="2792"/>
                      <a:pt x="5138" y="2932"/>
                      <a:pt x="5026" y="2637"/>
                    </a:cubicBezTo>
                    <a:cubicBezTo>
                      <a:pt x="4935" y="2398"/>
                      <a:pt x="5026" y="1941"/>
                      <a:pt x="5026" y="1684"/>
                    </a:cubicBezTo>
                    <a:cubicBezTo>
                      <a:pt x="5026" y="1151"/>
                      <a:pt x="5026" y="619"/>
                      <a:pt x="5026" y="86"/>
                    </a:cubicBezTo>
                    <a:cubicBezTo>
                      <a:pt x="5026" y="40"/>
                      <a:pt x="4987" y="0"/>
                      <a:pt x="4942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42"/>
              <p:cNvSpPr/>
              <p:nvPr/>
            </p:nvSpPr>
            <p:spPr>
              <a:xfrm>
                <a:off x="6369767" y="1817150"/>
                <a:ext cx="558383" cy="1573126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31306" extrusionOk="0">
                    <a:moveTo>
                      <a:pt x="5130" y="1"/>
                    </a:moveTo>
                    <a:cubicBezTo>
                      <a:pt x="5071" y="1"/>
                      <a:pt x="5007" y="14"/>
                      <a:pt x="4939" y="40"/>
                    </a:cubicBezTo>
                    <a:cubicBezTo>
                      <a:pt x="4022" y="398"/>
                      <a:pt x="4102" y="3818"/>
                      <a:pt x="4522" y="6275"/>
                    </a:cubicBezTo>
                    <a:lnTo>
                      <a:pt x="851" y="7686"/>
                    </a:lnTo>
                    <a:cubicBezTo>
                      <a:pt x="851" y="7686"/>
                      <a:pt x="0" y="10561"/>
                      <a:pt x="1313" y="12104"/>
                    </a:cubicBezTo>
                    <a:cubicBezTo>
                      <a:pt x="1313" y="12104"/>
                      <a:pt x="1661" y="22367"/>
                      <a:pt x="3581" y="25574"/>
                    </a:cubicBezTo>
                    <a:cubicBezTo>
                      <a:pt x="4645" y="27350"/>
                      <a:pt x="7751" y="29540"/>
                      <a:pt x="10631" y="31306"/>
                    </a:cubicBezTo>
                    <a:cubicBezTo>
                      <a:pt x="10687" y="27326"/>
                      <a:pt x="10965" y="24879"/>
                      <a:pt x="11110" y="23855"/>
                    </a:cubicBezTo>
                    <a:cubicBezTo>
                      <a:pt x="9399" y="22810"/>
                      <a:pt x="8355" y="22035"/>
                      <a:pt x="8355" y="22035"/>
                    </a:cubicBezTo>
                    <a:cubicBezTo>
                      <a:pt x="8355" y="22035"/>
                      <a:pt x="6495" y="15195"/>
                      <a:pt x="6394" y="12104"/>
                    </a:cubicBezTo>
                    <a:cubicBezTo>
                      <a:pt x="6394" y="12104"/>
                      <a:pt x="8063" y="10610"/>
                      <a:pt x="8156" y="8243"/>
                    </a:cubicBezTo>
                    <a:cubicBezTo>
                      <a:pt x="8156" y="8243"/>
                      <a:pt x="7684" y="7462"/>
                      <a:pt x="7005" y="6086"/>
                    </a:cubicBezTo>
                    <a:cubicBezTo>
                      <a:pt x="7005" y="6086"/>
                      <a:pt x="6642" y="4924"/>
                      <a:pt x="6198" y="2833"/>
                    </a:cubicBezTo>
                    <a:cubicBezTo>
                      <a:pt x="5926" y="1555"/>
                      <a:pt x="5789" y="1"/>
                      <a:pt x="51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42"/>
              <p:cNvSpPr/>
              <p:nvPr/>
            </p:nvSpPr>
            <p:spPr>
              <a:xfrm>
                <a:off x="6727016" y="2924417"/>
                <a:ext cx="97746" cy="90149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794" extrusionOk="0">
                    <a:moveTo>
                      <a:pt x="1246" y="1"/>
                    </a:moveTo>
                    <a:cubicBezTo>
                      <a:pt x="1246" y="1"/>
                      <a:pt x="732" y="1114"/>
                      <a:pt x="0" y="1793"/>
                    </a:cubicBezTo>
                    <a:cubicBezTo>
                      <a:pt x="0" y="1793"/>
                      <a:pt x="1002" y="1287"/>
                      <a:pt x="1944" y="493"/>
                    </a:cubicBezTo>
                    <a:cubicBezTo>
                      <a:pt x="1493" y="185"/>
                      <a:pt x="1246" y="1"/>
                      <a:pt x="1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42"/>
              <p:cNvSpPr/>
              <p:nvPr/>
            </p:nvSpPr>
            <p:spPr>
              <a:xfrm>
                <a:off x="6816065" y="2998640"/>
                <a:ext cx="112069" cy="39169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7795" extrusionOk="0">
                    <a:moveTo>
                      <a:pt x="1674" y="0"/>
                    </a:moveTo>
                    <a:cubicBezTo>
                      <a:pt x="1503" y="978"/>
                      <a:pt x="1045" y="3791"/>
                      <a:pt x="917" y="6622"/>
                    </a:cubicBezTo>
                    <a:cubicBezTo>
                      <a:pt x="613" y="6640"/>
                      <a:pt x="306" y="6659"/>
                      <a:pt x="0" y="6682"/>
                    </a:cubicBezTo>
                    <a:cubicBezTo>
                      <a:pt x="581" y="7065"/>
                      <a:pt x="1169" y="7439"/>
                      <a:pt x="1750" y="7795"/>
                    </a:cubicBezTo>
                    <a:cubicBezTo>
                      <a:pt x="1806" y="3815"/>
                      <a:pt x="2084" y="1368"/>
                      <a:pt x="2229" y="344"/>
                    </a:cubicBezTo>
                    <a:cubicBezTo>
                      <a:pt x="2035" y="225"/>
                      <a:pt x="1851" y="111"/>
                      <a:pt x="1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2"/>
              <p:cNvSpPr/>
              <p:nvPr/>
            </p:nvSpPr>
            <p:spPr>
              <a:xfrm>
                <a:off x="6821844" y="2947231"/>
                <a:ext cx="106289" cy="100801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6" extrusionOk="0">
                    <a:moveTo>
                      <a:pt x="0" y="1"/>
                    </a:moveTo>
                    <a:cubicBezTo>
                      <a:pt x="50" y="73"/>
                      <a:pt x="98" y="146"/>
                      <a:pt x="150" y="218"/>
                    </a:cubicBezTo>
                    <a:cubicBezTo>
                      <a:pt x="654" y="900"/>
                      <a:pt x="1286" y="1495"/>
                      <a:pt x="2032" y="2005"/>
                    </a:cubicBezTo>
                    <a:cubicBezTo>
                      <a:pt x="2062" y="1754"/>
                      <a:pt x="2091" y="1539"/>
                      <a:pt x="2114" y="1367"/>
                    </a:cubicBezTo>
                    <a:cubicBezTo>
                      <a:pt x="1199" y="808"/>
                      <a:pt x="477" y="32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42"/>
              <p:cNvSpPr/>
              <p:nvPr/>
            </p:nvSpPr>
            <p:spPr>
              <a:xfrm>
                <a:off x="6400170" y="2042182"/>
                <a:ext cx="379526" cy="383206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7626" extrusionOk="0">
                    <a:moveTo>
                      <a:pt x="3689" y="0"/>
                    </a:moveTo>
                    <a:lnTo>
                      <a:pt x="3689" y="0"/>
                    </a:lnTo>
                    <a:cubicBezTo>
                      <a:pt x="3743" y="617"/>
                      <a:pt x="3820" y="1232"/>
                      <a:pt x="3917" y="1797"/>
                    </a:cubicBezTo>
                    <a:lnTo>
                      <a:pt x="246" y="3208"/>
                    </a:lnTo>
                    <a:cubicBezTo>
                      <a:pt x="246" y="3208"/>
                      <a:pt x="69" y="3809"/>
                      <a:pt x="0" y="4608"/>
                    </a:cubicBezTo>
                    <a:cubicBezTo>
                      <a:pt x="47" y="4618"/>
                      <a:pt x="92" y="4622"/>
                      <a:pt x="135" y="4622"/>
                    </a:cubicBezTo>
                    <a:cubicBezTo>
                      <a:pt x="204" y="4622"/>
                      <a:pt x="268" y="4611"/>
                      <a:pt x="324" y="4597"/>
                    </a:cubicBezTo>
                    <a:cubicBezTo>
                      <a:pt x="612" y="4519"/>
                      <a:pt x="900" y="4297"/>
                      <a:pt x="1072" y="3899"/>
                    </a:cubicBezTo>
                    <a:cubicBezTo>
                      <a:pt x="1184" y="3952"/>
                      <a:pt x="1292" y="3972"/>
                      <a:pt x="1389" y="3972"/>
                    </a:cubicBezTo>
                    <a:cubicBezTo>
                      <a:pt x="1464" y="3972"/>
                      <a:pt x="1534" y="3961"/>
                      <a:pt x="1594" y="3945"/>
                    </a:cubicBezTo>
                    <a:cubicBezTo>
                      <a:pt x="1918" y="3858"/>
                      <a:pt x="2241" y="3606"/>
                      <a:pt x="2429" y="3151"/>
                    </a:cubicBezTo>
                    <a:cubicBezTo>
                      <a:pt x="2570" y="3233"/>
                      <a:pt x="2708" y="3262"/>
                      <a:pt x="2829" y="3262"/>
                    </a:cubicBezTo>
                    <a:cubicBezTo>
                      <a:pt x="2909" y="3262"/>
                      <a:pt x="2982" y="3250"/>
                      <a:pt x="3045" y="3234"/>
                    </a:cubicBezTo>
                    <a:cubicBezTo>
                      <a:pt x="3147" y="3206"/>
                      <a:pt x="3249" y="3162"/>
                      <a:pt x="3348" y="3103"/>
                    </a:cubicBezTo>
                    <a:cubicBezTo>
                      <a:pt x="3607" y="3249"/>
                      <a:pt x="3938" y="3378"/>
                      <a:pt x="4368" y="3450"/>
                    </a:cubicBezTo>
                    <a:cubicBezTo>
                      <a:pt x="3791" y="4007"/>
                      <a:pt x="2814" y="5419"/>
                      <a:pt x="3176" y="7513"/>
                    </a:cubicBezTo>
                    <a:lnTo>
                      <a:pt x="4805" y="6892"/>
                    </a:lnTo>
                    <a:lnTo>
                      <a:pt x="5789" y="7626"/>
                    </a:lnTo>
                    <a:cubicBezTo>
                      <a:pt x="5789" y="7626"/>
                      <a:pt x="7458" y="6132"/>
                      <a:pt x="7551" y="3765"/>
                    </a:cubicBezTo>
                    <a:cubicBezTo>
                      <a:pt x="7551" y="3765"/>
                      <a:pt x="7079" y="2984"/>
                      <a:pt x="6400" y="1608"/>
                    </a:cubicBezTo>
                    <a:cubicBezTo>
                      <a:pt x="6400" y="1608"/>
                      <a:pt x="6290" y="1254"/>
                      <a:pt x="6117" y="588"/>
                    </a:cubicBezTo>
                    <a:cubicBezTo>
                      <a:pt x="5947" y="541"/>
                      <a:pt x="5779" y="511"/>
                      <a:pt x="5616" y="504"/>
                    </a:cubicBezTo>
                    <a:cubicBezTo>
                      <a:pt x="5583" y="503"/>
                      <a:pt x="5547" y="502"/>
                      <a:pt x="5509" y="502"/>
                    </a:cubicBezTo>
                    <a:cubicBezTo>
                      <a:pt x="5151" y="502"/>
                      <a:pt x="4575" y="561"/>
                      <a:pt x="4024" y="672"/>
                    </a:cubicBezTo>
                    <a:cubicBezTo>
                      <a:pt x="3955" y="416"/>
                      <a:pt x="3838" y="189"/>
                      <a:pt x="3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42"/>
              <p:cNvSpPr/>
              <p:nvPr/>
            </p:nvSpPr>
            <p:spPr>
              <a:xfrm>
                <a:off x="6554949" y="2159924"/>
                <a:ext cx="32163" cy="4070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0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122" y="672"/>
                      <a:pt x="354" y="765"/>
                      <a:pt x="639" y="809"/>
                    </a:cubicBezTo>
                    <a:lnTo>
                      <a:pt x="639" y="1"/>
                    </a:ln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2"/>
              <p:cNvSpPr/>
              <p:nvPr/>
            </p:nvSpPr>
            <p:spPr>
              <a:xfrm>
                <a:off x="6589875" y="2078012"/>
                <a:ext cx="41913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99" extrusionOk="0">
                    <a:moveTo>
                      <a:pt x="52" y="1"/>
                    </a:moveTo>
                    <a:lnTo>
                      <a:pt x="0" y="99"/>
                    </a:lnTo>
                    <a:cubicBezTo>
                      <a:pt x="20" y="268"/>
                      <a:pt x="42" y="435"/>
                      <a:pt x="66" y="599"/>
                    </a:cubicBezTo>
                    <a:lnTo>
                      <a:pt x="834" y="599"/>
                    </a:lnTo>
                    <a:lnTo>
                      <a:pt x="834" y="257"/>
                    </a:lnTo>
                    <a:cubicBezTo>
                      <a:pt x="700" y="245"/>
                      <a:pt x="578" y="242"/>
                      <a:pt x="477" y="242"/>
                    </a:cubicBezTo>
                    <a:cubicBezTo>
                      <a:pt x="304" y="242"/>
                      <a:pt x="194" y="252"/>
                      <a:pt x="194" y="252"/>
                    </a:cubicBezTo>
                    <a:cubicBezTo>
                      <a:pt x="147" y="115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42"/>
              <p:cNvSpPr/>
              <p:nvPr/>
            </p:nvSpPr>
            <p:spPr>
              <a:xfrm>
                <a:off x="6431327" y="2421237"/>
                <a:ext cx="501243" cy="973393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19371" extrusionOk="0">
                    <a:moveTo>
                      <a:pt x="85" y="1"/>
                    </a:moveTo>
                    <a:cubicBezTo>
                      <a:pt x="42" y="1"/>
                      <a:pt x="1" y="28"/>
                      <a:pt x="3" y="83"/>
                    </a:cubicBezTo>
                    <a:cubicBezTo>
                      <a:pt x="111" y="3177"/>
                      <a:pt x="383" y="6302"/>
                      <a:pt x="956" y="9346"/>
                    </a:cubicBezTo>
                    <a:cubicBezTo>
                      <a:pt x="1262" y="10978"/>
                      <a:pt x="1617" y="12774"/>
                      <a:pt x="2647" y="14123"/>
                    </a:cubicBezTo>
                    <a:cubicBezTo>
                      <a:pt x="4339" y="16339"/>
                      <a:pt x="7032" y="17918"/>
                      <a:pt x="9363" y="19359"/>
                    </a:cubicBezTo>
                    <a:cubicBezTo>
                      <a:pt x="9376" y="19367"/>
                      <a:pt x="9390" y="19370"/>
                      <a:pt x="9404" y="19370"/>
                    </a:cubicBezTo>
                    <a:cubicBezTo>
                      <a:pt x="9448" y="19370"/>
                      <a:pt x="9490" y="19333"/>
                      <a:pt x="9491" y="19285"/>
                    </a:cubicBezTo>
                    <a:cubicBezTo>
                      <a:pt x="9532" y="16807"/>
                      <a:pt x="9626" y="14315"/>
                      <a:pt x="9967" y="11857"/>
                    </a:cubicBezTo>
                    <a:cubicBezTo>
                      <a:pt x="9973" y="11818"/>
                      <a:pt x="9964" y="11783"/>
                      <a:pt x="9929" y="11761"/>
                    </a:cubicBezTo>
                    <a:cubicBezTo>
                      <a:pt x="9237" y="11334"/>
                      <a:pt x="7598" y="10597"/>
                      <a:pt x="7197" y="9936"/>
                    </a:cubicBezTo>
                    <a:cubicBezTo>
                      <a:pt x="6875" y="9407"/>
                      <a:pt x="6813" y="8464"/>
                      <a:pt x="6669" y="7874"/>
                    </a:cubicBezTo>
                    <a:cubicBezTo>
                      <a:pt x="6046" y="5332"/>
                      <a:pt x="5375" y="2707"/>
                      <a:pt x="5254" y="83"/>
                    </a:cubicBezTo>
                    <a:cubicBezTo>
                      <a:pt x="5251" y="28"/>
                      <a:pt x="5208" y="1"/>
                      <a:pt x="5165" y="1"/>
                    </a:cubicBezTo>
                    <a:cubicBezTo>
                      <a:pt x="5122" y="1"/>
                      <a:pt x="5081" y="28"/>
                      <a:pt x="5084" y="83"/>
                    </a:cubicBezTo>
                    <a:cubicBezTo>
                      <a:pt x="5217" y="2984"/>
                      <a:pt x="5988" y="5887"/>
                      <a:pt x="6697" y="8691"/>
                    </a:cubicBezTo>
                    <a:cubicBezTo>
                      <a:pt x="6803" y="9108"/>
                      <a:pt x="6849" y="9759"/>
                      <a:pt x="7112" y="10106"/>
                    </a:cubicBezTo>
                    <a:cubicBezTo>
                      <a:pt x="7416" y="10507"/>
                      <a:pt x="8188" y="10854"/>
                      <a:pt x="8599" y="11122"/>
                    </a:cubicBezTo>
                    <a:cubicBezTo>
                      <a:pt x="9294" y="11576"/>
                      <a:pt x="9809" y="11695"/>
                      <a:pt x="9710" y="12534"/>
                    </a:cubicBezTo>
                    <a:cubicBezTo>
                      <a:pt x="9515" y="14184"/>
                      <a:pt x="9419" y="15844"/>
                      <a:pt x="9363" y="17503"/>
                    </a:cubicBezTo>
                    <a:cubicBezTo>
                      <a:pt x="9350" y="17908"/>
                      <a:pt x="9540" y="18795"/>
                      <a:pt x="9036" y="18956"/>
                    </a:cubicBezTo>
                    <a:cubicBezTo>
                      <a:pt x="9026" y="18959"/>
                      <a:pt x="9015" y="18961"/>
                      <a:pt x="9003" y="18961"/>
                    </a:cubicBezTo>
                    <a:cubicBezTo>
                      <a:pt x="8722" y="18961"/>
                      <a:pt x="7833" y="18188"/>
                      <a:pt x="7589" y="18025"/>
                    </a:cubicBezTo>
                    <a:cubicBezTo>
                      <a:pt x="6487" y="17293"/>
                      <a:pt x="5398" y="16523"/>
                      <a:pt x="4396" y="15657"/>
                    </a:cubicBezTo>
                    <a:cubicBezTo>
                      <a:pt x="3115" y="14550"/>
                      <a:pt x="2210" y="13394"/>
                      <a:pt x="1708" y="11775"/>
                    </a:cubicBezTo>
                    <a:cubicBezTo>
                      <a:pt x="1250" y="10296"/>
                      <a:pt x="997" y="8750"/>
                      <a:pt x="785" y="7220"/>
                    </a:cubicBezTo>
                    <a:cubicBezTo>
                      <a:pt x="461" y="4857"/>
                      <a:pt x="256" y="2467"/>
                      <a:pt x="172" y="83"/>
                    </a:cubicBezTo>
                    <a:cubicBezTo>
                      <a:pt x="171" y="28"/>
                      <a:pt x="127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42"/>
              <p:cNvSpPr/>
              <p:nvPr/>
            </p:nvSpPr>
            <p:spPr>
              <a:xfrm>
                <a:off x="6375697" y="1814186"/>
                <a:ext cx="416413" cy="615412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2247" extrusionOk="0">
                    <a:moveTo>
                      <a:pt x="4981" y="1"/>
                    </a:moveTo>
                    <a:cubicBezTo>
                      <a:pt x="4810" y="1"/>
                      <a:pt x="4626" y="106"/>
                      <a:pt x="4438" y="352"/>
                    </a:cubicBezTo>
                    <a:cubicBezTo>
                      <a:pt x="3590" y="1465"/>
                      <a:pt x="4011" y="3876"/>
                      <a:pt x="4149" y="5114"/>
                    </a:cubicBezTo>
                    <a:cubicBezTo>
                      <a:pt x="4167" y="5283"/>
                      <a:pt x="4398" y="6183"/>
                      <a:pt x="4357" y="6261"/>
                    </a:cubicBezTo>
                    <a:cubicBezTo>
                      <a:pt x="4311" y="6350"/>
                      <a:pt x="3938" y="6404"/>
                      <a:pt x="3856" y="6454"/>
                    </a:cubicBezTo>
                    <a:cubicBezTo>
                      <a:pt x="3293" y="6797"/>
                      <a:pt x="2519" y="6967"/>
                      <a:pt x="1903" y="7205"/>
                    </a:cubicBezTo>
                    <a:cubicBezTo>
                      <a:pt x="1129" y="7502"/>
                      <a:pt x="792" y="7436"/>
                      <a:pt x="549" y="8145"/>
                    </a:cubicBezTo>
                    <a:cubicBezTo>
                      <a:pt x="109" y="9420"/>
                      <a:pt x="331" y="11131"/>
                      <a:pt x="1121" y="12206"/>
                    </a:cubicBezTo>
                    <a:cubicBezTo>
                      <a:pt x="1140" y="12232"/>
                      <a:pt x="1166" y="12243"/>
                      <a:pt x="1192" y="12243"/>
                    </a:cubicBezTo>
                    <a:cubicBezTo>
                      <a:pt x="1254" y="12243"/>
                      <a:pt x="1314" y="12182"/>
                      <a:pt x="1268" y="12120"/>
                    </a:cubicBezTo>
                    <a:cubicBezTo>
                      <a:pt x="561" y="11158"/>
                      <a:pt x="0" y="8356"/>
                      <a:pt x="1104" y="7693"/>
                    </a:cubicBezTo>
                    <a:cubicBezTo>
                      <a:pt x="2073" y="7111"/>
                      <a:pt x="3369" y="6822"/>
                      <a:pt x="4426" y="6416"/>
                    </a:cubicBezTo>
                    <a:cubicBezTo>
                      <a:pt x="4473" y="6398"/>
                      <a:pt x="4494" y="6361"/>
                      <a:pt x="4486" y="6312"/>
                    </a:cubicBezTo>
                    <a:cubicBezTo>
                      <a:pt x="4312" y="5223"/>
                      <a:pt x="4193" y="4122"/>
                      <a:pt x="4189" y="3019"/>
                    </a:cubicBezTo>
                    <a:cubicBezTo>
                      <a:pt x="4187" y="2594"/>
                      <a:pt x="4215" y="273"/>
                      <a:pt x="4971" y="273"/>
                    </a:cubicBezTo>
                    <a:cubicBezTo>
                      <a:pt x="5098" y="273"/>
                      <a:pt x="5245" y="338"/>
                      <a:pt x="5415" y="488"/>
                    </a:cubicBezTo>
                    <a:cubicBezTo>
                      <a:pt x="5876" y="891"/>
                      <a:pt x="5879" y="2340"/>
                      <a:pt x="5998" y="2915"/>
                    </a:cubicBezTo>
                    <a:cubicBezTo>
                      <a:pt x="6182" y="3809"/>
                      <a:pt x="6394" y="4700"/>
                      <a:pt x="6636" y="5579"/>
                    </a:cubicBezTo>
                    <a:cubicBezTo>
                      <a:pt x="6898" y="6533"/>
                      <a:pt x="7638" y="7310"/>
                      <a:pt x="7898" y="8231"/>
                    </a:cubicBezTo>
                    <a:cubicBezTo>
                      <a:pt x="8245" y="9464"/>
                      <a:pt x="7104" y="11281"/>
                      <a:pt x="6216" y="12102"/>
                    </a:cubicBezTo>
                    <a:cubicBezTo>
                      <a:pt x="6153" y="12161"/>
                      <a:pt x="6212" y="12246"/>
                      <a:pt x="6279" y="12246"/>
                    </a:cubicBezTo>
                    <a:cubicBezTo>
                      <a:pt x="6298" y="12246"/>
                      <a:pt x="6318" y="12239"/>
                      <a:pt x="6336" y="12223"/>
                    </a:cubicBezTo>
                    <a:cubicBezTo>
                      <a:pt x="7187" y="11435"/>
                      <a:pt x="7788" y="10297"/>
                      <a:pt x="8018" y="9169"/>
                    </a:cubicBezTo>
                    <a:cubicBezTo>
                      <a:pt x="8285" y="7858"/>
                      <a:pt x="7332" y="7125"/>
                      <a:pt x="6905" y="5908"/>
                    </a:cubicBezTo>
                    <a:cubicBezTo>
                      <a:pt x="6320" y="4239"/>
                      <a:pt x="6392" y="2261"/>
                      <a:pt x="5673" y="662"/>
                    </a:cubicBezTo>
                    <a:cubicBezTo>
                      <a:pt x="5498" y="272"/>
                      <a:pt x="5256" y="1"/>
                      <a:pt x="49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2"/>
              <p:cNvSpPr/>
              <p:nvPr/>
            </p:nvSpPr>
            <p:spPr>
              <a:xfrm>
                <a:off x="6478615" y="2026201"/>
                <a:ext cx="121215" cy="165926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3302" extrusionOk="0">
                    <a:moveTo>
                      <a:pt x="1228" y="1"/>
                    </a:moveTo>
                    <a:cubicBezTo>
                      <a:pt x="1167" y="1"/>
                      <a:pt x="1105" y="9"/>
                      <a:pt x="1044" y="25"/>
                    </a:cubicBezTo>
                    <a:cubicBezTo>
                      <a:pt x="468" y="180"/>
                      <a:pt x="1" y="1057"/>
                      <a:pt x="234" y="1921"/>
                    </a:cubicBezTo>
                    <a:cubicBezTo>
                      <a:pt x="443" y="2700"/>
                      <a:pt x="779" y="3301"/>
                      <a:pt x="1264" y="3301"/>
                    </a:cubicBezTo>
                    <a:cubicBezTo>
                      <a:pt x="1318" y="3301"/>
                      <a:pt x="1374" y="3294"/>
                      <a:pt x="1432" y="3278"/>
                    </a:cubicBezTo>
                    <a:cubicBezTo>
                      <a:pt x="2009" y="3124"/>
                      <a:pt x="2411" y="2464"/>
                      <a:pt x="2321" y="1361"/>
                    </a:cubicBezTo>
                    <a:cubicBezTo>
                      <a:pt x="2255" y="563"/>
                      <a:pt x="1747" y="1"/>
                      <a:pt x="1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42"/>
              <p:cNvSpPr/>
              <p:nvPr/>
            </p:nvSpPr>
            <p:spPr>
              <a:xfrm>
                <a:off x="6519822" y="2078012"/>
                <a:ext cx="79755" cy="11125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2214" extrusionOk="0">
                    <a:moveTo>
                      <a:pt x="1446" y="1"/>
                    </a:moveTo>
                    <a:cubicBezTo>
                      <a:pt x="875" y="132"/>
                      <a:pt x="365" y="319"/>
                      <a:pt x="199" y="561"/>
                    </a:cubicBezTo>
                    <a:cubicBezTo>
                      <a:pt x="9" y="837"/>
                      <a:pt x="0" y="1221"/>
                      <a:pt x="176" y="1588"/>
                    </a:cubicBezTo>
                    <a:cubicBezTo>
                      <a:pt x="248" y="1737"/>
                      <a:pt x="400" y="1982"/>
                      <a:pt x="699" y="2213"/>
                    </a:cubicBezTo>
                    <a:cubicBezTo>
                      <a:pt x="1227" y="2016"/>
                      <a:pt x="1587" y="1375"/>
                      <a:pt x="1501" y="330"/>
                    </a:cubicBezTo>
                    <a:cubicBezTo>
                      <a:pt x="1492" y="215"/>
                      <a:pt x="1473" y="106"/>
                      <a:pt x="1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42"/>
              <p:cNvSpPr/>
              <p:nvPr/>
            </p:nvSpPr>
            <p:spPr>
              <a:xfrm>
                <a:off x="6410522" y="2073288"/>
                <a:ext cx="113124" cy="15487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082" extrusionOk="0">
                    <a:moveTo>
                      <a:pt x="1146" y="1"/>
                    </a:moveTo>
                    <a:cubicBezTo>
                      <a:pt x="1089" y="1"/>
                      <a:pt x="1031" y="8"/>
                      <a:pt x="974" y="23"/>
                    </a:cubicBezTo>
                    <a:cubicBezTo>
                      <a:pt x="436" y="168"/>
                      <a:pt x="1" y="986"/>
                      <a:pt x="217" y="1793"/>
                    </a:cubicBezTo>
                    <a:cubicBezTo>
                      <a:pt x="413" y="2520"/>
                      <a:pt x="726" y="3081"/>
                      <a:pt x="1179" y="3081"/>
                    </a:cubicBezTo>
                    <a:cubicBezTo>
                      <a:pt x="1230" y="3081"/>
                      <a:pt x="1282" y="3074"/>
                      <a:pt x="1336" y="3060"/>
                    </a:cubicBezTo>
                    <a:cubicBezTo>
                      <a:pt x="1874" y="2915"/>
                      <a:pt x="2251" y="2299"/>
                      <a:pt x="2166" y="1270"/>
                    </a:cubicBezTo>
                    <a:cubicBezTo>
                      <a:pt x="2104" y="525"/>
                      <a:pt x="1630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2"/>
              <p:cNvSpPr/>
              <p:nvPr/>
            </p:nvSpPr>
            <p:spPr>
              <a:xfrm>
                <a:off x="6353887" y="2122988"/>
                <a:ext cx="101013" cy="138288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752" extrusionOk="0">
                    <a:moveTo>
                      <a:pt x="1024" y="0"/>
                    </a:moveTo>
                    <a:cubicBezTo>
                      <a:pt x="973" y="0"/>
                      <a:pt x="921" y="7"/>
                      <a:pt x="870" y="21"/>
                    </a:cubicBezTo>
                    <a:cubicBezTo>
                      <a:pt x="389" y="150"/>
                      <a:pt x="0" y="881"/>
                      <a:pt x="194" y="1601"/>
                    </a:cubicBezTo>
                    <a:cubicBezTo>
                      <a:pt x="369" y="2249"/>
                      <a:pt x="648" y="2751"/>
                      <a:pt x="1053" y="2751"/>
                    </a:cubicBezTo>
                    <a:cubicBezTo>
                      <a:pt x="1098" y="2751"/>
                      <a:pt x="1145" y="2745"/>
                      <a:pt x="1193" y="2732"/>
                    </a:cubicBezTo>
                    <a:cubicBezTo>
                      <a:pt x="1673" y="2603"/>
                      <a:pt x="2009" y="2053"/>
                      <a:pt x="1933" y="1134"/>
                    </a:cubicBezTo>
                    <a:cubicBezTo>
                      <a:pt x="1879" y="469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42"/>
              <p:cNvSpPr/>
              <p:nvPr/>
            </p:nvSpPr>
            <p:spPr>
              <a:xfrm>
                <a:off x="6351676" y="2119671"/>
                <a:ext cx="101917" cy="145826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902" extrusionOk="0">
                    <a:moveTo>
                      <a:pt x="1064" y="0"/>
                    </a:moveTo>
                    <a:cubicBezTo>
                      <a:pt x="732" y="0"/>
                      <a:pt x="461" y="214"/>
                      <a:pt x="282" y="547"/>
                    </a:cubicBezTo>
                    <a:cubicBezTo>
                      <a:pt x="1" y="1069"/>
                      <a:pt x="96" y="1666"/>
                      <a:pt x="326" y="2188"/>
                    </a:cubicBezTo>
                    <a:cubicBezTo>
                      <a:pt x="470" y="2513"/>
                      <a:pt x="706" y="2902"/>
                      <a:pt x="1107" y="2902"/>
                    </a:cubicBezTo>
                    <a:cubicBezTo>
                      <a:pt x="1111" y="2902"/>
                      <a:pt x="1116" y="2902"/>
                      <a:pt x="1120" y="2902"/>
                    </a:cubicBezTo>
                    <a:cubicBezTo>
                      <a:pt x="1614" y="2890"/>
                      <a:pt x="1888" y="2402"/>
                      <a:pt x="2009" y="1992"/>
                    </a:cubicBezTo>
                    <a:cubicBezTo>
                      <a:pt x="2028" y="1928"/>
                      <a:pt x="1976" y="1887"/>
                      <a:pt x="1925" y="1887"/>
                    </a:cubicBezTo>
                    <a:cubicBezTo>
                      <a:pt x="1891" y="1887"/>
                      <a:pt x="1858" y="1905"/>
                      <a:pt x="1846" y="1947"/>
                    </a:cubicBezTo>
                    <a:cubicBezTo>
                      <a:pt x="1739" y="2307"/>
                      <a:pt x="1533" y="2678"/>
                      <a:pt x="1171" y="2678"/>
                    </a:cubicBezTo>
                    <a:cubicBezTo>
                      <a:pt x="1116" y="2678"/>
                      <a:pt x="1057" y="2670"/>
                      <a:pt x="995" y="2651"/>
                    </a:cubicBezTo>
                    <a:cubicBezTo>
                      <a:pt x="619" y="2539"/>
                      <a:pt x="481" y="2181"/>
                      <a:pt x="371" y="1821"/>
                    </a:cubicBezTo>
                    <a:cubicBezTo>
                      <a:pt x="277" y="1514"/>
                      <a:pt x="237" y="1201"/>
                      <a:pt x="327" y="888"/>
                    </a:cubicBezTo>
                    <a:cubicBezTo>
                      <a:pt x="430" y="528"/>
                      <a:pt x="728" y="182"/>
                      <a:pt x="1104" y="182"/>
                    </a:cubicBezTo>
                    <a:cubicBezTo>
                      <a:pt x="1180" y="182"/>
                      <a:pt x="1259" y="196"/>
                      <a:pt x="1340" y="227"/>
                    </a:cubicBezTo>
                    <a:cubicBezTo>
                      <a:pt x="1351" y="232"/>
                      <a:pt x="1361" y="233"/>
                      <a:pt x="1370" y="233"/>
                    </a:cubicBezTo>
                    <a:cubicBezTo>
                      <a:pt x="1450" y="233"/>
                      <a:pt x="1476" y="98"/>
                      <a:pt x="1385" y="63"/>
                    </a:cubicBezTo>
                    <a:cubicBezTo>
                      <a:pt x="1273" y="20"/>
                      <a:pt x="1166" y="0"/>
                      <a:pt x="1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42"/>
              <p:cNvSpPr/>
              <p:nvPr/>
            </p:nvSpPr>
            <p:spPr>
              <a:xfrm>
                <a:off x="6415195" y="2022583"/>
                <a:ext cx="190517" cy="208839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4156" extrusionOk="0">
                    <a:moveTo>
                      <a:pt x="2470" y="0"/>
                    </a:moveTo>
                    <a:cubicBezTo>
                      <a:pt x="2247" y="0"/>
                      <a:pt x="2015" y="97"/>
                      <a:pt x="1795" y="328"/>
                    </a:cubicBezTo>
                    <a:cubicBezTo>
                      <a:pt x="1649" y="481"/>
                      <a:pt x="1567" y="870"/>
                      <a:pt x="1393" y="940"/>
                    </a:cubicBezTo>
                    <a:cubicBezTo>
                      <a:pt x="1352" y="956"/>
                      <a:pt x="1309" y="961"/>
                      <a:pt x="1264" y="961"/>
                    </a:cubicBezTo>
                    <a:cubicBezTo>
                      <a:pt x="1171" y="961"/>
                      <a:pt x="1071" y="938"/>
                      <a:pt x="970" y="938"/>
                    </a:cubicBezTo>
                    <a:cubicBezTo>
                      <a:pt x="933" y="938"/>
                      <a:pt x="895" y="941"/>
                      <a:pt x="858" y="950"/>
                    </a:cubicBezTo>
                    <a:cubicBezTo>
                      <a:pt x="365" y="1071"/>
                      <a:pt x="124" y="1614"/>
                      <a:pt x="17" y="2055"/>
                    </a:cubicBezTo>
                    <a:cubicBezTo>
                      <a:pt x="1" y="2119"/>
                      <a:pt x="54" y="2161"/>
                      <a:pt x="105" y="2161"/>
                    </a:cubicBezTo>
                    <a:cubicBezTo>
                      <a:pt x="138" y="2161"/>
                      <a:pt x="170" y="2142"/>
                      <a:pt x="181" y="2100"/>
                    </a:cubicBezTo>
                    <a:cubicBezTo>
                      <a:pt x="277" y="1706"/>
                      <a:pt x="506" y="1108"/>
                      <a:pt x="1021" y="1108"/>
                    </a:cubicBezTo>
                    <a:cubicBezTo>
                      <a:pt x="1142" y="1108"/>
                      <a:pt x="1280" y="1141"/>
                      <a:pt x="1435" y="1218"/>
                    </a:cubicBezTo>
                    <a:cubicBezTo>
                      <a:pt x="1448" y="1225"/>
                      <a:pt x="1463" y="1228"/>
                      <a:pt x="1477" y="1228"/>
                    </a:cubicBezTo>
                    <a:cubicBezTo>
                      <a:pt x="1514" y="1228"/>
                      <a:pt x="1548" y="1207"/>
                      <a:pt x="1559" y="1167"/>
                    </a:cubicBezTo>
                    <a:cubicBezTo>
                      <a:pt x="1690" y="708"/>
                      <a:pt x="1999" y="166"/>
                      <a:pt x="2484" y="166"/>
                    </a:cubicBezTo>
                    <a:cubicBezTo>
                      <a:pt x="2606" y="166"/>
                      <a:pt x="2739" y="200"/>
                      <a:pt x="2883" y="279"/>
                    </a:cubicBezTo>
                    <a:cubicBezTo>
                      <a:pt x="3202" y="452"/>
                      <a:pt x="3397" y="889"/>
                      <a:pt x="3467" y="1220"/>
                    </a:cubicBezTo>
                    <a:cubicBezTo>
                      <a:pt x="3576" y="1720"/>
                      <a:pt x="3352" y="3328"/>
                      <a:pt x="2636" y="3328"/>
                    </a:cubicBezTo>
                    <a:cubicBezTo>
                      <a:pt x="2476" y="3328"/>
                      <a:pt x="2292" y="3248"/>
                      <a:pt x="2082" y="3058"/>
                    </a:cubicBezTo>
                    <a:cubicBezTo>
                      <a:pt x="2064" y="3042"/>
                      <a:pt x="2042" y="3034"/>
                      <a:pt x="2021" y="3034"/>
                    </a:cubicBezTo>
                    <a:cubicBezTo>
                      <a:pt x="1985" y="3034"/>
                      <a:pt x="1951" y="3056"/>
                      <a:pt x="1939" y="3095"/>
                    </a:cubicBezTo>
                    <a:cubicBezTo>
                      <a:pt x="1841" y="3434"/>
                      <a:pt x="1593" y="3999"/>
                      <a:pt x="1152" y="3999"/>
                    </a:cubicBezTo>
                    <a:cubicBezTo>
                      <a:pt x="1021" y="3999"/>
                      <a:pt x="873" y="3949"/>
                      <a:pt x="706" y="3828"/>
                    </a:cubicBezTo>
                    <a:cubicBezTo>
                      <a:pt x="691" y="3817"/>
                      <a:pt x="676" y="3812"/>
                      <a:pt x="661" y="3812"/>
                    </a:cubicBezTo>
                    <a:cubicBezTo>
                      <a:pt x="593" y="3812"/>
                      <a:pt x="548" y="3922"/>
                      <a:pt x="620" y="3975"/>
                    </a:cubicBezTo>
                    <a:cubicBezTo>
                      <a:pt x="787" y="4096"/>
                      <a:pt x="958" y="4155"/>
                      <a:pt x="1126" y="4155"/>
                    </a:cubicBezTo>
                    <a:cubicBezTo>
                      <a:pt x="1336" y="4155"/>
                      <a:pt x="1542" y="4062"/>
                      <a:pt x="1726" y="3879"/>
                    </a:cubicBezTo>
                    <a:cubicBezTo>
                      <a:pt x="1847" y="3759"/>
                      <a:pt x="1936" y="3425"/>
                      <a:pt x="2041" y="3354"/>
                    </a:cubicBezTo>
                    <a:cubicBezTo>
                      <a:pt x="2064" y="3339"/>
                      <a:pt x="2088" y="3333"/>
                      <a:pt x="2114" y="3333"/>
                    </a:cubicBezTo>
                    <a:cubicBezTo>
                      <a:pt x="2226" y="3333"/>
                      <a:pt x="2369" y="3448"/>
                      <a:pt x="2494" y="3457"/>
                    </a:cubicBezTo>
                    <a:cubicBezTo>
                      <a:pt x="2517" y="3458"/>
                      <a:pt x="2539" y="3459"/>
                      <a:pt x="2562" y="3459"/>
                    </a:cubicBezTo>
                    <a:cubicBezTo>
                      <a:pt x="3589" y="3459"/>
                      <a:pt x="3790" y="1904"/>
                      <a:pt x="3631" y="1174"/>
                    </a:cubicBezTo>
                    <a:cubicBezTo>
                      <a:pt x="3501" y="574"/>
                      <a:pt x="3012" y="0"/>
                      <a:pt x="2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2"/>
              <p:cNvSpPr/>
              <p:nvPr/>
            </p:nvSpPr>
            <p:spPr>
              <a:xfrm>
                <a:off x="6526958" y="2086655"/>
                <a:ext cx="312084" cy="33873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741" extrusionOk="0">
                    <a:moveTo>
                      <a:pt x="3054" y="0"/>
                    </a:moveTo>
                    <a:cubicBezTo>
                      <a:pt x="2265" y="0"/>
                      <a:pt x="639" y="282"/>
                      <a:pt x="371" y="674"/>
                    </a:cubicBezTo>
                    <a:cubicBezTo>
                      <a:pt x="1" y="1213"/>
                      <a:pt x="512" y="2416"/>
                      <a:pt x="2376" y="2561"/>
                    </a:cubicBezTo>
                    <a:cubicBezTo>
                      <a:pt x="2376" y="2561"/>
                      <a:pt x="421" y="3998"/>
                      <a:pt x="653" y="6628"/>
                    </a:cubicBezTo>
                    <a:lnTo>
                      <a:pt x="3266" y="6741"/>
                    </a:lnTo>
                    <a:cubicBezTo>
                      <a:pt x="3266" y="6741"/>
                      <a:pt x="6210" y="4159"/>
                      <a:pt x="5851" y="2687"/>
                    </a:cubicBezTo>
                    <a:cubicBezTo>
                      <a:pt x="5421" y="925"/>
                      <a:pt x="4136" y="43"/>
                      <a:pt x="3168" y="3"/>
                    </a:cubicBezTo>
                    <a:cubicBezTo>
                      <a:pt x="3132" y="1"/>
                      <a:pt x="3094" y="0"/>
                      <a:pt x="3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>
                <a:off x="6714453" y="2092284"/>
                <a:ext cx="114883" cy="248938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49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3" y="1540"/>
                      <a:pt x="1000" y="2586"/>
                      <a:pt x="1183" y="2836"/>
                    </a:cubicBezTo>
                    <a:cubicBezTo>
                      <a:pt x="1143" y="3516"/>
                      <a:pt x="1127" y="4236"/>
                      <a:pt x="1124" y="4954"/>
                    </a:cubicBezTo>
                    <a:cubicBezTo>
                      <a:pt x="1750" y="4166"/>
                      <a:pt x="2286" y="3253"/>
                      <a:pt x="2120" y="2575"/>
                    </a:cubicBezTo>
                    <a:cubicBezTo>
                      <a:pt x="1771" y="1140"/>
                      <a:pt x="853" y="28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>
                <a:off x="6519521" y="2116154"/>
                <a:ext cx="132522" cy="307681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123" extrusionOk="0">
                    <a:moveTo>
                      <a:pt x="2450" y="1924"/>
                    </a:moveTo>
                    <a:cubicBezTo>
                      <a:pt x="2450" y="1924"/>
                      <a:pt x="2450" y="1924"/>
                      <a:pt x="2450" y="1925"/>
                    </a:cubicBezTo>
                    <a:lnTo>
                      <a:pt x="2450" y="1925"/>
                    </a:lnTo>
                    <a:cubicBezTo>
                      <a:pt x="2450" y="1924"/>
                      <a:pt x="2450" y="1924"/>
                      <a:pt x="2450" y="1924"/>
                    </a:cubicBezTo>
                    <a:close/>
                    <a:moveTo>
                      <a:pt x="511" y="1"/>
                    </a:moveTo>
                    <a:cubicBezTo>
                      <a:pt x="486" y="1"/>
                      <a:pt x="461" y="13"/>
                      <a:pt x="445" y="43"/>
                    </a:cubicBezTo>
                    <a:cubicBezTo>
                      <a:pt x="231" y="453"/>
                      <a:pt x="338" y="875"/>
                      <a:pt x="617" y="1230"/>
                    </a:cubicBezTo>
                    <a:cubicBezTo>
                      <a:pt x="754" y="1404"/>
                      <a:pt x="1847" y="2050"/>
                      <a:pt x="2277" y="2050"/>
                    </a:cubicBezTo>
                    <a:cubicBezTo>
                      <a:pt x="2341" y="2050"/>
                      <a:pt x="2390" y="2036"/>
                      <a:pt x="2419" y="2004"/>
                    </a:cubicBezTo>
                    <a:lnTo>
                      <a:pt x="2419" y="2004"/>
                    </a:lnTo>
                    <a:cubicBezTo>
                      <a:pt x="2263" y="2271"/>
                      <a:pt x="1564" y="2877"/>
                      <a:pt x="1437" y="3079"/>
                    </a:cubicBezTo>
                    <a:cubicBezTo>
                      <a:pt x="867" y="3980"/>
                      <a:pt x="662" y="4984"/>
                      <a:pt x="715" y="6041"/>
                    </a:cubicBezTo>
                    <a:cubicBezTo>
                      <a:pt x="719" y="6095"/>
                      <a:pt x="763" y="6123"/>
                      <a:pt x="805" y="6123"/>
                    </a:cubicBezTo>
                    <a:cubicBezTo>
                      <a:pt x="848" y="6123"/>
                      <a:pt x="889" y="6095"/>
                      <a:pt x="886" y="6041"/>
                    </a:cubicBezTo>
                    <a:cubicBezTo>
                      <a:pt x="811" y="4556"/>
                      <a:pt x="1344" y="2975"/>
                      <a:pt x="2567" y="2047"/>
                    </a:cubicBezTo>
                    <a:cubicBezTo>
                      <a:pt x="2636" y="1995"/>
                      <a:pt x="2610" y="1900"/>
                      <a:pt x="2524" y="1889"/>
                    </a:cubicBezTo>
                    <a:cubicBezTo>
                      <a:pt x="1800" y="1800"/>
                      <a:pt x="0" y="1257"/>
                      <a:pt x="592" y="130"/>
                    </a:cubicBezTo>
                    <a:cubicBezTo>
                      <a:pt x="627" y="63"/>
                      <a:pt x="568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>
                <a:off x="6539471" y="2081479"/>
                <a:ext cx="316506" cy="34808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927" extrusionOk="0">
                    <a:moveTo>
                      <a:pt x="2544" y="0"/>
                    </a:moveTo>
                    <a:cubicBezTo>
                      <a:pt x="1683" y="0"/>
                      <a:pt x="569" y="224"/>
                      <a:pt x="62" y="717"/>
                    </a:cubicBezTo>
                    <a:cubicBezTo>
                      <a:pt x="1" y="776"/>
                      <a:pt x="59" y="861"/>
                      <a:pt x="125" y="861"/>
                    </a:cubicBezTo>
                    <a:cubicBezTo>
                      <a:pt x="144" y="861"/>
                      <a:pt x="164" y="854"/>
                      <a:pt x="181" y="836"/>
                    </a:cubicBezTo>
                    <a:cubicBezTo>
                      <a:pt x="665" y="367"/>
                      <a:pt x="1672" y="178"/>
                      <a:pt x="2479" y="178"/>
                    </a:cubicBezTo>
                    <a:cubicBezTo>
                      <a:pt x="2724" y="178"/>
                      <a:pt x="2951" y="195"/>
                      <a:pt x="3140" y="228"/>
                    </a:cubicBezTo>
                    <a:cubicBezTo>
                      <a:pt x="4446" y="453"/>
                      <a:pt x="5766" y="2068"/>
                      <a:pt x="5499" y="3422"/>
                    </a:cubicBezTo>
                    <a:cubicBezTo>
                      <a:pt x="5242" y="4719"/>
                      <a:pt x="3911" y="5938"/>
                      <a:pt x="2957" y="6783"/>
                    </a:cubicBezTo>
                    <a:cubicBezTo>
                      <a:pt x="2893" y="6841"/>
                      <a:pt x="2953" y="6926"/>
                      <a:pt x="3020" y="6926"/>
                    </a:cubicBezTo>
                    <a:cubicBezTo>
                      <a:pt x="3039" y="6926"/>
                      <a:pt x="3059" y="6920"/>
                      <a:pt x="3077" y="6904"/>
                    </a:cubicBezTo>
                    <a:cubicBezTo>
                      <a:pt x="4428" y="5706"/>
                      <a:pt x="6298" y="3932"/>
                      <a:pt x="5421" y="1996"/>
                    </a:cubicBezTo>
                    <a:cubicBezTo>
                      <a:pt x="5000" y="1067"/>
                      <a:pt x="4190" y="218"/>
                      <a:pt x="3147" y="44"/>
                    </a:cubicBezTo>
                    <a:cubicBezTo>
                      <a:pt x="2973" y="15"/>
                      <a:pt x="2767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>
                <a:off x="6887324" y="2993464"/>
                <a:ext cx="302987" cy="522851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0405" extrusionOk="0">
                    <a:moveTo>
                      <a:pt x="521" y="1"/>
                    </a:moveTo>
                    <a:cubicBezTo>
                      <a:pt x="322" y="1308"/>
                      <a:pt x="1" y="4774"/>
                      <a:pt x="25" y="8396"/>
                    </a:cubicBezTo>
                    <a:cubicBezTo>
                      <a:pt x="2994" y="10216"/>
                      <a:pt x="6028" y="10404"/>
                      <a:pt x="6028" y="10404"/>
                    </a:cubicBezTo>
                    <a:lnTo>
                      <a:pt x="6028" y="2907"/>
                    </a:lnTo>
                    <a:cubicBezTo>
                      <a:pt x="4285" y="1764"/>
                      <a:pt x="1896" y="841"/>
                      <a:pt x="5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>
                <a:off x="6884007" y="2989293"/>
                <a:ext cx="317411" cy="531293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10573" extrusionOk="0">
                    <a:moveTo>
                      <a:pt x="934" y="425"/>
                    </a:moveTo>
                    <a:cubicBezTo>
                      <a:pt x="1153" y="425"/>
                      <a:pt x="1447" y="659"/>
                      <a:pt x="1829" y="850"/>
                    </a:cubicBezTo>
                    <a:cubicBezTo>
                      <a:pt x="2534" y="1203"/>
                      <a:pt x="3250" y="1534"/>
                      <a:pt x="3955" y="1889"/>
                    </a:cubicBezTo>
                    <a:cubicBezTo>
                      <a:pt x="4412" y="2118"/>
                      <a:pt x="5746" y="2564"/>
                      <a:pt x="6009" y="3004"/>
                    </a:cubicBezTo>
                    <a:cubicBezTo>
                      <a:pt x="6188" y="3301"/>
                      <a:pt x="6009" y="4267"/>
                      <a:pt x="6009" y="4609"/>
                    </a:cubicBezTo>
                    <a:cubicBezTo>
                      <a:pt x="6009" y="6413"/>
                      <a:pt x="5953" y="8228"/>
                      <a:pt x="6009" y="10032"/>
                    </a:cubicBezTo>
                    <a:cubicBezTo>
                      <a:pt x="6019" y="10349"/>
                      <a:pt x="5999" y="10444"/>
                      <a:pt x="5883" y="10444"/>
                    </a:cubicBezTo>
                    <a:cubicBezTo>
                      <a:pt x="5766" y="10444"/>
                      <a:pt x="5551" y="10345"/>
                      <a:pt x="5171" y="10279"/>
                    </a:cubicBezTo>
                    <a:cubicBezTo>
                      <a:pt x="3401" y="9973"/>
                      <a:pt x="1727" y="9331"/>
                      <a:pt x="176" y="8429"/>
                    </a:cubicBezTo>
                    <a:lnTo>
                      <a:pt x="176" y="8429"/>
                    </a:lnTo>
                    <a:cubicBezTo>
                      <a:pt x="174" y="6610"/>
                      <a:pt x="234" y="4792"/>
                      <a:pt x="372" y="2977"/>
                    </a:cubicBezTo>
                    <a:cubicBezTo>
                      <a:pt x="421" y="2319"/>
                      <a:pt x="423" y="1609"/>
                      <a:pt x="559" y="961"/>
                    </a:cubicBezTo>
                    <a:cubicBezTo>
                      <a:pt x="643" y="562"/>
                      <a:pt x="766" y="425"/>
                      <a:pt x="934" y="425"/>
                    </a:cubicBezTo>
                    <a:close/>
                    <a:moveTo>
                      <a:pt x="589" y="0"/>
                    </a:moveTo>
                    <a:cubicBezTo>
                      <a:pt x="551" y="0"/>
                      <a:pt x="511" y="22"/>
                      <a:pt x="505" y="62"/>
                    </a:cubicBezTo>
                    <a:cubicBezTo>
                      <a:pt x="102" y="2839"/>
                      <a:pt x="0" y="5675"/>
                      <a:pt x="6" y="8479"/>
                    </a:cubicBezTo>
                    <a:cubicBezTo>
                      <a:pt x="6" y="8494"/>
                      <a:pt x="9" y="8508"/>
                      <a:pt x="15" y="8519"/>
                    </a:cubicBezTo>
                    <a:lnTo>
                      <a:pt x="15" y="8519"/>
                    </a:lnTo>
                    <a:cubicBezTo>
                      <a:pt x="21" y="8531"/>
                      <a:pt x="32" y="8543"/>
                      <a:pt x="48" y="8552"/>
                    </a:cubicBezTo>
                    <a:cubicBezTo>
                      <a:pt x="1875" y="9620"/>
                      <a:pt x="3965" y="10419"/>
                      <a:pt x="6094" y="10572"/>
                    </a:cubicBezTo>
                    <a:cubicBezTo>
                      <a:pt x="6096" y="10572"/>
                      <a:pt x="6098" y="10572"/>
                      <a:pt x="6099" y="10572"/>
                    </a:cubicBezTo>
                    <a:cubicBezTo>
                      <a:pt x="6143" y="10572"/>
                      <a:pt x="6180" y="10529"/>
                      <a:pt x="6180" y="10487"/>
                    </a:cubicBezTo>
                    <a:lnTo>
                      <a:pt x="6180" y="4270"/>
                    </a:lnTo>
                    <a:cubicBezTo>
                      <a:pt x="6180" y="3906"/>
                      <a:pt x="6316" y="3243"/>
                      <a:pt x="6138" y="2916"/>
                    </a:cubicBezTo>
                    <a:cubicBezTo>
                      <a:pt x="5815" y="2323"/>
                      <a:pt x="4066" y="1751"/>
                      <a:pt x="3443" y="1446"/>
                    </a:cubicBezTo>
                    <a:cubicBezTo>
                      <a:pt x="2498" y="982"/>
                      <a:pt x="1540" y="545"/>
                      <a:pt x="630" y="11"/>
                    </a:cubicBezTo>
                    <a:cubicBezTo>
                      <a:pt x="618" y="4"/>
                      <a:pt x="604" y="0"/>
                      <a:pt x="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>
                <a:off x="7102407" y="3139498"/>
                <a:ext cx="713269" cy="1171277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23309" extrusionOk="0">
                    <a:moveTo>
                      <a:pt x="1748" y="1"/>
                    </a:moveTo>
                    <a:cubicBezTo>
                      <a:pt x="1748" y="1"/>
                      <a:pt x="1" y="13033"/>
                      <a:pt x="733" y="23308"/>
                    </a:cubicBezTo>
                    <a:lnTo>
                      <a:pt x="14193" y="23308"/>
                    </a:lnTo>
                    <a:cubicBezTo>
                      <a:pt x="13954" y="19637"/>
                      <a:pt x="13170" y="15888"/>
                      <a:pt x="13170" y="15888"/>
                    </a:cubicBezTo>
                    <a:cubicBezTo>
                      <a:pt x="12913" y="11791"/>
                      <a:pt x="12769" y="1208"/>
                      <a:pt x="12769" y="1208"/>
                    </a:cubicBezTo>
                    <a:cubicBezTo>
                      <a:pt x="11381" y="855"/>
                      <a:pt x="9843" y="601"/>
                      <a:pt x="9020" y="477"/>
                    </a:cubicBezTo>
                    <a:cubicBezTo>
                      <a:pt x="8035" y="1200"/>
                      <a:pt x="6971" y="1560"/>
                      <a:pt x="5977" y="1560"/>
                    </a:cubicBezTo>
                    <a:cubicBezTo>
                      <a:pt x="5517" y="1560"/>
                      <a:pt x="5073" y="1483"/>
                      <a:pt x="4657" y="1330"/>
                    </a:cubicBezTo>
                    <a:cubicBezTo>
                      <a:pt x="4093" y="1120"/>
                      <a:pt x="3769" y="557"/>
                      <a:pt x="3610" y="179"/>
                    </a:cubicBezTo>
                    <a:cubicBezTo>
                      <a:pt x="3254" y="124"/>
                      <a:pt x="2560" y="32"/>
                      <a:pt x="17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>
                <a:off x="7108689" y="3135176"/>
                <a:ext cx="718445" cy="1179820"/>
              </a:xfrm>
              <a:custGeom>
                <a:avLst/>
                <a:gdLst/>
                <a:ahLst/>
                <a:cxnLst/>
                <a:rect l="l" t="t" r="r" b="b"/>
                <a:pathLst>
                  <a:path w="14296" h="23479" extrusionOk="0">
                    <a:moveTo>
                      <a:pt x="1619" y="1"/>
                    </a:moveTo>
                    <a:cubicBezTo>
                      <a:pt x="1572" y="1"/>
                      <a:pt x="1544" y="44"/>
                      <a:pt x="1538" y="87"/>
                    </a:cubicBezTo>
                    <a:cubicBezTo>
                      <a:pt x="515" y="7763"/>
                      <a:pt x="1" y="15663"/>
                      <a:pt x="523" y="23394"/>
                    </a:cubicBezTo>
                    <a:cubicBezTo>
                      <a:pt x="526" y="23440"/>
                      <a:pt x="560" y="23479"/>
                      <a:pt x="608" y="23479"/>
                    </a:cubicBezTo>
                    <a:lnTo>
                      <a:pt x="14068" y="23479"/>
                    </a:lnTo>
                    <a:cubicBezTo>
                      <a:pt x="14111" y="23479"/>
                      <a:pt x="14157" y="23440"/>
                      <a:pt x="14153" y="23394"/>
                    </a:cubicBezTo>
                    <a:cubicBezTo>
                      <a:pt x="13978" y="20952"/>
                      <a:pt x="13530" y="18584"/>
                      <a:pt x="13170" y="16170"/>
                    </a:cubicBezTo>
                    <a:cubicBezTo>
                      <a:pt x="12907" y="14403"/>
                      <a:pt x="12974" y="12538"/>
                      <a:pt x="12923" y="10754"/>
                    </a:cubicBezTo>
                    <a:cubicBezTo>
                      <a:pt x="12834" y="7601"/>
                      <a:pt x="12772" y="4447"/>
                      <a:pt x="12729" y="1294"/>
                    </a:cubicBezTo>
                    <a:cubicBezTo>
                      <a:pt x="12728" y="1258"/>
                      <a:pt x="12703" y="1221"/>
                      <a:pt x="12666" y="1212"/>
                    </a:cubicBezTo>
                    <a:cubicBezTo>
                      <a:pt x="11428" y="909"/>
                      <a:pt x="10177" y="674"/>
                      <a:pt x="8918" y="480"/>
                    </a:cubicBezTo>
                    <a:cubicBezTo>
                      <a:pt x="8913" y="480"/>
                      <a:pt x="8908" y="479"/>
                      <a:pt x="8903" y="479"/>
                    </a:cubicBezTo>
                    <a:cubicBezTo>
                      <a:pt x="8807" y="479"/>
                      <a:pt x="8770" y="629"/>
                      <a:pt x="8873" y="645"/>
                    </a:cubicBezTo>
                    <a:cubicBezTo>
                      <a:pt x="9657" y="765"/>
                      <a:pt x="10438" y="897"/>
                      <a:pt x="11215" y="1057"/>
                    </a:cubicBezTo>
                    <a:cubicBezTo>
                      <a:pt x="11468" y="1109"/>
                      <a:pt x="12454" y="1227"/>
                      <a:pt x="12560" y="1382"/>
                    </a:cubicBezTo>
                    <a:cubicBezTo>
                      <a:pt x="12776" y="1700"/>
                      <a:pt x="12584" y="2887"/>
                      <a:pt x="12590" y="3244"/>
                    </a:cubicBezTo>
                    <a:cubicBezTo>
                      <a:pt x="12629" y="5573"/>
                      <a:pt x="12675" y="7902"/>
                      <a:pt x="12738" y="10231"/>
                    </a:cubicBezTo>
                    <a:cubicBezTo>
                      <a:pt x="12790" y="12162"/>
                      <a:pt x="12718" y="14180"/>
                      <a:pt x="12983" y="16096"/>
                    </a:cubicBezTo>
                    <a:cubicBezTo>
                      <a:pt x="13135" y="17200"/>
                      <a:pt x="13389" y="18294"/>
                      <a:pt x="13549" y="19399"/>
                    </a:cubicBezTo>
                    <a:cubicBezTo>
                      <a:pt x="13656" y="20133"/>
                      <a:pt x="14296" y="23036"/>
                      <a:pt x="13883" y="23309"/>
                    </a:cubicBezTo>
                    <a:cubicBezTo>
                      <a:pt x="13798" y="23364"/>
                      <a:pt x="13633" y="23383"/>
                      <a:pt x="13440" y="23383"/>
                    </a:cubicBezTo>
                    <a:cubicBezTo>
                      <a:pt x="13055" y="23383"/>
                      <a:pt x="12558" y="23309"/>
                      <a:pt x="12370" y="23309"/>
                    </a:cubicBezTo>
                    <a:lnTo>
                      <a:pt x="1605" y="23309"/>
                    </a:lnTo>
                    <a:cubicBezTo>
                      <a:pt x="1483" y="23309"/>
                      <a:pt x="1317" y="23333"/>
                      <a:pt x="1168" y="23333"/>
                    </a:cubicBezTo>
                    <a:cubicBezTo>
                      <a:pt x="1094" y="23333"/>
                      <a:pt x="1023" y="23327"/>
                      <a:pt x="965" y="23309"/>
                    </a:cubicBezTo>
                    <a:cubicBezTo>
                      <a:pt x="873" y="23280"/>
                      <a:pt x="812" y="23270"/>
                      <a:pt x="771" y="23270"/>
                    </a:cubicBezTo>
                    <a:cubicBezTo>
                      <a:pt x="753" y="23270"/>
                      <a:pt x="739" y="23272"/>
                      <a:pt x="729" y="23275"/>
                    </a:cubicBezTo>
                    <a:lnTo>
                      <a:pt x="729" y="23275"/>
                    </a:lnTo>
                    <a:cubicBezTo>
                      <a:pt x="735" y="23229"/>
                      <a:pt x="726" y="23135"/>
                      <a:pt x="664" y="22952"/>
                    </a:cubicBezTo>
                    <a:cubicBezTo>
                      <a:pt x="447" y="22318"/>
                      <a:pt x="578" y="21367"/>
                      <a:pt x="557" y="20701"/>
                    </a:cubicBezTo>
                    <a:cubicBezTo>
                      <a:pt x="533" y="19937"/>
                      <a:pt x="519" y="19172"/>
                      <a:pt x="515" y="18407"/>
                    </a:cubicBezTo>
                    <a:cubicBezTo>
                      <a:pt x="505" y="16582"/>
                      <a:pt x="547" y="14756"/>
                      <a:pt x="625" y="12933"/>
                    </a:cubicBezTo>
                    <a:cubicBezTo>
                      <a:pt x="759" y="9769"/>
                      <a:pt x="999" y="6608"/>
                      <a:pt x="1322" y="3458"/>
                    </a:cubicBezTo>
                    <a:cubicBezTo>
                      <a:pt x="1412" y="2584"/>
                      <a:pt x="1508" y="1711"/>
                      <a:pt x="1613" y="838"/>
                    </a:cubicBezTo>
                    <a:cubicBezTo>
                      <a:pt x="1630" y="702"/>
                      <a:pt x="1605" y="329"/>
                      <a:pt x="1692" y="212"/>
                    </a:cubicBezTo>
                    <a:cubicBezTo>
                      <a:pt x="1729" y="162"/>
                      <a:pt x="1839" y="143"/>
                      <a:pt x="1987" y="143"/>
                    </a:cubicBezTo>
                    <a:cubicBezTo>
                      <a:pt x="2424" y="143"/>
                      <a:pt x="3198" y="308"/>
                      <a:pt x="3462" y="346"/>
                    </a:cubicBezTo>
                    <a:cubicBezTo>
                      <a:pt x="3467" y="347"/>
                      <a:pt x="3472" y="347"/>
                      <a:pt x="3476" y="347"/>
                    </a:cubicBezTo>
                    <a:cubicBezTo>
                      <a:pt x="3573" y="347"/>
                      <a:pt x="3611" y="197"/>
                      <a:pt x="3507" y="183"/>
                    </a:cubicBezTo>
                    <a:cubicBezTo>
                      <a:pt x="2881" y="92"/>
                      <a:pt x="2255" y="35"/>
                      <a:pt x="1623" y="1"/>
                    </a:cubicBezTo>
                    <a:cubicBezTo>
                      <a:pt x="1622" y="1"/>
                      <a:pt x="1620" y="1"/>
                      <a:pt x="1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>
                <a:off x="7232562" y="3143217"/>
                <a:ext cx="424504" cy="183814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36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5" y="822"/>
                      <a:pt x="197" y="2273"/>
                      <a:pt x="710" y="2715"/>
                    </a:cubicBezTo>
                    <a:cubicBezTo>
                      <a:pt x="841" y="2829"/>
                      <a:pt x="996" y="2876"/>
                      <a:pt x="1160" y="2876"/>
                    </a:cubicBezTo>
                    <a:cubicBezTo>
                      <a:pt x="1903" y="2876"/>
                      <a:pt x="2853" y="1921"/>
                      <a:pt x="2853" y="1921"/>
                    </a:cubicBezTo>
                    <a:cubicBezTo>
                      <a:pt x="2853" y="1921"/>
                      <a:pt x="3670" y="3658"/>
                      <a:pt x="5159" y="3658"/>
                    </a:cubicBezTo>
                    <a:cubicBezTo>
                      <a:pt x="5276" y="3658"/>
                      <a:pt x="5396" y="3647"/>
                      <a:pt x="5521" y="3624"/>
                    </a:cubicBezTo>
                    <a:cubicBezTo>
                      <a:pt x="6715" y="3406"/>
                      <a:pt x="7859" y="1661"/>
                      <a:pt x="8446" y="615"/>
                    </a:cubicBezTo>
                    <a:cubicBezTo>
                      <a:pt x="7370" y="430"/>
                      <a:pt x="6383" y="294"/>
                      <a:pt x="6383" y="294"/>
                    </a:cubicBezTo>
                    <a:cubicBezTo>
                      <a:pt x="6383" y="294"/>
                      <a:pt x="4936" y="1423"/>
                      <a:pt x="3211" y="1423"/>
                    </a:cubicBezTo>
                    <a:cubicBezTo>
                      <a:pt x="2842" y="1423"/>
                      <a:pt x="2459" y="1371"/>
                      <a:pt x="2076" y="1245"/>
                    </a:cubicBezTo>
                    <a:cubicBezTo>
                      <a:pt x="1377" y="1015"/>
                      <a:pt x="1026" y="118"/>
                      <a:pt x="1026" y="118"/>
                    </a:cubicBezTo>
                    <a:cubicBezTo>
                      <a:pt x="1026" y="118"/>
                      <a:pt x="579" y="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>
                <a:off x="7262011" y="3153820"/>
                <a:ext cx="400030" cy="177031"/>
              </a:xfrm>
              <a:custGeom>
                <a:avLst/>
                <a:gdLst/>
                <a:ahLst/>
                <a:cxnLst/>
                <a:rect l="l" t="t" r="r" b="b"/>
                <a:pathLst>
                  <a:path w="7960" h="3523" extrusionOk="0">
                    <a:moveTo>
                      <a:pt x="5806" y="0"/>
                    </a:moveTo>
                    <a:cubicBezTo>
                      <a:pt x="5709" y="0"/>
                      <a:pt x="5671" y="150"/>
                      <a:pt x="5775" y="165"/>
                    </a:cubicBezTo>
                    <a:cubicBezTo>
                      <a:pt x="6162" y="219"/>
                      <a:pt x="7495" y="204"/>
                      <a:pt x="7629" y="635"/>
                    </a:cubicBezTo>
                    <a:cubicBezTo>
                      <a:pt x="7768" y="1083"/>
                      <a:pt x="6370" y="2414"/>
                      <a:pt x="6033" y="2708"/>
                    </a:cubicBezTo>
                    <a:cubicBezTo>
                      <a:pt x="5558" y="3123"/>
                      <a:pt x="5062" y="3303"/>
                      <a:pt x="4585" y="3303"/>
                    </a:cubicBezTo>
                    <a:cubicBezTo>
                      <a:pt x="3662" y="3303"/>
                      <a:pt x="2813" y="2627"/>
                      <a:pt x="2341" y="1667"/>
                    </a:cubicBezTo>
                    <a:cubicBezTo>
                      <a:pt x="2327" y="1639"/>
                      <a:pt x="2299" y="1626"/>
                      <a:pt x="2270" y="1626"/>
                    </a:cubicBezTo>
                    <a:cubicBezTo>
                      <a:pt x="2247" y="1626"/>
                      <a:pt x="2224" y="1634"/>
                      <a:pt x="2208" y="1650"/>
                    </a:cubicBezTo>
                    <a:cubicBezTo>
                      <a:pt x="1837" y="2010"/>
                      <a:pt x="1212" y="2550"/>
                      <a:pt x="615" y="2550"/>
                    </a:cubicBezTo>
                    <a:cubicBezTo>
                      <a:pt x="462" y="2550"/>
                      <a:pt x="311" y="2514"/>
                      <a:pt x="166" y="2431"/>
                    </a:cubicBezTo>
                    <a:cubicBezTo>
                      <a:pt x="152" y="2423"/>
                      <a:pt x="137" y="2419"/>
                      <a:pt x="124" y="2419"/>
                    </a:cubicBezTo>
                    <a:cubicBezTo>
                      <a:pt x="49" y="2419"/>
                      <a:pt x="0" y="2531"/>
                      <a:pt x="80" y="2578"/>
                    </a:cubicBezTo>
                    <a:cubicBezTo>
                      <a:pt x="260" y="2682"/>
                      <a:pt x="442" y="2725"/>
                      <a:pt x="623" y="2725"/>
                    </a:cubicBezTo>
                    <a:cubicBezTo>
                      <a:pt x="1105" y="2725"/>
                      <a:pt x="1577" y="2414"/>
                      <a:pt x="1961" y="2092"/>
                    </a:cubicBezTo>
                    <a:cubicBezTo>
                      <a:pt x="2177" y="1911"/>
                      <a:pt x="2208" y="1819"/>
                      <a:pt x="2223" y="1819"/>
                    </a:cubicBezTo>
                    <a:cubicBezTo>
                      <a:pt x="2239" y="1819"/>
                      <a:pt x="2237" y="1912"/>
                      <a:pt x="2393" y="2101"/>
                    </a:cubicBezTo>
                    <a:cubicBezTo>
                      <a:pt x="2659" y="2422"/>
                      <a:pt x="2856" y="2744"/>
                      <a:pt x="3194" y="3010"/>
                    </a:cubicBezTo>
                    <a:cubicBezTo>
                      <a:pt x="3652" y="3371"/>
                      <a:pt x="4096" y="3523"/>
                      <a:pt x="4519" y="3523"/>
                    </a:cubicBezTo>
                    <a:cubicBezTo>
                      <a:pt x="5994" y="3523"/>
                      <a:pt x="7221" y="1684"/>
                      <a:pt x="7934" y="446"/>
                    </a:cubicBezTo>
                    <a:cubicBezTo>
                      <a:pt x="7959" y="403"/>
                      <a:pt x="7939" y="330"/>
                      <a:pt x="7883" y="322"/>
                    </a:cubicBezTo>
                    <a:cubicBezTo>
                      <a:pt x="7197" y="207"/>
                      <a:pt x="6509" y="98"/>
                      <a:pt x="5820" y="1"/>
                    </a:cubicBezTo>
                    <a:cubicBezTo>
                      <a:pt x="5815" y="0"/>
                      <a:pt x="5810" y="0"/>
                      <a:pt x="58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>
                <a:off x="7228140" y="3138091"/>
                <a:ext cx="330979" cy="146026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2906" extrusionOk="0">
                    <a:moveTo>
                      <a:pt x="84" y="17"/>
                    </a:moveTo>
                    <a:cubicBezTo>
                      <a:pt x="41" y="17"/>
                      <a:pt x="1" y="62"/>
                      <a:pt x="3" y="103"/>
                    </a:cubicBezTo>
                    <a:cubicBezTo>
                      <a:pt x="62" y="1023"/>
                      <a:pt x="96" y="2154"/>
                      <a:pt x="737" y="2878"/>
                    </a:cubicBezTo>
                    <a:cubicBezTo>
                      <a:pt x="754" y="2897"/>
                      <a:pt x="774" y="2905"/>
                      <a:pt x="793" y="2905"/>
                    </a:cubicBezTo>
                    <a:cubicBezTo>
                      <a:pt x="856" y="2905"/>
                      <a:pt x="913" y="2820"/>
                      <a:pt x="858" y="2757"/>
                    </a:cubicBezTo>
                    <a:cubicBezTo>
                      <a:pt x="497" y="2351"/>
                      <a:pt x="115" y="1218"/>
                      <a:pt x="215" y="658"/>
                    </a:cubicBezTo>
                    <a:cubicBezTo>
                      <a:pt x="266" y="374"/>
                      <a:pt x="145" y="340"/>
                      <a:pt x="493" y="223"/>
                    </a:cubicBezTo>
                    <a:cubicBezTo>
                      <a:pt x="527" y="212"/>
                      <a:pt x="565" y="207"/>
                      <a:pt x="606" y="207"/>
                    </a:cubicBezTo>
                    <a:cubicBezTo>
                      <a:pt x="780" y="207"/>
                      <a:pt x="994" y="300"/>
                      <a:pt x="1094" y="380"/>
                    </a:cubicBezTo>
                    <a:cubicBezTo>
                      <a:pt x="1291" y="537"/>
                      <a:pt x="1384" y="896"/>
                      <a:pt x="1590" y="1083"/>
                    </a:cubicBezTo>
                    <a:cubicBezTo>
                      <a:pt x="1867" y="1337"/>
                      <a:pt x="2161" y="1448"/>
                      <a:pt x="2524" y="1530"/>
                    </a:cubicBezTo>
                    <a:cubicBezTo>
                      <a:pt x="2784" y="1590"/>
                      <a:pt x="3052" y="1618"/>
                      <a:pt x="3322" y="1618"/>
                    </a:cubicBezTo>
                    <a:cubicBezTo>
                      <a:pt x="4458" y="1618"/>
                      <a:pt x="5642" y="1130"/>
                      <a:pt x="6514" y="470"/>
                    </a:cubicBezTo>
                    <a:cubicBezTo>
                      <a:pt x="6585" y="416"/>
                      <a:pt x="6540" y="306"/>
                      <a:pt x="6473" y="306"/>
                    </a:cubicBezTo>
                    <a:cubicBezTo>
                      <a:pt x="6459" y="306"/>
                      <a:pt x="6444" y="311"/>
                      <a:pt x="6428" y="322"/>
                    </a:cubicBezTo>
                    <a:cubicBezTo>
                      <a:pt x="5596" y="953"/>
                      <a:pt x="4435" y="1458"/>
                      <a:pt x="3339" y="1458"/>
                    </a:cubicBezTo>
                    <a:cubicBezTo>
                      <a:pt x="3077" y="1458"/>
                      <a:pt x="2819" y="1429"/>
                      <a:pt x="2569" y="1366"/>
                    </a:cubicBezTo>
                    <a:cubicBezTo>
                      <a:pt x="1484" y="1093"/>
                      <a:pt x="1861" y="857"/>
                      <a:pt x="1273" y="360"/>
                    </a:cubicBezTo>
                    <a:cubicBezTo>
                      <a:pt x="1231" y="325"/>
                      <a:pt x="1226" y="194"/>
                      <a:pt x="1174" y="160"/>
                    </a:cubicBezTo>
                    <a:cubicBezTo>
                      <a:pt x="931" y="1"/>
                      <a:pt x="341" y="40"/>
                      <a:pt x="89" y="17"/>
                    </a:cubicBezTo>
                    <a:cubicBezTo>
                      <a:pt x="87" y="17"/>
                      <a:pt x="85" y="17"/>
                      <a:pt x="84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>
                <a:off x="7372517" y="3246988"/>
                <a:ext cx="155690" cy="214769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274" extrusionOk="0">
                    <a:moveTo>
                      <a:pt x="354" y="1"/>
                    </a:moveTo>
                    <a:lnTo>
                      <a:pt x="1" y="444"/>
                    </a:lnTo>
                    <a:cubicBezTo>
                      <a:pt x="1" y="444"/>
                      <a:pt x="93" y="2693"/>
                      <a:pt x="1470" y="4273"/>
                    </a:cubicBezTo>
                    <a:lnTo>
                      <a:pt x="3097" y="3001"/>
                    </a:lnTo>
                    <a:cubicBezTo>
                      <a:pt x="3097" y="3001"/>
                      <a:pt x="637" y="616"/>
                      <a:pt x="3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>
                <a:off x="7206883" y="3251561"/>
                <a:ext cx="157147" cy="158338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3151" extrusionOk="0">
                    <a:moveTo>
                      <a:pt x="2787" y="1"/>
                    </a:moveTo>
                    <a:cubicBezTo>
                      <a:pt x="1729" y="903"/>
                      <a:pt x="1" y="1626"/>
                      <a:pt x="1" y="1626"/>
                    </a:cubicBezTo>
                    <a:lnTo>
                      <a:pt x="735" y="3150"/>
                    </a:lnTo>
                    <a:cubicBezTo>
                      <a:pt x="2669" y="1908"/>
                      <a:pt x="3127" y="353"/>
                      <a:pt x="3127" y="353"/>
                    </a:cubicBez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>
                <a:off x="7368145" y="3242717"/>
                <a:ext cx="164887" cy="223261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4443" extrusionOk="0">
                    <a:moveTo>
                      <a:pt x="427" y="219"/>
                    </a:moveTo>
                    <a:cubicBezTo>
                      <a:pt x="453" y="281"/>
                      <a:pt x="566" y="429"/>
                      <a:pt x="589" y="463"/>
                    </a:cubicBezTo>
                    <a:cubicBezTo>
                      <a:pt x="876" y="880"/>
                      <a:pt x="1260" y="1248"/>
                      <a:pt x="1606" y="1613"/>
                    </a:cubicBezTo>
                    <a:cubicBezTo>
                      <a:pt x="1953" y="1979"/>
                      <a:pt x="2307" y="2338"/>
                      <a:pt x="2664" y="2693"/>
                    </a:cubicBezTo>
                    <a:cubicBezTo>
                      <a:pt x="2774" y="2803"/>
                      <a:pt x="2916" y="2912"/>
                      <a:pt x="3011" y="3036"/>
                    </a:cubicBezTo>
                    <a:cubicBezTo>
                      <a:pt x="3031" y="3062"/>
                      <a:pt x="3046" y="3080"/>
                      <a:pt x="3059" y="3093"/>
                    </a:cubicBezTo>
                    <a:lnTo>
                      <a:pt x="3059" y="3093"/>
                    </a:lnTo>
                    <a:cubicBezTo>
                      <a:pt x="2908" y="3345"/>
                      <a:pt x="2336" y="3642"/>
                      <a:pt x="2119" y="3812"/>
                    </a:cubicBezTo>
                    <a:cubicBezTo>
                      <a:pt x="1987" y="3915"/>
                      <a:pt x="1801" y="4137"/>
                      <a:pt x="1644" y="4183"/>
                    </a:cubicBezTo>
                    <a:cubicBezTo>
                      <a:pt x="1618" y="4191"/>
                      <a:pt x="1540" y="4289"/>
                      <a:pt x="1512" y="4289"/>
                    </a:cubicBezTo>
                    <a:cubicBezTo>
                      <a:pt x="1511" y="4289"/>
                      <a:pt x="1510" y="4288"/>
                      <a:pt x="1509" y="4288"/>
                    </a:cubicBezTo>
                    <a:cubicBezTo>
                      <a:pt x="1446" y="4272"/>
                      <a:pt x="1229" y="3794"/>
                      <a:pt x="1172" y="3697"/>
                    </a:cubicBezTo>
                    <a:cubicBezTo>
                      <a:pt x="614" y="2754"/>
                      <a:pt x="234" y="1660"/>
                      <a:pt x="174" y="557"/>
                    </a:cubicBezTo>
                    <a:lnTo>
                      <a:pt x="174" y="557"/>
                    </a:lnTo>
                    <a:cubicBezTo>
                      <a:pt x="241" y="473"/>
                      <a:pt x="390" y="288"/>
                      <a:pt x="427" y="219"/>
                    </a:cubicBezTo>
                    <a:close/>
                    <a:moveTo>
                      <a:pt x="437" y="0"/>
                    </a:moveTo>
                    <a:cubicBezTo>
                      <a:pt x="416" y="0"/>
                      <a:pt x="394" y="8"/>
                      <a:pt x="380" y="26"/>
                    </a:cubicBezTo>
                    <a:cubicBezTo>
                      <a:pt x="264" y="171"/>
                      <a:pt x="149" y="317"/>
                      <a:pt x="33" y="463"/>
                    </a:cubicBezTo>
                    <a:lnTo>
                      <a:pt x="33" y="463"/>
                    </a:lnTo>
                    <a:cubicBezTo>
                      <a:pt x="14" y="476"/>
                      <a:pt x="1" y="498"/>
                      <a:pt x="2" y="529"/>
                    </a:cubicBezTo>
                    <a:cubicBezTo>
                      <a:pt x="71" y="1931"/>
                      <a:pt x="607" y="3340"/>
                      <a:pt x="1497" y="4418"/>
                    </a:cubicBezTo>
                    <a:cubicBezTo>
                      <a:pt x="1511" y="4436"/>
                      <a:pt x="1531" y="4443"/>
                      <a:pt x="1550" y="4443"/>
                    </a:cubicBezTo>
                    <a:cubicBezTo>
                      <a:pt x="1574" y="4443"/>
                      <a:pt x="1599" y="4433"/>
                      <a:pt x="1617" y="4418"/>
                    </a:cubicBezTo>
                    <a:cubicBezTo>
                      <a:pt x="2159" y="3995"/>
                      <a:pt x="2702" y="3571"/>
                      <a:pt x="3244" y="3146"/>
                    </a:cubicBezTo>
                    <a:cubicBezTo>
                      <a:pt x="3280" y="3118"/>
                      <a:pt x="3274" y="3055"/>
                      <a:pt x="3244" y="3027"/>
                    </a:cubicBezTo>
                    <a:cubicBezTo>
                      <a:pt x="2334" y="2141"/>
                      <a:pt x="1110" y="1176"/>
                      <a:pt x="514" y="42"/>
                    </a:cubicBezTo>
                    <a:cubicBezTo>
                      <a:pt x="500" y="16"/>
                      <a:pt x="468" y="0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>
                <a:off x="7202360" y="3247340"/>
                <a:ext cx="166294" cy="1668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320" extrusionOk="0">
                    <a:moveTo>
                      <a:pt x="2843" y="171"/>
                    </a:moveTo>
                    <a:cubicBezTo>
                      <a:pt x="2900" y="171"/>
                      <a:pt x="3046" y="363"/>
                      <a:pt x="3121" y="456"/>
                    </a:cubicBezTo>
                    <a:lnTo>
                      <a:pt x="3121" y="456"/>
                    </a:lnTo>
                    <a:cubicBezTo>
                      <a:pt x="2934" y="1035"/>
                      <a:pt x="2535" y="1580"/>
                      <a:pt x="2135" y="2022"/>
                    </a:cubicBezTo>
                    <a:cubicBezTo>
                      <a:pt x="1930" y="2249"/>
                      <a:pt x="1036" y="3132"/>
                      <a:pt x="882" y="3132"/>
                    </a:cubicBezTo>
                    <a:cubicBezTo>
                      <a:pt x="877" y="3132"/>
                      <a:pt x="873" y="3131"/>
                      <a:pt x="870" y="3129"/>
                    </a:cubicBezTo>
                    <a:cubicBezTo>
                      <a:pt x="705" y="3037"/>
                      <a:pt x="535" y="2437"/>
                      <a:pt x="453" y="2267"/>
                    </a:cubicBezTo>
                    <a:cubicBezTo>
                      <a:pt x="389" y="2132"/>
                      <a:pt x="338" y="1970"/>
                      <a:pt x="252" y="1848"/>
                    </a:cubicBezTo>
                    <a:cubicBezTo>
                      <a:pt x="213" y="1792"/>
                      <a:pt x="201" y="1755"/>
                      <a:pt x="197" y="1735"/>
                    </a:cubicBezTo>
                    <a:lnTo>
                      <a:pt x="197" y="1735"/>
                    </a:lnTo>
                    <a:cubicBezTo>
                      <a:pt x="387" y="1598"/>
                      <a:pt x="737" y="1508"/>
                      <a:pt x="926" y="1413"/>
                    </a:cubicBezTo>
                    <a:cubicBezTo>
                      <a:pt x="1415" y="1167"/>
                      <a:pt x="1894" y="900"/>
                      <a:pt x="2346" y="592"/>
                    </a:cubicBezTo>
                    <a:cubicBezTo>
                      <a:pt x="2391" y="561"/>
                      <a:pt x="2817" y="172"/>
                      <a:pt x="2842" y="171"/>
                    </a:cubicBezTo>
                    <a:cubicBezTo>
                      <a:pt x="2842" y="171"/>
                      <a:pt x="2843" y="171"/>
                      <a:pt x="2843" y="171"/>
                    </a:cubicBezTo>
                    <a:close/>
                    <a:moveTo>
                      <a:pt x="2880" y="0"/>
                    </a:moveTo>
                    <a:cubicBezTo>
                      <a:pt x="2858" y="0"/>
                      <a:pt x="2835" y="9"/>
                      <a:pt x="2817" y="24"/>
                    </a:cubicBezTo>
                    <a:cubicBezTo>
                      <a:pt x="1996" y="701"/>
                      <a:pt x="1027" y="1223"/>
                      <a:pt x="48" y="1636"/>
                    </a:cubicBezTo>
                    <a:cubicBezTo>
                      <a:pt x="4" y="1655"/>
                      <a:pt x="0" y="1717"/>
                      <a:pt x="18" y="1753"/>
                    </a:cubicBezTo>
                    <a:cubicBezTo>
                      <a:pt x="263" y="2261"/>
                      <a:pt x="507" y="2769"/>
                      <a:pt x="752" y="3277"/>
                    </a:cubicBezTo>
                    <a:cubicBezTo>
                      <a:pt x="765" y="3304"/>
                      <a:pt x="796" y="3319"/>
                      <a:pt x="827" y="3319"/>
                    </a:cubicBezTo>
                    <a:cubicBezTo>
                      <a:pt x="842" y="3319"/>
                      <a:pt x="857" y="3315"/>
                      <a:pt x="869" y="3307"/>
                    </a:cubicBezTo>
                    <a:cubicBezTo>
                      <a:pt x="1878" y="2638"/>
                      <a:pt x="2932" y="1662"/>
                      <a:pt x="3299" y="460"/>
                    </a:cubicBezTo>
                    <a:cubicBezTo>
                      <a:pt x="3309" y="427"/>
                      <a:pt x="3300" y="400"/>
                      <a:pt x="3281" y="382"/>
                    </a:cubicBezTo>
                    <a:lnTo>
                      <a:pt x="3281" y="382"/>
                    </a:lnTo>
                    <a:cubicBezTo>
                      <a:pt x="3280" y="380"/>
                      <a:pt x="3278" y="379"/>
                      <a:pt x="3277" y="377"/>
                    </a:cubicBezTo>
                    <a:cubicBezTo>
                      <a:pt x="3163" y="260"/>
                      <a:pt x="3051" y="142"/>
                      <a:pt x="2937" y="24"/>
                    </a:cubicBezTo>
                    <a:cubicBezTo>
                      <a:pt x="2921" y="8"/>
                      <a:pt x="2901" y="0"/>
                      <a:pt x="2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>
                <a:off x="7334476" y="3212364"/>
                <a:ext cx="66990" cy="9170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25" extrusionOk="0">
                    <a:moveTo>
                      <a:pt x="815" y="0"/>
                    </a:moveTo>
                    <a:cubicBezTo>
                      <a:pt x="562" y="0"/>
                      <a:pt x="253" y="256"/>
                      <a:pt x="130" y="637"/>
                    </a:cubicBezTo>
                    <a:cubicBezTo>
                      <a:pt x="0" y="1043"/>
                      <a:pt x="26" y="1722"/>
                      <a:pt x="405" y="1814"/>
                    </a:cubicBezTo>
                    <a:cubicBezTo>
                      <a:pt x="436" y="1821"/>
                      <a:pt x="467" y="1824"/>
                      <a:pt x="498" y="1824"/>
                    </a:cubicBezTo>
                    <a:cubicBezTo>
                      <a:pt x="850" y="1824"/>
                      <a:pt x="1208" y="1372"/>
                      <a:pt x="1267" y="964"/>
                    </a:cubicBezTo>
                    <a:cubicBezTo>
                      <a:pt x="1332" y="520"/>
                      <a:pt x="1045" y="28"/>
                      <a:pt x="862" y="4"/>
                    </a:cubicBezTo>
                    <a:cubicBezTo>
                      <a:pt x="846" y="1"/>
                      <a:pt x="831" y="0"/>
                      <a:pt x="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>
                <a:off x="7348245" y="3221158"/>
                <a:ext cx="27992" cy="2768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1" extrusionOk="0">
                    <a:moveTo>
                      <a:pt x="402" y="1"/>
                    </a:moveTo>
                    <a:cubicBezTo>
                      <a:pt x="399" y="1"/>
                      <a:pt x="397" y="2"/>
                      <a:pt x="394" y="3"/>
                    </a:cubicBezTo>
                    <a:cubicBezTo>
                      <a:pt x="287" y="72"/>
                      <a:pt x="0" y="325"/>
                      <a:pt x="0" y="436"/>
                    </a:cubicBezTo>
                    <a:cubicBezTo>
                      <a:pt x="0" y="499"/>
                      <a:pt x="103" y="551"/>
                      <a:pt x="214" y="551"/>
                    </a:cubicBezTo>
                    <a:cubicBezTo>
                      <a:pt x="300" y="551"/>
                      <a:pt x="392" y="519"/>
                      <a:pt x="444" y="436"/>
                    </a:cubicBezTo>
                    <a:cubicBezTo>
                      <a:pt x="556" y="257"/>
                      <a:pt x="455" y="1"/>
                      <a:pt x="40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>
                <a:off x="7330154" y="3208143"/>
                <a:ext cx="76086" cy="10034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997" extrusionOk="0">
                    <a:moveTo>
                      <a:pt x="932" y="172"/>
                    </a:moveTo>
                    <a:cubicBezTo>
                      <a:pt x="1284" y="295"/>
                      <a:pt x="1320" y="942"/>
                      <a:pt x="1223" y="1217"/>
                    </a:cubicBezTo>
                    <a:cubicBezTo>
                      <a:pt x="1144" y="1440"/>
                      <a:pt x="866" y="1827"/>
                      <a:pt x="597" y="1827"/>
                    </a:cubicBezTo>
                    <a:cubicBezTo>
                      <a:pt x="512" y="1827"/>
                      <a:pt x="427" y="1787"/>
                      <a:pt x="350" y="1691"/>
                    </a:cubicBezTo>
                    <a:cubicBezTo>
                      <a:pt x="0" y="1254"/>
                      <a:pt x="328" y="173"/>
                      <a:pt x="932" y="172"/>
                    </a:cubicBezTo>
                    <a:close/>
                    <a:moveTo>
                      <a:pt x="943" y="1"/>
                    </a:moveTo>
                    <a:cubicBezTo>
                      <a:pt x="939" y="1"/>
                      <a:pt x="935" y="1"/>
                      <a:pt x="932" y="2"/>
                    </a:cubicBezTo>
                    <a:lnTo>
                      <a:pt x="932" y="2"/>
                    </a:lnTo>
                    <a:cubicBezTo>
                      <a:pt x="930" y="2"/>
                      <a:pt x="929" y="2"/>
                      <a:pt x="927" y="2"/>
                    </a:cubicBezTo>
                    <a:cubicBezTo>
                      <a:pt x="445" y="2"/>
                      <a:pt x="145" y="507"/>
                      <a:pt x="81" y="934"/>
                    </a:cubicBezTo>
                    <a:cubicBezTo>
                      <a:pt x="30" y="1270"/>
                      <a:pt x="43" y="1833"/>
                      <a:pt x="437" y="1968"/>
                    </a:cubicBezTo>
                    <a:cubicBezTo>
                      <a:pt x="492" y="1987"/>
                      <a:pt x="547" y="1996"/>
                      <a:pt x="600" y="1996"/>
                    </a:cubicBezTo>
                    <a:cubicBezTo>
                      <a:pt x="984" y="1996"/>
                      <a:pt x="1304" y="1540"/>
                      <a:pt x="1402" y="1214"/>
                    </a:cubicBezTo>
                    <a:cubicBezTo>
                      <a:pt x="1514" y="842"/>
                      <a:pt x="1404" y="154"/>
                      <a:pt x="978" y="8"/>
                    </a:cubicBezTo>
                    <a:lnTo>
                      <a:pt x="978" y="8"/>
                    </a:lnTo>
                    <a:cubicBezTo>
                      <a:pt x="975" y="7"/>
                      <a:pt x="973" y="6"/>
                      <a:pt x="970" y="5"/>
                    </a:cubicBezTo>
                    <a:lnTo>
                      <a:pt x="970" y="5"/>
                    </a:lnTo>
                    <a:cubicBezTo>
                      <a:pt x="960" y="2"/>
                      <a:pt x="951" y="1"/>
                      <a:pt x="9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>
                <a:off x="6737971" y="1601516"/>
                <a:ext cx="1479005" cy="1496797"/>
              </a:xfrm>
              <a:custGeom>
                <a:avLst/>
                <a:gdLst/>
                <a:ahLst/>
                <a:cxnLst/>
                <a:rect l="l" t="t" r="r" b="b"/>
                <a:pathLst>
                  <a:path w="29430" h="29787" extrusionOk="0">
                    <a:moveTo>
                      <a:pt x="14112" y="0"/>
                    </a:moveTo>
                    <a:cubicBezTo>
                      <a:pt x="13535" y="0"/>
                      <a:pt x="12948" y="25"/>
                      <a:pt x="12353" y="75"/>
                    </a:cubicBezTo>
                    <a:cubicBezTo>
                      <a:pt x="5907" y="613"/>
                      <a:pt x="2074" y="4246"/>
                      <a:pt x="1363" y="11377"/>
                    </a:cubicBezTo>
                    <a:cubicBezTo>
                      <a:pt x="1111" y="13893"/>
                      <a:pt x="1330" y="17324"/>
                      <a:pt x="1277" y="19076"/>
                    </a:cubicBezTo>
                    <a:cubicBezTo>
                      <a:pt x="1" y="24133"/>
                      <a:pt x="2282" y="29300"/>
                      <a:pt x="11059" y="29759"/>
                    </a:cubicBezTo>
                    <a:cubicBezTo>
                      <a:pt x="11418" y="29777"/>
                      <a:pt x="11777" y="29787"/>
                      <a:pt x="12136" y="29787"/>
                    </a:cubicBezTo>
                    <a:cubicBezTo>
                      <a:pt x="17949" y="29787"/>
                      <a:pt x="23695" y="27294"/>
                      <a:pt x="25418" y="21084"/>
                    </a:cubicBezTo>
                    <a:cubicBezTo>
                      <a:pt x="25418" y="21084"/>
                      <a:pt x="27458" y="19549"/>
                      <a:pt x="28015" y="15630"/>
                    </a:cubicBezTo>
                    <a:cubicBezTo>
                      <a:pt x="29429" y="5681"/>
                      <a:pt x="22880" y="0"/>
                      <a:pt x="141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>
                <a:off x="6827522" y="1601516"/>
                <a:ext cx="1389450" cy="1012437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20148" extrusionOk="0">
                    <a:moveTo>
                      <a:pt x="12330" y="0"/>
                    </a:moveTo>
                    <a:cubicBezTo>
                      <a:pt x="11753" y="0"/>
                      <a:pt x="11166" y="25"/>
                      <a:pt x="10571" y="75"/>
                    </a:cubicBezTo>
                    <a:cubicBezTo>
                      <a:pt x="4942" y="544"/>
                      <a:pt x="1306" y="3376"/>
                      <a:pt x="1" y="8836"/>
                    </a:cubicBezTo>
                    <a:lnTo>
                      <a:pt x="322" y="8836"/>
                    </a:lnTo>
                    <a:cubicBezTo>
                      <a:pt x="322" y="8836"/>
                      <a:pt x="1603" y="7879"/>
                      <a:pt x="2217" y="7602"/>
                    </a:cubicBezTo>
                    <a:cubicBezTo>
                      <a:pt x="2217" y="7602"/>
                      <a:pt x="3795" y="8789"/>
                      <a:pt x="7270" y="9085"/>
                    </a:cubicBezTo>
                    <a:cubicBezTo>
                      <a:pt x="7925" y="9142"/>
                      <a:pt x="8557" y="9166"/>
                      <a:pt x="9161" y="9166"/>
                    </a:cubicBezTo>
                    <a:cubicBezTo>
                      <a:pt x="13954" y="9166"/>
                      <a:pt x="17051" y="7602"/>
                      <a:pt x="17051" y="7602"/>
                    </a:cubicBezTo>
                    <a:cubicBezTo>
                      <a:pt x="17051" y="7602"/>
                      <a:pt x="20164" y="9107"/>
                      <a:pt x="21530" y="12762"/>
                    </a:cubicBezTo>
                    <a:cubicBezTo>
                      <a:pt x="21160" y="14487"/>
                      <a:pt x="21005" y="16159"/>
                      <a:pt x="21568" y="17568"/>
                    </a:cubicBezTo>
                    <a:cubicBezTo>
                      <a:pt x="22155" y="19037"/>
                      <a:pt x="23426" y="19665"/>
                      <a:pt x="24501" y="20147"/>
                    </a:cubicBezTo>
                    <a:cubicBezTo>
                      <a:pt x="25128" y="19303"/>
                      <a:pt x="25918" y="17848"/>
                      <a:pt x="26233" y="15630"/>
                    </a:cubicBezTo>
                    <a:cubicBezTo>
                      <a:pt x="27647" y="5681"/>
                      <a:pt x="21098" y="0"/>
                      <a:pt x="12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>
                <a:off x="6775711" y="1596039"/>
                <a:ext cx="1403823" cy="1509811"/>
              </a:xfrm>
              <a:custGeom>
                <a:avLst/>
                <a:gdLst/>
                <a:ahLst/>
                <a:cxnLst/>
                <a:rect l="l" t="t" r="r" b="b"/>
                <a:pathLst>
                  <a:path w="27934" h="30046" extrusionOk="0">
                    <a:moveTo>
                      <a:pt x="13136" y="254"/>
                    </a:moveTo>
                    <a:cubicBezTo>
                      <a:pt x="18481" y="254"/>
                      <a:pt x="23931" y="2362"/>
                      <a:pt x="26230" y="7556"/>
                    </a:cubicBezTo>
                    <a:cubicBezTo>
                      <a:pt x="27560" y="10562"/>
                      <a:pt x="27709" y="14336"/>
                      <a:pt x="26755" y="17469"/>
                    </a:cubicBezTo>
                    <a:cubicBezTo>
                      <a:pt x="26353" y="18792"/>
                      <a:pt x="25693" y="19717"/>
                      <a:pt x="24905" y="20802"/>
                    </a:cubicBezTo>
                    <a:cubicBezTo>
                      <a:pt x="24406" y="21489"/>
                      <a:pt x="24246" y="22197"/>
                      <a:pt x="23861" y="23018"/>
                    </a:cubicBezTo>
                    <a:cubicBezTo>
                      <a:pt x="21653" y="27714"/>
                      <a:pt x="16439" y="29823"/>
                      <a:pt x="11363" y="29823"/>
                    </a:cubicBezTo>
                    <a:cubicBezTo>
                      <a:pt x="9548" y="29823"/>
                      <a:pt x="7751" y="29553"/>
                      <a:pt x="6115" y="29037"/>
                    </a:cubicBezTo>
                    <a:cubicBezTo>
                      <a:pt x="3445" y="28192"/>
                      <a:pt x="1185" y="26367"/>
                      <a:pt x="528" y="23550"/>
                    </a:cubicBezTo>
                    <a:cubicBezTo>
                      <a:pt x="240" y="22315"/>
                      <a:pt x="277" y="21019"/>
                      <a:pt x="522" y="19780"/>
                    </a:cubicBezTo>
                    <a:cubicBezTo>
                      <a:pt x="778" y="18490"/>
                      <a:pt x="642" y="17153"/>
                      <a:pt x="625" y="15841"/>
                    </a:cubicBezTo>
                    <a:cubicBezTo>
                      <a:pt x="578" y="12146"/>
                      <a:pt x="714" y="8219"/>
                      <a:pt x="2791" y="5017"/>
                    </a:cubicBezTo>
                    <a:cubicBezTo>
                      <a:pt x="4764" y="1972"/>
                      <a:pt x="8108" y="639"/>
                      <a:pt x="11602" y="311"/>
                    </a:cubicBezTo>
                    <a:cubicBezTo>
                      <a:pt x="12110" y="273"/>
                      <a:pt x="12623" y="254"/>
                      <a:pt x="13136" y="254"/>
                    </a:cubicBezTo>
                    <a:close/>
                    <a:moveTo>
                      <a:pt x="13083" y="1"/>
                    </a:moveTo>
                    <a:cubicBezTo>
                      <a:pt x="12592" y="1"/>
                      <a:pt x="12099" y="19"/>
                      <a:pt x="11609" y="56"/>
                    </a:cubicBezTo>
                    <a:lnTo>
                      <a:pt x="11609" y="56"/>
                    </a:lnTo>
                    <a:cubicBezTo>
                      <a:pt x="11606" y="56"/>
                      <a:pt x="11604" y="56"/>
                      <a:pt x="11602" y="56"/>
                    </a:cubicBezTo>
                    <a:cubicBezTo>
                      <a:pt x="11602" y="56"/>
                      <a:pt x="11602" y="56"/>
                      <a:pt x="11602" y="56"/>
                    </a:cubicBezTo>
                    <a:lnTo>
                      <a:pt x="11602" y="56"/>
                    </a:lnTo>
                    <a:cubicBezTo>
                      <a:pt x="11600" y="56"/>
                      <a:pt x="11598" y="57"/>
                      <a:pt x="11596" y="57"/>
                    </a:cubicBezTo>
                    <a:lnTo>
                      <a:pt x="11596" y="57"/>
                    </a:lnTo>
                    <a:cubicBezTo>
                      <a:pt x="8695" y="329"/>
                      <a:pt x="5824" y="1234"/>
                      <a:pt x="3759" y="3383"/>
                    </a:cubicBezTo>
                    <a:cubicBezTo>
                      <a:pt x="1577" y="5652"/>
                      <a:pt x="692" y="8824"/>
                      <a:pt x="449" y="11891"/>
                    </a:cubicBezTo>
                    <a:cubicBezTo>
                      <a:pt x="285" y="13943"/>
                      <a:pt x="389" y="16004"/>
                      <a:pt x="405" y="18059"/>
                    </a:cubicBezTo>
                    <a:cubicBezTo>
                      <a:pt x="415" y="19471"/>
                      <a:pt x="1" y="20827"/>
                      <a:pt x="86" y="22249"/>
                    </a:cubicBezTo>
                    <a:cubicBezTo>
                      <a:pt x="233" y="24679"/>
                      <a:pt x="1474" y="26811"/>
                      <a:pt x="3523" y="28128"/>
                    </a:cubicBezTo>
                    <a:cubicBezTo>
                      <a:pt x="5700" y="29528"/>
                      <a:pt x="8445" y="30045"/>
                      <a:pt x="11099" y="30045"/>
                    </a:cubicBezTo>
                    <a:cubicBezTo>
                      <a:pt x="12048" y="30045"/>
                      <a:pt x="12986" y="29979"/>
                      <a:pt x="13882" y="29863"/>
                    </a:cubicBezTo>
                    <a:cubicBezTo>
                      <a:pt x="17028" y="29458"/>
                      <a:pt x="20151" y="28201"/>
                      <a:pt x="22311" y="25809"/>
                    </a:cubicBezTo>
                    <a:cubicBezTo>
                      <a:pt x="23456" y="24540"/>
                      <a:pt x="23965" y="23132"/>
                      <a:pt x="24673" y="21625"/>
                    </a:cubicBezTo>
                    <a:cubicBezTo>
                      <a:pt x="25008" y="20911"/>
                      <a:pt x="25665" y="20360"/>
                      <a:pt x="26087" y="19647"/>
                    </a:cubicBezTo>
                    <a:cubicBezTo>
                      <a:pt x="27761" y="16822"/>
                      <a:pt x="27934" y="12985"/>
                      <a:pt x="27239" y="9837"/>
                    </a:cubicBezTo>
                    <a:cubicBezTo>
                      <a:pt x="25749" y="3094"/>
                      <a:pt x="19462" y="1"/>
                      <a:pt x="13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>
                <a:off x="7657855" y="2533552"/>
                <a:ext cx="216448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07" extrusionOk="0">
                    <a:moveTo>
                      <a:pt x="2153" y="1"/>
                    </a:moveTo>
                    <a:cubicBezTo>
                      <a:pt x="965" y="1"/>
                      <a:pt x="1" y="965"/>
                      <a:pt x="1" y="2154"/>
                    </a:cubicBezTo>
                    <a:cubicBezTo>
                      <a:pt x="1" y="3343"/>
                      <a:pt x="965" y="4307"/>
                      <a:pt x="2153" y="4307"/>
                    </a:cubicBezTo>
                    <a:cubicBezTo>
                      <a:pt x="3342" y="4307"/>
                      <a:pt x="4306" y="3343"/>
                      <a:pt x="4306" y="2154"/>
                    </a:cubicBezTo>
                    <a:cubicBezTo>
                      <a:pt x="4306" y="965"/>
                      <a:pt x="3342" y="1"/>
                      <a:pt x="215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42"/>
              <p:cNvSpPr/>
              <p:nvPr/>
            </p:nvSpPr>
            <p:spPr>
              <a:xfrm>
                <a:off x="6790184" y="2533552"/>
                <a:ext cx="113375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307" extrusionOk="0">
                    <a:moveTo>
                      <a:pt x="1128" y="1"/>
                    </a:moveTo>
                    <a:cubicBezTo>
                      <a:pt x="505" y="1"/>
                      <a:pt x="1" y="965"/>
                      <a:pt x="1" y="2154"/>
                    </a:cubicBezTo>
                    <a:cubicBezTo>
                      <a:pt x="1" y="3343"/>
                      <a:pt x="505" y="4307"/>
                      <a:pt x="1128" y="4307"/>
                    </a:cubicBezTo>
                    <a:cubicBezTo>
                      <a:pt x="1750" y="4307"/>
                      <a:pt x="2255" y="3343"/>
                      <a:pt x="2255" y="2154"/>
                    </a:cubicBezTo>
                    <a:cubicBezTo>
                      <a:pt x="2255" y="965"/>
                      <a:pt x="1750" y="1"/>
                      <a:pt x="1128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5" name="Google Shape;2995;p42"/>
              <p:cNvSpPr/>
              <p:nvPr/>
            </p:nvSpPr>
            <p:spPr>
              <a:xfrm>
                <a:off x="7393875" y="2408775"/>
                <a:ext cx="302686" cy="163463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3253" extrusionOk="0">
                    <a:moveTo>
                      <a:pt x="3011" y="0"/>
                    </a:moveTo>
                    <a:cubicBezTo>
                      <a:pt x="1351" y="0"/>
                      <a:pt x="0" y="1351"/>
                      <a:pt x="0" y="3011"/>
                    </a:cubicBezTo>
                    <a:cubicBezTo>
                      <a:pt x="0" y="3145"/>
                      <a:pt x="108" y="3253"/>
                      <a:pt x="241" y="3253"/>
                    </a:cubicBezTo>
                    <a:cubicBezTo>
                      <a:pt x="374" y="3253"/>
                      <a:pt x="482" y="3145"/>
                      <a:pt x="482" y="3011"/>
                    </a:cubicBezTo>
                    <a:cubicBezTo>
                      <a:pt x="482" y="1617"/>
                      <a:pt x="1616" y="482"/>
                      <a:pt x="3011" y="482"/>
                    </a:cubicBezTo>
                    <a:cubicBezTo>
                      <a:pt x="4406" y="482"/>
                      <a:pt x="5540" y="1617"/>
                      <a:pt x="5540" y="3011"/>
                    </a:cubicBezTo>
                    <a:cubicBezTo>
                      <a:pt x="5540" y="3145"/>
                      <a:pt x="5648" y="3253"/>
                      <a:pt x="5781" y="3253"/>
                    </a:cubicBezTo>
                    <a:cubicBezTo>
                      <a:pt x="5914" y="3253"/>
                      <a:pt x="6022" y="3145"/>
                      <a:pt x="6022" y="3011"/>
                    </a:cubicBezTo>
                    <a:cubicBezTo>
                      <a:pt x="6022" y="1351"/>
                      <a:pt x="4672" y="0"/>
                      <a:pt x="3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6" name="Google Shape;2996;p42"/>
              <p:cNvSpPr/>
              <p:nvPr/>
            </p:nvSpPr>
            <p:spPr>
              <a:xfrm>
                <a:off x="7412619" y="2212789"/>
                <a:ext cx="264844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342" extrusionOk="0">
                    <a:moveTo>
                      <a:pt x="2377" y="0"/>
                    </a:moveTo>
                    <a:cubicBezTo>
                      <a:pt x="2290" y="0"/>
                      <a:pt x="2203" y="3"/>
                      <a:pt x="2117" y="9"/>
                    </a:cubicBezTo>
                    <a:cubicBezTo>
                      <a:pt x="1244" y="67"/>
                      <a:pt x="534" y="428"/>
                      <a:pt x="61" y="1051"/>
                    </a:cubicBezTo>
                    <a:cubicBezTo>
                      <a:pt x="1" y="1131"/>
                      <a:pt x="17" y="1244"/>
                      <a:pt x="96" y="1305"/>
                    </a:cubicBezTo>
                    <a:cubicBezTo>
                      <a:pt x="128" y="1329"/>
                      <a:pt x="167" y="1341"/>
                      <a:pt x="205" y="1341"/>
                    </a:cubicBezTo>
                    <a:cubicBezTo>
                      <a:pt x="259" y="1341"/>
                      <a:pt x="314" y="1317"/>
                      <a:pt x="349" y="1270"/>
                    </a:cubicBezTo>
                    <a:cubicBezTo>
                      <a:pt x="865" y="590"/>
                      <a:pt x="1608" y="405"/>
                      <a:pt x="2140" y="370"/>
                    </a:cubicBezTo>
                    <a:cubicBezTo>
                      <a:pt x="2218" y="364"/>
                      <a:pt x="2296" y="362"/>
                      <a:pt x="2375" y="362"/>
                    </a:cubicBezTo>
                    <a:cubicBezTo>
                      <a:pt x="3413" y="362"/>
                      <a:pt x="4470" y="814"/>
                      <a:pt x="4943" y="1288"/>
                    </a:cubicBezTo>
                    <a:cubicBezTo>
                      <a:pt x="4978" y="1324"/>
                      <a:pt x="5025" y="1341"/>
                      <a:pt x="5071" y="1341"/>
                    </a:cubicBezTo>
                    <a:cubicBezTo>
                      <a:pt x="5117" y="1341"/>
                      <a:pt x="5163" y="1324"/>
                      <a:pt x="5198" y="1289"/>
                    </a:cubicBezTo>
                    <a:cubicBezTo>
                      <a:pt x="5269" y="1218"/>
                      <a:pt x="5269" y="1104"/>
                      <a:pt x="5199" y="1033"/>
                    </a:cubicBezTo>
                    <a:cubicBezTo>
                      <a:pt x="4681" y="512"/>
                      <a:pt x="3544" y="0"/>
                      <a:pt x="2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42"/>
              <p:cNvSpPr/>
              <p:nvPr/>
            </p:nvSpPr>
            <p:spPr>
              <a:xfrm>
                <a:off x="6857875" y="2427820"/>
                <a:ext cx="181923" cy="14441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74" extrusionOk="0">
                    <a:moveTo>
                      <a:pt x="1809" y="0"/>
                    </a:moveTo>
                    <a:cubicBezTo>
                      <a:pt x="795" y="0"/>
                      <a:pt x="0" y="1156"/>
                      <a:pt x="0" y="2632"/>
                    </a:cubicBezTo>
                    <a:cubicBezTo>
                      <a:pt x="0" y="2766"/>
                      <a:pt x="108" y="2874"/>
                      <a:pt x="241" y="2874"/>
                    </a:cubicBezTo>
                    <a:cubicBezTo>
                      <a:pt x="374" y="2874"/>
                      <a:pt x="482" y="2766"/>
                      <a:pt x="482" y="2632"/>
                    </a:cubicBezTo>
                    <a:cubicBezTo>
                      <a:pt x="482" y="1467"/>
                      <a:pt x="1090" y="482"/>
                      <a:pt x="1809" y="482"/>
                    </a:cubicBezTo>
                    <a:cubicBezTo>
                      <a:pt x="2529" y="482"/>
                      <a:pt x="3137" y="1467"/>
                      <a:pt x="3137" y="2632"/>
                    </a:cubicBezTo>
                    <a:cubicBezTo>
                      <a:pt x="3137" y="2766"/>
                      <a:pt x="3245" y="2874"/>
                      <a:pt x="3378" y="2874"/>
                    </a:cubicBezTo>
                    <a:cubicBezTo>
                      <a:pt x="3511" y="2874"/>
                      <a:pt x="3619" y="2766"/>
                      <a:pt x="3619" y="2632"/>
                    </a:cubicBezTo>
                    <a:cubicBezTo>
                      <a:pt x="3619" y="1156"/>
                      <a:pt x="2824" y="0"/>
                      <a:pt x="1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>
                <a:off x="6869232" y="2212789"/>
                <a:ext cx="159208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342" extrusionOk="0">
                    <a:moveTo>
                      <a:pt x="1433" y="0"/>
                    </a:moveTo>
                    <a:cubicBezTo>
                      <a:pt x="1408" y="0"/>
                      <a:pt x="1384" y="1"/>
                      <a:pt x="1359" y="2"/>
                    </a:cubicBezTo>
                    <a:cubicBezTo>
                      <a:pt x="961" y="23"/>
                      <a:pt x="409" y="230"/>
                      <a:pt x="40" y="1089"/>
                    </a:cubicBezTo>
                    <a:cubicBezTo>
                      <a:pt x="0" y="1181"/>
                      <a:pt x="43" y="1287"/>
                      <a:pt x="135" y="1326"/>
                    </a:cubicBezTo>
                    <a:cubicBezTo>
                      <a:pt x="157" y="1337"/>
                      <a:pt x="182" y="1341"/>
                      <a:pt x="206" y="1341"/>
                    </a:cubicBezTo>
                    <a:cubicBezTo>
                      <a:pt x="276" y="1341"/>
                      <a:pt x="343" y="1300"/>
                      <a:pt x="372" y="1231"/>
                    </a:cubicBezTo>
                    <a:cubicBezTo>
                      <a:pt x="606" y="686"/>
                      <a:pt x="954" y="386"/>
                      <a:pt x="1378" y="363"/>
                    </a:cubicBezTo>
                    <a:cubicBezTo>
                      <a:pt x="1400" y="361"/>
                      <a:pt x="1422" y="360"/>
                      <a:pt x="1444" y="360"/>
                    </a:cubicBezTo>
                    <a:cubicBezTo>
                      <a:pt x="2003" y="360"/>
                      <a:pt x="2558" y="813"/>
                      <a:pt x="2803" y="1249"/>
                    </a:cubicBezTo>
                    <a:cubicBezTo>
                      <a:pt x="2837" y="1308"/>
                      <a:pt x="2898" y="1341"/>
                      <a:pt x="2961" y="1341"/>
                    </a:cubicBezTo>
                    <a:cubicBezTo>
                      <a:pt x="2991" y="1341"/>
                      <a:pt x="3021" y="1334"/>
                      <a:pt x="3049" y="1318"/>
                    </a:cubicBezTo>
                    <a:cubicBezTo>
                      <a:pt x="3137" y="1269"/>
                      <a:pt x="3167" y="1159"/>
                      <a:pt x="3118" y="1072"/>
                    </a:cubicBezTo>
                    <a:cubicBezTo>
                      <a:pt x="2813" y="529"/>
                      <a:pt x="2147" y="0"/>
                      <a:pt x="1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>
                <a:off x="7042254" y="2741598"/>
                <a:ext cx="356358" cy="228286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4543" extrusionOk="0">
                    <a:moveTo>
                      <a:pt x="3670" y="0"/>
                    </a:moveTo>
                    <a:cubicBezTo>
                      <a:pt x="2397" y="0"/>
                      <a:pt x="1333" y="145"/>
                      <a:pt x="667" y="265"/>
                    </a:cubicBezTo>
                    <a:cubicBezTo>
                      <a:pt x="251" y="340"/>
                      <a:pt x="0" y="765"/>
                      <a:pt x="140" y="1164"/>
                    </a:cubicBezTo>
                    <a:cubicBezTo>
                      <a:pt x="555" y="2350"/>
                      <a:pt x="1621" y="4543"/>
                      <a:pt x="3826" y="4543"/>
                    </a:cubicBezTo>
                    <a:cubicBezTo>
                      <a:pt x="3924" y="4543"/>
                      <a:pt x="4026" y="4538"/>
                      <a:pt x="4129" y="4529"/>
                    </a:cubicBezTo>
                    <a:cubicBezTo>
                      <a:pt x="6343" y="4334"/>
                      <a:pt x="6900" y="2493"/>
                      <a:pt x="7030" y="1327"/>
                    </a:cubicBezTo>
                    <a:cubicBezTo>
                      <a:pt x="7091" y="780"/>
                      <a:pt x="6713" y="285"/>
                      <a:pt x="6169" y="197"/>
                    </a:cubicBezTo>
                    <a:cubicBezTo>
                      <a:pt x="5288" y="53"/>
                      <a:pt x="4441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>
                <a:off x="7075773" y="2741598"/>
                <a:ext cx="322838" cy="22125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403" extrusionOk="0">
                    <a:moveTo>
                      <a:pt x="3003" y="0"/>
                    </a:moveTo>
                    <a:cubicBezTo>
                      <a:pt x="1730" y="0"/>
                      <a:pt x="666" y="145"/>
                      <a:pt x="0" y="265"/>
                    </a:cubicBezTo>
                    <a:cubicBezTo>
                      <a:pt x="0" y="265"/>
                      <a:pt x="3205" y="2123"/>
                      <a:pt x="4139" y="4403"/>
                    </a:cubicBezTo>
                    <a:cubicBezTo>
                      <a:pt x="5792" y="3929"/>
                      <a:pt x="6248" y="2364"/>
                      <a:pt x="6363" y="1327"/>
                    </a:cubicBezTo>
                    <a:cubicBezTo>
                      <a:pt x="6424" y="780"/>
                      <a:pt x="6046" y="285"/>
                      <a:pt x="5503" y="197"/>
                    </a:cubicBezTo>
                    <a:cubicBezTo>
                      <a:pt x="4621" y="53"/>
                      <a:pt x="3774" y="0"/>
                      <a:pt x="3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1257" y="666"/>
                      <a:pt x="480" y="1443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2169" y="338"/>
                      <a:pt x="1891" y="469"/>
                      <a:pt x="1640" y="615"/>
                    </a:cubicBezTo>
                    <a:cubicBezTo>
                      <a:pt x="1894" y="556"/>
                      <a:pt x="2159" y="522"/>
                      <a:pt x="2407" y="522"/>
                    </a:cubicBezTo>
                    <a:cubicBezTo>
                      <a:pt x="2923" y="522"/>
                      <a:pt x="3369" y="668"/>
                      <a:pt x="3506" y="1031"/>
                    </a:cubicBezTo>
                    <a:cubicBezTo>
                      <a:pt x="3673" y="1475"/>
                      <a:pt x="2988" y="2548"/>
                      <a:pt x="1700" y="2548"/>
                    </a:cubicBezTo>
                    <a:cubicBezTo>
                      <a:pt x="1677" y="2548"/>
                      <a:pt x="1654" y="2548"/>
                      <a:pt x="1631" y="2547"/>
                    </a:cubicBezTo>
                    <a:cubicBezTo>
                      <a:pt x="728" y="2521"/>
                      <a:pt x="360" y="2109"/>
                      <a:pt x="216" y="1844"/>
                    </a:cubicBezTo>
                    <a:cubicBezTo>
                      <a:pt x="138" y="1941"/>
                      <a:pt x="66" y="2037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>
                <a:off x="7658659" y="2451188"/>
                <a:ext cx="91364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086" extrusionOk="0">
                    <a:moveTo>
                      <a:pt x="1612" y="0"/>
                    </a:moveTo>
                    <a:cubicBezTo>
                      <a:pt x="1584" y="0"/>
                      <a:pt x="1555" y="7"/>
                      <a:pt x="1529" y="21"/>
                    </a:cubicBezTo>
                    <a:lnTo>
                      <a:pt x="124" y="744"/>
                    </a:lnTo>
                    <a:cubicBezTo>
                      <a:pt x="36" y="789"/>
                      <a:pt x="1" y="898"/>
                      <a:pt x="46" y="987"/>
                    </a:cubicBezTo>
                    <a:cubicBezTo>
                      <a:pt x="78" y="1049"/>
                      <a:pt x="141" y="1085"/>
                      <a:pt x="207" y="1085"/>
                    </a:cubicBezTo>
                    <a:cubicBezTo>
                      <a:pt x="235" y="1085"/>
                      <a:pt x="263" y="1079"/>
                      <a:pt x="290" y="1065"/>
                    </a:cubicBezTo>
                    <a:lnTo>
                      <a:pt x="1695" y="342"/>
                    </a:lnTo>
                    <a:cubicBezTo>
                      <a:pt x="1783" y="297"/>
                      <a:pt x="1818" y="188"/>
                      <a:pt x="1772" y="99"/>
                    </a:cubicBezTo>
                    <a:cubicBezTo>
                      <a:pt x="1740" y="36"/>
                      <a:pt x="1677" y="0"/>
                      <a:pt x="1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>
                <a:off x="6824407" y="2451188"/>
                <a:ext cx="68045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86" extrusionOk="0">
                    <a:moveTo>
                      <a:pt x="206" y="1"/>
                    </a:moveTo>
                    <a:cubicBezTo>
                      <a:pt x="151" y="1"/>
                      <a:pt x="97" y="25"/>
                      <a:pt x="62" y="72"/>
                    </a:cubicBezTo>
                    <a:cubicBezTo>
                      <a:pt x="1" y="151"/>
                      <a:pt x="16" y="264"/>
                      <a:pt x="95" y="325"/>
                    </a:cubicBezTo>
                    <a:lnTo>
                      <a:pt x="1039" y="1048"/>
                    </a:lnTo>
                    <a:cubicBezTo>
                      <a:pt x="1072" y="1073"/>
                      <a:pt x="1111" y="1085"/>
                      <a:pt x="1149" y="1085"/>
                    </a:cubicBezTo>
                    <a:cubicBezTo>
                      <a:pt x="1203" y="1085"/>
                      <a:pt x="1257" y="1061"/>
                      <a:pt x="1292" y="1015"/>
                    </a:cubicBezTo>
                    <a:cubicBezTo>
                      <a:pt x="1353" y="935"/>
                      <a:pt x="1338" y="822"/>
                      <a:pt x="1259" y="761"/>
                    </a:cubicBezTo>
                    <a:lnTo>
                      <a:pt x="315" y="37"/>
                    </a:lnTo>
                    <a:cubicBezTo>
                      <a:pt x="283" y="13"/>
                      <a:pt x="244" y="1"/>
                      <a:pt x="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42"/>
              <p:cNvSpPr/>
              <p:nvPr/>
            </p:nvSpPr>
            <p:spPr>
              <a:xfrm>
                <a:off x="7159545" y="2857128"/>
                <a:ext cx="85383" cy="6356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265" extrusionOk="0">
                    <a:moveTo>
                      <a:pt x="1473" y="0"/>
                    </a:moveTo>
                    <a:cubicBezTo>
                      <a:pt x="1252" y="0"/>
                      <a:pt x="877" y="157"/>
                      <a:pt x="514" y="453"/>
                    </a:cubicBezTo>
                    <a:cubicBezTo>
                      <a:pt x="176" y="730"/>
                      <a:pt x="1" y="1103"/>
                      <a:pt x="179" y="1224"/>
                    </a:cubicBezTo>
                    <a:cubicBezTo>
                      <a:pt x="219" y="1252"/>
                      <a:pt x="290" y="1265"/>
                      <a:pt x="378" y="1265"/>
                    </a:cubicBezTo>
                    <a:cubicBezTo>
                      <a:pt x="679" y="1265"/>
                      <a:pt x="1182" y="1114"/>
                      <a:pt x="1380" y="888"/>
                    </a:cubicBezTo>
                    <a:cubicBezTo>
                      <a:pt x="1674" y="552"/>
                      <a:pt x="1699" y="83"/>
                      <a:pt x="1608" y="30"/>
                    </a:cubicBezTo>
                    <a:cubicBezTo>
                      <a:pt x="1575" y="10"/>
                      <a:pt x="1529" y="0"/>
                      <a:pt x="147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42"/>
              <p:cNvSpPr/>
              <p:nvPr/>
            </p:nvSpPr>
            <p:spPr>
              <a:xfrm>
                <a:off x="7084919" y="2567774"/>
                <a:ext cx="37138" cy="10954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80" extrusionOk="0">
                    <a:moveTo>
                      <a:pt x="357" y="0"/>
                    </a:moveTo>
                    <a:cubicBezTo>
                      <a:pt x="322" y="0"/>
                      <a:pt x="287" y="17"/>
                      <a:pt x="271" y="57"/>
                    </a:cubicBezTo>
                    <a:cubicBezTo>
                      <a:pt x="1" y="752"/>
                      <a:pt x="42" y="1591"/>
                      <a:pt x="561" y="2153"/>
                    </a:cubicBezTo>
                    <a:cubicBezTo>
                      <a:pt x="578" y="2172"/>
                      <a:pt x="598" y="2180"/>
                      <a:pt x="618" y="2180"/>
                    </a:cubicBezTo>
                    <a:cubicBezTo>
                      <a:pt x="681" y="2180"/>
                      <a:pt x="738" y="2095"/>
                      <a:pt x="682" y="2033"/>
                    </a:cubicBezTo>
                    <a:cubicBezTo>
                      <a:pt x="202" y="1514"/>
                      <a:pt x="188" y="737"/>
                      <a:pt x="435" y="102"/>
                    </a:cubicBezTo>
                    <a:cubicBezTo>
                      <a:pt x="460" y="41"/>
                      <a:pt x="409" y="0"/>
                      <a:pt x="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>
                <a:off x="7007579" y="2735115"/>
                <a:ext cx="419579" cy="23934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763" extrusionOk="0">
                    <a:moveTo>
                      <a:pt x="4358" y="212"/>
                    </a:moveTo>
                    <a:cubicBezTo>
                      <a:pt x="4669" y="212"/>
                      <a:pt x="4980" y="222"/>
                      <a:pt x="5290" y="241"/>
                    </a:cubicBezTo>
                    <a:cubicBezTo>
                      <a:pt x="5697" y="266"/>
                      <a:pt x="6516" y="198"/>
                      <a:pt x="6837" y="408"/>
                    </a:cubicBezTo>
                    <a:cubicBezTo>
                      <a:pt x="7379" y="763"/>
                      <a:pt x="7673" y="1429"/>
                      <a:pt x="7540" y="2021"/>
                    </a:cubicBezTo>
                    <a:cubicBezTo>
                      <a:pt x="7432" y="2498"/>
                      <a:pt x="7259" y="2975"/>
                      <a:pt x="6978" y="3378"/>
                    </a:cubicBezTo>
                    <a:cubicBezTo>
                      <a:pt x="6422" y="4178"/>
                      <a:pt x="5509" y="4572"/>
                      <a:pt x="4586" y="4572"/>
                    </a:cubicBezTo>
                    <a:cubicBezTo>
                      <a:pt x="3919" y="4572"/>
                      <a:pt x="3248" y="4366"/>
                      <a:pt x="2703" y="3960"/>
                    </a:cubicBezTo>
                    <a:cubicBezTo>
                      <a:pt x="2193" y="3580"/>
                      <a:pt x="0" y="1053"/>
                      <a:pt x="1380" y="476"/>
                    </a:cubicBezTo>
                    <a:cubicBezTo>
                      <a:pt x="2362" y="308"/>
                      <a:pt x="3360" y="212"/>
                      <a:pt x="4358" y="212"/>
                    </a:cubicBezTo>
                    <a:close/>
                    <a:moveTo>
                      <a:pt x="4367" y="46"/>
                    </a:moveTo>
                    <a:cubicBezTo>
                      <a:pt x="3364" y="46"/>
                      <a:pt x="2363" y="138"/>
                      <a:pt x="1372" y="305"/>
                    </a:cubicBezTo>
                    <a:lnTo>
                      <a:pt x="1372" y="305"/>
                    </a:lnTo>
                    <a:cubicBezTo>
                      <a:pt x="1370" y="305"/>
                      <a:pt x="1368" y="305"/>
                      <a:pt x="1366" y="305"/>
                    </a:cubicBezTo>
                    <a:cubicBezTo>
                      <a:pt x="1356" y="305"/>
                      <a:pt x="1346" y="307"/>
                      <a:pt x="1334" y="312"/>
                    </a:cubicBezTo>
                    <a:cubicBezTo>
                      <a:pt x="1334" y="312"/>
                      <a:pt x="1334" y="312"/>
                      <a:pt x="1334" y="312"/>
                    </a:cubicBezTo>
                    <a:lnTo>
                      <a:pt x="1334" y="312"/>
                    </a:lnTo>
                    <a:cubicBezTo>
                      <a:pt x="1318" y="314"/>
                      <a:pt x="1306" y="320"/>
                      <a:pt x="1296" y="328"/>
                    </a:cubicBezTo>
                    <a:lnTo>
                      <a:pt x="1296" y="328"/>
                    </a:lnTo>
                    <a:cubicBezTo>
                      <a:pt x="80" y="880"/>
                      <a:pt x="1195" y="2512"/>
                      <a:pt x="1737" y="3231"/>
                    </a:cubicBezTo>
                    <a:cubicBezTo>
                      <a:pt x="2441" y="4163"/>
                      <a:pt x="3530" y="4763"/>
                      <a:pt x="4641" y="4763"/>
                    </a:cubicBezTo>
                    <a:cubicBezTo>
                      <a:pt x="5226" y="4763"/>
                      <a:pt x="5817" y="4596"/>
                      <a:pt x="6361" y="4225"/>
                    </a:cubicBezTo>
                    <a:cubicBezTo>
                      <a:pt x="7250" y="3618"/>
                      <a:pt x="8348" y="1713"/>
                      <a:pt x="7581" y="683"/>
                    </a:cubicBezTo>
                    <a:cubicBezTo>
                      <a:pt x="7072" y="1"/>
                      <a:pt x="5788" y="92"/>
                      <a:pt x="5042" y="60"/>
                    </a:cubicBezTo>
                    <a:cubicBezTo>
                      <a:pt x="4817" y="51"/>
                      <a:pt x="4592" y="46"/>
                      <a:pt x="436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>
                <a:off x="7121101" y="2818534"/>
                <a:ext cx="275699" cy="15472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079" extrusionOk="0">
                    <a:moveTo>
                      <a:pt x="4084" y="154"/>
                    </a:moveTo>
                    <a:cubicBezTo>
                      <a:pt x="4176" y="154"/>
                      <a:pt x="4270" y="157"/>
                      <a:pt x="4364" y="163"/>
                    </a:cubicBezTo>
                    <a:cubicBezTo>
                      <a:pt x="5152" y="212"/>
                      <a:pt x="5248" y="190"/>
                      <a:pt x="5163" y="800"/>
                    </a:cubicBezTo>
                    <a:cubicBezTo>
                      <a:pt x="5054" y="1576"/>
                      <a:pt x="4298" y="2313"/>
                      <a:pt x="3637" y="2624"/>
                    </a:cubicBezTo>
                    <a:cubicBezTo>
                      <a:pt x="3282" y="2793"/>
                      <a:pt x="2625" y="2949"/>
                      <a:pt x="2002" y="2949"/>
                    </a:cubicBezTo>
                    <a:cubicBezTo>
                      <a:pt x="1435" y="2949"/>
                      <a:pt x="896" y="2819"/>
                      <a:pt x="638" y="2450"/>
                    </a:cubicBezTo>
                    <a:cubicBezTo>
                      <a:pt x="0" y="1534"/>
                      <a:pt x="2068" y="612"/>
                      <a:pt x="2661" y="376"/>
                    </a:cubicBezTo>
                    <a:cubicBezTo>
                      <a:pt x="3132" y="232"/>
                      <a:pt x="3600" y="154"/>
                      <a:pt x="4084" y="154"/>
                    </a:cubicBezTo>
                    <a:close/>
                    <a:moveTo>
                      <a:pt x="4053" y="1"/>
                    </a:moveTo>
                    <a:cubicBezTo>
                      <a:pt x="3580" y="1"/>
                      <a:pt x="3110" y="63"/>
                      <a:pt x="2632" y="207"/>
                    </a:cubicBezTo>
                    <a:lnTo>
                      <a:pt x="2632" y="207"/>
                    </a:lnTo>
                    <a:cubicBezTo>
                      <a:pt x="2627" y="208"/>
                      <a:pt x="2622" y="210"/>
                      <a:pt x="2616" y="212"/>
                    </a:cubicBezTo>
                    <a:cubicBezTo>
                      <a:pt x="2616" y="212"/>
                      <a:pt x="2616" y="212"/>
                      <a:pt x="2616" y="212"/>
                    </a:cubicBezTo>
                    <a:lnTo>
                      <a:pt x="2616" y="212"/>
                    </a:lnTo>
                    <a:cubicBezTo>
                      <a:pt x="2610" y="214"/>
                      <a:pt x="2605" y="216"/>
                      <a:pt x="2600" y="218"/>
                    </a:cubicBezTo>
                    <a:lnTo>
                      <a:pt x="2600" y="218"/>
                    </a:lnTo>
                    <a:cubicBezTo>
                      <a:pt x="1565" y="633"/>
                      <a:pt x="750" y="1252"/>
                      <a:pt x="92" y="2154"/>
                    </a:cubicBezTo>
                    <a:cubicBezTo>
                      <a:pt x="72" y="2182"/>
                      <a:pt x="78" y="2235"/>
                      <a:pt x="105" y="2257"/>
                    </a:cubicBezTo>
                    <a:cubicBezTo>
                      <a:pt x="794" y="2822"/>
                      <a:pt x="1547" y="3078"/>
                      <a:pt x="2267" y="3078"/>
                    </a:cubicBezTo>
                    <a:cubicBezTo>
                      <a:pt x="3760" y="3078"/>
                      <a:pt x="5114" y="1978"/>
                      <a:pt x="5477" y="257"/>
                    </a:cubicBezTo>
                    <a:cubicBezTo>
                      <a:pt x="5486" y="214"/>
                      <a:pt x="5465" y="162"/>
                      <a:pt x="5418" y="152"/>
                    </a:cubicBezTo>
                    <a:cubicBezTo>
                      <a:pt x="4955" y="57"/>
                      <a:pt x="4503" y="1"/>
                      <a:pt x="40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>
                <a:off x="6680482" y="1522620"/>
                <a:ext cx="1743547" cy="1084646"/>
              </a:xfrm>
              <a:custGeom>
                <a:avLst/>
                <a:gdLst/>
                <a:ahLst/>
                <a:cxnLst/>
                <a:rect l="l" t="t" r="r" b="b"/>
                <a:pathLst>
                  <a:path w="34694" h="21585" extrusionOk="0">
                    <a:moveTo>
                      <a:pt x="15220" y="1"/>
                    </a:moveTo>
                    <a:cubicBezTo>
                      <a:pt x="8960" y="1"/>
                      <a:pt x="3426" y="3312"/>
                      <a:pt x="1867" y="6664"/>
                    </a:cubicBezTo>
                    <a:cubicBezTo>
                      <a:pt x="0" y="10676"/>
                      <a:pt x="2446" y="13705"/>
                      <a:pt x="2446" y="13705"/>
                    </a:cubicBezTo>
                    <a:cubicBezTo>
                      <a:pt x="2489" y="12749"/>
                      <a:pt x="2715" y="11433"/>
                      <a:pt x="2715" y="11433"/>
                    </a:cubicBezTo>
                    <a:cubicBezTo>
                      <a:pt x="3213" y="9826"/>
                      <a:pt x="5143" y="8685"/>
                      <a:pt x="5143" y="8685"/>
                    </a:cubicBezTo>
                    <a:cubicBezTo>
                      <a:pt x="5143" y="8685"/>
                      <a:pt x="7621" y="9625"/>
                      <a:pt x="10439" y="9902"/>
                    </a:cubicBezTo>
                    <a:cubicBezTo>
                      <a:pt x="11193" y="9976"/>
                      <a:pt x="11893" y="10011"/>
                      <a:pt x="12562" y="10011"/>
                    </a:cubicBezTo>
                    <a:cubicBezTo>
                      <a:pt x="15062" y="10011"/>
                      <a:pt x="17130" y="9522"/>
                      <a:pt x="19977" y="8754"/>
                    </a:cubicBezTo>
                    <a:cubicBezTo>
                      <a:pt x="19977" y="8754"/>
                      <a:pt x="23124" y="9485"/>
                      <a:pt x="24657" y="12674"/>
                    </a:cubicBezTo>
                    <a:cubicBezTo>
                      <a:pt x="24657" y="12674"/>
                      <a:pt x="24419" y="18727"/>
                      <a:pt x="26846" y="18727"/>
                    </a:cubicBezTo>
                    <a:lnTo>
                      <a:pt x="27523" y="21585"/>
                    </a:lnTo>
                    <a:cubicBezTo>
                      <a:pt x="29014" y="21585"/>
                      <a:pt x="34693" y="9902"/>
                      <a:pt x="25110" y="3144"/>
                    </a:cubicBezTo>
                    <a:cubicBezTo>
                      <a:pt x="21922" y="895"/>
                      <a:pt x="18473" y="1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>
                <a:off x="6866921" y="1593576"/>
                <a:ext cx="910771" cy="328836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6544" extrusionOk="0">
                    <a:moveTo>
                      <a:pt x="12194" y="1"/>
                    </a:moveTo>
                    <a:cubicBezTo>
                      <a:pt x="11123" y="1"/>
                      <a:pt x="10064" y="98"/>
                      <a:pt x="9021" y="294"/>
                    </a:cubicBezTo>
                    <a:cubicBezTo>
                      <a:pt x="6079" y="847"/>
                      <a:pt x="3987" y="2041"/>
                      <a:pt x="2749" y="2946"/>
                    </a:cubicBezTo>
                    <a:cubicBezTo>
                      <a:pt x="1105" y="4149"/>
                      <a:pt x="1" y="5570"/>
                      <a:pt x="1" y="6484"/>
                    </a:cubicBezTo>
                    <a:cubicBezTo>
                      <a:pt x="1" y="6517"/>
                      <a:pt x="28" y="6544"/>
                      <a:pt x="61" y="6544"/>
                    </a:cubicBezTo>
                    <a:cubicBezTo>
                      <a:pt x="94" y="6544"/>
                      <a:pt x="121" y="6517"/>
                      <a:pt x="121" y="6484"/>
                    </a:cubicBezTo>
                    <a:cubicBezTo>
                      <a:pt x="121" y="5477"/>
                      <a:pt x="1520" y="3994"/>
                      <a:pt x="2820" y="3042"/>
                    </a:cubicBezTo>
                    <a:cubicBezTo>
                      <a:pt x="4047" y="2145"/>
                      <a:pt x="6122" y="960"/>
                      <a:pt x="9044" y="413"/>
                    </a:cubicBezTo>
                    <a:cubicBezTo>
                      <a:pt x="10079" y="218"/>
                      <a:pt x="11131" y="121"/>
                      <a:pt x="12195" y="121"/>
                    </a:cubicBezTo>
                    <a:cubicBezTo>
                      <a:pt x="14109" y="121"/>
                      <a:pt x="16064" y="435"/>
                      <a:pt x="18036" y="1062"/>
                    </a:cubicBezTo>
                    <a:cubicBezTo>
                      <a:pt x="18042" y="1064"/>
                      <a:pt x="18048" y="1065"/>
                      <a:pt x="18053" y="1065"/>
                    </a:cubicBezTo>
                    <a:cubicBezTo>
                      <a:pt x="18079" y="1065"/>
                      <a:pt x="18104" y="1049"/>
                      <a:pt x="18112" y="1023"/>
                    </a:cubicBezTo>
                    <a:cubicBezTo>
                      <a:pt x="18123" y="991"/>
                      <a:pt x="18104" y="957"/>
                      <a:pt x="18073" y="947"/>
                    </a:cubicBezTo>
                    <a:cubicBezTo>
                      <a:pt x="16088" y="317"/>
                      <a:pt x="14121" y="1"/>
                      <a:pt x="12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>
                <a:off x="7014564" y="1623276"/>
                <a:ext cx="52652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801" extrusionOk="0">
                    <a:moveTo>
                      <a:pt x="10412" y="0"/>
                    </a:moveTo>
                    <a:cubicBezTo>
                      <a:pt x="10409" y="0"/>
                      <a:pt x="10407" y="0"/>
                      <a:pt x="10405" y="1"/>
                    </a:cubicBezTo>
                    <a:cubicBezTo>
                      <a:pt x="2977" y="934"/>
                      <a:pt x="45" y="5662"/>
                      <a:pt x="18" y="5709"/>
                    </a:cubicBezTo>
                    <a:cubicBezTo>
                      <a:pt x="0" y="5738"/>
                      <a:pt x="10" y="5775"/>
                      <a:pt x="38" y="5792"/>
                    </a:cubicBezTo>
                    <a:cubicBezTo>
                      <a:pt x="47" y="5798"/>
                      <a:pt x="59" y="5801"/>
                      <a:pt x="69" y="5801"/>
                    </a:cubicBezTo>
                    <a:cubicBezTo>
                      <a:pt x="89" y="5801"/>
                      <a:pt x="109" y="5790"/>
                      <a:pt x="121" y="5772"/>
                    </a:cubicBezTo>
                    <a:cubicBezTo>
                      <a:pt x="128" y="5760"/>
                      <a:pt x="849" y="4581"/>
                      <a:pt x="2471" y="3301"/>
                    </a:cubicBezTo>
                    <a:cubicBezTo>
                      <a:pt x="3971" y="2117"/>
                      <a:pt x="6567" y="605"/>
                      <a:pt x="10420" y="120"/>
                    </a:cubicBezTo>
                    <a:cubicBezTo>
                      <a:pt x="10453" y="116"/>
                      <a:pt x="10477" y="86"/>
                      <a:pt x="10472" y="53"/>
                    </a:cubicBezTo>
                    <a:cubicBezTo>
                      <a:pt x="10468" y="22"/>
                      <a:pt x="10441" y="0"/>
                      <a:pt x="10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42"/>
              <p:cNvSpPr/>
              <p:nvPr/>
            </p:nvSpPr>
            <p:spPr>
              <a:xfrm>
                <a:off x="7387342" y="1688051"/>
                <a:ext cx="511998" cy="258235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5139" extrusionOk="0">
                    <a:moveTo>
                      <a:pt x="10127" y="0"/>
                    </a:moveTo>
                    <a:cubicBezTo>
                      <a:pt x="7513" y="0"/>
                      <a:pt x="5369" y="1575"/>
                      <a:pt x="3479" y="2964"/>
                    </a:cubicBezTo>
                    <a:cubicBezTo>
                      <a:pt x="2289" y="3837"/>
                      <a:pt x="1166" y="4663"/>
                      <a:pt x="49" y="5022"/>
                    </a:cubicBezTo>
                    <a:cubicBezTo>
                      <a:pt x="18" y="5031"/>
                      <a:pt x="0" y="5065"/>
                      <a:pt x="10" y="5097"/>
                    </a:cubicBezTo>
                    <a:cubicBezTo>
                      <a:pt x="19" y="5123"/>
                      <a:pt x="42" y="5139"/>
                      <a:pt x="67" y="5139"/>
                    </a:cubicBezTo>
                    <a:cubicBezTo>
                      <a:pt x="74" y="5139"/>
                      <a:pt x="80" y="5138"/>
                      <a:pt x="86" y="5136"/>
                    </a:cubicBezTo>
                    <a:cubicBezTo>
                      <a:pt x="1221" y="4771"/>
                      <a:pt x="2352" y="3941"/>
                      <a:pt x="3549" y="3061"/>
                    </a:cubicBezTo>
                    <a:cubicBezTo>
                      <a:pt x="5426" y="1683"/>
                      <a:pt x="7552" y="121"/>
                      <a:pt x="10127" y="121"/>
                    </a:cubicBezTo>
                    <a:cubicBezTo>
                      <a:pt x="10160" y="121"/>
                      <a:pt x="10187" y="94"/>
                      <a:pt x="10187" y="61"/>
                    </a:cubicBezTo>
                    <a:cubicBezTo>
                      <a:pt x="10187" y="27"/>
                      <a:pt x="10160" y="0"/>
                      <a:pt x="101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42"/>
              <p:cNvSpPr/>
              <p:nvPr/>
            </p:nvSpPr>
            <p:spPr>
              <a:xfrm>
                <a:off x="7289198" y="1691167"/>
                <a:ext cx="556524" cy="192106"/>
              </a:xfrm>
              <a:custGeom>
                <a:avLst/>
                <a:gdLst/>
                <a:ahLst/>
                <a:cxnLst/>
                <a:rect l="l" t="t" r="r" b="b"/>
                <a:pathLst>
                  <a:path w="11074" h="3823" extrusionOk="0">
                    <a:moveTo>
                      <a:pt x="10015" y="1"/>
                    </a:moveTo>
                    <a:cubicBezTo>
                      <a:pt x="8795" y="1"/>
                      <a:pt x="6645" y="99"/>
                      <a:pt x="4617" y="681"/>
                    </a:cubicBezTo>
                    <a:cubicBezTo>
                      <a:pt x="1808" y="1488"/>
                      <a:pt x="39" y="3702"/>
                      <a:pt x="22" y="3725"/>
                    </a:cubicBezTo>
                    <a:cubicBezTo>
                      <a:pt x="1" y="3751"/>
                      <a:pt x="5" y="3789"/>
                      <a:pt x="31" y="3810"/>
                    </a:cubicBezTo>
                    <a:cubicBezTo>
                      <a:pt x="43" y="3819"/>
                      <a:pt x="56" y="3823"/>
                      <a:pt x="69" y="3823"/>
                    </a:cubicBezTo>
                    <a:cubicBezTo>
                      <a:pt x="86" y="3823"/>
                      <a:pt x="104" y="3815"/>
                      <a:pt x="116" y="3799"/>
                    </a:cubicBezTo>
                    <a:cubicBezTo>
                      <a:pt x="134" y="3778"/>
                      <a:pt x="1878" y="1593"/>
                      <a:pt x="4650" y="798"/>
                    </a:cubicBezTo>
                    <a:cubicBezTo>
                      <a:pt x="6665" y="219"/>
                      <a:pt x="8802" y="122"/>
                      <a:pt x="10014" y="122"/>
                    </a:cubicBezTo>
                    <a:cubicBezTo>
                      <a:pt x="10621" y="122"/>
                      <a:pt x="10996" y="146"/>
                      <a:pt x="11007" y="147"/>
                    </a:cubicBezTo>
                    <a:cubicBezTo>
                      <a:pt x="11009" y="147"/>
                      <a:pt x="11012" y="147"/>
                      <a:pt x="11014" y="147"/>
                    </a:cubicBezTo>
                    <a:cubicBezTo>
                      <a:pt x="11045" y="147"/>
                      <a:pt x="11069" y="122"/>
                      <a:pt x="11071" y="90"/>
                    </a:cubicBezTo>
                    <a:cubicBezTo>
                      <a:pt x="11074" y="57"/>
                      <a:pt x="11049" y="28"/>
                      <a:pt x="11015" y="27"/>
                    </a:cubicBezTo>
                    <a:cubicBezTo>
                      <a:pt x="11004" y="26"/>
                      <a:pt x="10627" y="1"/>
                      <a:pt x="100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>
                <a:off x="7839067" y="1730012"/>
                <a:ext cx="140111" cy="24255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4827" extrusionOk="0">
                    <a:moveTo>
                      <a:pt x="2223" y="1"/>
                    </a:moveTo>
                    <a:cubicBezTo>
                      <a:pt x="2219" y="1"/>
                      <a:pt x="2215" y="1"/>
                      <a:pt x="2211" y="2"/>
                    </a:cubicBezTo>
                    <a:cubicBezTo>
                      <a:pt x="2179" y="8"/>
                      <a:pt x="2157" y="39"/>
                      <a:pt x="2163" y="73"/>
                    </a:cubicBezTo>
                    <a:cubicBezTo>
                      <a:pt x="2168" y="100"/>
                      <a:pt x="2656" y="2845"/>
                      <a:pt x="34" y="4718"/>
                    </a:cubicBezTo>
                    <a:cubicBezTo>
                      <a:pt x="7" y="4737"/>
                      <a:pt x="1" y="4774"/>
                      <a:pt x="20" y="4801"/>
                    </a:cubicBezTo>
                    <a:cubicBezTo>
                      <a:pt x="32" y="4818"/>
                      <a:pt x="51" y="4827"/>
                      <a:pt x="69" y="4827"/>
                    </a:cubicBezTo>
                    <a:cubicBezTo>
                      <a:pt x="81" y="4827"/>
                      <a:pt x="94" y="4823"/>
                      <a:pt x="104" y="4815"/>
                    </a:cubicBezTo>
                    <a:cubicBezTo>
                      <a:pt x="2788" y="2899"/>
                      <a:pt x="2287" y="79"/>
                      <a:pt x="2282" y="50"/>
                    </a:cubicBezTo>
                    <a:cubicBezTo>
                      <a:pt x="2276" y="21"/>
                      <a:pt x="2252" y="1"/>
                      <a:pt x="22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>
                <a:off x="7949423" y="1777350"/>
                <a:ext cx="107244" cy="36426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7249" extrusionOk="0">
                    <a:moveTo>
                      <a:pt x="713" y="1"/>
                    </a:moveTo>
                    <a:cubicBezTo>
                      <a:pt x="706" y="1"/>
                      <a:pt x="699" y="2"/>
                      <a:pt x="692" y="5"/>
                    </a:cubicBezTo>
                    <a:cubicBezTo>
                      <a:pt x="661" y="16"/>
                      <a:pt x="645" y="50"/>
                      <a:pt x="656" y="81"/>
                    </a:cubicBezTo>
                    <a:cubicBezTo>
                      <a:pt x="670" y="119"/>
                      <a:pt x="2000" y="3893"/>
                      <a:pt x="17" y="7156"/>
                    </a:cubicBezTo>
                    <a:cubicBezTo>
                      <a:pt x="0" y="7185"/>
                      <a:pt x="9" y="7222"/>
                      <a:pt x="38" y="7239"/>
                    </a:cubicBezTo>
                    <a:cubicBezTo>
                      <a:pt x="47" y="7245"/>
                      <a:pt x="59" y="7248"/>
                      <a:pt x="69" y="7248"/>
                    </a:cubicBezTo>
                    <a:cubicBezTo>
                      <a:pt x="89" y="7248"/>
                      <a:pt x="109" y="7238"/>
                      <a:pt x="121" y="7219"/>
                    </a:cubicBezTo>
                    <a:cubicBezTo>
                      <a:pt x="2134" y="3906"/>
                      <a:pt x="783" y="79"/>
                      <a:pt x="769" y="40"/>
                    </a:cubicBezTo>
                    <a:cubicBezTo>
                      <a:pt x="760" y="16"/>
                      <a:pt x="737" y="1"/>
                      <a:pt x="713" y="1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>
                <a:off x="7977062" y="1887705"/>
                <a:ext cx="131316" cy="43687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8694" extrusionOk="0">
                    <a:moveTo>
                      <a:pt x="590" y="1"/>
                    </a:moveTo>
                    <a:cubicBezTo>
                      <a:pt x="581" y="1"/>
                      <a:pt x="572" y="3"/>
                      <a:pt x="563" y="7"/>
                    </a:cubicBezTo>
                    <a:cubicBezTo>
                      <a:pt x="533" y="22"/>
                      <a:pt x="520" y="58"/>
                      <a:pt x="535" y="87"/>
                    </a:cubicBezTo>
                    <a:cubicBezTo>
                      <a:pt x="555" y="128"/>
                      <a:pt x="2475" y="4154"/>
                      <a:pt x="18" y="8604"/>
                    </a:cubicBezTo>
                    <a:cubicBezTo>
                      <a:pt x="1" y="8633"/>
                      <a:pt x="11" y="8669"/>
                      <a:pt x="41" y="8685"/>
                    </a:cubicBezTo>
                    <a:cubicBezTo>
                      <a:pt x="50" y="8690"/>
                      <a:pt x="60" y="8693"/>
                      <a:pt x="70" y="8693"/>
                    </a:cubicBezTo>
                    <a:cubicBezTo>
                      <a:pt x="91" y="8693"/>
                      <a:pt x="112" y="8682"/>
                      <a:pt x="122" y="8662"/>
                    </a:cubicBezTo>
                    <a:cubicBezTo>
                      <a:pt x="2613" y="4156"/>
                      <a:pt x="664" y="75"/>
                      <a:pt x="644" y="34"/>
                    </a:cubicBezTo>
                    <a:cubicBezTo>
                      <a:pt x="633" y="13"/>
                      <a:pt x="612" y="1"/>
                      <a:pt x="590" y="1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>
                <a:off x="8064603" y="1908711"/>
                <a:ext cx="162927" cy="581543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1573" extrusionOk="0">
                    <a:moveTo>
                      <a:pt x="69" y="0"/>
                    </a:moveTo>
                    <a:cubicBezTo>
                      <a:pt x="58" y="0"/>
                      <a:pt x="47" y="3"/>
                      <a:pt x="37" y="10"/>
                    </a:cubicBezTo>
                    <a:cubicBezTo>
                      <a:pt x="9" y="28"/>
                      <a:pt x="1" y="65"/>
                      <a:pt x="18" y="93"/>
                    </a:cubicBezTo>
                    <a:cubicBezTo>
                      <a:pt x="50" y="142"/>
                      <a:pt x="3107" y="5011"/>
                      <a:pt x="369" y="11488"/>
                    </a:cubicBezTo>
                    <a:cubicBezTo>
                      <a:pt x="356" y="11519"/>
                      <a:pt x="370" y="11554"/>
                      <a:pt x="401" y="11567"/>
                    </a:cubicBezTo>
                    <a:cubicBezTo>
                      <a:pt x="409" y="11570"/>
                      <a:pt x="416" y="11572"/>
                      <a:pt x="424" y="11572"/>
                    </a:cubicBezTo>
                    <a:cubicBezTo>
                      <a:pt x="448" y="11572"/>
                      <a:pt x="470" y="11558"/>
                      <a:pt x="480" y="11534"/>
                    </a:cubicBezTo>
                    <a:cubicBezTo>
                      <a:pt x="3242" y="5000"/>
                      <a:pt x="151" y="77"/>
                      <a:pt x="120" y="28"/>
                    </a:cubicBezTo>
                    <a:cubicBezTo>
                      <a:pt x="108" y="10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>
                <a:off x="6764756" y="1719359"/>
                <a:ext cx="277006" cy="319791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6364" extrusionOk="0">
                    <a:moveTo>
                      <a:pt x="5444" y="0"/>
                    </a:moveTo>
                    <a:cubicBezTo>
                      <a:pt x="5436" y="0"/>
                      <a:pt x="5428" y="2"/>
                      <a:pt x="5421" y="5"/>
                    </a:cubicBezTo>
                    <a:cubicBezTo>
                      <a:pt x="0" y="2172"/>
                      <a:pt x="351" y="6268"/>
                      <a:pt x="356" y="6309"/>
                    </a:cubicBezTo>
                    <a:cubicBezTo>
                      <a:pt x="359" y="6340"/>
                      <a:pt x="385" y="6363"/>
                      <a:pt x="416" y="6363"/>
                    </a:cubicBezTo>
                    <a:cubicBezTo>
                      <a:pt x="418" y="6363"/>
                      <a:pt x="420" y="6362"/>
                      <a:pt x="422" y="6362"/>
                    </a:cubicBezTo>
                    <a:cubicBezTo>
                      <a:pt x="455" y="6359"/>
                      <a:pt x="479" y="6330"/>
                      <a:pt x="475" y="6297"/>
                    </a:cubicBezTo>
                    <a:cubicBezTo>
                      <a:pt x="472" y="6257"/>
                      <a:pt x="129" y="2251"/>
                      <a:pt x="5466" y="117"/>
                    </a:cubicBezTo>
                    <a:cubicBezTo>
                      <a:pt x="5497" y="105"/>
                      <a:pt x="5512" y="70"/>
                      <a:pt x="5499" y="38"/>
                    </a:cubicBezTo>
                    <a:cubicBezTo>
                      <a:pt x="5490" y="15"/>
                      <a:pt x="5468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>
                <a:off x="7775799" y="1592722"/>
                <a:ext cx="648189" cy="1014547"/>
              </a:xfrm>
              <a:custGeom>
                <a:avLst/>
                <a:gdLst/>
                <a:ahLst/>
                <a:cxnLst/>
                <a:rect l="l" t="t" r="r" b="b"/>
                <a:pathLst>
                  <a:path w="12898" h="20190" extrusionOk="0">
                    <a:moveTo>
                      <a:pt x="209" y="0"/>
                    </a:moveTo>
                    <a:cubicBezTo>
                      <a:pt x="76" y="263"/>
                      <a:pt x="0" y="558"/>
                      <a:pt x="0" y="871"/>
                    </a:cubicBezTo>
                    <a:cubicBezTo>
                      <a:pt x="0" y="1313"/>
                      <a:pt x="150" y="1720"/>
                      <a:pt x="401" y="2048"/>
                    </a:cubicBezTo>
                    <a:cubicBezTo>
                      <a:pt x="150" y="2374"/>
                      <a:pt x="0" y="2781"/>
                      <a:pt x="0" y="3223"/>
                    </a:cubicBezTo>
                    <a:cubicBezTo>
                      <a:pt x="0" y="4293"/>
                      <a:pt x="871" y="5164"/>
                      <a:pt x="1940" y="5164"/>
                    </a:cubicBezTo>
                    <a:cubicBezTo>
                      <a:pt x="2587" y="5164"/>
                      <a:pt x="3160" y="4843"/>
                      <a:pt x="3513" y="4355"/>
                    </a:cubicBezTo>
                    <a:cubicBezTo>
                      <a:pt x="4054" y="5364"/>
                      <a:pt x="4154" y="6703"/>
                      <a:pt x="3802" y="8363"/>
                    </a:cubicBezTo>
                    <a:cubicBezTo>
                      <a:pt x="3649" y="9083"/>
                      <a:pt x="3452" y="9821"/>
                      <a:pt x="3244" y="10603"/>
                    </a:cubicBezTo>
                    <a:cubicBezTo>
                      <a:pt x="3112" y="11095"/>
                      <a:pt x="2980" y="11590"/>
                      <a:pt x="2859" y="12083"/>
                    </a:cubicBezTo>
                    <a:cubicBezTo>
                      <a:pt x="2892" y="13729"/>
                      <a:pt x="3177" y="17332"/>
                      <a:pt x="5050" y="17332"/>
                    </a:cubicBezTo>
                    <a:lnTo>
                      <a:pt x="5727" y="20190"/>
                    </a:lnTo>
                    <a:cubicBezTo>
                      <a:pt x="7218" y="20190"/>
                      <a:pt x="12897" y="8507"/>
                      <a:pt x="3314" y="1749"/>
                    </a:cubicBezTo>
                    <a:cubicBezTo>
                      <a:pt x="2301" y="1034"/>
                      <a:pt x="1260" y="456"/>
                      <a:pt x="209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>
                <a:off x="6679326" y="1518600"/>
                <a:ext cx="1563634" cy="1092937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21750" extrusionOk="0">
                    <a:moveTo>
                      <a:pt x="15043" y="231"/>
                    </a:moveTo>
                    <a:cubicBezTo>
                      <a:pt x="21562" y="231"/>
                      <a:pt x="28326" y="3589"/>
                      <a:pt x="30081" y="10210"/>
                    </a:cubicBezTo>
                    <a:cubicBezTo>
                      <a:pt x="30879" y="13221"/>
                      <a:pt x="30506" y="16590"/>
                      <a:pt x="29205" y="19412"/>
                    </a:cubicBezTo>
                    <a:cubicBezTo>
                      <a:pt x="29008" y="19837"/>
                      <a:pt x="28304" y="21531"/>
                      <a:pt x="27700" y="21533"/>
                    </a:cubicBezTo>
                    <a:cubicBezTo>
                      <a:pt x="27700" y="21533"/>
                      <a:pt x="27699" y="21533"/>
                      <a:pt x="27699" y="21533"/>
                    </a:cubicBezTo>
                    <a:cubicBezTo>
                      <a:pt x="27444" y="21533"/>
                      <a:pt x="27067" y="19276"/>
                      <a:pt x="26951" y="18784"/>
                    </a:cubicBezTo>
                    <a:cubicBezTo>
                      <a:pt x="26942" y="18743"/>
                      <a:pt x="26912" y="18725"/>
                      <a:pt x="26880" y="18723"/>
                    </a:cubicBezTo>
                    <a:lnTo>
                      <a:pt x="26880" y="18723"/>
                    </a:lnTo>
                    <a:cubicBezTo>
                      <a:pt x="26877" y="18723"/>
                      <a:pt x="26873" y="18722"/>
                      <a:pt x="26869" y="18722"/>
                    </a:cubicBezTo>
                    <a:cubicBezTo>
                      <a:pt x="24335" y="18539"/>
                      <a:pt x="25127" y="14363"/>
                      <a:pt x="24765" y="12762"/>
                    </a:cubicBezTo>
                    <a:cubicBezTo>
                      <a:pt x="24407" y="11181"/>
                      <a:pt x="21741" y="8833"/>
                      <a:pt x="20039" y="8756"/>
                    </a:cubicBezTo>
                    <a:cubicBezTo>
                      <a:pt x="20018" y="8755"/>
                      <a:pt x="19997" y="8755"/>
                      <a:pt x="19976" y="8755"/>
                    </a:cubicBezTo>
                    <a:cubicBezTo>
                      <a:pt x="19358" y="8755"/>
                      <a:pt x="18532" y="9136"/>
                      <a:pt x="17943" y="9279"/>
                    </a:cubicBezTo>
                    <a:cubicBezTo>
                      <a:pt x="16751" y="9566"/>
                      <a:pt x="15546" y="9809"/>
                      <a:pt x="14324" y="9924"/>
                    </a:cubicBezTo>
                    <a:cubicBezTo>
                      <a:pt x="13739" y="9980"/>
                      <a:pt x="13153" y="10007"/>
                      <a:pt x="12566" y="10007"/>
                    </a:cubicBezTo>
                    <a:cubicBezTo>
                      <a:pt x="10678" y="10007"/>
                      <a:pt x="8792" y="9729"/>
                      <a:pt x="6971" y="9239"/>
                    </a:cubicBezTo>
                    <a:cubicBezTo>
                      <a:pt x="6439" y="9096"/>
                      <a:pt x="5824" y="8751"/>
                      <a:pt x="5280" y="8751"/>
                    </a:cubicBezTo>
                    <a:cubicBezTo>
                      <a:pt x="5168" y="8751"/>
                      <a:pt x="5058" y="8766"/>
                      <a:pt x="4953" y="8801"/>
                    </a:cubicBezTo>
                    <a:cubicBezTo>
                      <a:pt x="4004" y="9110"/>
                      <a:pt x="2914" y="10577"/>
                      <a:pt x="2656" y="11491"/>
                    </a:cubicBezTo>
                    <a:cubicBezTo>
                      <a:pt x="2532" y="11929"/>
                      <a:pt x="2450" y="12574"/>
                      <a:pt x="2444" y="13027"/>
                    </a:cubicBezTo>
                    <a:cubicBezTo>
                      <a:pt x="2441" y="13272"/>
                      <a:pt x="2468" y="13615"/>
                      <a:pt x="2449" y="13615"/>
                    </a:cubicBezTo>
                    <a:cubicBezTo>
                      <a:pt x="2449" y="13615"/>
                      <a:pt x="2449" y="13615"/>
                      <a:pt x="2449" y="13615"/>
                    </a:cubicBezTo>
                    <a:cubicBezTo>
                      <a:pt x="2356" y="13599"/>
                      <a:pt x="2159" y="13155"/>
                      <a:pt x="2116" y="13075"/>
                    </a:cubicBezTo>
                    <a:cubicBezTo>
                      <a:pt x="1038" y="11103"/>
                      <a:pt x="1018" y="8691"/>
                      <a:pt x="2016" y="6679"/>
                    </a:cubicBezTo>
                    <a:cubicBezTo>
                      <a:pt x="3446" y="3799"/>
                      <a:pt x="6727" y="1992"/>
                      <a:pt x="9667" y="1046"/>
                    </a:cubicBezTo>
                    <a:cubicBezTo>
                      <a:pt x="11359" y="502"/>
                      <a:pt x="13191" y="231"/>
                      <a:pt x="15043" y="231"/>
                    </a:cubicBezTo>
                    <a:close/>
                    <a:moveTo>
                      <a:pt x="15107" y="0"/>
                    </a:moveTo>
                    <a:cubicBezTo>
                      <a:pt x="11001" y="0"/>
                      <a:pt x="6897" y="1350"/>
                      <a:pt x="3874" y="4065"/>
                    </a:cubicBezTo>
                    <a:cubicBezTo>
                      <a:pt x="1180" y="6485"/>
                      <a:pt x="0" y="10777"/>
                      <a:pt x="2409" y="13846"/>
                    </a:cubicBezTo>
                    <a:cubicBezTo>
                      <a:pt x="2424" y="13865"/>
                      <a:pt x="2443" y="13873"/>
                      <a:pt x="2462" y="13873"/>
                    </a:cubicBezTo>
                    <a:cubicBezTo>
                      <a:pt x="2506" y="13873"/>
                      <a:pt x="2551" y="13831"/>
                      <a:pt x="2554" y="13785"/>
                    </a:cubicBezTo>
                    <a:cubicBezTo>
                      <a:pt x="2609" y="12930"/>
                      <a:pt x="2632" y="12014"/>
                      <a:pt x="2961" y="11217"/>
                    </a:cubicBezTo>
                    <a:cubicBezTo>
                      <a:pt x="3261" y="10492"/>
                      <a:pt x="4170" y="9268"/>
                      <a:pt x="4976" y="8988"/>
                    </a:cubicBezTo>
                    <a:cubicBezTo>
                      <a:pt x="5083" y="8951"/>
                      <a:pt x="5208" y="8935"/>
                      <a:pt x="5346" y="8935"/>
                    </a:cubicBezTo>
                    <a:cubicBezTo>
                      <a:pt x="6230" y="8935"/>
                      <a:pt x="7658" y="9603"/>
                      <a:pt x="8423" y="9757"/>
                    </a:cubicBezTo>
                    <a:cubicBezTo>
                      <a:pt x="9780" y="10030"/>
                      <a:pt x="11165" y="10175"/>
                      <a:pt x="12549" y="10175"/>
                    </a:cubicBezTo>
                    <a:cubicBezTo>
                      <a:pt x="13291" y="10175"/>
                      <a:pt x="14034" y="10133"/>
                      <a:pt x="14771" y="10047"/>
                    </a:cubicBezTo>
                    <a:cubicBezTo>
                      <a:pt x="15694" y="9940"/>
                      <a:pt x="16607" y="9762"/>
                      <a:pt x="17513" y="9556"/>
                    </a:cubicBezTo>
                    <a:cubicBezTo>
                      <a:pt x="18272" y="9382"/>
                      <a:pt x="19207" y="8961"/>
                      <a:pt x="19990" y="8961"/>
                    </a:cubicBezTo>
                    <a:cubicBezTo>
                      <a:pt x="20050" y="8961"/>
                      <a:pt x="20109" y="8964"/>
                      <a:pt x="20167" y="8969"/>
                    </a:cubicBezTo>
                    <a:cubicBezTo>
                      <a:pt x="21574" y="9097"/>
                      <a:pt x="23223" y="10672"/>
                      <a:pt x="23965" y="11713"/>
                    </a:cubicBezTo>
                    <a:cubicBezTo>
                      <a:pt x="24651" y="12676"/>
                      <a:pt x="24555" y="13284"/>
                      <a:pt x="24628" y="14401"/>
                    </a:cubicBezTo>
                    <a:cubicBezTo>
                      <a:pt x="24723" y="15838"/>
                      <a:pt x="24925" y="18683"/>
                      <a:pt x="26801" y="18886"/>
                    </a:cubicBezTo>
                    <a:lnTo>
                      <a:pt x="26801" y="18886"/>
                    </a:lnTo>
                    <a:cubicBezTo>
                      <a:pt x="27021" y="19820"/>
                      <a:pt x="27243" y="20754"/>
                      <a:pt x="27464" y="21687"/>
                    </a:cubicBezTo>
                    <a:cubicBezTo>
                      <a:pt x="27471" y="21719"/>
                      <a:pt x="27506" y="21749"/>
                      <a:pt x="27541" y="21749"/>
                    </a:cubicBezTo>
                    <a:cubicBezTo>
                      <a:pt x="27542" y="21749"/>
                      <a:pt x="27544" y="21749"/>
                      <a:pt x="27546" y="21749"/>
                    </a:cubicBezTo>
                    <a:cubicBezTo>
                      <a:pt x="28123" y="21695"/>
                      <a:pt x="28550" y="20942"/>
                      <a:pt x="28816" y="20511"/>
                    </a:cubicBezTo>
                    <a:cubicBezTo>
                      <a:pt x="29521" y="19373"/>
                      <a:pt x="29976" y="18058"/>
                      <a:pt x="30276" y="16760"/>
                    </a:cubicBezTo>
                    <a:cubicBezTo>
                      <a:pt x="31114" y="13134"/>
                      <a:pt x="30581" y="9242"/>
                      <a:pt x="28345" y="6205"/>
                    </a:cubicBezTo>
                    <a:cubicBezTo>
                      <a:pt x="25306" y="2079"/>
                      <a:pt x="20205" y="0"/>
                      <a:pt x="1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>
                <a:off x="6614952" y="3372871"/>
                <a:ext cx="421790" cy="62068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12352" extrusionOk="0">
                    <a:moveTo>
                      <a:pt x="1484" y="1"/>
                    </a:moveTo>
                    <a:cubicBezTo>
                      <a:pt x="1484" y="1"/>
                      <a:pt x="621" y="831"/>
                      <a:pt x="0" y="2066"/>
                    </a:cubicBezTo>
                    <a:lnTo>
                      <a:pt x="6909" y="12351"/>
                    </a:lnTo>
                    <a:cubicBezTo>
                      <a:pt x="7502" y="11752"/>
                      <a:pt x="8392" y="10417"/>
                      <a:pt x="8392" y="10417"/>
                    </a:cubicBezTo>
                    <a:cubicBezTo>
                      <a:pt x="5424" y="6629"/>
                      <a:pt x="1484" y="1"/>
                      <a:pt x="1484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>
                <a:off x="6609424" y="3341162"/>
                <a:ext cx="957307" cy="567473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11293" extrusionOk="0">
                    <a:moveTo>
                      <a:pt x="12383" y="0"/>
                    </a:moveTo>
                    <a:cubicBezTo>
                      <a:pt x="11678" y="0"/>
                      <a:pt x="10933" y="97"/>
                      <a:pt x="10505" y="97"/>
                    </a:cubicBezTo>
                    <a:cubicBezTo>
                      <a:pt x="10501" y="97"/>
                      <a:pt x="10498" y="97"/>
                      <a:pt x="10495" y="97"/>
                    </a:cubicBezTo>
                    <a:cubicBezTo>
                      <a:pt x="10351" y="96"/>
                      <a:pt x="10207" y="96"/>
                      <a:pt x="10063" y="96"/>
                    </a:cubicBezTo>
                    <a:cubicBezTo>
                      <a:pt x="7906" y="96"/>
                      <a:pt x="5746" y="165"/>
                      <a:pt x="3596" y="344"/>
                    </a:cubicBezTo>
                    <a:cubicBezTo>
                      <a:pt x="2988" y="394"/>
                      <a:pt x="2025" y="317"/>
                      <a:pt x="1495" y="610"/>
                    </a:cubicBezTo>
                    <a:cubicBezTo>
                      <a:pt x="889" y="944"/>
                      <a:pt x="342" y="2096"/>
                      <a:pt x="37" y="2654"/>
                    </a:cubicBezTo>
                    <a:cubicBezTo>
                      <a:pt x="0" y="2720"/>
                      <a:pt x="59" y="2782"/>
                      <a:pt x="117" y="2782"/>
                    </a:cubicBezTo>
                    <a:cubicBezTo>
                      <a:pt x="142" y="2782"/>
                      <a:pt x="168" y="2770"/>
                      <a:pt x="184" y="2740"/>
                    </a:cubicBezTo>
                    <a:cubicBezTo>
                      <a:pt x="580" y="2014"/>
                      <a:pt x="1067" y="992"/>
                      <a:pt x="1853" y="695"/>
                    </a:cubicBezTo>
                    <a:cubicBezTo>
                      <a:pt x="2750" y="355"/>
                      <a:pt x="4134" y="465"/>
                      <a:pt x="5097" y="407"/>
                    </a:cubicBezTo>
                    <a:cubicBezTo>
                      <a:pt x="6763" y="307"/>
                      <a:pt x="8433" y="265"/>
                      <a:pt x="10102" y="265"/>
                    </a:cubicBezTo>
                    <a:cubicBezTo>
                      <a:pt x="10233" y="265"/>
                      <a:pt x="10364" y="266"/>
                      <a:pt x="10495" y="266"/>
                    </a:cubicBezTo>
                    <a:cubicBezTo>
                      <a:pt x="10500" y="266"/>
                      <a:pt x="10505" y="266"/>
                      <a:pt x="10510" y="266"/>
                    </a:cubicBezTo>
                    <a:cubicBezTo>
                      <a:pt x="10913" y="266"/>
                      <a:pt x="11532" y="200"/>
                      <a:pt x="12143" y="200"/>
                    </a:cubicBezTo>
                    <a:cubicBezTo>
                      <a:pt x="12867" y="200"/>
                      <a:pt x="13579" y="293"/>
                      <a:pt x="13903" y="696"/>
                    </a:cubicBezTo>
                    <a:cubicBezTo>
                      <a:pt x="14480" y="1415"/>
                      <a:pt x="14816" y="2594"/>
                      <a:pt x="15212" y="3421"/>
                    </a:cubicBezTo>
                    <a:cubicBezTo>
                      <a:pt x="15819" y="4688"/>
                      <a:pt x="16423" y="5957"/>
                      <a:pt x="17022" y="7229"/>
                    </a:cubicBezTo>
                    <a:cubicBezTo>
                      <a:pt x="17287" y="7792"/>
                      <a:pt x="17550" y="8355"/>
                      <a:pt x="17811" y="8920"/>
                    </a:cubicBezTo>
                    <a:cubicBezTo>
                      <a:pt x="17965" y="9253"/>
                      <a:pt x="18464" y="9978"/>
                      <a:pt x="18456" y="10339"/>
                    </a:cubicBezTo>
                    <a:cubicBezTo>
                      <a:pt x="18441" y="11015"/>
                      <a:pt x="17148" y="11131"/>
                      <a:pt x="16011" y="11131"/>
                    </a:cubicBezTo>
                    <a:cubicBezTo>
                      <a:pt x="15421" y="11131"/>
                      <a:pt x="14873" y="11100"/>
                      <a:pt x="14568" y="11100"/>
                    </a:cubicBezTo>
                    <a:cubicBezTo>
                      <a:pt x="14540" y="11100"/>
                      <a:pt x="14515" y="11100"/>
                      <a:pt x="14492" y="11101"/>
                    </a:cubicBezTo>
                    <a:cubicBezTo>
                      <a:pt x="13911" y="11114"/>
                      <a:pt x="13330" y="11122"/>
                      <a:pt x="12750" y="11122"/>
                    </a:cubicBezTo>
                    <a:cubicBezTo>
                      <a:pt x="11332" y="11122"/>
                      <a:pt x="9916" y="11077"/>
                      <a:pt x="8502" y="10963"/>
                    </a:cubicBezTo>
                    <a:cubicBezTo>
                      <a:pt x="8499" y="10963"/>
                      <a:pt x="8497" y="10963"/>
                      <a:pt x="8494" y="10963"/>
                    </a:cubicBezTo>
                    <a:cubicBezTo>
                      <a:pt x="8393" y="10963"/>
                      <a:pt x="8397" y="11124"/>
                      <a:pt x="8502" y="11133"/>
                    </a:cubicBezTo>
                    <a:cubicBezTo>
                      <a:pt x="9916" y="11247"/>
                      <a:pt x="11334" y="11293"/>
                      <a:pt x="12752" y="11293"/>
                    </a:cubicBezTo>
                    <a:cubicBezTo>
                      <a:pt x="13741" y="11293"/>
                      <a:pt x="14730" y="11271"/>
                      <a:pt x="15718" y="11234"/>
                    </a:cubicBezTo>
                    <a:cubicBezTo>
                      <a:pt x="15740" y="11234"/>
                      <a:pt x="15764" y="11233"/>
                      <a:pt x="15790" y="11233"/>
                    </a:cubicBezTo>
                    <a:cubicBezTo>
                      <a:pt x="16071" y="11233"/>
                      <a:pt x="16593" y="11276"/>
                      <a:pt x="17120" y="11276"/>
                    </a:cubicBezTo>
                    <a:cubicBezTo>
                      <a:pt x="17801" y="11276"/>
                      <a:pt x="18494" y="11204"/>
                      <a:pt x="18695" y="10874"/>
                    </a:cubicBezTo>
                    <a:cubicBezTo>
                      <a:pt x="19049" y="10293"/>
                      <a:pt x="17687" y="8247"/>
                      <a:pt x="17446" y="7734"/>
                    </a:cubicBezTo>
                    <a:cubicBezTo>
                      <a:pt x="16736" y="6216"/>
                      <a:pt x="16015" y="4704"/>
                      <a:pt x="15291" y="3193"/>
                    </a:cubicBezTo>
                    <a:cubicBezTo>
                      <a:pt x="14922" y="2424"/>
                      <a:pt x="14556" y="979"/>
                      <a:pt x="13932" y="377"/>
                    </a:cubicBezTo>
                    <a:cubicBezTo>
                      <a:pt x="13623" y="79"/>
                      <a:pt x="13020" y="0"/>
                      <a:pt x="12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>
                <a:off x="6639978" y="3382268"/>
                <a:ext cx="890468" cy="601392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1968" extrusionOk="0">
                    <a:moveTo>
                      <a:pt x="9551" y="1"/>
                    </a:moveTo>
                    <a:cubicBezTo>
                      <a:pt x="7273" y="1"/>
                      <a:pt x="4234" y="82"/>
                      <a:pt x="1345" y="413"/>
                    </a:cubicBezTo>
                    <a:cubicBezTo>
                      <a:pt x="1339" y="421"/>
                      <a:pt x="624" y="1283"/>
                      <a:pt x="0" y="2520"/>
                    </a:cubicBezTo>
                    <a:cubicBezTo>
                      <a:pt x="308" y="2521"/>
                      <a:pt x="754" y="2522"/>
                      <a:pt x="1302" y="2522"/>
                    </a:cubicBezTo>
                    <a:cubicBezTo>
                      <a:pt x="3830" y="2522"/>
                      <a:pt x="8532" y="2495"/>
                      <a:pt x="11824" y="2314"/>
                    </a:cubicBezTo>
                    <a:cubicBezTo>
                      <a:pt x="13935" y="6725"/>
                      <a:pt x="16638" y="11968"/>
                      <a:pt x="16638" y="11968"/>
                    </a:cubicBezTo>
                    <a:cubicBezTo>
                      <a:pt x="17024" y="11113"/>
                      <a:pt x="17719" y="10196"/>
                      <a:pt x="17719" y="10196"/>
                    </a:cubicBezTo>
                    <a:cubicBezTo>
                      <a:pt x="16577" y="7187"/>
                      <a:pt x="13201" y="75"/>
                      <a:pt x="13201" y="75"/>
                    </a:cubicBezTo>
                    <a:lnTo>
                      <a:pt x="13201" y="74"/>
                    </a:lnTo>
                    <a:cubicBezTo>
                      <a:pt x="13201" y="74"/>
                      <a:pt x="11722" y="1"/>
                      <a:pt x="9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>
                <a:off x="6639978" y="3447597"/>
                <a:ext cx="860516" cy="536067"/>
              </a:xfrm>
              <a:custGeom>
                <a:avLst/>
                <a:gdLst/>
                <a:ahLst/>
                <a:cxnLst/>
                <a:rect l="l" t="t" r="r" b="b"/>
                <a:pathLst>
                  <a:path w="17123" h="10668" extrusionOk="0">
                    <a:moveTo>
                      <a:pt x="12034" y="0"/>
                    </a:moveTo>
                    <a:cubicBezTo>
                      <a:pt x="12028" y="0"/>
                      <a:pt x="12022" y="1"/>
                      <a:pt x="12016" y="1"/>
                    </a:cubicBezTo>
                    <a:cubicBezTo>
                      <a:pt x="8752" y="170"/>
                      <a:pt x="4232" y="197"/>
                      <a:pt x="1753" y="197"/>
                    </a:cubicBezTo>
                    <a:cubicBezTo>
                      <a:pt x="1280" y="197"/>
                      <a:pt x="882" y="196"/>
                      <a:pt x="581" y="195"/>
                    </a:cubicBezTo>
                    <a:cubicBezTo>
                      <a:pt x="394" y="492"/>
                      <a:pt x="192" y="837"/>
                      <a:pt x="0" y="1220"/>
                    </a:cubicBezTo>
                    <a:cubicBezTo>
                      <a:pt x="308" y="1221"/>
                      <a:pt x="754" y="1222"/>
                      <a:pt x="1302" y="1222"/>
                    </a:cubicBezTo>
                    <a:cubicBezTo>
                      <a:pt x="3830" y="1222"/>
                      <a:pt x="8532" y="1195"/>
                      <a:pt x="11824" y="1014"/>
                    </a:cubicBezTo>
                    <a:cubicBezTo>
                      <a:pt x="13935" y="5425"/>
                      <a:pt x="16638" y="10668"/>
                      <a:pt x="16638" y="10668"/>
                    </a:cubicBezTo>
                    <a:cubicBezTo>
                      <a:pt x="16775" y="10363"/>
                      <a:pt x="16952" y="10052"/>
                      <a:pt x="17122" y="9776"/>
                    </a:cubicBezTo>
                    <a:cubicBezTo>
                      <a:pt x="15815" y="7278"/>
                      <a:pt x="12910" y="1357"/>
                      <a:pt x="12338" y="190"/>
                    </a:cubicBezTo>
                    <a:cubicBezTo>
                      <a:pt x="12281" y="73"/>
                      <a:pt x="12164" y="0"/>
                      <a:pt x="120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>
                <a:off x="7242663" y="3516192"/>
                <a:ext cx="287760" cy="467476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93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84" y="4334"/>
                      <a:pt x="4645" y="9303"/>
                      <a:pt x="4645" y="9303"/>
                    </a:cubicBezTo>
                    <a:cubicBezTo>
                      <a:pt x="5031" y="8448"/>
                      <a:pt x="5726" y="7531"/>
                      <a:pt x="5726" y="7531"/>
                    </a:cubicBezTo>
                    <a:cubicBezTo>
                      <a:pt x="5506" y="6955"/>
                      <a:pt x="5206" y="6228"/>
                      <a:pt x="4863" y="5430"/>
                    </a:cubicBezTo>
                    <a:cubicBezTo>
                      <a:pt x="4508" y="5683"/>
                      <a:pt x="4114" y="5960"/>
                      <a:pt x="3704" y="6240"/>
                    </a:cubicBezTo>
                    <a:cubicBezTo>
                      <a:pt x="2863" y="3774"/>
                      <a:pt x="1998" y="1287"/>
                      <a:pt x="1727" y="509"/>
                    </a:cubicBezTo>
                    <a:cubicBezTo>
                      <a:pt x="1670" y="345"/>
                      <a:pt x="1528" y="225"/>
                      <a:pt x="1354" y="199"/>
                    </a:cubicBezTo>
                    <a:cubicBezTo>
                      <a:pt x="1110" y="160"/>
                      <a:pt x="640" y="89"/>
                      <a:pt x="0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>
                <a:off x="6651586" y="3475085"/>
                <a:ext cx="484760" cy="33969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676" extrusionOk="0">
                    <a:moveTo>
                      <a:pt x="1095" y="0"/>
                    </a:moveTo>
                    <a:cubicBezTo>
                      <a:pt x="993" y="0"/>
                      <a:pt x="890" y="1"/>
                      <a:pt x="787" y="1"/>
                    </a:cubicBezTo>
                    <a:lnTo>
                      <a:pt x="747" y="1"/>
                    </a:lnTo>
                    <a:lnTo>
                      <a:pt x="715" y="26"/>
                    </a:lnTo>
                    <a:cubicBezTo>
                      <a:pt x="692" y="43"/>
                      <a:pt x="394" y="274"/>
                      <a:pt x="1" y="674"/>
                    </a:cubicBezTo>
                    <a:cubicBezTo>
                      <a:pt x="283" y="674"/>
                      <a:pt x="641" y="675"/>
                      <a:pt x="1060" y="675"/>
                    </a:cubicBezTo>
                    <a:cubicBezTo>
                      <a:pt x="3119" y="675"/>
                      <a:pt x="6631" y="657"/>
                      <a:pt x="9646" y="552"/>
                    </a:cubicBezTo>
                    <a:cubicBezTo>
                      <a:pt x="7294" y="281"/>
                      <a:pt x="4124" y="0"/>
                      <a:pt x="1095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>
                <a:off x="7234171" y="3385987"/>
                <a:ext cx="296253" cy="597674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1894" extrusionOk="0">
                    <a:moveTo>
                      <a:pt x="1377" y="0"/>
                    </a:moveTo>
                    <a:cubicBezTo>
                      <a:pt x="544" y="945"/>
                      <a:pt x="0" y="2240"/>
                      <a:pt x="0" y="2240"/>
                    </a:cubicBezTo>
                    <a:cubicBezTo>
                      <a:pt x="2111" y="6651"/>
                      <a:pt x="4814" y="11894"/>
                      <a:pt x="4814" y="11894"/>
                    </a:cubicBezTo>
                    <a:cubicBezTo>
                      <a:pt x="5200" y="11039"/>
                      <a:pt x="5895" y="10122"/>
                      <a:pt x="5895" y="10122"/>
                    </a:cubicBezTo>
                    <a:cubicBezTo>
                      <a:pt x="4753" y="7113"/>
                      <a:pt x="1377" y="0"/>
                      <a:pt x="13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>
                <a:off x="6634450" y="3377695"/>
                <a:ext cx="909063" cy="610336"/>
              </a:xfrm>
              <a:custGeom>
                <a:avLst/>
                <a:gdLst/>
                <a:ahLst/>
                <a:cxnLst/>
                <a:rect l="l" t="t" r="r" b="b"/>
                <a:pathLst>
                  <a:path w="18089" h="12146" extrusionOk="0">
                    <a:moveTo>
                      <a:pt x="9851" y="1"/>
                    </a:moveTo>
                    <a:cubicBezTo>
                      <a:pt x="8860" y="1"/>
                      <a:pt x="7869" y="18"/>
                      <a:pt x="6880" y="48"/>
                    </a:cubicBezTo>
                    <a:cubicBezTo>
                      <a:pt x="5989" y="75"/>
                      <a:pt x="5098" y="116"/>
                      <a:pt x="4209" y="175"/>
                    </a:cubicBezTo>
                    <a:cubicBezTo>
                      <a:pt x="4089" y="183"/>
                      <a:pt x="3947" y="185"/>
                      <a:pt x="3793" y="185"/>
                    </a:cubicBezTo>
                    <a:cubicBezTo>
                      <a:pt x="3583" y="185"/>
                      <a:pt x="3349" y="181"/>
                      <a:pt x="3110" y="181"/>
                    </a:cubicBezTo>
                    <a:cubicBezTo>
                      <a:pt x="2481" y="181"/>
                      <a:pt x="1813" y="210"/>
                      <a:pt x="1455" y="419"/>
                    </a:cubicBezTo>
                    <a:cubicBezTo>
                      <a:pt x="829" y="785"/>
                      <a:pt x="356" y="1966"/>
                      <a:pt x="36" y="2567"/>
                    </a:cubicBezTo>
                    <a:cubicBezTo>
                      <a:pt x="1" y="2634"/>
                      <a:pt x="60" y="2696"/>
                      <a:pt x="117" y="2696"/>
                    </a:cubicBezTo>
                    <a:cubicBezTo>
                      <a:pt x="142" y="2696"/>
                      <a:pt x="168" y="2684"/>
                      <a:pt x="183" y="2654"/>
                    </a:cubicBezTo>
                    <a:cubicBezTo>
                      <a:pt x="481" y="2093"/>
                      <a:pt x="855" y="1148"/>
                      <a:pt x="1373" y="748"/>
                    </a:cubicBezTo>
                    <a:cubicBezTo>
                      <a:pt x="1941" y="309"/>
                      <a:pt x="3222" y="413"/>
                      <a:pt x="3959" y="362"/>
                    </a:cubicBezTo>
                    <a:cubicBezTo>
                      <a:pt x="5598" y="246"/>
                      <a:pt x="7240" y="194"/>
                      <a:pt x="8882" y="180"/>
                    </a:cubicBezTo>
                    <a:cubicBezTo>
                      <a:pt x="9147" y="178"/>
                      <a:pt x="9412" y="177"/>
                      <a:pt x="9678" y="177"/>
                    </a:cubicBezTo>
                    <a:cubicBezTo>
                      <a:pt x="10574" y="177"/>
                      <a:pt x="11471" y="189"/>
                      <a:pt x="12367" y="216"/>
                    </a:cubicBezTo>
                    <a:cubicBezTo>
                      <a:pt x="12882" y="231"/>
                      <a:pt x="13129" y="188"/>
                      <a:pt x="13324" y="392"/>
                    </a:cubicBezTo>
                    <a:cubicBezTo>
                      <a:pt x="13732" y="819"/>
                      <a:pt x="13968" y="1763"/>
                      <a:pt x="14215" y="2292"/>
                    </a:cubicBezTo>
                    <a:cubicBezTo>
                      <a:pt x="14696" y="3327"/>
                      <a:pt x="15173" y="4363"/>
                      <a:pt x="15643" y="5403"/>
                    </a:cubicBezTo>
                    <a:cubicBezTo>
                      <a:pt x="16194" y="6623"/>
                      <a:pt x="16739" y="7844"/>
                      <a:pt x="17253" y="9080"/>
                    </a:cubicBezTo>
                    <a:cubicBezTo>
                      <a:pt x="17381" y="9387"/>
                      <a:pt x="17747" y="9958"/>
                      <a:pt x="17715" y="10298"/>
                    </a:cubicBezTo>
                    <a:cubicBezTo>
                      <a:pt x="17676" y="10727"/>
                      <a:pt x="16871" y="11619"/>
                      <a:pt x="16673" y="12016"/>
                    </a:cubicBezTo>
                    <a:cubicBezTo>
                      <a:pt x="16640" y="12083"/>
                      <a:pt x="16699" y="12145"/>
                      <a:pt x="16756" y="12145"/>
                    </a:cubicBezTo>
                    <a:cubicBezTo>
                      <a:pt x="16781" y="12145"/>
                      <a:pt x="16806" y="12133"/>
                      <a:pt x="16821" y="12102"/>
                    </a:cubicBezTo>
                    <a:cubicBezTo>
                      <a:pt x="17365" y="11002"/>
                      <a:pt x="18089" y="10691"/>
                      <a:pt x="17634" y="9561"/>
                    </a:cubicBezTo>
                    <a:cubicBezTo>
                      <a:pt x="17123" y="8295"/>
                      <a:pt x="16567" y="7046"/>
                      <a:pt x="16007" y="5800"/>
                    </a:cubicBezTo>
                    <a:cubicBezTo>
                      <a:pt x="15153" y="3899"/>
                      <a:pt x="14278" y="2007"/>
                      <a:pt x="13384" y="122"/>
                    </a:cubicBezTo>
                    <a:cubicBezTo>
                      <a:pt x="13371" y="95"/>
                      <a:pt x="13339" y="82"/>
                      <a:pt x="13311" y="80"/>
                    </a:cubicBezTo>
                    <a:cubicBezTo>
                      <a:pt x="12160" y="24"/>
                      <a:pt x="11005" y="1"/>
                      <a:pt x="9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>
                <a:off x="7228944" y="3381665"/>
                <a:ext cx="80358" cy="12130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414" extrusionOk="0">
                    <a:moveTo>
                      <a:pt x="1477" y="0"/>
                    </a:moveTo>
                    <a:cubicBezTo>
                      <a:pt x="1458" y="0"/>
                      <a:pt x="1438" y="8"/>
                      <a:pt x="1421" y="27"/>
                    </a:cubicBezTo>
                    <a:cubicBezTo>
                      <a:pt x="820" y="668"/>
                      <a:pt x="384" y="1483"/>
                      <a:pt x="31" y="2283"/>
                    </a:cubicBezTo>
                    <a:cubicBezTo>
                      <a:pt x="1" y="2351"/>
                      <a:pt x="60" y="2413"/>
                      <a:pt x="115" y="2413"/>
                    </a:cubicBezTo>
                    <a:cubicBezTo>
                      <a:pt x="140" y="2413"/>
                      <a:pt x="164" y="2400"/>
                      <a:pt x="177" y="2368"/>
                    </a:cubicBezTo>
                    <a:cubicBezTo>
                      <a:pt x="525" y="1584"/>
                      <a:pt x="952" y="777"/>
                      <a:pt x="1541" y="146"/>
                    </a:cubicBezTo>
                    <a:cubicBezTo>
                      <a:pt x="1598" y="85"/>
                      <a:pt x="1541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>
                <a:off x="6614952" y="3467045"/>
                <a:ext cx="874789" cy="547424"/>
              </a:xfrm>
              <a:custGeom>
                <a:avLst/>
                <a:gdLst/>
                <a:ahLst/>
                <a:cxnLst/>
                <a:rect l="l" t="t" r="r" b="b"/>
                <a:pathLst>
                  <a:path w="17407" h="10894" extrusionOk="0">
                    <a:moveTo>
                      <a:pt x="12092" y="0"/>
                    </a:moveTo>
                    <a:cubicBezTo>
                      <a:pt x="12086" y="0"/>
                      <a:pt x="12080" y="0"/>
                      <a:pt x="12074" y="1"/>
                    </a:cubicBezTo>
                    <a:cubicBezTo>
                      <a:pt x="8799" y="171"/>
                      <a:pt x="4256" y="197"/>
                      <a:pt x="1782" y="197"/>
                    </a:cubicBezTo>
                    <a:cubicBezTo>
                      <a:pt x="690" y="197"/>
                      <a:pt x="1" y="192"/>
                      <a:pt x="0" y="192"/>
                    </a:cubicBezTo>
                    <a:lnTo>
                      <a:pt x="0" y="192"/>
                    </a:lnTo>
                    <a:cubicBezTo>
                      <a:pt x="2282" y="4793"/>
                      <a:pt x="6909" y="10477"/>
                      <a:pt x="6909" y="10477"/>
                    </a:cubicBezTo>
                    <a:cubicBezTo>
                      <a:pt x="8669" y="10788"/>
                      <a:pt x="10385" y="10894"/>
                      <a:pt x="11906" y="10894"/>
                    </a:cubicBezTo>
                    <a:cubicBezTo>
                      <a:pt x="14298" y="10894"/>
                      <a:pt x="16208" y="10632"/>
                      <a:pt x="17050" y="10493"/>
                    </a:cubicBezTo>
                    <a:cubicBezTo>
                      <a:pt x="17281" y="10456"/>
                      <a:pt x="17406" y="10204"/>
                      <a:pt x="17297" y="9998"/>
                    </a:cubicBezTo>
                    <a:cubicBezTo>
                      <a:pt x="16055" y="7649"/>
                      <a:pt x="12986" y="1393"/>
                      <a:pt x="12396" y="191"/>
                    </a:cubicBezTo>
                    <a:cubicBezTo>
                      <a:pt x="12339" y="73"/>
                      <a:pt x="12222" y="0"/>
                      <a:pt x="12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>
                <a:off x="6638772" y="3476643"/>
                <a:ext cx="850968" cy="537826"/>
              </a:xfrm>
              <a:custGeom>
                <a:avLst/>
                <a:gdLst/>
                <a:ahLst/>
                <a:cxnLst/>
                <a:rect l="l" t="t" r="r" b="b"/>
                <a:pathLst>
                  <a:path w="16933" h="10703" extrusionOk="0">
                    <a:moveTo>
                      <a:pt x="3182" y="1"/>
                    </a:moveTo>
                    <a:cubicBezTo>
                      <a:pt x="2507" y="5"/>
                      <a:pt x="1893" y="6"/>
                      <a:pt x="1367" y="6"/>
                    </a:cubicBezTo>
                    <a:cubicBezTo>
                      <a:pt x="1223" y="6"/>
                      <a:pt x="1086" y="6"/>
                      <a:pt x="956" y="6"/>
                    </a:cubicBezTo>
                    <a:cubicBezTo>
                      <a:pt x="878" y="66"/>
                      <a:pt x="476" y="389"/>
                      <a:pt x="1" y="912"/>
                    </a:cubicBezTo>
                    <a:cubicBezTo>
                      <a:pt x="2392" y="5319"/>
                      <a:pt x="6435" y="10286"/>
                      <a:pt x="6435" y="10286"/>
                    </a:cubicBezTo>
                    <a:cubicBezTo>
                      <a:pt x="8195" y="10597"/>
                      <a:pt x="9911" y="10703"/>
                      <a:pt x="11432" y="10703"/>
                    </a:cubicBezTo>
                    <a:cubicBezTo>
                      <a:pt x="13824" y="10703"/>
                      <a:pt x="15734" y="10441"/>
                      <a:pt x="16576" y="10302"/>
                    </a:cubicBezTo>
                    <a:cubicBezTo>
                      <a:pt x="16807" y="10265"/>
                      <a:pt x="16932" y="10013"/>
                      <a:pt x="16823" y="9807"/>
                    </a:cubicBezTo>
                    <a:cubicBezTo>
                      <a:pt x="15763" y="7803"/>
                      <a:pt x="13375" y="2959"/>
                      <a:pt x="12330" y="831"/>
                    </a:cubicBezTo>
                    <a:cubicBezTo>
                      <a:pt x="10500" y="574"/>
                      <a:pt x="6879" y="124"/>
                      <a:pt x="3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>
                <a:off x="6610630" y="3464381"/>
                <a:ext cx="882478" cy="55450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1035" extrusionOk="0">
                    <a:moveTo>
                      <a:pt x="11332" y="111"/>
                    </a:moveTo>
                    <a:cubicBezTo>
                      <a:pt x="11792" y="111"/>
                      <a:pt x="12216" y="176"/>
                      <a:pt x="12462" y="395"/>
                    </a:cubicBezTo>
                    <a:cubicBezTo>
                      <a:pt x="12725" y="630"/>
                      <a:pt x="12881" y="1251"/>
                      <a:pt x="13038" y="1568"/>
                    </a:cubicBezTo>
                    <a:cubicBezTo>
                      <a:pt x="13328" y="2158"/>
                      <a:pt x="13618" y="2747"/>
                      <a:pt x="13909" y="3337"/>
                    </a:cubicBezTo>
                    <a:cubicBezTo>
                      <a:pt x="14598" y="4730"/>
                      <a:pt x="15289" y="6122"/>
                      <a:pt x="15987" y="7510"/>
                    </a:cubicBezTo>
                    <a:cubicBezTo>
                      <a:pt x="16293" y="8117"/>
                      <a:pt x="16599" y="8724"/>
                      <a:pt x="16911" y="9328"/>
                    </a:cubicBezTo>
                    <a:cubicBezTo>
                      <a:pt x="17095" y="9686"/>
                      <a:pt x="17243" y="9803"/>
                      <a:pt x="17070" y="10194"/>
                    </a:cubicBezTo>
                    <a:cubicBezTo>
                      <a:pt x="16870" y="10647"/>
                      <a:pt x="16459" y="10566"/>
                      <a:pt x="15987" y="10623"/>
                    </a:cubicBezTo>
                    <a:cubicBezTo>
                      <a:pt x="14677" y="10782"/>
                      <a:pt x="13355" y="10862"/>
                      <a:pt x="12034" y="10862"/>
                    </a:cubicBezTo>
                    <a:cubicBezTo>
                      <a:pt x="11496" y="10862"/>
                      <a:pt x="10958" y="10849"/>
                      <a:pt x="10422" y="10822"/>
                    </a:cubicBezTo>
                    <a:cubicBezTo>
                      <a:pt x="9904" y="10796"/>
                      <a:pt x="9387" y="10759"/>
                      <a:pt x="8872" y="10704"/>
                    </a:cubicBezTo>
                    <a:cubicBezTo>
                      <a:pt x="8400" y="10654"/>
                      <a:pt x="7429" y="10716"/>
                      <a:pt x="7032" y="10442"/>
                    </a:cubicBezTo>
                    <a:cubicBezTo>
                      <a:pt x="6818" y="10295"/>
                      <a:pt x="6620" y="9925"/>
                      <a:pt x="6466" y="9728"/>
                    </a:cubicBezTo>
                    <a:cubicBezTo>
                      <a:pt x="4157" y="6773"/>
                      <a:pt x="1934" y="3678"/>
                      <a:pt x="225" y="331"/>
                    </a:cubicBezTo>
                    <a:lnTo>
                      <a:pt x="225" y="331"/>
                    </a:lnTo>
                    <a:cubicBezTo>
                      <a:pt x="833" y="335"/>
                      <a:pt x="1440" y="337"/>
                      <a:pt x="2047" y="337"/>
                    </a:cubicBezTo>
                    <a:cubicBezTo>
                      <a:pt x="3675" y="337"/>
                      <a:pt x="5304" y="323"/>
                      <a:pt x="6932" y="297"/>
                    </a:cubicBezTo>
                    <a:cubicBezTo>
                      <a:pt x="7830" y="283"/>
                      <a:pt x="8729" y="265"/>
                      <a:pt x="9626" y="239"/>
                    </a:cubicBezTo>
                    <a:cubicBezTo>
                      <a:pt x="10034" y="227"/>
                      <a:pt x="10716" y="111"/>
                      <a:pt x="11332" y="111"/>
                    </a:cubicBezTo>
                    <a:close/>
                    <a:moveTo>
                      <a:pt x="11654" y="1"/>
                    </a:moveTo>
                    <a:cubicBezTo>
                      <a:pt x="11438" y="1"/>
                      <a:pt x="11172" y="15"/>
                      <a:pt x="10832" y="28"/>
                    </a:cubicBezTo>
                    <a:cubicBezTo>
                      <a:pt x="8087" y="133"/>
                      <a:pt x="5339" y="169"/>
                      <a:pt x="2591" y="169"/>
                    </a:cubicBezTo>
                    <a:cubicBezTo>
                      <a:pt x="1763" y="169"/>
                      <a:pt x="935" y="166"/>
                      <a:pt x="108" y="160"/>
                    </a:cubicBezTo>
                    <a:lnTo>
                      <a:pt x="108" y="160"/>
                    </a:lnTo>
                    <a:cubicBezTo>
                      <a:pt x="103" y="159"/>
                      <a:pt x="99" y="159"/>
                      <a:pt x="94" y="159"/>
                    </a:cubicBezTo>
                    <a:cubicBezTo>
                      <a:pt x="89" y="159"/>
                      <a:pt x="85" y="159"/>
                      <a:pt x="80" y="160"/>
                    </a:cubicBezTo>
                    <a:lnTo>
                      <a:pt x="80" y="160"/>
                    </a:lnTo>
                    <a:cubicBezTo>
                      <a:pt x="36" y="163"/>
                      <a:pt x="11" y="194"/>
                      <a:pt x="5" y="229"/>
                    </a:cubicBezTo>
                    <a:lnTo>
                      <a:pt x="5" y="229"/>
                    </a:lnTo>
                    <a:cubicBezTo>
                      <a:pt x="1" y="247"/>
                      <a:pt x="2" y="267"/>
                      <a:pt x="13" y="288"/>
                    </a:cubicBezTo>
                    <a:cubicBezTo>
                      <a:pt x="1722" y="3667"/>
                      <a:pt x="3957" y="6786"/>
                      <a:pt x="6280" y="9766"/>
                    </a:cubicBezTo>
                    <a:cubicBezTo>
                      <a:pt x="6451" y="9984"/>
                      <a:pt x="6681" y="10431"/>
                      <a:pt x="6925" y="10579"/>
                    </a:cubicBezTo>
                    <a:cubicBezTo>
                      <a:pt x="7402" y="10869"/>
                      <a:pt x="8573" y="10849"/>
                      <a:pt x="9136" y="10901"/>
                    </a:cubicBezTo>
                    <a:cubicBezTo>
                      <a:pt x="10090" y="10991"/>
                      <a:pt x="11049" y="11034"/>
                      <a:pt x="12009" y="11034"/>
                    </a:cubicBezTo>
                    <a:cubicBezTo>
                      <a:pt x="13289" y="11034"/>
                      <a:pt x="14568" y="10957"/>
                      <a:pt x="15837" y="10811"/>
                    </a:cubicBezTo>
                    <a:cubicBezTo>
                      <a:pt x="16447" y="10741"/>
                      <a:pt x="17560" y="10853"/>
                      <a:pt x="17457" y="10008"/>
                    </a:cubicBezTo>
                    <a:cubicBezTo>
                      <a:pt x="17390" y="9463"/>
                      <a:pt x="16758" y="8658"/>
                      <a:pt x="16511" y="8171"/>
                    </a:cubicBezTo>
                    <a:cubicBezTo>
                      <a:pt x="16087" y="7336"/>
                      <a:pt x="15667" y="6497"/>
                      <a:pt x="15250" y="5658"/>
                    </a:cubicBezTo>
                    <a:cubicBezTo>
                      <a:pt x="14502" y="4157"/>
                      <a:pt x="13760" y="2652"/>
                      <a:pt x="13019" y="1146"/>
                    </a:cubicBezTo>
                    <a:cubicBezTo>
                      <a:pt x="12540" y="170"/>
                      <a:pt x="12390" y="1"/>
                      <a:pt x="116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5" name="Google Shape;3035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6" name="Google Shape;3036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>
                <a:off x="6615856" y="3502422"/>
                <a:ext cx="371133" cy="647672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12889" extrusionOk="0">
                    <a:moveTo>
                      <a:pt x="1710" y="0"/>
                    </a:moveTo>
                    <a:cubicBezTo>
                      <a:pt x="1710" y="0"/>
                      <a:pt x="760" y="728"/>
                      <a:pt x="1" y="1883"/>
                    </a:cubicBezTo>
                    <a:lnTo>
                      <a:pt x="5690" y="12889"/>
                    </a:lnTo>
                    <a:cubicBezTo>
                      <a:pt x="6348" y="12361"/>
                      <a:pt x="7385" y="11136"/>
                      <a:pt x="7385" y="11136"/>
                    </a:cubicBezTo>
                    <a:cubicBezTo>
                      <a:pt x="4869" y="7034"/>
                      <a:pt x="1710" y="0"/>
                      <a:pt x="1710" y="0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>
                <a:off x="6609977" y="3494231"/>
                <a:ext cx="904892" cy="626668"/>
              </a:xfrm>
              <a:custGeom>
                <a:avLst/>
                <a:gdLst/>
                <a:ahLst/>
                <a:cxnLst/>
                <a:rect l="l" t="t" r="r" b="b"/>
                <a:pathLst>
                  <a:path w="18006" h="12471" extrusionOk="0">
                    <a:moveTo>
                      <a:pt x="2916" y="0"/>
                    </a:moveTo>
                    <a:cubicBezTo>
                      <a:pt x="2617" y="0"/>
                      <a:pt x="2331" y="21"/>
                      <a:pt x="2078" y="78"/>
                    </a:cubicBezTo>
                    <a:cubicBezTo>
                      <a:pt x="1184" y="278"/>
                      <a:pt x="567" y="1264"/>
                      <a:pt x="44" y="2003"/>
                    </a:cubicBezTo>
                    <a:cubicBezTo>
                      <a:pt x="0" y="2066"/>
                      <a:pt x="60" y="2126"/>
                      <a:pt x="121" y="2126"/>
                    </a:cubicBezTo>
                    <a:cubicBezTo>
                      <a:pt x="146" y="2126"/>
                      <a:pt x="173" y="2115"/>
                      <a:pt x="191" y="2089"/>
                    </a:cubicBezTo>
                    <a:cubicBezTo>
                      <a:pt x="549" y="1582"/>
                      <a:pt x="1118" y="651"/>
                      <a:pt x="1727" y="355"/>
                    </a:cubicBezTo>
                    <a:cubicBezTo>
                      <a:pt x="1958" y="244"/>
                      <a:pt x="2240" y="212"/>
                      <a:pt x="2533" y="212"/>
                    </a:cubicBezTo>
                    <a:cubicBezTo>
                      <a:pt x="2891" y="212"/>
                      <a:pt x="3266" y="260"/>
                      <a:pt x="3588" y="268"/>
                    </a:cubicBezTo>
                    <a:cubicBezTo>
                      <a:pt x="5133" y="310"/>
                      <a:pt x="6676" y="412"/>
                      <a:pt x="8214" y="553"/>
                    </a:cubicBezTo>
                    <a:cubicBezTo>
                      <a:pt x="9500" y="670"/>
                      <a:pt x="10784" y="816"/>
                      <a:pt x="12065" y="987"/>
                    </a:cubicBezTo>
                    <a:cubicBezTo>
                      <a:pt x="12852" y="1092"/>
                      <a:pt x="13691" y="1026"/>
                      <a:pt x="14095" y="1763"/>
                    </a:cubicBezTo>
                    <a:cubicBezTo>
                      <a:pt x="14890" y="3218"/>
                      <a:pt x="15260" y="5124"/>
                      <a:pt x="15795" y="6691"/>
                    </a:cubicBezTo>
                    <a:cubicBezTo>
                      <a:pt x="16007" y="7313"/>
                      <a:pt x="18006" y="11966"/>
                      <a:pt x="17242" y="12316"/>
                    </a:cubicBezTo>
                    <a:cubicBezTo>
                      <a:pt x="17155" y="12355"/>
                      <a:pt x="17209" y="12471"/>
                      <a:pt x="17289" y="12471"/>
                    </a:cubicBezTo>
                    <a:cubicBezTo>
                      <a:pt x="17302" y="12471"/>
                      <a:pt x="17314" y="12468"/>
                      <a:pt x="17327" y="12462"/>
                    </a:cubicBezTo>
                    <a:cubicBezTo>
                      <a:pt x="18000" y="12155"/>
                      <a:pt x="17582" y="11509"/>
                      <a:pt x="17401" y="10947"/>
                    </a:cubicBezTo>
                    <a:cubicBezTo>
                      <a:pt x="17024" y="9781"/>
                      <a:pt x="16630" y="8621"/>
                      <a:pt x="16237" y="7460"/>
                    </a:cubicBezTo>
                    <a:cubicBezTo>
                      <a:pt x="15811" y="6209"/>
                      <a:pt x="15381" y="4959"/>
                      <a:pt x="14949" y="3709"/>
                    </a:cubicBezTo>
                    <a:cubicBezTo>
                      <a:pt x="14723" y="3053"/>
                      <a:pt x="14559" y="1889"/>
                      <a:pt x="14125" y="1339"/>
                    </a:cubicBezTo>
                    <a:cubicBezTo>
                      <a:pt x="13737" y="845"/>
                      <a:pt x="12813" y="917"/>
                      <a:pt x="12255" y="842"/>
                    </a:cubicBezTo>
                    <a:cubicBezTo>
                      <a:pt x="10835" y="650"/>
                      <a:pt x="9411" y="489"/>
                      <a:pt x="7985" y="362"/>
                    </a:cubicBezTo>
                    <a:cubicBezTo>
                      <a:pt x="7023" y="277"/>
                      <a:pt x="6059" y="207"/>
                      <a:pt x="5095" y="157"/>
                    </a:cubicBezTo>
                    <a:cubicBezTo>
                      <a:pt x="4463" y="125"/>
                      <a:pt x="3648" y="0"/>
                      <a:pt x="2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>
                <a:off x="6637063" y="3534383"/>
                <a:ext cx="840666" cy="664607"/>
              </a:xfrm>
              <a:custGeom>
                <a:avLst/>
                <a:gdLst/>
                <a:ahLst/>
                <a:cxnLst/>
                <a:rect l="l" t="t" r="r" b="b"/>
                <a:pathLst>
                  <a:path w="16728" h="13226" extrusionOk="0">
                    <a:moveTo>
                      <a:pt x="1577" y="1"/>
                    </a:moveTo>
                    <a:cubicBezTo>
                      <a:pt x="1570" y="7"/>
                      <a:pt x="762" y="782"/>
                      <a:pt x="1" y="1940"/>
                    </a:cubicBezTo>
                    <a:cubicBezTo>
                      <a:pt x="1714" y="2144"/>
                      <a:pt x="7764" y="2846"/>
                      <a:pt x="11771" y="3085"/>
                    </a:cubicBezTo>
                    <a:cubicBezTo>
                      <a:pt x="13366" y="7708"/>
                      <a:pt x="15451" y="13225"/>
                      <a:pt x="15451" y="13225"/>
                    </a:cubicBezTo>
                    <a:cubicBezTo>
                      <a:pt x="15933" y="12420"/>
                      <a:pt x="16727" y="11589"/>
                      <a:pt x="16727" y="11589"/>
                    </a:cubicBezTo>
                    <a:cubicBezTo>
                      <a:pt x="15937" y="8469"/>
                      <a:pt x="13394" y="1018"/>
                      <a:pt x="13394" y="1017"/>
                    </a:cubicBezTo>
                    <a:cubicBezTo>
                      <a:pt x="13394" y="1017"/>
                      <a:pt x="7255" y="1"/>
                      <a:pt x="1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>
                <a:off x="6637063" y="3574836"/>
                <a:ext cx="809759" cy="624155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421" extrusionOk="0">
                    <a:moveTo>
                      <a:pt x="844" y="0"/>
                    </a:moveTo>
                    <a:cubicBezTo>
                      <a:pt x="587" y="308"/>
                      <a:pt x="290" y="693"/>
                      <a:pt x="1" y="1135"/>
                    </a:cubicBezTo>
                    <a:cubicBezTo>
                      <a:pt x="1714" y="1339"/>
                      <a:pt x="7764" y="2041"/>
                      <a:pt x="11771" y="2280"/>
                    </a:cubicBezTo>
                    <a:cubicBezTo>
                      <a:pt x="13366" y="6903"/>
                      <a:pt x="15451" y="12420"/>
                      <a:pt x="15451" y="12420"/>
                    </a:cubicBezTo>
                    <a:cubicBezTo>
                      <a:pt x="15645" y="12096"/>
                      <a:pt x="15890" y="11768"/>
                      <a:pt x="16112" y="11491"/>
                    </a:cubicBezTo>
                    <a:cubicBezTo>
                      <a:pt x="15118" y="8924"/>
                      <a:pt x="12856" y="2564"/>
                      <a:pt x="12416" y="1324"/>
                    </a:cubicBezTo>
                    <a:cubicBezTo>
                      <a:pt x="12370" y="1195"/>
                      <a:pt x="12254" y="1107"/>
                      <a:pt x="12117" y="1099"/>
                    </a:cubicBezTo>
                    <a:cubicBezTo>
                      <a:pt x="8308" y="861"/>
                      <a:pt x="2818" y="233"/>
                      <a:pt x="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>
                <a:off x="7228592" y="3585490"/>
                <a:ext cx="249114" cy="613502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2209" extrusionOk="0">
                    <a:moveTo>
                      <a:pt x="1623" y="0"/>
                    </a:moveTo>
                    <a:cubicBezTo>
                      <a:pt x="688" y="844"/>
                      <a:pt x="0" y="2068"/>
                      <a:pt x="0" y="2068"/>
                    </a:cubicBezTo>
                    <a:cubicBezTo>
                      <a:pt x="1595" y="6691"/>
                      <a:pt x="3680" y="12208"/>
                      <a:pt x="3680" y="12208"/>
                    </a:cubicBezTo>
                    <a:cubicBezTo>
                      <a:pt x="4162" y="11403"/>
                      <a:pt x="4956" y="10572"/>
                      <a:pt x="4956" y="10572"/>
                    </a:cubicBezTo>
                    <a:cubicBezTo>
                      <a:pt x="4166" y="7452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2" name="Google Shape;3042;p42"/>
              <p:cNvSpPr/>
              <p:nvPr/>
            </p:nvSpPr>
            <p:spPr>
              <a:xfrm>
                <a:off x="6631183" y="3523981"/>
                <a:ext cx="857752" cy="679129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13515" extrusionOk="0">
                    <a:moveTo>
                      <a:pt x="2447" y="1"/>
                    </a:moveTo>
                    <a:cubicBezTo>
                      <a:pt x="2143" y="1"/>
                      <a:pt x="1877" y="33"/>
                      <a:pt x="1694" y="122"/>
                    </a:cubicBezTo>
                    <a:cubicBezTo>
                      <a:pt x="1033" y="447"/>
                      <a:pt x="448" y="1518"/>
                      <a:pt x="44" y="2103"/>
                    </a:cubicBezTo>
                    <a:cubicBezTo>
                      <a:pt x="0" y="2167"/>
                      <a:pt x="59" y="2228"/>
                      <a:pt x="120" y="2228"/>
                    </a:cubicBezTo>
                    <a:cubicBezTo>
                      <a:pt x="146" y="2228"/>
                      <a:pt x="172" y="2217"/>
                      <a:pt x="191" y="2190"/>
                    </a:cubicBezTo>
                    <a:cubicBezTo>
                      <a:pt x="537" y="1688"/>
                      <a:pt x="1079" y="651"/>
                      <a:pt x="1664" y="358"/>
                    </a:cubicBezTo>
                    <a:cubicBezTo>
                      <a:pt x="1871" y="254"/>
                      <a:pt x="2175" y="220"/>
                      <a:pt x="2511" y="220"/>
                    </a:cubicBezTo>
                    <a:cubicBezTo>
                      <a:pt x="3125" y="220"/>
                      <a:pt x="3846" y="335"/>
                      <a:pt x="4284" y="355"/>
                    </a:cubicBezTo>
                    <a:cubicBezTo>
                      <a:pt x="6036" y="437"/>
                      <a:pt x="7784" y="585"/>
                      <a:pt x="9526" y="778"/>
                    </a:cubicBezTo>
                    <a:cubicBezTo>
                      <a:pt x="10709" y="909"/>
                      <a:pt x="11921" y="1007"/>
                      <a:pt x="13089" y="1243"/>
                    </a:cubicBezTo>
                    <a:cubicBezTo>
                      <a:pt x="13219" y="1270"/>
                      <a:pt x="13297" y="1275"/>
                      <a:pt x="13344" y="1275"/>
                    </a:cubicBezTo>
                    <a:cubicBezTo>
                      <a:pt x="13376" y="1275"/>
                      <a:pt x="13393" y="1273"/>
                      <a:pt x="13404" y="1273"/>
                    </a:cubicBezTo>
                    <a:cubicBezTo>
                      <a:pt x="13441" y="1273"/>
                      <a:pt x="13396" y="1301"/>
                      <a:pt x="13530" y="1545"/>
                    </a:cubicBezTo>
                    <a:cubicBezTo>
                      <a:pt x="13901" y="2215"/>
                      <a:pt x="14058" y="3114"/>
                      <a:pt x="14299" y="3840"/>
                    </a:cubicBezTo>
                    <a:cubicBezTo>
                      <a:pt x="14686" y="5009"/>
                      <a:pt x="15068" y="6181"/>
                      <a:pt x="15440" y="7355"/>
                    </a:cubicBezTo>
                    <a:cubicBezTo>
                      <a:pt x="15790" y="8459"/>
                      <a:pt x="16135" y="9565"/>
                      <a:pt x="16452" y="10679"/>
                    </a:cubicBezTo>
                    <a:cubicBezTo>
                      <a:pt x="16574" y="11109"/>
                      <a:pt x="16774" y="11538"/>
                      <a:pt x="16615" y="11919"/>
                    </a:cubicBezTo>
                    <a:cubicBezTo>
                      <a:pt x="16417" y="12395"/>
                      <a:pt x="15782" y="12945"/>
                      <a:pt x="15494" y="13390"/>
                    </a:cubicBezTo>
                    <a:cubicBezTo>
                      <a:pt x="15453" y="13454"/>
                      <a:pt x="15511" y="13515"/>
                      <a:pt x="15571" y="13515"/>
                    </a:cubicBezTo>
                    <a:cubicBezTo>
                      <a:pt x="15597" y="13515"/>
                      <a:pt x="15623" y="13503"/>
                      <a:pt x="15641" y="13475"/>
                    </a:cubicBezTo>
                    <a:cubicBezTo>
                      <a:pt x="16382" y="12331"/>
                      <a:pt x="17068" y="12262"/>
                      <a:pt x="16731" y="11043"/>
                    </a:cubicBezTo>
                    <a:cubicBezTo>
                      <a:pt x="16354" y="9676"/>
                      <a:pt x="15928" y="8324"/>
                      <a:pt x="15498" y="6974"/>
                    </a:cubicBezTo>
                    <a:cubicBezTo>
                      <a:pt x="15073" y="5644"/>
                      <a:pt x="14639" y="4318"/>
                      <a:pt x="14197" y="2994"/>
                    </a:cubicBezTo>
                    <a:cubicBezTo>
                      <a:pt x="14058" y="2580"/>
                      <a:pt x="13548" y="1641"/>
                      <a:pt x="13596" y="1224"/>
                    </a:cubicBezTo>
                    <a:cubicBezTo>
                      <a:pt x="13600" y="1191"/>
                      <a:pt x="13567" y="1148"/>
                      <a:pt x="13534" y="1142"/>
                    </a:cubicBezTo>
                    <a:cubicBezTo>
                      <a:pt x="11463" y="803"/>
                      <a:pt x="9371" y="567"/>
                      <a:pt x="7282" y="386"/>
                    </a:cubicBezTo>
                    <a:cubicBezTo>
                      <a:pt x="6369" y="307"/>
                      <a:pt x="5455" y="244"/>
                      <a:pt x="4541" y="198"/>
                    </a:cubicBezTo>
                    <a:cubicBezTo>
                      <a:pt x="4053" y="174"/>
                      <a:pt x="3152" y="1"/>
                      <a:pt x="2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3" name="Google Shape;3043;p42"/>
              <p:cNvSpPr/>
              <p:nvPr/>
            </p:nvSpPr>
            <p:spPr>
              <a:xfrm>
                <a:off x="7223115" y="3581269"/>
                <a:ext cx="93273" cy="11246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38" extrusionOk="0">
                    <a:moveTo>
                      <a:pt x="1729" y="1"/>
                    </a:moveTo>
                    <a:cubicBezTo>
                      <a:pt x="1710" y="1"/>
                      <a:pt x="1690" y="8"/>
                      <a:pt x="1672" y="24"/>
                    </a:cubicBezTo>
                    <a:cubicBezTo>
                      <a:pt x="1029" y="620"/>
                      <a:pt x="451" y="1333"/>
                      <a:pt x="36" y="2109"/>
                    </a:cubicBezTo>
                    <a:cubicBezTo>
                      <a:pt x="0" y="2176"/>
                      <a:pt x="59" y="2238"/>
                      <a:pt x="116" y="2238"/>
                    </a:cubicBezTo>
                    <a:cubicBezTo>
                      <a:pt x="142" y="2238"/>
                      <a:pt x="167" y="2225"/>
                      <a:pt x="183" y="2195"/>
                    </a:cubicBezTo>
                    <a:cubicBezTo>
                      <a:pt x="593" y="1430"/>
                      <a:pt x="1158" y="732"/>
                      <a:pt x="1793" y="144"/>
                    </a:cubicBezTo>
                    <a:cubicBezTo>
                      <a:pt x="1855" y="87"/>
                      <a:pt x="1796" y="1"/>
                      <a:pt x="1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>
                <a:off x="6615856" y="3596998"/>
                <a:ext cx="811719" cy="613653"/>
              </a:xfrm>
              <a:custGeom>
                <a:avLst/>
                <a:gdLst/>
                <a:ahLst/>
                <a:cxnLst/>
                <a:rect l="l" t="t" r="r" b="b"/>
                <a:pathLst>
                  <a:path w="16152" h="12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44" y="4832"/>
                      <a:pt x="5690" y="11007"/>
                      <a:pt x="5690" y="11007"/>
                    </a:cubicBezTo>
                    <a:cubicBezTo>
                      <a:pt x="9119" y="12027"/>
                      <a:pt x="12464" y="12211"/>
                      <a:pt x="14438" y="12211"/>
                    </a:cubicBezTo>
                    <a:cubicBezTo>
                      <a:pt x="15002" y="12211"/>
                      <a:pt x="15454" y="12196"/>
                      <a:pt x="15764" y="12181"/>
                    </a:cubicBezTo>
                    <a:cubicBezTo>
                      <a:pt x="15998" y="12170"/>
                      <a:pt x="16151" y="11934"/>
                      <a:pt x="16066" y="11717"/>
                    </a:cubicBezTo>
                    <a:cubicBezTo>
                      <a:pt x="15099" y="9241"/>
                      <a:pt x="12764" y="2676"/>
                      <a:pt x="12316" y="1414"/>
                    </a:cubicBezTo>
                    <a:cubicBezTo>
                      <a:pt x="12271" y="1285"/>
                      <a:pt x="12155" y="1198"/>
                      <a:pt x="12018" y="1189"/>
                    </a:cubicBezTo>
                    <a:cubicBezTo>
                      <a:pt x="7300" y="8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42"/>
              <p:cNvSpPr/>
              <p:nvPr/>
            </p:nvSpPr>
            <p:spPr>
              <a:xfrm>
                <a:off x="6646963" y="3627049"/>
                <a:ext cx="153630" cy="282857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5629" extrusionOk="0">
                    <a:moveTo>
                      <a:pt x="334" y="0"/>
                    </a:moveTo>
                    <a:cubicBezTo>
                      <a:pt x="187" y="0"/>
                      <a:pt x="80" y="28"/>
                      <a:pt x="60" y="87"/>
                    </a:cubicBezTo>
                    <a:cubicBezTo>
                      <a:pt x="1" y="265"/>
                      <a:pt x="582" y="1550"/>
                      <a:pt x="1193" y="2840"/>
                    </a:cubicBezTo>
                    <a:cubicBezTo>
                      <a:pt x="1792" y="4107"/>
                      <a:pt x="2713" y="5629"/>
                      <a:pt x="2892" y="5629"/>
                    </a:cubicBezTo>
                    <a:cubicBezTo>
                      <a:pt x="2895" y="5629"/>
                      <a:pt x="2898" y="5628"/>
                      <a:pt x="2901" y="5627"/>
                    </a:cubicBezTo>
                    <a:cubicBezTo>
                      <a:pt x="3057" y="5575"/>
                      <a:pt x="1657" y="836"/>
                      <a:pt x="1477" y="452"/>
                    </a:cubicBezTo>
                    <a:cubicBezTo>
                      <a:pt x="1348" y="177"/>
                      <a:pt x="709" y="0"/>
                      <a:pt x="33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42"/>
              <p:cNvSpPr/>
              <p:nvPr/>
            </p:nvSpPr>
            <p:spPr>
              <a:xfrm>
                <a:off x="6608670" y="3592726"/>
                <a:ext cx="833781" cy="627874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12495" extrusionOk="0">
                    <a:moveTo>
                      <a:pt x="544" y="119"/>
                    </a:moveTo>
                    <a:cubicBezTo>
                      <a:pt x="1215" y="119"/>
                      <a:pt x="2695" y="469"/>
                      <a:pt x="2984" y="501"/>
                    </a:cubicBezTo>
                    <a:cubicBezTo>
                      <a:pt x="4649" y="687"/>
                      <a:pt x="6314" y="862"/>
                      <a:pt x="7982" y="1020"/>
                    </a:cubicBezTo>
                    <a:cubicBezTo>
                      <a:pt x="8867" y="1103"/>
                      <a:pt x="9753" y="1182"/>
                      <a:pt x="10639" y="1252"/>
                    </a:cubicBezTo>
                    <a:cubicBezTo>
                      <a:pt x="11004" y="1279"/>
                      <a:pt x="11439" y="1245"/>
                      <a:pt x="11793" y="1335"/>
                    </a:cubicBezTo>
                    <a:cubicBezTo>
                      <a:pt x="12373" y="1482"/>
                      <a:pt x="12369" y="1679"/>
                      <a:pt x="12584" y="2105"/>
                    </a:cubicBezTo>
                    <a:cubicBezTo>
                      <a:pt x="13146" y="3214"/>
                      <a:pt x="13453" y="4541"/>
                      <a:pt x="13874" y="5709"/>
                    </a:cubicBezTo>
                    <a:cubicBezTo>
                      <a:pt x="14395" y="7156"/>
                      <a:pt x="14918" y="8602"/>
                      <a:pt x="15453" y="10044"/>
                    </a:cubicBezTo>
                    <a:cubicBezTo>
                      <a:pt x="15672" y="10631"/>
                      <a:pt x="16425" y="11837"/>
                      <a:pt x="15623" y="12193"/>
                    </a:cubicBezTo>
                    <a:cubicBezTo>
                      <a:pt x="15445" y="12271"/>
                      <a:pt x="15190" y="12298"/>
                      <a:pt x="14911" y="12298"/>
                    </a:cubicBezTo>
                    <a:cubicBezTo>
                      <a:pt x="14381" y="12298"/>
                      <a:pt x="13762" y="12203"/>
                      <a:pt x="13411" y="12190"/>
                    </a:cubicBezTo>
                    <a:cubicBezTo>
                      <a:pt x="10863" y="12099"/>
                      <a:pt x="8340" y="11717"/>
                      <a:pt x="5887" y="11019"/>
                    </a:cubicBezTo>
                    <a:lnTo>
                      <a:pt x="5887" y="11019"/>
                    </a:lnTo>
                    <a:cubicBezTo>
                      <a:pt x="4618" y="9024"/>
                      <a:pt x="3448" y="6957"/>
                      <a:pt x="2369" y="4854"/>
                    </a:cubicBezTo>
                    <a:cubicBezTo>
                      <a:pt x="2031" y="4193"/>
                      <a:pt x="1" y="414"/>
                      <a:pt x="235" y="182"/>
                    </a:cubicBezTo>
                    <a:cubicBezTo>
                      <a:pt x="279" y="137"/>
                      <a:pt x="391" y="119"/>
                      <a:pt x="544" y="119"/>
                    </a:cubicBezTo>
                    <a:close/>
                    <a:moveTo>
                      <a:pt x="136" y="1"/>
                    </a:moveTo>
                    <a:cubicBezTo>
                      <a:pt x="87" y="1"/>
                      <a:pt x="45" y="63"/>
                      <a:pt x="62" y="109"/>
                    </a:cubicBezTo>
                    <a:cubicBezTo>
                      <a:pt x="1491" y="3977"/>
                      <a:pt x="3546" y="7662"/>
                      <a:pt x="5760" y="11135"/>
                    </a:cubicBezTo>
                    <a:cubicBezTo>
                      <a:pt x="5760" y="11135"/>
                      <a:pt x="5761" y="11136"/>
                      <a:pt x="5761" y="11136"/>
                    </a:cubicBezTo>
                    <a:lnTo>
                      <a:pt x="5761" y="11136"/>
                    </a:lnTo>
                    <a:cubicBezTo>
                      <a:pt x="5770" y="11153"/>
                      <a:pt x="5786" y="11167"/>
                      <a:pt x="5810" y="11174"/>
                    </a:cubicBezTo>
                    <a:cubicBezTo>
                      <a:pt x="8038" y="11809"/>
                      <a:pt x="10318" y="12188"/>
                      <a:pt x="12630" y="12324"/>
                    </a:cubicBezTo>
                    <a:cubicBezTo>
                      <a:pt x="12942" y="12342"/>
                      <a:pt x="14004" y="12495"/>
                      <a:pt x="14903" y="12495"/>
                    </a:cubicBezTo>
                    <a:cubicBezTo>
                      <a:pt x="15532" y="12495"/>
                      <a:pt x="16081" y="12420"/>
                      <a:pt x="16237" y="12171"/>
                    </a:cubicBezTo>
                    <a:cubicBezTo>
                      <a:pt x="16590" y="11610"/>
                      <a:pt x="15602" y="9959"/>
                      <a:pt x="15390" y="9382"/>
                    </a:cubicBezTo>
                    <a:cubicBezTo>
                      <a:pt x="14775" y="7713"/>
                      <a:pt x="14172" y="6038"/>
                      <a:pt x="13571" y="4363"/>
                    </a:cubicBezTo>
                    <a:cubicBezTo>
                      <a:pt x="13345" y="3732"/>
                      <a:pt x="13119" y="3101"/>
                      <a:pt x="12894" y="2469"/>
                    </a:cubicBezTo>
                    <a:cubicBezTo>
                      <a:pt x="12784" y="2159"/>
                      <a:pt x="12693" y="1521"/>
                      <a:pt x="12417" y="1299"/>
                    </a:cubicBezTo>
                    <a:cubicBezTo>
                      <a:pt x="12235" y="1151"/>
                      <a:pt x="11954" y="1144"/>
                      <a:pt x="11698" y="1144"/>
                    </a:cubicBezTo>
                    <a:cubicBezTo>
                      <a:pt x="11670" y="1144"/>
                      <a:pt x="11643" y="1144"/>
                      <a:pt x="11615" y="1144"/>
                    </a:cubicBezTo>
                    <a:cubicBezTo>
                      <a:pt x="11545" y="1144"/>
                      <a:pt x="11477" y="1143"/>
                      <a:pt x="11416" y="1139"/>
                    </a:cubicBezTo>
                    <a:cubicBezTo>
                      <a:pt x="10478" y="1073"/>
                      <a:pt x="9540" y="993"/>
                      <a:pt x="8604" y="907"/>
                    </a:cubicBezTo>
                    <a:cubicBezTo>
                      <a:pt x="5780" y="650"/>
                      <a:pt x="2959" y="344"/>
                      <a:pt x="144" y="1"/>
                    </a:cubicBezTo>
                    <a:cubicBezTo>
                      <a:pt x="141" y="1"/>
                      <a:pt x="13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42"/>
              <p:cNvSpPr/>
              <p:nvPr/>
            </p:nvSpPr>
            <p:spPr>
              <a:xfrm>
                <a:off x="8015305" y="2399629"/>
                <a:ext cx="293539" cy="322103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6410" extrusionOk="0">
                    <a:moveTo>
                      <a:pt x="2704" y="1"/>
                    </a:moveTo>
                    <a:cubicBezTo>
                      <a:pt x="1211" y="1"/>
                      <a:pt x="284" y="1275"/>
                      <a:pt x="284" y="1275"/>
                    </a:cubicBezTo>
                    <a:lnTo>
                      <a:pt x="0" y="5202"/>
                    </a:lnTo>
                    <a:cubicBezTo>
                      <a:pt x="355" y="5939"/>
                      <a:pt x="1213" y="6409"/>
                      <a:pt x="2140" y="6409"/>
                    </a:cubicBezTo>
                    <a:cubicBezTo>
                      <a:pt x="2924" y="6409"/>
                      <a:pt x="3758" y="6073"/>
                      <a:pt x="4381" y="5277"/>
                    </a:cubicBezTo>
                    <a:cubicBezTo>
                      <a:pt x="5841" y="3412"/>
                      <a:pt x="5464" y="796"/>
                      <a:pt x="3632" y="162"/>
                    </a:cubicBezTo>
                    <a:cubicBezTo>
                      <a:pt x="3303" y="49"/>
                      <a:pt x="299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42"/>
              <p:cNvSpPr/>
              <p:nvPr/>
            </p:nvSpPr>
            <p:spPr>
              <a:xfrm>
                <a:off x="8045256" y="2449379"/>
                <a:ext cx="185843" cy="13838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754" extrusionOk="0">
                    <a:moveTo>
                      <a:pt x="2288" y="1"/>
                    </a:moveTo>
                    <a:cubicBezTo>
                      <a:pt x="2232" y="1"/>
                      <a:pt x="2174" y="4"/>
                      <a:pt x="2116" y="11"/>
                    </a:cubicBezTo>
                    <a:cubicBezTo>
                      <a:pt x="895" y="163"/>
                      <a:pt x="348" y="1656"/>
                      <a:pt x="21" y="2649"/>
                    </a:cubicBezTo>
                    <a:cubicBezTo>
                      <a:pt x="0" y="2712"/>
                      <a:pt x="52" y="2754"/>
                      <a:pt x="104" y="2754"/>
                    </a:cubicBezTo>
                    <a:cubicBezTo>
                      <a:pt x="138" y="2754"/>
                      <a:pt x="172" y="2736"/>
                      <a:pt x="185" y="2695"/>
                    </a:cubicBezTo>
                    <a:cubicBezTo>
                      <a:pt x="465" y="1844"/>
                      <a:pt x="904" y="560"/>
                      <a:pt x="1861" y="245"/>
                    </a:cubicBezTo>
                    <a:cubicBezTo>
                      <a:pt x="2003" y="198"/>
                      <a:pt x="2140" y="176"/>
                      <a:pt x="2269" y="176"/>
                    </a:cubicBezTo>
                    <a:cubicBezTo>
                      <a:pt x="3005" y="176"/>
                      <a:pt x="3497" y="883"/>
                      <a:pt x="3525" y="1635"/>
                    </a:cubicBezTo>
                    <a:cubicBezTo>
                      <a:pt x="3527" y="1689"/>
                      <a:pt x="3571" y="1716"/>
                      <a:pt x="3613" y="1716"/>
                    </a:cubicBezTo>
                    <a:cubicBezTo>
                      <a:pt x="3656" y="1716"/>
                      <a:pt x="3697" y="1689"/>
                      <a:pt x="3695" y="1635"/>
                    </a:cubicBezTo>
                    <a:cubicBezTo>
                      <a:pt x="3664" y="823"/>
                      <a:pt x="314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2"/>
              <p:cNvSpPr/>
              <p:nvPr/>
            </p:nvSpPr>
            <p:spPr>
              <a:xfrm>
                <a:off x="8057266" y="2513853"/>
                <a:ext cx="133327" cy="69948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1392" extrusionOk="0">
                    <a:moveTo>
                      <a:pt x="1426" y="1"/>
                    </a:moveTo>
                    <a:cubicBezTo>
                      <a:pt x="1365" y="1"/>
                      <a:pt x="1302" y="5"/>
                      <a:pt x="1237" y="15"/>
                    </a:cubicBezTo>
                    <a:cubicBezTo>
                      <a:pt x="809" y="81"/>
                      <a:pt x="390" y="324"/>
                      <a:pt x="66" y="605"/>
                    </a:cubicBezTo>
                    <a:cubicBezTo>
                      <a:pt x="1" y="661"/>
                      <a:pt x="61" y="747"/>
                      <a:pt x="129" y="747"/>
                    </a:cubicBezTo>
                    <a:cubicBezTo>
                      <a:pt x="148" y="747"/>
                      <a:pt x="168" y="740"/>
                      <a:pt x="186" y="724"/>
                    </a:cubicBezTo>
                    <a:cubicBezTo>
                      <a:pt x="427" y="516"/>
                      <a:pt x="726" y="338"/>
                      <a:pt x="1030" y="241"/>
                    </a:cubicBezTo>
                    <a:cubicBezTo>
                      <a:pt x="1163" y="198"/>
                      <a:pt x="1286" y="178"/>
                      <a:pt x="1400" y="178"/>
                    </a:cubicBezTo>
                    <a:cubicBezTo>
                      <a:pt x="1989" y="178"/>
                      <a:pt x="2318" y="710"/>
                      <a:pt x="2473" y="1331"/>
                    </a:cubicBezTo>
                    <a:cubicBezTo>
                      <a:pt x="2483" y="1373"/>
                      <a:pt x="2516" y="1392"/>
                      <a:pt x="2549" y="1392"/>
                    </a:cubicBezTo>
                    <a:cubicBezTo>
                      <a:pt x="2600" y="1392"/>
                      <a:pt x="2653" y="1350"/>
                      <a:pt x="2637" y="1286"/>
                    </a:cubicBezTo>
                    <a:cubicBezTo>
                      <a:pt x="2476" y="639"/>
                      <a:pt x="2123" y="1"/>
                      <a:pt x="1426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2"/>
              <p:cNvSpPr/>
              <p:nvPr/>
            </p:nvSpPr>
            <p:spPr>
              <a:xfrm>
                <a:off x="8009777" y="2398372"/>
                <a:ext cx="280071" cy="327479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6517" extrusionOk="0">
                    <a:moveTo>
                      <a:pt x="2791" y="0"/>
                    </a:moveTo>
                    <a:cubicBezTo>
                      <a:pt x="1892" y="0"/>
                      <a:pt x="958" y="409"/>
                      <a:pt x="321" y="1257"/>
                    </a:cubicBezTo>
                    <a:cubicBezTo>
                      <a:pt x="274" y="1318"/>
                      <a:pt x="334" y="1379"/>
                      <a:pt x="396" y="1379"/>
                    </a:cubicBezTo>
                    <a:cubicBezTo>
                      <a:pt x="422" y="1379"/>
                      <a:pt x="448" y="1368"/>
                      <a:pt x="468" y="1343"/>
                    </a:cubicBezTo>
                    <a:cubicBezTo>
                      <a:pt x="1062" y="552"/>
                      <a:pt x="1938" y="170"/>
                      <a:pt x="2782" y="170"/>
                    </a:cubicBezTo>
                    <a:cubicBezTo>
                      <a:pt x="4013" y="170"/>
                      <a:pt x="5174" y="982"/>
                      <a:pt x="5293" y="2527"/>
                    </a:cubicBezTo>
                    <a:cubicBezTo>
                      <a:pt x="5390" y="3800"/>
                      <a:pt x="4750" y="5307"/>
                      <a:pt x="3623" y="5967"/>
                    </a:cubicBezTo>
                    <a:cubicBezTo>
                      <a:pt x="3200" y="6214"/>
                      <a:pt x="2718" y="6340"/>
                      <a:pt x="2243" y="6340"/>
                    </a:cubicBezTo>
                    <a:cubicBezTo>
                      <a:pt x="1418" y="6340"/>
                      <a:pt x="614" y="5961"/>
                      <a:pt x="184" y="5184"/>
                    </a:cubicBezTo>
                    <a:cubicBezTo>
                      <a:pt x="167" y="5155"/>
                      <a:pt x="142" y="5142"/>
                      <a:pt x="116" y="5142"/>
                    </a:cubicBezTo>
                    <a:cubicBezTo>
                      <a:pt x="59" y="5142"/>
                      <a:pt x="0" y="5204"/>
                      <a:pt x="37" y="5270"/>
                    </a:cubicBezTo>
                    <a:cubicBezTo>
                      <a:pt x="491" y="6089"/>
                      <a:pt x="1363" y="6516"/>
                      <a:pt x="2258" y="6516"/>
                    </a:cubicBezTo>
                    <a:cubicBezTo>
                      <a:pt x="2590" y="6516"/>
                      <a:pt x="2925" y="6458"/>
                      <a:pt x="3242" y="6339"/>
                    </a:cubicBezTo>
                    <a:cubicBezTo>
                      <a:pt x="4712" y="5789"/>
                      <a:pt x="5573" y="4039"/>
                      <a:pt x="5463" y="2527"/>
                    </a:cubicBezTo>
                    <a:cubicBezTo>
                      <a:pt x="5342" y="874"/>
                      <a:pt x="4105" y="0"/>
                      <a:pt x="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2"/>
              <p:cNvSpPr/>
              <p:nvPr/>
            </p:nvSpPr>
            <p:spPr>
              <a:xfrm>
                <a:off x="7873993" y="1579154"/>
                <a:ext cx="523707" cy="13348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26565" extrusionOk="0">
                    <a:moveTo>
                      <a:pt x="4506" y="1"/>
                    </a:moveTo>
                    <a:cubicBezTo>
                      <a:pt x="2160" y="1"/>
                      <a:pt x="443" y="1705"/>
                      <a:pt x="443" y="1705"/>
                    </a:cubicBezTo>
                    <a:lnTo>
                      <a:pt x="443" y="2977"/>
                    </a:lnTo>
                    <a:cubicBezTo>
                      <a:pt x="1848" y="3831"/>
                      <a:pt x="2719" y="5434"/>
                      <a:pt x="2092" y="8395"/>
                    </a:cubicBezTo>
                    <a:cubicBezTo>
                      <a:pt x="1464" y="11358"/>
                      <a:pt x="1" y="14871"/>
                      <a:pt x="1011" y="17401"/>
                    </a:cubicBezTo>
                    <a:cubicBezTo>
                      <a:pt x="2022" y="19930"/>
                      <a:pt x="5220" y="19775"/>
                      <a:pt x="5602" y="21146"/>
                    </a:cubicBezTo>
                    <a:cubicBezTo>
                      <a:pt x="6176" y="23205"/>
                      <a:pt x="3740" y="24994"/>
                      <a:pt x="6277" y="26549"/>
                    </a:cubicBezTo>
                    <a:cubicBezTo>
                      <a:pt x="6295" y="26560"/>
                      <a:pt x="6314" y="26565"/>
                      <a:pt x="6332" y="26565"/>
                    </a:cubicBezTo>
                    <a:cubicBezTo>
                      <a:pt x="6403" y="26565"/>
                      <a:pt x="6462" y="26488"/>
                      <a:pt x="6422" y="26413"/>
                    </a:cubicBezTo>
                    <a:cubicBezTo>
                      <a:pt x="6208" y="26007"/>
                      <a:pt x="6031" y="25318"/>
                      <a:pt x="6804" y="24730"/>
                    </a:cubicBezTo>
                    <a:cubicBezTo>
                      <a:pt x="7981" y="23833"/>
                      <a:pt x="10420" y="22275"/>
                      <a:pt x="10420" y="19909"/>
                    </a:cubicBezTo>
                    <a:cubicBezTo>
                      <a:pt x="10420" y="17542"/>
                      <a:pt x="6577" y="16399"/>
                      <a:pt x="7842" y="12578"/>
                    </a:cubicBezTo>
                    <a:cubicBezTo>
                      <a:pt x="9584" y="7315"/>
                      <a:pt x="9875" y="2332"/>
                      <a:pt x="7018" y="694"/>
                    </a:cubicBezTo>
                    <a:cubicBezTo>
                      <a:pt x="6138" y="190"/>
                      <a:pt x="5287" y="1"/>
                      <a:pt x="4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2"/>
              <p:cNvSpPr/>
              <p:nvPr/>
            </p:nvSpPr>
            <p:spPr>
              <a:xfrm>
                <a:off x="7893039" y="1725339"/>
                <a:ext cx="256853" cy="826462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6447" extrusionOk="0">
                    <a:moveTo>
                      <a:pt x="254" y="0"/>
                    </a:moveTo>
                    <a:cubicBezTo>
                      <a:pt x="133" y="0"/>
                      <a:pt x="62" y="7"/>
                      <a:pt x="58" y="7"/>
                    </a:cubicBezTo>
                    <a:cubicBezTo>
                      <a:pt x="24" y="11"/>
                      <a:pt x="0" y="41"/>
                      <a:pt x="4" y="74"/>
                    </a:cubicBezTo>
                    <a:cubicBezTo>
                      <a:pt x="7" y="105"/>
                      <a:pt x="34" y="127"/>
                      <a:pt x="65" y="127"/>
                    </a:cubicBezTo>
                    <a:cubicBezTo>
                      <a:pt x="67" y="127"/>
                      <a:pt x="68" y="127"/>
                      <a:pt x="70" y="127"/>
                    </a:cubicBezTo>
                    <a:cubicBezTo>
                      <a:pt x="75" y="127"/>
                      <a:pt x="141" y="121"/>
                      <a:pt x="255" y="121"/>
                    </a:cubicBezTo>
                    <a:cubicBezTo>
                      <a:pt x="989" y="121"/>
                      <a:pt x="3691" y="367"/>
                      <a:pt x="4550" y="3898"/>
                    </a:cubicBezTo>
                    <a:cubicBezTo>
                      <a:pt x="4987" y="5694"/>
                      <a:pt x="4380" y="7750"/>
                      <a:pt x="3794" y="9739"/>
                    </a:cubicBezTo>
                    <a:cubicBezTo>
                      <a:pt x="3019" y="12362"/>
                      <a:pt x="2289" y="14841"/>
                      <a:pt x="4037" y="16431"/>
                    </a:cubicBezTo>
                    <a:cubicBezTo>
                      <a:pt x="4049" y="16442"/>
                      <a:pt x="4064" y="16447"/>
                      <a:pt x="4078" y="16447"/>
                    </a:cubicBezTo>
                    <a:cubicBezTo>
                      <a:pt x="4094" y="16447"/>
                      <a:pt x="4111" y="16440"/>
                      <a:pt x="4123" y="16428"/>
                    </a:cubicBezTo>
                    <a:cubicBezTo>
                      <a:pt x="4145" y="16402"/>
                      <a:pt x="4143" y="16365"/>
                      <a:pt x="4119" y="16342"/>
                    </a:cubicBezTo>
                    <a:cubicBezTo>
                      <a:pt x="2426" y="14804"/>
                      <a:pt x="3146" y="12360"/>
                      <a:pt x="3909" y="9773"/>
                    </a:cubicBezTo>
                    <a:cubicBezTo>
                      <a:pt x="4500" y="7769"/>
                      <a:pt x="5110" y="5697"/>
                      <a:pt x="4667" y="3869"/>
                    </a:cubicBezTo>
                    <a:cubicBezTo>
                      <a:pt x="3789" y="257"/>
                      <a:pt x="1017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2"/>
              <p:cNvSpPr/>
              <p:nvPr/>
            </p:nvSpPr>
            <p:spPr>
              <a:xfrm>
                <a:off x="8079679" y="2117510"/>
                <a:ext cx="195542" cy="75822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15089" extrusionOk="0">
                    <a:moveTo>
                      <a:pt x="663" y="1"/>
                    </a:moveTo>
                    <a:cubicBezTo>
                      <a:pt x="632" y="1"/>
                      <a:pt x="609" y="23"/>
                      <a:pt x="605" y="53"/>
                    </a:cubicBezTo>
                    <a:cubicBezTo>
                      <a:pt x="224" y="2704"/>
                      <a:pt x="0" y="5477"/>
                      <a:pt x="1785" y="7696"/>
                    </a:cubicBezTo>
                    <a:cubicBezTo>
                      <a:pt x="3744" y="10131"/>
                      <a:pt x="3156" y="11573"/>
                      <a:pt x="2229" y="12769"/>
                    </a:cubicBezTo>
                    <a:cubicBezTo>
                      <a:pt x="1125" y="14193"/>
                      <a:pt x="1809" y="15032"/>
                      <a:pt x="1838" y="15067"/>
                    </a:cubicBezTo>
                    <a:cubicBezTo>
                      <a:pt x="1851" y="15081"/>
                      <a:pt x="1867" y="15088"/>
                      <a:pt x="1885" y="15088"/>
                    </a:cubicBezTo>
                    <a:cubicBezTo>
                      <a:pt x="1898" y="15088"/>
                      <a:pt x="1912" y="15083"/>
                      <a:pt x="1923" y="15074"/>
                    </a:cubicBezTo>
                    <a:cubicBezTo>
                      <a:pt x="1948" y="15053"/>
                      <a:pt x="1952" y="15015"/>
                      <a:pt x="1931" y="14989"/>
                    </a:cubicBezTo>
                    <a:cubicBezTo>
                      <a:pt x="1903" y="14957"/>
                      <a:pt x="1284" y="14185"/>
                      <a:pt x="2324" y="12844"/>
                    </a:cubicBezTo>
                    <a:cubicBezTo>
                      <a:pt x="3282" y="11608"/>
                      <a:pt x="3890" y="10121"/>
                      <a:pt x="1879" y="7620"/>
                    </a:cubicBezTo>
                    <a:cubicBezTo>
                      <a:pt x="125" y="5439"/>
                      <a:pt x="346" y="2694"/>
                      <a:pt x="723" y="70"/>
                    </a:cubicBezTo>
                    <a:cubicBezTo>
                      <a:pt x="729" y="36"/>
                      <a:pt x="706" y="6"/>
                      <a:pt x="673" y="1"/>
                    </a:cubicBezTo>
                    <a:cubicBezTo>
                      <a:pt x="669" y="1"/>
                      <a:pt x="666" y="1"/>
                      <a:pt x="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2"/>
              <p:cNvSpPr/>
              <p:nvPr/>
            </p:nvSpPr>
            <p:spPr>
              <a:xfrm>
                <a:off x="7981786" y="1641316"/>
                <a:ext cx="326054" cy="833798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593" extrusionOk="0">
                    <a:moveTo>
                      <a:pt x="1966" y="0"/>
                    </a:moveTo>
                    <a:cubicBezTo>
                      <a:pt x="913" y="0"/>
                      <a:pt x="61" y="362"/>
                      <a:pt x="45" y="369"/>
                    </a:cubicBezTo>
                    <a:cubicBezTo>
                      <a:pt x="14" y="382"/>
                      <a:pt x="0" y="418"/>
                      <a:pt x="13" y="448"/>
                    </a:cubicBezTo>
                    <a:cubicBezTo>
                      <a:pt x="23" y="471"/>
                      <a:pt x="45" y="484"/>
                      <a:pt x="68" y="484"/>
                    </a:cubicBezTo>
                    <a:cubicBezTo>
                      <a:pt x="76" y="484"/>
                      <a:pt x="85" y="483"/>
                      <a:pt x="93" y="479"/>
                    </a:cubicBezTo>
                    <a:cubicBezTo>
                      <a:pt x="109" y="472"/>
                      <a:pt x="938" y="121"/>
                      <a:pt x="1962" y="121"/>
                    </a:cubicBezTo>
                    <a:cubicBezTo>
                      <a:pt x="2914" y="121"/>
                      <a:pt x="4033" y="424"/>
                      <a:pt x="4824" y="1590"/>
                    </a:cubicBezTo>
                    <a:cubicBezTo>
                      <a:pt x="5981" y="3300"/>
                      <a:pt x="5322" y="6309"/>
                      <a:pt x="4741" y="8964"/>
                    </a:cubicBezTo>
                    <a:cubicBezTo>
                      <a:pt x="4554" y="9819"/>
                      <a:pt x="4377" y="10627"/>
                      <a:pt x="4269" y="11349"/>
                    </a:cubicBezTo>
                    <a:cubicBezTo>
                      <a:pt x="3903" y="13804"/>
                      <a:pt x="5039" y="15061"/>
                      <a:pt x="5869" y="15979"/>
                    </a:cubicBezTo>
                    <a:cubicBezTo>
                      <a:pt x="6056" y="16186"/>
                      <a:pt x="6233" y="16381"/>
                      <a:pt x="6372" y="16569"/>
                    </a:cubicBezTo>
                    <a:cubicBezTo>
                      <a:pt x="6383" y="16585"/>
                      <a:pt x="6401" y="16593"/>
                      <a:pt x="6420" y="16593"/>
                    </a:cubicBezTo>
                    <a:cubicBezTo>
                      <a:pt x="6432" y="16593"/>
                      <a:pt x="6445" y="16589"/>
                      <a:pt x="6455" y="16581"/>
                    </a:cubicBezTo>
                    <a:cubicBezTo>
                      <a:pt x="6483" y="16561"/>
                      <a:pt x="6488" y="16524"/>
                      <a:pt x="6469" y="16497"/>
                    </a:cubicBezTo>
                    <a:cubicBezTo>
                      <a:pt x="6325" y="16305"/>
                      <a:pt x="6147" y="16107"/>
                      <a:pt x="5958" y="15898"/>
                    </a:cubicBezTo>
                    <a:cubicBezTo>
                      <a:pt x="5145" y="14997"/>
                      <a:pt x="4031" y="13765"/>
                      <a:pt x="4389" y="11367"/>
                    </a:cubicBezTo>
                    <a:cubicBezTo>
                      <a:pt x="4495" y="10648"/>
                      <a:pt x="4673" y="9842"/>
                      <a:pt x="4859" y="8989"/>
                    </a:cubicBezTo>
                    <a:cubicBezTo>
                      <a:pt x="5445" y="6311"/>
                      <a:pt x="6110" y="3276"/>
                      <a:pt x="4923" y="1522"/>
                    </a:cubicBezTo>
                    <a:cubicBezTo>
                      <a:pt x="4105" y="314"/>
                      <a:pt x="2948" y="0"/>
                      <a:pt x="1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2"/>
              <p:cNvSpPr/>
              <p:nvPr/>
            </p:nvSpPr>
            <p:spPr>
              <a:xfrm>
                <a:off x="8190688" y="2450534"/>
                <a:ext cx="152876" cy="31356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6240" extrusionOk="0">
                    <a:moveTo>
                      <a:pt x="501" y="0"/>
                    </a:moveTo>
                    <a:cubicBezTo>
                      <a:pt x="487" y="0"/>
                      <a:pt x="472" y="6"/>
                      <a:pt x="461" y="16"/>
                    </a:cubicBezTo>
                    <a:cubicBezTo>
                      <a:pt x="436" y="39"/>
                      <a:pt x="434" y="78"/>
                      <a:pt x="457" y="102"/>
                    </a:cubicBezTo>
                    <a:cubicBezTo>
                      <a:pt x="551" y="203"/>
                      <a:pt x="651" y="307"/>
                      <a:pt x="753" y="415"/>
                    </a:cubicBezTo>
                    <a:cubicBezTo>
                      <a:pt x="1713" y="1421"/>
                      <a:pt x="2908" y="2674"/>
                      <a:pt x="2544" y="4074"/>
                    </a:cubicBezTo>
                    <a:cubicBezTo>
                      <a:pt x="2333" y="4885"/>
                      <a:pt x="1729" y="5178"/>
                      <a:pt x="1090" y="5487"/>
                    </a:cubicBezTo>
                    <a:cubicBezTo>
                      <a:pt x="725" y="5665"/>
                      <a:pt x="348" y="5848"/>
                      <a:pt x="27" y="6134"/>
                    </a:cubicBezTo>
                    <a:cubicBezTo>
                      <a:pt x="2" y="6156"/>
                      <a:pt x="0" y="6195"/>
                      <a:pt x="22" y="6219"/>
                    </a:cubicBezTo>
                    <a:cubicBezTo>
                      <a:pt x="34" y="6233"/>
                      <a:pt x="51" y="6239"/>
                      <a:pt x="68" y="6239"/>
                    </a:cubicBezTo>
                    <a:cubicBezTo>
                      <a:pt x="82" y="6239"/>
                      <a:pt x="96" y="6235"/>
                      <a:pt x="108" y="6224"/>
                    </a:cubicBezTo>
                    <a:cubicBezTo>
                      <a:pt x="415" y="5948"/>
                      <a:pt x="785" y="5770"/>
                      <a:pt x="1142" y="5597"/>
                    </a:cubicBezTo>
                    <a:cubicBezTo>
                      <a:pt x="1808" y="5274"/>
                      <a:pt x="2436" y="4969"/>
                      <a:pt x="2661" y="4104"/>
                    </a:cubicBezTo>
                    <a:cubicBezTo>
                      <a:pt x="3041" y="2640"/>
                      <a:pt x="1821" y="1360"/>
                      <a:pt x="840" y="332"/>
                    </a:cubicBezTo>
                    <a:cubicBezTo>
                      <a:pt x="738" y="224"/>
                      <a:pt x="640" y="120"/>
                      <a:pt x="545" y="20"/>
                    </a:cubicBezTo>
                    <a:cubicBezTo>
                      <a:pt x="533" y="7"/>
                      <a:pt x="517" y="0"/>
                      <a:pt x="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2"/>
              <p:cNvSpPr/>
              <p:nvPr/>
            </p:nvSpPr>
            <p:spPr>
              <a:xfrm>
                <a:off x="7896205" y="1611316"/>
                <a:ext cx="80659" cy="19029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787" extrusionOk="0">
                    <a:moveTo>
                      <a:pt x="1540" y="0"/>
                    </a:moveTo>
                    <a:cubicBezTo>
                      <a:pt x="586" y="484"/>
                      <a:pt x="1" y="1065"/>
                      <a:pt x="1" y="1065"/>
                    </a:cubicBezTo>
                    <a:lnTo>
                      <a:pt x="1" y="2337"/>
                    </a:lnTo>
                    <a:cubicBezTo>
                      <a:pt x="570" y="2682"/>
                      <a:pt x="1049" y="3154"/>
                      <a:pt x="1379" y="3786"/>
                    </a:cubicBezTo>
                    <a:cubicBezTo>
                      <a:pt x="1522" y="3506"/>
                      <a:pt x="1605" y="3189"/>
                      <a:pt x="1605" y="2853"/>
                    </a:cubicBezTo>
                    <a:cubicBezTo>
                      <a:pt x="1605" y="2416"/>
                      <a:pt x="1467" y="2011"/>
                      <a:pt x="1234" y="1678"/>
                    </a:cubicBezTo>
                    <a:cubicBezTo>
                      <a:pt x="1467" y="1343"/>
                      <a:pt x="1605" y="938"/>
                      <a:pt x="1605" y="501"/>
                    </a:cubicBezTo>
                    <a:cubicBezTo>
                      <a:pt x="1605" y="329"/>
                      <a:pt x="1580" y="161"/>
                      <a:pt x="1540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2"/>
              <p:cNvSpPr/>
              <p:nvPr/>
            </p:nvSpPr>
            <p:spPr>
              <a:xfrm>
                <a:off x="7770723" y="1574983"/>
                <a:ext cx="636530" cy="1342077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26708" extrusionOk="0">
                    <a:moveTo>
                      <a:pt x="8218" y="25670"/>
                    </a:moveTo>
                    <a:cubicBezTo>
                      <a:pt x="8217" y="25679"/>
                      <a:pt x="8215" y="25695"/>
                      <a:pt x="8213" y="25720"/>
                    </a:cubicBezTo>
                    <a:lnTo>
                      <a:pt x="8213" y="25720"/>
                    </a:lnTo>
                    <a:cubicBezTo>
                      <a:pt x="8214" y="25703"/>
                      <a:pt x="8216" y="25686"/>
                      <a:pt x="8218" y="25670"/>
                    </a:cubicBezTo>
                    <a:close/>
                    <a:moveTo>
                      <a:pt x="8213" y="25720"/>
                    </a:moveTo>
                    <a:cubicBezTo>
                      <a:pt x="8213" y="25721"/>
                      <a:pt x="8213" y="25722"/>
                      <a:pt x="8212" y="25723"/>
                    </a:cubicBezTo>
                    <a:cubicBezTo>
                      <a:pt x="8213" y="25722"/>
                      <a:pt x="8213" y="25721"/>
                      <a:pt x="8213" y="25720"/>
                    </a:cubicBezTo>
                    <a:close/>
                    <a:moveTo>
                      <a:pt x="6577" y="175"/>
                    </a:moveTo>
                    <a:cubicBezTo>
                      <a:pt x="9072" y="175"/>
                      <a:pt x="10849" y="2131"/>
                      <a:pt x="11089" y="4781"/>
                    </a:cubicBezTo>
                    <a:cubicBezTo>
                      <a:pt x="11210" y="6118"/>
                      <a:pt x="11063" y="7476"/>
                      <a:pt x="10823" y="8792"/>
                    </a:cubicBezTo>
                    <a:cubicBezTo>
                      <a:pt x="10538" y="10352"/>
                      <a:pt x="9886" y="11839"/>
                      <a:pt x="9623" y="13392"/>
                    </a:cubicBezTo>
                    <a:cubicBezTo>
                      <a:pt x="9367" y="14899"/>
                      <a:pt x="9996" y="16105"/>
                      <a:pt x="10904" y="17255"/>
                    </a:cubicBezTo>
                    <a:cubicBezTo>
                      <a:pt x="11453" y="17950"/>
                      <a:pt x="12149" y="18644"/>
                      <a:pt x="12341" y="19541"/>
                    </a:cubicBezTo>
                    <a:cubicBezTo>
                      <a:pt x="12665" y="21051"/>
                      <a:pt x="11572" y="22454"/>
                      <a:pt x="10527" y="23398"/>
                    </a:cubicBezTo>
                    <a:cubicBezTo>
                      <a:pt x="9919" y="23947"/>
                      <a:pt x="8949" y="24390"/>
                      <a:pt x="8474" y="25071"/>
                    </a:cubicBezTo>
                    <a:cubicBezTo>
                      <a:pt x="8332" y="25273"/>
                      <a:pt x="8249" y="25434"/>
                      <a:pt x="8218" y="25670"/>
                    </a:cubicBezTo>
                    <a:lnTo>
                      <a:pt x="8218" y="25670"/>
                    </a:lnTo>
                    <a:cubicBezTo>
                      <a:pt x="8219" y="25664"/>
                      <a:pt x="8220" y="25662"/>
                      <a:pt x="8220" y="25662"/>
                    </a:cubicBezTo>
                    <a:lnTo>
                      <a:pt x="8220" y="25662"/>
                    </a:lnTo>
                    <a:cubicBezTo>
                      <a:pt x="8229" y="25662"/>
                      <a:pt x="8211" y="26168"/>
                      <a:pt x="8254" y="26168"/>
                    </a:cubicBezTo>
                    <a:cubicBezTo>
                      <a:pt x="8256" y="26168"/>
                      <a:pt x="8259" y="26166"/>
                      <a:pt x="8261" y="26163"/>
                    </a:cubicBezTo>
                    <a:cubicBezTo>
                      <a:pt x="8268" y="26216"/>
                      <a:pt x="8282" y="26266"/>
                      <a:pt x="8304" y="26314"/>
                    </a:cubicBezTo>
                    <a:cubicBezTo>
                      <a:pt x="7883" y="26259"/>
                      <a:pt x="7615" y="26038"/>
                      <a:pt x="7500" y="25651"/>
                    </a:cubicBezTo>
                    <a:cubicBezTo>
                      <a:pt x="6580" y="24156"/>
                      <a:pt x="8659" y="22243"/>
                      <a:pt x="7482" y="20756"/>
                    </a:cubicBezTo>
                    <a:cubicBezTo>
                      <a:pt x="7110" y="20287"/>
                      <a:pt x="6426" y="20076"/>
                      <a:pt x="5904" y="19837"/>
                    </a:cubicBezTo>
                    <a:cubicBezTo>
                      <a:pt x="4614" y="19245"/>
                      <a:pt x="3464" y="18534"/>
                      <a:pt x="3021" y="17094"/>
                    </a:cubicBezTo>
                    <a:cubicBezTo>
                      <a:pt x="1727" y="12895"/>
                      <a:pt x="7239" y="6112"/>
                      <a:pt x="2582" y="3013"/>
                    </a:cubicBezTo>
                    <a:lnTo>
                      <a:pt x="2582" y="3013"/>
                    </a:lnTo>
                    <a:cubicBezTo>
                      <a:pt x="2575" y="2588"/>
                      <a:pt x="2486" y="2063"/>
                      <a:pt x="2685" y="1732"/>
                    </a:cubicBezTo>
                    <a:cubicBezTo>
                      <a:pt x="3068" y="1095"/>
                      <a:pt x="4480" y="568"/>
                      <a:pt x="5099" y="391"/>
                    </a:cubicBezTo>
                    <a:cubicBezTo>
                      <a:pt x="5613" y="244"/>
                      <a:pt x="6108" y="175"/>
                      <a:pt x="6577" y="175"/>
                    </a:cubicBezTo>
                    <a:close/>
                    <a:moveTo>
                      <a:pt x="6571" y="0"/>
                    </a:moveTo>
                    <a:cubicBezTo>
                      <a:pt x="6350" y="0"/>
                      <a:pt x="6126" y="15"/>
                      <a:pt x="5898" y="44"/>
                    </a:cubicBezTo>
                    <a:cubicBezTo>
                      <a:pt x="4829" y="180"/>
                      <a:pt x="3585" y="684"/>
                      <a:pt x="2783" y="1429"/>
                    </a:cubicBezTo>
                    <a:cubicBezTo>
                      <a:pt x="2246" y="1927"/>
                      <a:pt x="2412" y="2283"/>
                      <a:pt x="2412" y="3060"/>
                    </a:cubicBezTo>
                    <a:cubicBezTo>
                      <a:pt x="2412" y="3089"/>
                      <a:pt x="2425" y="3111"/>
                      <a:pt x="2443" y="3124"/>
                    </a:cubicBezTo>
                    <a:lnTo>
                      <a:pt x="2443" y="3124"/>
                    </a:lnTo>
                    <a:cubicBezTo>
                      <a:pt x="2446" y="3127"/>
                      <a:pt x="2450" y="3130"/>
                      <a:pt x="2454" y="3133"/>
                    </a:cubicBezTo>
                    <a:cubicBezTo>
                      <a:pt x="7729" y="6572"/>
                      <a:pt x="1" y="14069"/>
                      <a:pt x="3529" y="18440"/>
                    </a:cubicBezTo>
                    <a:cubicBezTo>
                      <a:pt x="4125" y="19178"/>
                      <a:pt x="4974" y="19596"/>
                      <a:pt x="5817" y="19984"/>
                    </a:cubicBezTo>
                    <a:cubicBezTo>
                      <a:pt x="7186" y="20612"/>
                      <a:pt x="7912" y="21167"/>
                      <a:pt x="7527" y="22860"/>
                    </a:cubicBezTo>
                    <a:cubicBezTo>
                      <a:pt x="7337" y="23699"/>
                      <a:pt x="6876" y="24570"/>
                      <a:pt x="7162" y="25443"/>
                    </a:cubicBezTo>
                    <a:cubicBezTo>
                      <a:pt x="7310" y="25894"/>
                      <a:pt x="7874" y="26707"/>
                      <a:pt x="8409" y="26707"/>
                    </a:cubicBezTo>
                    <a:cubicBezTo>
                      <a:pt x="8425" y="26707"/>
                      <a:pt x="8441" y="26707"/>
                      <a:pt x="8457" y="26705"/>
                    </a:cubicBezTo>
                    <a:cubicBezTo>
                      <a:pt x="8491" y="26702"/>
                      <a:pt x="8533" y="26681"/>
                      <a:pt x="8539" y="26642"/>
                    </a:cubicBezTo>
                    <a:cubicBezTo>
                      <a:pt x="8655" y="25927"/>
                      <a:pt x="8838" y="25065"/>
                      <a:pt x="9335" y="24562"/>
                    </a:cubicBezTo>
                    <a:cubicBezTo>
                      <a:pt x="9806" y="24087"/>
                      <a:pt x="10427" y="23743"/>
                      <a:pt x="10911" y="23273"/>
                    </a:cubicBezTo>
                    <a:cubicBezTo>
                      <a:pt x="11757" y="22449"/>
                      <a:pt x="12498" y="21404"/>
                      <a:pt x="12549" y="20185"/>
                    </a:cubicBezTo>
                    <a:cubicBezTo>
                      <a:pt x="12651" y="17784"/>
                      <a:pt x="9717" y="16587"/>
                      <a:pt x="9726" y="14099"/>
                    </a:cubicBezTo>
                    <a:cubicBezTo>
                      <a:pt x="9730" y="13110"/>
                      <a:pt x="10166" y="12153"/>
                      <a:pt x="10429" y="11213"/>
                    </a:cubicBezTo>
                    <a:cubicBezTo>
                      <a:pt x="10711" y="10206"/>
                      <a:pt x="10944" y="9185"/>
                      <a:pt x="11101" y="8152"/>
                    </a:cubicBezTo>
                    <a:cubicBezTo>
                      <a:pt x="11323" y="6682"/>
                      <a:pt x="11425" y="5138"/>
                      <a:pt x="11093" y="3676"/>
                    </a:cubicBezTo>
                    <a:cubicBezTo>
                      <a:pt x="10588" y="1458"/>
                      <a:pt x="8797" y="0"/>
                      <a:pt x="6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2"/>
              <p:cNvSpPr/>
              <p:nvPr/>
            </p:nvSpPr>
            <p:spPr>
              <a:xfrm>
                <a:off x="7793789" y="1547847"/>
                <a:ext cx="171721" cy="17170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7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2"/>
                      <a:pt x="765" y="3416"/>
                      <a:pt x="1709" y="3416"/>
                    </a:cubicBezTo>
                    <a:cubicBezTo>
                      <a:pt x="2652" y="3416"/>
                      <a:pt x="3417" y="2652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2"/>
              <p:cNvSpPr/>
              <p:nvPr/>
            </p:nvSpPr>
            <p:spPr>
              <a:xfrm>
                <a:off x="7805398" y="1651166"/>
                <a:ext cx="143579" cy="68390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361" extrusionOk="0">
                    <a:moveTo>
                      <a:pt x="1351" y="0"/>
                    </a:moveTo>
                    <a:cubicBezTo>
                      <a:pt x="834" y="0"/>
                      <a:pt x="363" y="192"/>
                      <a:pt x="0" y="507"/>
                    </a:cubicBezTo>
                    <a:cubicBezTo>
                      <a:pt x="296" y="1017"/>
                      <a:pt x="846" y="1360"/>
                      <a:pt x="1478" y="1360"/>
                    </a:cubicBezTo>
                    <a:cubicBezTo>
                      <a:pt x="2044" y="1360"/>
                      <a:pt x="2546" y="1083"/>
                      <a:pt x="2856" y="658"/>
                    </a:cubicBezTo>
                    <a:cubicBezTo>
                      <a:pt x="2480" y="254"/>
                      <a:pt x="1945" y="0"/>
                      <a:pt x="1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2"/>
              <p:cNvSpPr/>
              <p:nvPr/>
            </p:nvSpPr>
            <p:spPr>
              <a:xfrm>
                <a:off x="7799166" y="1559857"/>
                <a:ext cx="80106" cy="4884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72" extrusionOk="0">
                    <a:moveTo>
                      <a:pt x="1197" y="0"/>
                    </a:moveTo>
                    <a:cubicBezTo>
                      <a:pt x="1092" y="0"/>
                      <a:pt x="964" y="41"/>
                      <a:pt x="827" y="138"/>
                    </a:cubicBezTo>
                    <a:cubicBezTo>
                      <a:pt x="459" y="399"/>
                      <a:pt x="0" y="814"/>
                      <a:pt x="314" y="936"/>
                    </a:cubicBezTo>
                    <a:cubicBezTo>
                      <a:pt x="377" y="960"/>
                      <a:pt x="441" y="971"/>
                      <a:pt x="507" y="971"/>
                    </a:cubicBezTo>
                    <a:cubicBezTo>
                      <a:pt x="771" y="971"/>
                      <a:pt x="1051" y="796"/>
                      <a:pt x="1264" y="599"/>
                    </a:cubicBezTo>
                    <a:cubicBezTo>
                      <a:pt x="1593" y="295"/>
                      <a:pt x="1478" y="0"/>
                      <a:pt x="1197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2"/>
              <p:cNvSpPr/>
              <p:nvPr/>
            </p:nvSpPr>
            <p:spPr>
              <a:xfrm>
                <a:off x="7789267" y="1543575"/>
                <a:ext cx="180516" cy="18014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5" extrusionOk="0">
                    <a:moveTo>
                      <a:pt x="1752" y="228"/>
                    </a:moveTo>
                    <a:cubicBezTo>
                      <a:pt x="2551" y="228"/>
                      <a:pt x="3365" y="752"/>
                      <a:pt x="3422" y="1794"/>
                    </a:cubicBezTo>
                    <a:cubicBezTo>
                      <a:pt x="3366" y="2835"/>
                      <a:pt x="2551" y="3359"/>
                      <a:pt x="1751" y="3359"/>
                    </a:cubicBezTo>
                    <a:cubicBezTo>
                      <a:pt x="955" y="3359"/>
                      <a:pt x="176" y="2840"/>
                      <a:pt x="176" y="1794"/>
                    </a:cubicBezTo>
                    <a:cubicBezTo>
                      <a:pt x="176" y="748"/>
                      <a:pt x="956" y="228"/>
                      <a:pt x="1752" y="228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4"/>
                    </a:cubicBezTo>
                    <a:cubicBezTo>
                      <a:pt x="10" y="2736"/>
                      <a:pt x="763" y="3534"/>
                      <a:pt x="1705" y="3582"/>
                    </a:cubicBezTo>
                    <a:cubicBezTo>
                      <a:pt x="1738" y="3583"/>
                      <a:pt x="1770" y="3584"/>
                      <a:pt x="1802" y="3584"/>
                    </a:cubicBezTo>
                    <a:cubicBezTo>
                      <a:pt x="2798" y="3584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9"/>
                      <a:pt x="3592" y="1801"/>
                      <a:pt x="3591" y="1794"/>
                    </a:cubicBezTo>
                    <a:lnTo>
                      <a:pt x="3591" y="1794"/>
                    </a:lnTo>
                    <a:cubicBezTo>
                      <a:pt x="3591" y="1794"/>
                      <a:pt x="3591" y="1794"/>
                      <a:pt x="3591" y="1794"/>
                    </a:cubicBezTo>
                    <a:cubicBezTo>
                      <a:pt x="3592" y="1786"/>
                      <a:pt x="3591" y="1778"/>
                      <a:pt x="3590" y="1772"/>
                    </a:cubicBezTo>
                    <a:lnTo>
                      <a:pt x="3590" y="1772"/>
                    </a:lnTo>
                    <a:cubicBezTo>
                      <a:pt x="3528" y="808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2"/>
              <p:cNvSpPr/>
              <p:nvPr/>
            </p:nvSpPr>
            <p:spPr>
              <a:xfrm>
                <a:off x="7793789" y="1662573"/>
                <a:ext cx="171721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8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3"/>
                      <a:pt x="765" y="3417"/>
                      <a:pt x="1709" y="3417"/>
                    </a:cubicBezTo>
                    <a:cubicBezTo>
                      <a:pt x="2652" y="3417"/>
                      <a:pt x="3417" y="2653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2"/>
              <p:cNvSpPr/>
              <p:nvPr/>
            </p:nvSpPr>
            <p:spPr>
              <a:xfrm>
                <a:off x="7801579" y="1701519"/>
                <a:ext cx="45380" cy="9467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884" extrusionOk="0">
                    <a:moveTo>
                      <a:pt x="496" y="1"/>
                    </a:moveTo>
                    <a:cubicBezTo>
                      <a:pt x="300" y="1"/>
                      <a:pt x="0" y="616"/>
                      <a:pt x="0" y="1026"/>
                    </a:cubicBezTo>
                    <a:cubicBezTo>
                      <a:pt x="0" y="1425"/>
                      <a:pt x="347" y="1884"/>
                      <a:pt x="548" y="1884"/>
                    </a:cubicBezTo>
                    <a:cubicBezTo>
                      <a:pt x="559" y="1884"/>
                      <a:pt x="570" y="1882"/>
                      <a:pt x="580" y="1879"/>
                    </a:cubicBezTo>
                    <a:cubicBezTo>
                      <a:pt x="774" y="1823"/>
                      <a:pt x="902" y="1561"/>
                      <a:pt x="815" y="1265"/>
                    </a:cubicBezTo>
                    <a:cubicBezTo>
                      <a:pt x="729" y="969"/>
                      <a:pt x="706" y="36"/>
                      <a:pt x="512" y="2"/>
                    </a:cubicBezTo>
                    <a:cubicBezTo>
                      <a:pt x="507" y="1"/>
                      <a:pt x="502" y="1"/>
                      <a:pt x="496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2"/>
              <p:cNvSpPr/>
              <p:nvPr/>
            </p:nvSpPr>
            <p:spPr>
              <a:xfrm>
                <a:off x="7789267" y="1658352"/>
                <a:ext cx="180516" cy="18009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4" extrusionOk="0">
                    <a:moveTo>
                      <a:pt x="1752" y="227"/>
                    </a:moveTo>
                    <a:cubicBezTo>
                      <a:pt x="2551" y="227"/>
                      <a:pt x="3365" y="751"/>
                      <a:pt x="3422" y="1793"/>
                    </a:cubicBezTo>
                    <a:cubicBezTo>
                      <a:pt x="3366" y="2834"/>
                      <a:pt x="2551" y="3358"/>
                      <a:pt x="1751" y="3358"/>
                    </a:cubicBezTo>
                    <a:cubicBezTo>
                      <a:pt x="955" y="3358"/>
                      <a:pt x="176" y="2839"/>
                      <a:pt x="176" y="1793"/>
                    </a:cubicBezTo>
                    <a:cubicBezTo>
                      <a:pt x="176" y="747"/>
                      <a:pt x="956" y="227"/>
                      <a:pt x="1752" y="227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3"/>
                    </a:cubicBezTo>
                    <a:cubicBezTo>
                      <a:pt x="10" y="2736"/>
                      <a:pt x="763" y="3533"/>
                      <a:pt x="1705" y="3581"/>
                    </a:cubicBezTo>
                    <a:cubicBezTo>
                      <a:pt x="1738" y="3583"/>
                      <a:pt x="1770" y="3583"/>
                      <a:pt x="1802" y="3583"/>
                    </a:cubicBezTo>
                    <a:cubicBezTo>
                      <a:pt x="2797" y="3583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8"/>
                      <a:pt x="3592" y="1801"/>
                      <a:pt x="3591" y="1793"/>
                    </a:cubicBezTo>
                    <a:lnTo>
                      <a:pt x="3591" y="1793"/>
                    </a:lnTo>
                    <a:cubicBezTo>
                      <a:pt x="3591" y="1793"/>
                      <a:pt x="3591" y="1793"/>
                      <a:pt x="3591" y="1793"/>
                    </a:cubicBezTo>
                    <a:cubicBezTo>
                      <a:pt x="3592" y="1785"/>
                      <a:pt x="3591" y="1778"/>
                      <a:pt x="3590" y="1771"/>
                    </a:cubicBezTo>
                    <a:lnTo>
                      <a:pt x="3590" y="1771"/>
                    </a:lnTo>
                    <a:cubicBezTo>
                      <a:pt x="3528" y="807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2"/>
              <p:cNvSpPr/>
              <p:nvPr/>
            </p:nvSpPr>
            <p:spPr>
              <a:xfrm>
                <a:off x="7042505" y="3875699"/>
                <a:ext cx="295399" cy="1327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2642" extrusionOk="0">
                    <a:moveTo>
                      <a:pt x="1615" y="1"/>
                    </a:moveTo>
                    <a:cubicBezTo>
                      <a:pt x="530" y="1"/>
                      <a:pt x="79" y="245"/>
                      <a:pt x="44" y="556"/>
                    </a:cubicBezTo>
                    <a:cubicBezTo>
                      <a:pt x="0" y="937"/>
                      <a:pt x="462" y="1257"/>
                      <a:pt x="2320" y="1743"/>
                    </a:cubicBezTo>
                    <a:cubicBezTo>
                      <a:pt x="2320" y="1743"/>
                      <a:pt x="2990" y="2642"/>
                      <a:pt x="4515" y="2642"/>
                    </a:cubicBezTo>
                    <a:cubicBezTo>
                      <a:pt x="4911" y="2642"/>
                      <a:pt x="5364" y="2581"/>
                      <a:pt x="5877" y="2429"/>
                    </a:cubicBezTo>
                    <a:lnTo>
                      <a:pt x="5079" y="623"/>
                    </a:lnTo>
                    <a:cubicBezTo>
                      <a:pt x="5079" y="623"/>
                      <a:pt x="4310" y="199"/>
                      <a:pt x="2438" y="39"/>
                    </a:cubicBezTo>
                    <a:cubicBezTo>
                      <a:pt x="2130" y="13"/>
                      <a:pt x="1857" y="1"/>
                      <a:pt x="1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2"/>
              <p:cNvSpPr/>
              <p:nvPr/>
            </p:nvSpPr>
            <p:spPr>
              <a:xfrm>
                <a:off x="7057581" y="3913589"/>
                <a:ext cx="124582" cy="65626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1306" extrusionOk="0">
                    <a:moveTo>
                      <a:pt x="2479" y="1"/>
                    </a:moveTo>
                    <a:cubicBezTo>
                      <a:pt x="2478" y="1"/>
                      <a:pt x="1446" y="4"/>
                      <a:pt x="897" y="103"/>
                    </a:cubicBezTo>
                    <a:cubicBezTo>
                      <a:pt x="897" y="103"/>
                      <a:pt x="501" y="160"/>
                      <a:pt x="1" y="249"/>
                    </a:cubicBezTo>
                    <a:cubicBezTo>
                      <a:pt x="304" y="469"/>
                      <a:pt x="914" y="700"/>
                      <a:pt x="2020" y="989"/>
                    </a:cubicBezTo>
                    <a:cubicBezTo>
                      <a:pt x="2020" y="989"/>
                      <a:pt x="2128" y="1133"/>
                      <a:pt x="2355" y="1306"/>
                    </a:cubicBezTo>
                    <a:lnTo>
                      <a:pt x="2358" y="1306"/>
                    </a:lnTo>
                    <a:lnTo>
                      <a:pt x="24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2"/>
              <p:cNvSpPr/>
              <p:nvPr/>
            </p:nvSpPr>
            <p:spPr>
              <a:xfrm>
                <a:off x="6895264" y="3556042"/>
                <a:ext cx="977962" cy="670586"/>
              </a:xfrm>
              <a:custGeom>
                <a:avLst/>
                <a:gdLst/>
                <a:ahLst/>
                <a:cxnLst/>
                <a:rect l="l" t="t" r="r" b="b"/>
                <a:pathLst>
                  <a:path w="19460" h="13345" extrusionOk="0">
                    <a:moveTo>
                      <a:pt x="14287" y="0"/>
                    </a:moveTo>
                    <a:cubicBezTo>
                      <a:pt x="14109" y="970"/>
                      <a:pt x="13797" y="2601"/>
                      <a:pt x="13591" y="3289"/>
                    </a:cubicBezTo>
                    <a:cubicBezTo>
                      <a:pt x="13591" y="3289"/>
                      <a:pt x="9961" y="6042"/>
                      <a:pt x="8009" y="6984"/>
                    </a:cubicBezTo>
                    <a:cubicBezTo>
                      <a:pt x="6694" y="7016"/>
                      <a:pt x="5709" y="7116"/>
                      <a:pt x="5709" y="7116"/>
                    </a:cubicBezTo>
                    <a:lnTo>
                      <a:pt x="4467" y="7560"/>
                    </a:lnTo>
                    <a:cubicBezTo>
                      <a:pt x="2113" y="7721"/>
                      <a:pt x="277" y="7705"/>
                      <a:pt x="353" y="8440"/>
                    </a:cubicBezTo>
                    <a:cubicBezTo>
                      <a:pt x="391" y="8819"/>
                      <a:pt x="1304" y="9053"/>
                      <a:pt x="2201" y="9192"/>
                    </a:cubicBezTo>
                    <a:cubicBezTo>
                      <a:pt x="1111" y="9256"/>
                      <a:pt x="1" y="9443"/>
                      <a:pt x="30" y="9939"/>
                    </a:cubicBezTo>
                    <a:cubicBezTo>
                      <a:pt x="59" y="10461"/>
                      <a:pt x="1307" y="10681"/>
                      <a:pt x="2434" y="10776"/>
                    </a:cubicBezTo>
                    <a:cubicBezTo>
                      <a:pt x="1649" y="10904"/>
                      <a:pt x="968" y="11134"/>
                      <a:pt x="978" y="11548"/>
                    </a:cubicBezTo>
                    <a:cubicBezTo>
                      <a:pt x="992" y="12156"/>
                      <a:pt x="2696" y="12265"/>
                      <a:pt x="3819" y="12271"/>
                    </a:cubicBezTo>
                    <a:cubicBezTo>
                      <a:pt x="3147" y="12310"/>
                      <a:pt x="2383" y="12408"/>
                      <a:pt x="2453" y="12780"/>
                    </a:cubicBezTo>
                    <a:cubicBezTo>
                      <a:pt x="2535" y="13215"/>
                      <a:pt x="3464" y="13345"/>
                      <a:pt x="4386" y="13345"/>
                    </a:cubicBezTo>
                    <a:cubicBezTo>
                      <a:pt x="5011" y="13345"/>
                      <a:pt x="5633" y="13285"/>
                      <a:pt x="5987" y="13220"/>
                    </a:cubicBezTo>
                    <a:cubicBezTo>
                      <a:pt x="8291" y="12794"/>
                      <a:pt x="9594" y="11840"/>
                      <a:pt x="9594" y="11840"/>
                    </a:cubicBezTo>
                    <a:cubicBezTo>
                      <a:pt x="9594" y="11840"/>
                      <a:pt x="16268" y="8767"/>
                      <a:pt x="17732" y="6869"/>
                    </a:cubicBezTo>
                    <a:cubicBezTo>
                      <a:pt x="18373" y="6039"/>
                      <a:pt x="19001" y="3451"/>
                      <a:pt x="19460" y="1064"/>
                    </a:cubicBezTo>
                    <a:cubicBezTo>
                      <a:pt x="17125" y="852"/>
                      <a:pt x="15316" y="378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2"/>
              <p:cNvSpPr/>
              <p:nvPr/>
            </p:nvSpPr>
            <p:spPr>
              <a:xfrm>
                <a:off x="7040897" y="4171737"/>
                <a:ext cx="94781" cy="11658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3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1531" y="20"/>
                      <a:pt x="1037" y="20"/>
                    </a:cubicBezTo>
                    <a:cubicBezTo>
                      <a:pt x="999" y="20"/>
                      <a:pt x="961" y="20"/>
                      <a:pt x="921" y="19"/>
                    </a:cubicBezTo>
                    <a:cubicBezTo>
                      <a:pt x="602" y="38"/>
                      <a:pt x="262" y="70"/>
                      <a:pt x="1" y="138"/>
                    </a:cubicBezTo>
                    <a:cubicBezTo>
                      <a:pt x="215" y="201"/>
                      <a:pt x="462" y="231"/>
                      <a:pt x="714" y="231"/>
                    </a:cubicBezTo>
                    <a:cubicBezTo>
                      <a:pt x="1128" y="231"/>
                      <a:pt x="1558" y="150"/>
                      <a:pt x="1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2"/>
              <p:cNvSpPr/>
              <p:nvPr/>
            </p:nvSpPr>
            <p:spPr>
              <a:xfrm>
                <a:off x="6956874" y="4097514"/>
                <a:ext cx="150715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39" extrusionOk="0">
                    <a:moveTo>
                      <a:pt x="1208" y="1"/>
                    </a:moveTo>
                    <a:cubicBezTo>
                      <a:pt x="717" y="81"/>
                      <a:pt x="267" y="201"/>
                      <a:pt x="1" y="381"/>
                    </a:cubicBezTo>
                    <a:cubicBezTo>
                      <a:pt x="290" y="422"/>
                      <a:pt x="570" y="439"/>
                      <a:pt x="836" y="439"/>
                    </a:cubicBezTo>
                    <a:cubicBezTo>
                      <a:pt x="2075" y="439"/>
                      <a:pt x="2998" y="69"/>
                      <a:pt x="2998" y="69"/>
                    </a:cubicBezTo>
                    <a:lnTo>
                      <a:pt x="2998" y="69"/>
                    </a:lnTo>
                    <a:cubicBezTo>
                      <a:pt x="2998" y="69"/>
                      <a:pt x="2965" y="69"/>
                      <a:pt x="2904" y="69"/>
                    </a:cubicBezTo>
                    <a:cubicBezTo>
                      <a:pt x="2657" y="69"/>
                      <a:pt x="1959" y="63"/>
                      <a:pt x="1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2"/>
              <p:cNvSpPr/>
              <p:nvPr/>
            </p:nvSpPr>
            <p:spPr>
              <a:xfrm>
                <a:off x="6949939" y="4017914"/>
                <a:ext cx="144182" cy="1603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19" extrusionOk="0">
                    <a:moveTo>
                      <a:pt x="1113" y="1"/>
                    </a:moveTo>
                    <a:cubicBezTo>
                      <a:pt x="727" y="24"/>
                      <a:pt x="340" y="62"/>
                      <a:pt x="1" y="124"/>
                    </a:cubicBezTo>
                    <a:cubicBezTo>
                      <a:pt x="406" y="223"/>
                      <a:pt x="963" y="319"/>
                      <a:pt x="1598" y="319"/>
                    </a:cubicBezTo>
                    <a:cubicBezTo>
                      <a:pt x="1996" y="319"/>
                      <a:pt x="2426" y="281"/>
                      <a:pt x="2868" y="182"/>
                    </a:cubicBezTo>
                    <a:cubicBezTo>
                      <a:pt x="2868" y="182"/>
                      <a:pt x="1999" y="137"/>
                      <a:pt x="11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2"/>
              <p:cNvSpPr/>
              <p:nvPr/>
            </p:nvSpPr>
            <p:spPr>
              <a:xfrm>
                <a:off x="7605491" y="3556042"/>
                <a:ext cx="267708" cy="212557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4230" extrusionOk="0">
                    <a:moveTo>
                      <a:pt x="154" y="0"/>
                    </a:moveTo>
                    <a:cubicBezTo>
                      <a:pt x="110" y="241"/>
                      <a:pt x="57" y="524"/>
                      <a:pt x="0" y="822"/>
                    </a:cubicBezTo>
                    <a:cubicBezTo>
                      <a:pt x="779" y="1084"/>
                      <a:pt x="2874" y="1732"/>
                      <a:pt x="4509" y="1994"/>
                    </a:cubicBezTo>
                    <a:cubicBezTo>
                      <a:pt x="4509" y="1994"/>
                      <a:pt x="4742" y="3213"/>
                      <a:pt x="4619" y="4230"/>
                    </a:cubicBezTo>
                    <a:cubicBezTo>
                      <a:pt x="4879" y="3252"/>
                      <a:pt x="5120" y="2138"/>
                      <a:pt x="5327" y="1064"/>
                    </a:cubicBezTo>
                    <a:cubicBezTo>
                      <a:pt x="2993" y="852"/>
                      <a:pt x="1183" y="378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2"/>
              <p:cNvSpPr/>
              <p:nvPr/>
            </p:nvSpPr>
            <p:spPr>
              <a:xfrm>
                <a:off x="7539207" y="3721273"/>
                <a:ext cx="150564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357" extrusionOk="0">
                    <a:moveTo>
                      <a:pt x="777" y="1"/>
                    </a:moveTo>
                    <a:cubicBezTo>
                      <a:pt x="777" y="1"/>
                      <a:pt x="450" y="279"/>
                      <a:pt x="0" y="577"/>
                    </a:cubicBezTo>
                    <a:cubicBezTo>
                      <a:pt x="1572" y="884"/>
                      <a:pt x="2996" y="1357"/>
                      <a:pt x="2996" y="1357"/>
                    </a:cubicBezTo>
                    <a:cubicBezTo>
                      <a:pt x="2211" y="415"/>
                      <a:pt x="777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2"/>
              <p:cNvSpPr/>
              <p:nvPr/>
            </p:nvSpPr>
            <p:spPr>
              <a:xfrm>
                <a:off x="7038636" y="3899519"/>
                <a:ext cx="45883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834" extrusionOk="0">
                    <a:moveTo>
                      <a:pt x="128" y="1"/>
                    </a:moveTo>
                    <a:cubicBezTo>
                      <a:pt x="85" y="1"/>
                      <a:pt x="40" y="28"/>
                      <a:pt x="35" y="82"/>
                    </a:cubicBezTo>
                    <a:cubicBezTo>
                      <a:pt x="0" y="477"/>
                      <a:pt x="440" y="691"/>
                      <a:pt x="739" y="825"/>
                    </a:cubicBezTo>
                    <a:cubicBezTo>
                      <a:pt x="752" y="831"/>
                      <a:pt x="765" y="834"/>
                      <a:pt x="777" y="834"/>
                    </a:cubicBezTo>
                    <a:cubicBezTo>
                      <a:pt x="858" y="834"/>
                      <a:pt x="912" y="717"/>
                      <a:pt x="826" y="679"/>
                    </a:cubicBezTo>
                    <a:cubicBezTo>
                      <a:pt x="586" y="571"/>
                      <a:pt x="177" y="405"/>
                      <a:pt x="206" y="82"/>
                    </a:cubicBezTo>
                    <a:cubicBezTo>
                      <a:pt x="210" y="28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2"/>
              <p:cNvSpPr/>
              <p:nvPr/>
            </p:nvSpPr>
            <p:spPr>
              <a:xfrm>
                <a:off x="7039792" y="3870573"/>
                <a:ext cx="264341" cy="4065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809" extrusionOk="0">
                    <a:moveTo>
                      <a:pt x="1476" y="0"/>
                    </a:moveTo>
                    <a:cubicBezTo>
                      <a:pt x="849" y="0"/>
                      <a:pt x="146" y="107"/>
                      <a:pt x="16" y="636"/>
                    </a:cubicBezTo>
                    <a:cubicBezTo>
                      <a:pt x="0" y="700"/>
                      <a:pt x="53" y="742"/>
                      <a:pt x="103" y="742"/>
                    </a:cubicBezTo>
                    <a:cubicBezTo>
                      <a:pt x="137" y="742"/>
                      <a:pt x="169" y="723"/>
                      <a:pt x="180" y="681"/>
                    </a:cubicBezTo>
                    <a:cubicBezTo>
                      <a:pt x="284" y="260"/>
                      <a:pt x="885" y="137"/>
                      <a:pt x="1561" y="137"/>
                    </a:cubicBezTo>
                    <a:cubicBezTo>
                      <a:pt x="2376" y="137"/>
                      <a:pt x="3300" y="316"/>
                      <a:pt x="3600" y="370"/>
                    </a:cubicBezTo>
                    <a:cubicBezTo>
                      <a:pt x="4097" y="459"/>
                      <a:pt x="4638" y="561"/>
                      <a:pt x="5090" y="798"/>
                    </a:cubicBezTo>
                    <a:cubicBezTo>
                      <a:pt x="5104" y="805"/>
                      <a:pt x="5118" y="809"/>
                      <a:pt x="5131" y="809"/>
                    </a:cubicBezTo>
                    <a:cubicBezTo>
                      <a:pt x="5208" y="809"/>
                      <a:pt x="5260" y="695"/>
                      <a:pt x="5176" y="651"/>
                    </a:cubicBezTo>
                    <a:cubicBezTo>
                      <a:pt x="4330" y="207"/>
                      <a:pt x="3241" y="106"/>
                      <a:pt x="2306" y="43"/>
                    </a:cubicBezTo>
                    <a:cubicBezTo>
                      <a:pt x="2113" y="30"/>
                      <a:pt x="1805" y="0"/>
                      <a:pt x="1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2"/>
              <p:cNvSpPr/>
              <p:nvPr/>
            </p:nvSpPr>
            <p:spPr>
              <a:xfrm>
                <a:off x="7291359" y="3716750"/>
                <a:ext cx="292685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3869" extrusionOk="0">
                    <a:moveTo>
                      <a:pt x="5711" y="1"/>
                    </a:moveTo>
                    <a:cubicBezTo>
                      <a:pt x="5697" y="1"/>
                      <a:pt x="5682" y="6"/>
                      <a:pt x="5666" y="17"/>
                    </a:cubicBezTo>
                    <a:cubicBezTo>
                      <a:pt x="3901" y="1353"/>
                      <a:pt x="2070" y="2723"/>
                      <a:pt x="84" y="3712"/>
                    </a:cubicBezTo>
                    <a:cubicBezTo>
                      <a:pt x="0" y="3754"/>
                      <a:pt x="52" y="3869"/>
                      <a:pt x="130" y="3869"/>
                    </a:cubicBezTo>
                    <a:cubicBezTo>
                      <a:pt x="143" y="3869"/>
                      <a:pt x="156" y="3866"/>
                      <a:pt x="170" y="3859"/>
                    </a:cubicBezTo>
                    <a:cubicBezTo>
                      <a:pt x="2156" y="2871"/>
                      <a:pt x="3987" y="1501"/>
                      <a:pt x="5752" y="164"/>
                    </a:cubicBezTo>
                    <a:cubicBezTo>
                      <a:pt x="5823" y="111"/>
                      <a:pt x="5778" y="1"/>
                      <a:pt x="5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2"/>
              <p:cNvSpPr/>
              <p:nvPr/>
            </p:nvSpPr>
            <p:spPr>
              <a:xfrm>
                <a:off x="7013258" y="3551720"/>
                <a:ext cx="864637" cy="685008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13632" extrusionOk="0">
                    <a:moveTo>
                      <a:pt x="11939" y="0"/>
                    </a:moveTo>
                    <a:cubicBezTo>
                      <a:pt x="11903" y="0"/>
                      <a:pt x="11863" y="28"/>
                      <a:pt x="11857" y="64"/>
                    </a:cubicBezTo>
                    <a:cubicBezTo>
                      <a:pt x="11654" y="1164"/>
                      <a:pt x="11460" y="2273"/>
                      <a:pt x="11161" y="3352"/>
                    </a:cubicBezTo>
                    <a:cubicBezTo>
                      <a:pt x="11143" y="3416"/>
                      <a:pt x="11196" y="3457"/>
                      <a:pt x="11247" y="3457"/>
                    </a:cubicBezTo>
                    <a:cubicBezTo>
                      <a:pt x="11280" y="3457"/>
                      <a:pt x="11313" y="3439"/>
                      <a:pt x="11325" y="3397"/>
                    </a:cubicBezTo>
                    <a:cubicBezTo>
                      <a:pt x="11522" y="2687"/>
                      <a:pt x="11666" y="1963"/>
                      <a:pt x="11807" y="1240"/>
                    </a:cubicBezTo>
                    <a:cubicBezTo>
                      <a:pt x="11856" y="992"/>
                      <a:pt x="11856" y="372"/>
                      <a:pt x="12167" y="257"/>
                    </a:cubicBezTo>
                    <a:cubicBezTo>
                      <a:pt x="12172" y="255"/>
                      <a:pt x="12180" y="254"/>
                      <a:pt x="12189" y="254"/>
                    </a:cubicBezTo>
                    <a:cubicBezTo>
                      <a:pt x="12344" y="254"/>
                      <a:pt x="12990" y="509"/>
                      <a:pt x="13080" y="533"/>
                    </a:cubicBezTo>
                    <a:cubicBezTo>
                      <a:pt x="13895" y="756"/>
                      <a:pt x="14725" y="922"/>
                      <a:pt x="15560" y="1048"/>
                    </a:cubicBezTo>
                    <a:cubicBezTo>
                      <a:pt x="16472" y="1185"/>
                      <a:pt x="17031" y="1179"/>
                      <a:pt x="16787" y="2328"/>
                    </a:cubicBezTo>
                    <a:cubicBezTo>
                      <a:pt x="16470" y="3816"/>
                      <a:pt x="16203" y="5832"/>
                      <a:pt x="15202" y="7044"/>
                    </a:cubicBezTo>
                    <a:cubicBezTo>
                      <a:pt x="14454" y="7950"/>
                      <a:pt x="13295" y="8588"/>
                      <a:pt x="12301" y="9184"/>
                    </a:cubicBezTo>
                    <a:cubicBezTo>
                      <a:pt x="10663" y="10162"/>
                      <a:pt x="8933" y="10934"/>
                      <a:pt x="7254" y="11829"/>
                    </a:cubicBezTo>
                    <a:cubicBezTo>
                      <a:pt x="6501" y="12230"/>
                      <a:pt x="5782" y="12632"/>
                      <a:pt x="4957" y="12892"/>
                    </a:cubicBezTo>
                    <a:cubicBezTo>
                      <a:pt x="4463" y="13048"/>
                      <a:pt x="2976" y="13428"/>
                      <a:pt x="1779" y="13428"/>
                    </a:cubicBezTo>
                    <a:cubicBezTo>
                      <a:pt x="1024" y="13428"/>
                      <a:pt x="383" y="13277"/>
                      <a:pt x="179" y="12823"/>
                    </a:cubicBezTo>
                    <a:cubicBezTo>
                      <a:pt x="165" y="12792"/>
                      <a:pt x="140" y="12779"/>
                      <a:pt x="115" y="12779"/>
                    </a:cubicBezTo>
                    <a:cubicBezTo>
                      <a:pt x="60" y="12779"/>
                      <a:pt x="1" y="12841"/>
                      <a:pt x="31" y="12908"/>
                    </a:cubicBezTo>
                    <a:cubicBezTo>
                      <a:pt x="275" y="13449"/>
                      <a:pt x="964" y="13631"/>
                      <a:pt x="1779" y="13631"/>
                    </a:cubicBezTo>
                    <a:cubicBezTo>
                      <a:pt x="3108" y="13631"/>
                      <a:pt x="4771" y="13145"/>
                      <a:pt x="5384" y="12928"/>
                    </a:cubicBezTo>
                    <a:cubicBezTo>
                      <a:pt x="6533" y="12522"/>
                      <a:pt x="7633" y="11849"/>
                      <a:pt x="8727" y="11306"/>
                    </a:cubicBezTo>
                    <a:cubicBezTo>
                      <a:pt x="10687" y="10332"/>
                      <a:pt x="12714" y="9315"/>
                      <a:pt x="14442" y="7959"/>
                    </a:cubicBezTo>
                    <a:cubicBezTo>
                      <a:pt x="16461" y="6376"/>
                      <a:pt x="16730" y="3543"/>
                      <a:pt x="17194" y="1172"/>
                    </a:cubicBezTo>
                    <a:cubicBezTo>
                      <a:pt x="17205" y="1114"/>
                      <a:pt x="17169" y="1070"/>
                      <a:pt x="17112" y="1064"/>
                    </a:cubicBezTo>
                    <a:cubicBezTo>
                      <a:pt x="15363" y="888"/>
                      <a:pt x="13623" y="591"/>
                      <a:pt x="11962" y="4"/>
                    </a:cubicBezTo>
                    <a:cubicBezTo>
                      <a:pt x="11955" y="2"/>
                      <a:pt x="11947" y="0"/>
                      <a:pt x="11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2"/>
              <p:cNvSpPr/>
              <p:nvPr/>
            </p:nvSpPr>
            <p:spPr>
              <a:xfrm>
                <a:off x="7011298" y="4168420"/>
                <a:ext cx="8141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675" extrusionOk="0">
                    <a:moveTo>
                      <a:pt x="1517" y="1"/>
                    </a:moveTo>
                    <a:cubicBezTo>
                      <a:pt x="1514" y="1"/>
                      <a:pt x="1512" y="1"/>
                      <a:pt x="1510" y="1"/>
                    </a:cubicBezTo>
                    <a:cubicBezTo>
                      <a:pt x="1164" y="22"/>
                      <a:pt x="0" y="12"/>
                      <a:pt x="59" y="594"/>
                    </a:cubicBezTo>
                    <a:cubicBezTo>
                      <a:pt x="64" y="647"/>
                      <a:pt x="110" y="675"/>
                      <a:pt x="152" y="675"/>
                    </a:cubicBezTo>
                    <a:cubicBezTo>
                      <a:pt x="195" y="675"/>
                      <a:pt x="234" y="648"/>
                      <a:pt x="229" y="594"/>
                    </a:cubicBezTo>
                    <a:cubicBezTo>
                      <a:pt x="188" y="186"/>
                      <a:pt x="1264" y="186"/>
                      <a:pt x="1510" y="171"/>
                    </a:cubicBezTo>
                    <a:cubicBezTo>
                      <a:pt x="1617" y="164"/>
                      <a:pt x="1619" y="1"/>
                      <a:pt x="1517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2"/>
              <p:cNvSpPr/>
              <p:nvPr/>
            </p:nvSpPr>
            <p:spPr>
              <a:xfrm>
                <a:off x="6939738" y="4132088"/>
                <a:ext cx="201472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898" extrusionOk="0">
                    <a:moveTo>
                      <a:pt x="106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5" y="526"/>
                      <a:pt x="595" y="647"/>
                      <a:pt x="940" y="725"/>
                    </a:cubicBezTo>
                    <a:cubicBezTo>
                      <a:pt x="1546" y="862"/>
                      <a:pt x="2179" y="898"/>
                      <a:pt x="2808" y="898"/>
                    </a:cubicBezTo>
                    <a:cubicBezTo>
                      <a:pt x="3175" y="898"/>
                      <a:pt x="3540" y="886"/>
                      <a:pt x="3899" y="875"/>
                    </a:cubicBezTo>
                    <a:cubicBezTo>
                      <a:pt x="4007" y="871"/>
                      <a:pt x="4009" y="704"/>
                      <a:pt x="3902" y="704"/>
                    </a:cubicBezTo>
                    <a:cubicBezTo>
                      <a:pt x="3901" y="704"/>
                      <a:pt x="3900" y="704"/>
                      <a:pt x="3899" y="705"/>
                    </a:cubicBezTo>
                    <a:cubicBezTo>
                      <a:pt x="3595" y="714"/>
                      <a:pt x="3291" y="721"/>
                      <a:pt x="2987" y="721"/>
                    </a:cubicBezTo>
                    <a:cubicBezTo>
                      <a:pt x="2571" y="721"/>
                      <a:pt x="2155" y="708"/>
                      <a:pt x="1741" y="670"/>
                    </a:cubicBezTo>
                    <a:cubicBezTo>
                      <a:pt x="1358" y="634"/>
                      <a:pt x="256" y="585"/>
                      <a:pt x="175" y="62"/>
                    </a:cubicBezTo>
                    <a:cubicBezTo>
                      <a:pt x="168" y="19"/>
                      <a:pt x="138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2"/>
              <p:cNvSpPr/>
              <p:nvPr/>
            </p:nvSpPr>
            <p:spPr>
              <a:xfrm>
                <a:off x="6939989" y="4093343"/>
                <a:ext cx="83876" cy="4713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938" extrusionOk="0">
                    <a:moveTo>
                      <a:pt x="1538" y="0"/>
                    </a:moveTo>
                    <a:cubicBezTo>
                      <a:pt x="1533" y="0"/>
                      <a:pt x="1527" y="1"/>
                      <a:pt x="1522" y="2"/>
                    </a:cubicBezTo>
                    <a:cubicBezTo>
                      <a:pt x="1054" y="81"/>
                      <a:pt x="35" y="214"/>
                      <a:pt x="3" y="856"/>
                    </a:cubicBezTo>
                    <a:cubicBezTo>
                      <a:pt x="0" y="910"/>
                      <a:pt x="41" y="937"/>
                      <a:pt x="84" y="937"/>
                    </a:cubicBezTo>
                    <a:cubicBezTo>
                      <a:pt x="126" y="937"/>
                      <a:pt x="170" y="910"/>
                      <a:pt x="173" y="856"/>
                    </a:cubicBezTo>
                    <a:cubicBezTo>
                      <a:pt x="198" y="342"/>
                      <a:pt x="1196" y="229"/>
                      <a:pt x="1567" y="166"/>
                    </a:cubicBezTo>
                    <a:cubicBezTo>
                      <a:pt x="1669" y="148"/>
                      <a:pt x="1633" y="0"/>
                      <a:pt x="15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2"/>
              <p:cNvSpPr/>
              <p:nvPr/>
            </p:nvSpPr>
            <p:spPr>
              <a:xfrm>
                <a:off x="6892098" y="4051282"/>
                <a:ext cx="221021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1077" extrusionOk="0">
                    <a:moveTo>
                      <a:pt x="105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3" y="506"/>
                      <a:pt x="566" y="658"/>
                      <a:pt x="896" y="756"/>
                    </a:cubicBezTo>
                    <a:cubicBezTo>
                      <a:pt x="1977" y="1076"/>
                      <a:pt x="3173" y="1068"/>
                      <a:pt x="4287" y="1074"/>
                    </a:cubicBezTo>
                    <a:cubicBezTo>
                      <a:pt x="4396" y="1074"/>
                      <a:pt x="4397" y="905"/>
                      <a:pt x="4287" y="904"/>
                    </a:cubicBezTo>
                    <a:cubicBezTo>
                      <a:pt x="3333" y="899"/>
                      <a:pt x="2361" y="882"/>
                      <a:pt x="1421" y="702"/>
                    </a:cubicBezTo>
                    <a:cubicBezTo>
                      <a:pt x="1062" y="634"/>
                      <a:pt x="246" y="523"/>
                      <a:pt x="175" y="62"/>
                    </a:cubicBezTo>
                    <a:cubicBezTo>
                      <a:pt x="168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2"/>
              <p:cNvSpPr/>
              <p:nvPr/>
            </p:nvSpPr>
            <p:spPr>
              <a:xfrm>
                <a:off x="6892299" y="4013642"/>
                <a:ext cx="119155" cy="4602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916" extrusionOk="0">
                    <a:moveTo>
                      <a:pt x="2267" y="0"/>
                    </a:moveTo>
                    <a:cubicBezTo>
                      <a:pt x="2265" y="0"/>
                      <a:pt x="2262" y="0"/>
                      <a:pt x="2260" y="0"/>
                    </a:cubicBezTo>
                    <a:cubicBezTo>
                      <a:pt x="1717" y="35"/>
                      <a:pt x="46" y="17"/>
                      <a:pt x="3" y="833"/>
                    </a:cubicBezTo>
                    <a:cubicBezTo>
                      <a:pt x="1" y="888"/>
                      <a:pt x="42" y="915"/>
                      <a:pt x="84" y="915"/>
                    </a:cubicBezTo>
                    <a:cubicBezTo>
                      <a:pt x="127" y="915"/>
                      <a:pt x="171" y="888"/>
                      <a:pt x="173" y="833"/>
                    </a:cubicBezTo>
                    <a:cubicBezTo>
                      <a:pt x="207" y="207"/>
                      <a:pt x="1876" y="196"/>
                      <a:pt x="2260" y="171"/>
                    </a:cubicBezTo>
                    <a:cubicBezTo>
                      <a:pt x="2367" y="164"/>
                      <a:pt x="2370" y="0"/>
                      <a:pt x="2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2"/>
              <p:cNvSpPr/>
              <p:nvPr/>
            </p:nvSpPr>
            <p:spPr>
              <a:xfrm>
                <a:off x="6908028" y="3976003"/>
                <a:ext cx="18921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099" extrusionOk="0">
                    <a:moveTo>
                      <a:pt x="103" y="0"/>
                    </a:moveTo>
                    <a:cubicBezTo>
                      <a:pt x="53" y="0"/>
                      <a:pt x="0" y="42"/>
                      <a:pt x="17" y="106"/>
                    </a:cubicBezTo>
                    <a:cubicBezTo>
                      <a:pt x="107" y="467"/>
                      <a:pt x="582" y="600"/>
                      <a:pt x="892" y="696"/>
                    </a:cubicBezTo>
                    <a:cubicBezTo>
                      <a:pt x="1777" y="970"/>
                      <a:pt x="2736" y="1044"/>
                      <a:pt x="3654" y="1099"/>
                    </a:cubicBezTo>
                    <a:cubicBezTo>
                      <a:pt x="3656" y="1099"/>
                      <a:pt x="3658" y="1099"/>
                      <a:pt x="3660" y="1099"/>
                    </a:cubicBezTo>
                    <a:cubicBezTo>
                      <a:pt x="3764" y="1099"/>
                      <a:pt x="3761" y="934"/>
                      <a:pt x="3654" y="928"/>
                    </a:cubicBezTo>
                    <a:cubicBezTo>
                      <a:pt x="2929" y="885"/>
                      <a:pt x="2202" y="822"/>
                      <a:pt x="1490" y="671"/>
                    </a:cubicBezTo>
                    <a:cubicBezTo>
                      <a:pt x="1142" y="596"/>
                      <a:pt x="286" y="483"/>
                      <a:pt x="180" y="61"/>
                    </a:cubicBezTo>
                    <a:cubicBezTo>
                      <a:pt x="169" y="19"/>
                      <a:pt x="137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2"/>
              <p:cNvSpPr/>
              <p:nvPr/>
            </p:nvSpPr>
            <p:spPr>
              <a:xfrm>
                <a:off x="6908581" y="3909217"/>
                <a:ext cx="279368" cy="75124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495" extrusionOk="0">
                    <a:moveTo>
                      <a:pt x="5450" y="0"/>
                    </a:moveTo>
                    <a:cubicBezTo>
                      <a:pt x="5441" y="0"/>
                      <a:pt x="5431" y="2"/>
                      <a:pt x="5421" y="5"/>
                    </a:cubicBezTo>
                    <a:cubicBezTo>
                      <a:pt x="5056" y="136"/>
                      <a:pt x="4684" y="312"/>
                      <a:pt x="4308" y="404"/>
                    </a:cubicBezTo>
                    <a:cubicBezTo>
                      <a:pt x="3460" y="611"/>
                      <a:pt x="2504" y="528"/>
                      <a:pt x="1632" y="624"/>
                    </a:cubicBezTo>
                    <a:cubicBezTo>
                      <a:pt x="1120" y="679"/>
                      <a:pt x="32" y="702"/>
                      <a:pt x="2" y="1412"/>
                    </a:cubicBezTo>
                    <a:cubicBezTo>
                      <a:pt x="0" y="1467"/>
                      <a:pt x="41" y="1495"/>
                      <a:pt x="84" y="1495"/>
                    </a:cubicBezTo>
                    <a:cubicBezTo>
                      <a:pt x="127" y="1495"/>
                      <a:pt x="170" y="1467"/>
                      <a:pt x="172" y="1412"/>
                    </a:cubicBezTo>
                    <a:cubicBezTo>
                      <a:pt x="209" y="533"/>
                      <a:pt x="3228" y="688"/>
                      <a:pt x="3814" y="643"/>
                    </a:cubicBezTo>
                    <a:cubicBezTo>
                      <a:pt x="4400" y="597"/>
                      <a:pt x="4913" y="368"/>
                      <a:pt x="5465" y="170"/>
                    </a:cubicBezTo>
                    <a:cubicBezTo>
                      <a:pt x="5558" y="137"/>
                      <a:pt x="5531" y="0"/>
                      <a:pt x="5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2"/>
              <p:cNvSpPr/>
              <p:nvPr/>
            </p:nvSpPr>
            <p:spPr>
              <a:xfrm>
                <a:off x="7603330" y="3200203"/>
                <a:ext cx="337814" cy="430341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8564" extrusionOk="0">
                    <a:moveTo>
                      <a:pt x="2801" y="0"/>
                    </a:moveTo>
                    <a:cubicBezTo>
                      <a:pt x="1867" y="322"/>
                      <a:pt x="553" y="2901"/>
                      <a:pt x="223" y="6278"/>
                    </a:cubicBezTo>
                    <a:cubicBezTo>
                      <a:pt x="223" y="6278"/>
                      <a:pt x="84" y="6984"/>
                      <a:pt x="1" y="7439"/>
                    </a:cubicBezTo>
                    <a:cubicBezTo>
                      <a:pt x="1030" y="7817"/>
                      <a:pt x="3313" y="8458"/>
                      <a:pt x="5704" y="8563"/>
                    </a:cubicBezTo>
                    <a:cubicBezTo>
                      <a:pt x="5927" y="7081"/>
                      <a:pt x="5906" y="5571"/>
                      <a:pt x="5906" y="5571"/>
                    </a:cubicBezTo>
                    <a:cubicBezTo>
                      <a:pt x="6722" y="336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2"/>
              <p:cNvSpPr/>
              <p:nvPr/>
            </p:nvSpPr>
            <p:spPr>
              <a:xfrm>
                <a:off x="7598757" y="3195881"/>
                <a:ext cx="352388" cy="438934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8735" extrusionOk="0">
                    <a:moveTo>
                      <a:pt x="2882" y="0"/>
                    </a:moveTo>
                    <a:cubicBezTo>
                      <a:pt x="2783" y="0"/>
                      <a:pt x="2787" y="161"/>
                      <a:pt x="2892" y="171"/>
                    </a:cubicBezTo>
                    <a:cubicBezTo>
                      <a:pt x="5720" y="450"/>
                      <a:pt x="6039" y="3413"/>
                      <a:pt x="5912" y="5657"/>
                    </a:cubicBezTo>
                    <a:cubicBezTo>
                      <a:pt x="5874" y="6306"/>
                      <a:pt x="5997" y="7047"/>
                      <a:pt x="5825" y="7674"/>
                    </a:cubicBezTo>
                    <a:cubicBezTo>
                      <a:pt x="5644" y="8338"/>
                      <a:pt x="5348" y="8515"/>
                      <a:pt x="4916" y="8515"/>
                    </a:cubicBezTo>
                    <a:cubicBezTo>
                      <a:pt x="4618" y="8515"/>
                      <a:pt x="4256" y="8431"/>
                      <a:pt x="3822" y="8364"/>
                    </a:cubicBezTo>
                    <a:cubicBezTo>
                      <a:pt x="3363" y="8295"/>
                      <a:pt x="2907" y="8207"/>
                      <a:pt x="2455" y="8108"/>
                    </a:cubicBezTo>
                    <a:cubicBezTo>
                      <a:pt x="1824" y="7968"/>
                      <a:pt x="416" y="7873"/>
                      <a:pt x="244" y="7174"/>
                    </a:cubicBezTo>
                    <a:cubicBezTo>
                      <a:pt x="196" y="6984"/>
                      <a:pt x="366" y="6574"/>
                      <a:pt x="399" y="6364"/>
                    </a:cubicBezTo>
                    <a:cubicBezTo>
                      <a:pt x="517" y="5628"/>
                      <a:pt x="602" y="4912"/>
                      <a:pt x="767" y="4185"/>
                    </a:cubicBezTo>
                    <a:cubicBezTo>
                      <a:pt x="782" y="4121"/>
                      <a:pt x="729" y="4079"/>
                      <a:pt x="678" y="4079"/>
                    </a:cubicBezTo>
                    <a:cubicBezTo>
                      <a:pt x="645" y="4079"/>
                      <a:pt x="613" y="4097"/>
                      <a:pt x="603" y="4140"/>
                    </a:cubicBezTo>
                    <a:cubicBezTo>
                      <a:pt x="349" y="5251"/>
                      <a:pt x="219" y="6383"/>
                      <a:pt x="10" y="7503"/>
                    </a:cubicBezTo>
                    <a:cubicBezTo>
                      <a:pt x="1" y="7551"/>
                      <a:pt x="23" y="7591"/>
                      <a:pt x="69" y="7607"/>
                    </a:cubicBezTo>
                    <a:cubicBezTo>
                      <a:pt x="1912" y="8260"/>
                      <a:pt x="3846" y="8619"/>
                      <a:pt x="5795" y="8735"/>
                    </a:cubicBezTo>
                    <a:cubicBezTo>
                      <a:pt x="5796" y="8735"/>
                      <a:pt x="5798" y="8735"/>
                      <a:pt x="5799" y="8735"/>
                    </a:cubicBezTo>
                    <a:cubicBezTo>
                      <a:pt x="5846" y="8735"/>
                      <a:pt x="5874" y="8691"/>
                      <a:pt x="5880" y="8649"/>
                    </a:cubicBezTo>
                    <a:cubicBezTo>
                      <a:pt x="6254" y="5841"/>
                      <a:pt x="7011" y="408"/>
                      <a:pt x="2892" y="1"/>
                    </a:cubicBezTo>
                    <a:cubicBezTo>
                      <a:pt x="2889" y="0"/>
                      <a:pt x="2885" y="0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086" name="Google Shape;3086;p42"/>
          <p:cNvSpPr/>
          <p:nvPr/>
        </p:nvSpPr>
        <p:spPr>
          <a:xfrm rot="-4902238">
            <a:off x="611590" y="5715619"/>
            <a:ext cx="673260" cy="791645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88" name="Google Shape;3088;p42"/>
          <p:cNvSpPr/>
          <p:nvPr/>
        </p:nvSpPr>
        <p:spPr>
          <a:xfrm rot="-1799958">
            <a:off x="10660302" y="5815846"/>
            <a:ext cx="922132" cy="591172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89" name="Google Shape;3089;p42"/>
          <p:cNvSpPr/>
          <p:nvPr/>
        </p:nvSpPr>
        <p:spPr>
          <a:xfrm>
            <a:off x="4503600" y="784433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0" name="Google Shape;3090;p42"/>
          <p:cNvSpPr/>
          <p:nvPr/>
        </p:nvSpPr>
        <p:spPr>
          <a:xfrm>
            <a:off x="538300" y="2342584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1" name="Google Shape;3091;p42"/>
          <p:cNvSpPr/>
          <p:nvPr/>
        </p:nvSpPr>
        <p:spPr>
          <a:xfrm>
            <a:off x="4094533" y="6067233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2" name="Google Shape;3092;p42"/>
          <p:cNvSpPr/>
          <p:nvPr/>
        </p:nvSpPr>
        <p:spPr>
          <a:xfrm>
            <a:off x="7264667" y="6259400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3" name="Google Shape;3093;p42"/>
          <p:cNvSpPr/>
          <p:nvPr/>
        </p:nvSpPr>
        <p:spPr>
          <a:xfrm>
            <a:off x="11494867" y="39459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4" name="Google Shape;3094;p42"/>
          <p:cNvSpPr/>
          <p:nvPr/>
        </p:nvSpPr>
        <p:spPr>
          <a:xfrm>
            <a:off x="2510800" y="550300"/>
            <a:ext cx="88400" cy="8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5" name="Google Shape;3095;p42"/>
          <p:cNvSpPr/>
          <p:nvPr/>
        </p:nvSpPr>
        <p:spPr>
          <a:xfrm>
            <a:off x="8769367" y="784433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96" name="Google Shape;3096;p42"/>
          <p:cNvSpPr/>
          <p:nvPr/>
        </p:nvSpPr>
        <p:spPr>
          <a:xfrm>
            <a:off x="753433" y="43458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98" name="Google Shape;3098;p42"/>
          <p:cNvGrpSpPr/>
          <p:nvPr/>
        </p:nvGrpSpPr>
        <p:grpSpPr>
          <a:xfrm>
            <a:off x="10358832" y="696059"/>
            <a:ext cx="898576" cy="701232"/>
            <a:chOff x="7769124" y="522044"/>
            <a:chExt cx="673932" cy="525924"/>
          </a:xfrm>
        </p:grpSpPr>
        <p:grpSp>
          <p:nvGrpSpPr>
            <p:cNvPr id="3099" name="Google Shape;3099;p42"/>
            <p:cNvGrpSpPr/>
            <p:nvPr/>
          </p:nvGrpSpPr>
          <p:grpSpPr>
            <a:xfrm rot="5400000">
              <a:off x="7875978" y="480890"/>
              <a:ext cx="479274" cy="654882"/>
              <a:chOff x="8007387" y="97712"/>
              <a:chExt cx="370984" cy="506914"/>
            </a:xfrm>
          </p:grpSpPr>
          <p:sp>
            <p:nvSpPr>
              <p:cNvPr id="3100" name="Google Shape;3100;p42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2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2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2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42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42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42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42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42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42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42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42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14" name="Google Shape;3114;p42"/>
            <p:cNvGrpSpPr/>
            <p:nvPr/>
          </p:nvGrpSpPr>
          <p:grpSpPr>
            <a:xfrm rot="5400000">
              <a:off x="7856928" y="434240"/>
              <a:ext cx="479274" cy="654882"/>
              <a:chOff x="8007387" y="97712"/>
              <a:chExt cx="370984" cy="506914"/>
            </a:xfrm>
          </p:grpSpPr>
          <p:sp>
            <p:nvSpPr>
              <p:cNvPr id="3115" name="Google Shape;3115;p42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42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42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42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42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42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42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42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42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p42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42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42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Hộp Văn bản 323">
                <a:extLst>
                  <a:ext uri="{FF2B5EF4-FFF2-40B4-BE49-F238E27FC236}">
                    <a16:creationId xmlns:a16="http://schemas.microsoft.com/office/drawing/2014/main" id="{2DCCD036-E5F0-8AE2-CB42-1CA60847302F}"/>
                  </a:ext>
                </a:extLst>
              </p:cNvPr>
              <p:cNvSpPr txBox="1"/>
              <p:nvPr/>
            </p:nvSpPr>
            <p:spPr>
              <a:xfrm>
                <a:off x="1363800" y="2094451"/>
                <a:ext cx="7094888" cy="3237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67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Nhím con cần đi số chuyến để mang hết số táo về nhà là: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121917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067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nl-NL" sz="32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18 : 3 = 6 </m:t>
                    </m:r>
                  </m:oMath>
                </a14:m>
                <a:r>
                  <a:rPr kumimoji="0" lang="nl-NL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(chuyến)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		Đáp số: 6 chuyến.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4" name="Hộp Văn bản 323">
                <a:extLst>
                  <a:ext uri="{FF2B5EF4-FFF2-40B4-BE49-F238E27FC236}">
                    <a16:creationId xmlns:a16="http://schemas.microsoft.com/office/drawing/2014/main" id="{2DCCD036-E5F0-8AE2-CB42-1CA608473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00" y="2094451"/>
                <a:ext cx="7094888" cy="3237874"/>
              </a:xfrm>
              <a:prstGeom prst="rect">
                <a:avLst/>
              </a:prstGeom>
              <a:blipFill>
                <a:blip r:embed="rId3"/>
                <a:stretch>
                  <a:fillRect l="-2234" r="-2148" b="-5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D25C01-3113-ED1A-63B4-A048F5A17BCA}"/>
              </a:ext>
            </a:extLst>
          </p:cNvPr>
          <p:cNvSpPr txBox="1"/>
          <p:nvPr/>
        </p:nvSpPr>
        <p:spPr>
          <a:xfrm>
            <a:off x="3821540" y="1311747"/>
            <a:ext cx="18870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3733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733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endParaRPr kumimoji="0" lang="en-US" sz="3733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26" name="Google Shape;3148;p43">
            <a:extLst>
              <a:ext uri="{FF2B5EF4-FFF2-40B4-BE49-F238E27FC236}">
                <a16:creationId xmlns:a16="http://schemas.microsoft.com/office/drawing/2014/main" id="{41621E4D-3713-0505-9F9E-63587EE8C283}"/>
              </a:ext>
            </a:extLst>
          </p:cNvPr>
          <p:cNvGrpSpPr/>
          <p:nvPr/>
        </p:nvGrpSpPr>
        <p:grpSpPr>
          <a:xfrm>
            <a:off x="8392585" y="5924514"/>
            <a:ext cx="837844" cy="769337"/>
            <a:chOff x="1184225" y="3957686"/>
            <a:chExt cx="628383" cy="577003"/>
          </a:xfrm>
        </p:grpSpPr>
        <p:grpSp>
          <p:nvGrpSpPr>
            <p:cNvPr id="327" name="Google Shape;3149;p43">
              <a:extLst>
                <a:ext uri="{FF2B5EF4-FFF2-40B4-BE49-F238E27FC236}">
                  <a16:creationId xmlns:a16="http://schemas.microsoft.com/office/drawing/2014/main" id="{7E9F0E7C-A5CC-E511-D73A-03D6611B2A26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342" name="Google Shape;3150;p43">
                <a:extLst>
                  <a:ext uri="{FF2B5EF4-FFF2-40B4-BE49-F238E27FC236}">
                    <a16:creationId xmlns:a16="http://schemas.microsoft.com/office/drawing/2014/main" id="{4B94CA5D-CB01-CA71-02F3-EAE30006CB36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3151;p43">
                <a:extLst>
                  <a:ext uri="{FF2B5EF4-FFF2-40B4-BE49-F238E27FC236}">
                    <a16:creationId xmlns:a16="http://schemas.microsoft.com/office/drawing/2014/main" id="{BFED7D40-657E-4E06-8FC9-AB886F13C9CD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3152;p43">
                <a:extLst>
                  <a:ext uri="{FF2B5EF4-FFF2-40B4-BE49-F238E27FC236}">
                    <a16:creationId xmlns:a16="http://schemas.microsoft.com/office/drawing/2014/main" id="{C0ED7B5B-0009-B0C8-E7CD-3E136B877924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3153;p43">
                <a:extLst>
                  <a:ext uri="{FF2B5EF4-FFF2-40B4-BE49-F238E27FC236}">
                    <a16:creationId xmlns:a16="http://schemas.microsoft.com/office/drawing/2014/main" id="{0D4F18DE-F2F1-9DBD-FFCD-239BCBDDAF8E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" name="Google Shape;3154;p43">
                <a:extLst>
                  <a:ext uri="{FF2B5EF4-FFF2-40B4-BE49-F238E27FC236}">
                    <a16:creationId xmlns:a16="http://schemas.microsoft.com/office/drawing/2014/main" id="{A98E3D6C-F961-1CEE-F787-8C62CAE6FE0F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" name="Google Shape;3155;p43">
                <a:extLst>
                  <a:ext uri="{FF2B5EF4-FFF2-40B4-BE49-F238E27FC236}">
                    <a16:creationId xmlns:a16="http://schemas.microsoft.com/office/drawing/2014/main" id="{A4B283C4-CDA3-CA30-616D-371EB9953E39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3156;p43">
                <a:extLst>
                  <a:ext uri="{FF2B5EF4-FFF2-40B4-BE49-F238E27FC236}">
                    <a16:creationId xmlns:a16="http://schemas.microsoft.com/office/drawing/2014/main" id="{01D1A5F7-1395-447E-32E5-32566887E521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" name="Google Shape;3157;p43">
                <a:extLst>
                  <a:ext uri="{FF2B5EF4-FFF2-40B4-BE49-F238E27FC236}">
                    <a16:creationId xmlns:a16="http://schemas.microsoft.com/office/drawing/2014/main" id="{73646449-EF89-ED48-4E2E-61A4278DA848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" name="Google Shape;3158;p43">
                <a:extLst>
                  <a:ext uri="{FF2B5EF4-FFF2-40B4-BE49-F238E27FC236}">
                    <a16:creationId xmlns:a16="http://schemas.microsoft.com/office/drawing/2014/main" id="{19995FE9-8EE5-55A3-1EE2-2F50F45F9298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" name="Google Shape;3159;p43">
                <a:extLst>
                  <a:ext uri="{FF2B5EF4-FFF2-40B4-BE49-F238E27FC236}">
                    <a16:creationId xmlns:a16="http://schemas.microsoft.com/office/drawing/2014/main" id="{6C7A9B50-1D95-2963-DECD-7ACBD1394566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2" name="Google Shape;3160;p43">
                <a:extLst>
                  <a:ext uri="{FF2B5EF4-FFF2-40B4-BE49-F238E27FC236}">
                    <a16:creationId xmlns:a16="http://schemas.microsoft.com/office/drawing/2014/main" id="{E356E3B2-1FB5-BBB0-372C-BB8F32742CA7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3" name="Google Shape;3161;p43">
                <a:extLst>
                  <a:ext uri="{FF2B5EF4-FFF2-40B4-BE49-F238E27FC236}">
                    <a16:creationId xmlns:a16="http://schemas.microsoft.com/office/drawing/2014/main" id="{FCDD3B2C-7215-6DD7-2394-24DE5834C225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" name="Google Shape;3162;p43">
                <a:extLst>
                  <a:ext uri="{FF2B5EF4-FFF2-40B4-BE49-F238E27FC236}">
                    <a16:creationId xmlns:a16="http://schemas.microsoft.com/office/drawing/2014/main" id="{49C39F89-F7A0-5399-858D-8EAB22C2189A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Google Shape;3163;p43">
              <a:extLst>
                <a:ext uri="{FF2B5EF4-FFF2-40B4-BE49-F238E27FC236}">
                  <a16:creationId xmlns:a16="http://schemas.microsoft.com/office/drawing/2014/main" id="{43978260-4266-016E-6A45-35971052953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329" name="Google Shape;3164;p43">
                <a:extLst>
                  <a:ext uri="{FF2B5EF4-FFF2-40B4-BE49-F238E27FC236}">
                    <a16:creationId xmlns:a16="http://schemas.microsoft.com/office/drawing/2014/main" id="{37C40E4C-DAA0-A23B-AA67-1E9310DB97F3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3165;p43">
                <a:extLst>
                  <a:ext uri="{FF2B5EF4-FFF2-40B4-BE49-F238E27FC236}">
                    <a16:creationId xmlns:a16="http://schemas.microsoft.com/office/drawing/2014/main" id="{9C550330-50A2-4077-D14D-C4E2D227F61A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3166;p43">
                <a:extLst>
                  <a:ext uri="{FF2B5EF4-FFF2-40B4-BE49-F238E27FC236}">
                    <a16:creationId xmlns:a16="http://schemas.microsoft.com/office/drawing/2014/main" id="{A51AA385-9E3C-359F-C6E7-E0B1985612A9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167;p43">
                <a:extLst>
                  <a:ext uri="{FF2B5EF4-FFF2-40B4-BE49-F238E27FC236}">
                    <a16:creationId xmlns:a16="http://schemas.microsoft.com/office/drawing/2014/main" id="{51A3FC8E-670E-4125-2F79-891C88773C11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3168;p43">
                <a:extLst>
                  <a:ext uri="{FF2B5EF4-FFF2-40B4-BE49-F238E27FC236}">
                    <a16:creationId xmlns:a16="http://schemas.microsoft.com/office/drawing/2014/main" id="{F49BCB1B-993D-B685-DA9E-CE3D8A66CD58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" name="Google Shape;3169;p43">
                <a:extLst>
                  <a:ext uri="{FF2B5EF4-FFF2-40B4-BE49-F238E27FC236}">
                    <a16:creationId xmlns:a16="http://schemas.microsoft.com/office/drawing/2014/main" id="{21805BF4-7E84-E520-F68D-9D6E6FA5EF87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" name="Google Shape;3170;p43">
                <a:extLst>
                  <a:ext uri="{FF2B5EF4-FFF2-40B4-BE49-F238E27FC236}">
                    <a16:creationId xmlns:a16="http://schemas.microsoft.com/office/drawing/2014/main" id="{4EE51926-48B3-2DF1-D18C-14EECEB50C17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3171;p43">
                <a:extLst>
                  <a:ext uri="{FF2B5EF4-FFF2-40B4-BE49-F238E27FC236}">
                    <a16:creationId xmlns:a16="http://schemas.microsoft.com/office/drawing/2014/main" id="{8D79AE1E-9270-2404-C42F-EDB55C19B1F5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3172;p43">
                <a:extLst>
                  <a:ext uri="{FF2B5EF4-FFF2-40B4-BE49-F238E27FC236}">
                    <a16:creationId xmlns:a16="http://schemas.microsoft.com/office/drawing/2014/main" id="{2641E69F-CEEF-F5D7-5C13-8AFE4CDFD681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3173;p43">
                <a:extLst>
                  <a:ext uri="{FF2B5EF4-FFF2-40B4-BE49-F238E27FC236}">
                    <a16:creationId xmlns:a16="http://schemas.microsoft.com/office/drawing/2014/main" id="{980419C1-0767-DC0A-2F81-99273C589A3B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3174;p43">
                <a:extLst>
                  <a:ext uri="{FF2B5EF4-FFF2-40B4-BE49-F238E27FC236}">
                    <a16:creationId xmlns:a16="http://schemas.microsoft.com/office/drawing/2014/main" id="{7B063CF9-39D5-A3FD-5DEA-D95591C9E8B0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0" name="Google Shape;3175;p43">
                <a:extLst>
                  <a:ext uri="{FF2B5EF4-FFF2-40B4-BE49-F238E27FC236}">
                    <a16:creationId xmlns:a16="http://schemas.microsoft.com/office/drawing/2014/main" id="{A09CDA5A-DCC9-2755-80BD-C37D6D6C412A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1" name="Google Shape;3176;p43">
                <a:extLst>
                  <a:ext uri="{FF2B5EF4-FFF2-40B4-BE49-F238E27FC236}">
                    <a16:creationId xmlns:a16="http://schemas.microsoft.com/office/drawing/2014/main" id="{6307DFC0-B906-52C5-056A-3A225ECFA6B6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5" name="Google Shape;3252;p43">
            <a:extLst>
              <a:ext uri="{FF2B5EF4-FFF2-40B4-BE49-F238E27FC236}">
                <a16:creationId xmlns:a16="http://schemas.microsoft.com/office/drawing/2014/main" id="{FAFF1D76-61B9-66F7-D318-CF3DBCFA179F}"/>
              </a:ext>
            </a:extLst>
          </p:cNvPr>
          <p:cNvGrpSpPr/>
          <p:nvPr/>
        </p:nvGrpSpPr>
        <p:grpSpPr>
          <a:xfrm flipH="1">
            <a:off x="7414734" y="3052047"/>
            <a:ext cx="1276727" cy="1227703"/>
            <a:chOff x="918019" y="370518"/>
            <a:chExt cx="1172169" cy="1127160"/>
          </a:xfrm>
        </p:grpSpPr>
        <p:grpSp>
          <p:nvGrpSpPr>
            <p:cNvPr id="356" name="Google Shape;3253;p43">
              <a:extLst>
                <a:ext uri="{FF2B5EF4-FFF2-40B4-BE49-F238E27FC236}">
                  <a16:creationId xmlns:a16="http://schemas.microsoft.com/office/drawing/2014/main" id="{0397A78E-F3C4-5FED-6770-F50B0596F736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363" name="Google Shape;3254;p43">
                <a:extLst>
                  <a:ext uri="{FF2B5EF4-FFF2-40B4-BE49-F238E27FC236}">
                    <a16:creationId xmlns:a16="http://schemas.microsoft.com/office/drawing/2014/main" id="{E6FF6584-F44F-D447-8B3E-235C7A31C6FA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" name="Google Shape;3255;p43">
                <a:extLst>
                  <a:ext uri="{FF2B5EF4-FFF2-40B4-BE49-F238E27FC236}">
                    <a16:creationId xmlns:a16="http://schemas.microsoft.com/office/drawing/2014/main" id="{7972A06A-81E7-24E8-877B-A5139090C6D7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" name="Google Shape;3256;p43">
                <a:extLst>
                  <a:ext uri="{FF2B5EF4-FFF2-40B4-BE49-F238E27FC236}">
                    <a16:creationId xmlns:a16="http://schemas.microsoft.com/office/drawing/2014/main" id="{A8CDCE06-8EA5-DE1B-C757-29635779965E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6" name="Google Shape;3257;p43">
                <a:extLst>
                  <a:ext uri="{FF2B5EF4-FFF2-40B4-BE49-F238E27FC236}">
                    <a16:creationId xmlns:a16="http://schemas.microsoft.com/office/drawing/2014/main" id="{AB8B4EAC-9221-A307-A725-F889C734E9FB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" name="Google Shape;3258;p43">
                <a:extLst>
                  <a:ext uri="{FF2B5EF4-FFF2-40B4-BE49-F238E27FC236}">
                    <a16:creationId xmlns:a16="http://schemas.microsoft.com/office/drawing/2014/main" id="{DF7BC56F-C2CB-A71F-4189-13E2DE1A5267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3259;p43">
              <a:extLst>
                <a:ext uri="{FF2B5EF4-FFF2-40B4-BE49-F238E27FC236}">
                  <a16:creationId xmlns:a16="http://schemas.microsoft.com/office/drawing/2014/main" id="{9232AAD8-D734-74D0-E2B9-4C9318D154CA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358" name="Google Shape;3260;p43">
                <a:extLst>
                  <a:ext uri="{FF2B5EF4-FFF2-40B4-BE49-F238E27FC236}">
                    <a16:creationId xmlns:a16="http://schemas.microsoft.com/office/drawing/2014/main" id="{0D2C8716-03EA-20A3-ABA7-AFED8CFF4517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" name="Google Shape;3261;p43">
                <a:extLst>
                  <a:ext uri="{FF2B5EF4-FFF2-40B4-BE49-F238E27FC236}">
                    <a16:creationId xmlns:a16="http://schemas.microsoft.com/office/drawing/2014/main" id="{2CB22960-6F55-7B3C-9C73-D4AC1D833FBE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" name="Google Shape;3262;p43">
                <a:extLst>
                  <a:ext uri="{FF2B5EF4-FFF2-40B4-BE49-F238E27FC236}">
                    <a16:creationId xmlns:a16="http://schemas.microsoft.com/office/drawing/2014/main" id="{B88F5D47-C69D-644F-0821-870865DE2CE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1" name="Google Shape;3263;p43">
                <a:extLst>
                  <a:ext uri="{FF2B5EF4-FFF2-40B4-BE49-F238E27FC236}">
                    <a16:creationId xmlns:a16="http://schemas.microsoft.com/office/drawing/2014/main" id="{B56C21EA-6C35-2B78-7C26-CE41CA2284CE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2" name="Google Shape;3264;p43">
                <a:extLst>
                  <a:ext uri="{FF2B5EF4-FFF2-40B4-BE49-F238E27FC236}">
                    <a16:creationId xmlns:a16="http://schemas.microsoft.com/office/drawing/2014/main" id="{7BD80A65-2A5F-36F4-2967-6D9CB8132D88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9" name="Google Shape;3879;p49"/>
          <p:cNvGrpSpPr/>
          <p:nvPr/>
        </p:nvGrpSpPr>
        <p:grpSpPr>
          <a:xfrm>
            <a:off x="10283281" y="3676784"/>
            <a:ext cx="2200217" cy="3163795"/>
            <a:chOff x="5364401" y="878773"/>
            <a:chExt cx="1378467" cy="1982162"/>
          </a:xfrm>
        </p:grpSpPr>
        <p:sp>
          <p:nvSpPr>
            <p:cNvPr id="3880" name="Google Shape;3880;p49"/>
            <p:cNvSpPr/>
            <p:nvPr/>
          </p:nvSpPr>
          <p:spPr>
            <a:xfrm>
              <a:off x="6333267" y="2174106"/>
              <a:ext cx="250915" cy="281147"/>
            </a:xfrm>
            <a:custGeom>
              <a:avLst/>
              <a:gdLst/>
              <a:ahLst/>
              <a:cxnLst/>
              <a:rect l="l" t="t" r="r" b="b"/>
              <a:pathLst>
                <a:path w="7362" h="8249" extrusionOk="0">
                  <a:moveTo>
                    <a:pt x="3267" y="0"/>
                  </a:moveTo>
                  <a:cubicBezTo>
                    <a:pt x="2614" y="1390"/>
                    <a:pt x="1504" y="3541"/>
                    <a:pt x="1" y="5706"/>
                  </a:cubicBezTo>
                  <a:cubicBezTo>
                    <a:pt x="1609" y="6993"/>
                    <a:pt x="3425" y="8249"/>
                    <a:pt x="4387" y="8249"/>
                  </a:cubicBezTo>
                  <a:cubicBezTo>
                    <a:pt x="6361" y="8249"/>
                    <a:pt x="7361" y="5590"/>
                    <a:pt x="7361" y="4080"/>
                  </a:cubicBezTo>
                  <a:cubicBezTo>
                    <a:pt x="7361" y="2825"/>
                    <a:pt x="5336" y="1470"/>
                    <a:pt x="3267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1" name="Google Shape;3881;p49"/>
            <p:cNvSpPr/>
            <p:nvPr/>
          </p:nvSpPr>
          <p:spPr>
            <a:xfrm>
              <a:off x="6333267" y="2174106"/>
              <a:ext cx="250915" cy="281147"/>
            </a:xfrm>
            <a:custGeom>
              <a:avLst/>
              <a:gdLst/>
              <a:ahLst/>
              <a:cxnLst/>
              <a:rect l="l" t="t" r="r" b="b"/>
              <a:pathLst>
                <a:path w="7362" h="8249" extrusionOk="0">
                  <a:moveTo>
                    <a:pt x="3267" y="0"/>
                  </a:moveTo>
                  <a:cubicBezTo>
                    <a:pt x="2614" y="1390"/>
                    <a:pt x="1504" y="3541"/>
                    <a:pt x="1" y="5706"/>
                  </a:cubicBezTo>
                  <a:cubicBezTo>
                    <a:pt x="1609" y="6993"/>
                    <a:pt x="3425" y="8249"/>
                    <a:pt x="4387" y="8249"/>
                  </a:cubicBezTo>
                  <a:cubicBezTo>
                    <a:pt x="6361" y="8249"/>
                    <a:pt x="7361" y="5590"/>
                    <a:pt x="7361" y="4080"/>
                  </a:cubicBezTo>
                  <a:cubicBezTo>
                    <a:pt x="7361" y="2825"/>
                    <a:pt x="5336" y="1470"/>
                    <a:pt x="3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2" name="Google Shape;3882;p49"/>
            <p:cNvSpPr/>
            <p:nvPr/>
          </p:nvSpPr>
          <p:spPr>
            <a:xfrm>
              <a:off x="6329893" y="2171038"/>
              <a:ext cx="266423" cy="283703"/>
            </a:xfrm>
            <a:custGeom>
              <a:avLst/>
              <a:gdLst/>
              <a:ahLst/>
              <a:cxnLst/>
              <a:rect l="l" t="t" r="r" b="b"/>
              <a:pathLst>
                <a:path w="7817" h="8324" extrusionOk="0">
                  <a:moveTo>
                    <a:pt x="3467" y="408"/>
                  </a:moveTo>
                  <a:cubicBezTo>
                    <a:pt x="3830" y="408"/>
                    <a:pt x="4255" y="829"/>
                    <a:pt x="4493" y="1002"/>
                  </a:cubicBezTo>
                  <a:cubicBezTo>
                    <a:pt x="5333" y="1613"/>
                    <a:pt x="6549" y="2380"/>
                    <a:pt x="7084" y="3330"/>
                  </a:cubicBezTo>
                  <a:cubicBezTo>
                    <a:pt x="7806" y="4614"/>
                    <a:pt x="6966" y="6801"/>
                    <a:pt x="5911" y="7682"/>
                  </a:cubicBezTo>
                  <a:cubicBezTo>
                    <a:pt x="5485" y="8039"/>
                    <a:pt x="5023" y="8185"/>
                    <a:pt x="4547" y="8185"/>
                  </a:cubicBezTo>
                  <a:cubicBezTo>
                    <a:pt x="3002" y="8185"/>
                    <a:pt x="1311" y="6647"/>
                    <a:pt x="220" y="5779"/>
                  </a:cubicBezTo>
                  <a:lnTo>
                    <a:pt x="220" y="5779"/>
                  </a:lnTo>
                  <a:cubicBezTo>
                    <a:pt x="1195" y="4344"/>
                    <a:pt x="2079" y="2857"/>
                    <a:pt x="2867" y="1310"/>
                  </a:cubicBezTo>
                  <a:cubicBezTo>
                    <a:pt x="2947" y="1152"/>
                    <a:pt x="3129" y="522"/>
                    <a:pt x="3296" y="444"/>
                  </a:cubicBezTo>
                  <a:cubicBezTo>
                    <a:pt x="3351" y="419"/>
                    <a:pt x="3408" y="408"/>
                    <a:pt x="3467" y="408"/>
                  </a:cubicBezTo>
                  <a:close/>
                  <a:moveTo>
                    <a:pt x="3368" y="1"/>
                  </a:moveTo>
                  <a:cubicBezTo>
                    <a:pt x="3336" y="1"/>
                    <a:pt x="3302" y="18"/>
                    <a:pt x="3289" y="45"/>
                  </a:cubicBezTo>
                  <a:cubicBezTo>
                    <a:pt x="2345" y="2031"/>
                    <a:pt x="1262" y="3935"/>
                    <a:pt x="23" y="5752"/>
                  </a:cubicBezTo>
                  <a:cubicBezTo>
                    <a:pt x="18" y="5760"/>
                    <a:pt x="14" y="5767"/>
                    <a:pt x="11" y="5775"/>
                  </a:cubicBezTo>
                  <a:lnTo>
                    <a:pt x="11" y="5775"/>
                  </a:lnTo>
                  <a:cubicBezTo>
                    <a:pt x="0" y="5803"/>
                    <a:pt x="5" y="5835"/>
                    <a:pt x="37" y="5860"/>
                  </a:cubicBezTo>
                  <a:cubicBezTo>
                    <a:pt x="1338" y="6887"/>
                    <a:pt x="3047" y="8323"/>
                    <a:pt x="4586" y="8323"/>
                  </a:cubicBezTo>
                  <a:cubicBezTo>
                    <a:pt x="5395" y="8323"/>
                    <a:pt x="6157" y="7926"/>
                    <a:pt x="6788" y="6864"/>
                  </a:cubicBezTo>
                  <a:cubicBezTo>
                    <a:pt x="7315" y="5975"/>
                    <a:pt x="7817" y="4578"/>
                    <a:pt x="7410" y="3559"/>
                  </a:cubicBezTo>
                  <a:cubicBezTo>
                    <a:pt x="6797" y="2025"/>
                    <a:pt x="4679" y="912"/>
                    <a:pt x="3411" y="14"/>
                  </a:cubicBezTo>
                  <a:cubicBezTo>
                    <a:pt x="3399" y="5"/>
                    <a:pt x="3383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3" name="Google Shape;3883;p49"/>
            <p:cNvSpPr/>
            <p:nvPr/>
          </p:nvSpPr>
          <p:spPr>
            <a:xfrm>
              <a:off x="6225835" y="2030987"/>
              <a:ext cx="232920" cy="349891"/>
            </a:xfrm>
            <a:custGeom>
              <a:avLst/>
              <a:gdLst/>
              <a:ahLst/>
              <a:cxnLst/>
              <a:rect l="l" t="t" r="r" b="b"/>
              <a:pathLst>
                <a:path w="6834" h="10266" extrusionOk="0">
                  <a:moveTo>
                    <a:pt x="1" y="1"/>
                  </a:moveTo>
                  <a:lnTo>
                    <a:pt x="1" y="7168"/>
                  </a:lnTo>
                  <a:cubicBezTo>
                    <a:pt x="1" y="7168"/>
                    <a:pt x="1551" y="8914"/>
                    <a:pt x="3241" y="10265"/>
                  </a:cubicBezTo>
                  <a:cubicBezTo>
                    <a:pt x="4959" y="8279"/>
                    <a:pt x="6074" y="6207"/>
                    <a:pt x="6833" y="4306"/>
                  </a:cubicBezTo>
                  <a:cubicBezTo>
                    <a:pt x="6166" y="3758"/>
                    <a:pt x="5160" y="3282"/>
                    <a:pt x="5160" y="3282"/>
                  </a:cubicBezTo>
                  <a:cubicBezTo>
                    <a:pt x="2748" y="1454"/>
                    <a:pt x="1907" y="57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4" name="Google Shape;3884;p49"/>
            <p:cNvSpPr/>
            <p:nvPr/>
          </p:nvSpPr>
          <p:spPr>
            <a:xfrm>
              <a:off x="6225835" y="2030987"/>
              <a:ext cx="232920" cy="331077"/>
            </a:xfrm>
            <a:custGeom>
              <a:avLst/>
              <a:gdLst/>
              <a:ahLst/>
              <a:cxnLst/>
              <a:rect l="l" t="t" r="r" b="b"/>
              <a:pathLst>
                <a:path w="6834" h="9714" extrusionOk="0">
                  <a:moveTo>
                    <a:pt x="1" y="1"/>
                  </a:moveTo>
                  <a:lnTo>
                    <a:pt x="1" y="2435"/>
                  </a:lnTo>
                  <a:cubicBezTo>
                    <a:pt x="969" y="4764"/>
                    <a:pt x="2363" y="7566"/>
                    <a:pt x="3695" y="9713"/>
                  </a:cubicBezTo>
                  <a:cubicBezTo>
                    <a:pt x="5156" y="7898"/>
                    <a:pt x="6144" y="6032"/>
                    <a:pt x="6833" y="4306"/>
                  </a:cubicBezTo>
                  <a:cubicBezTo>
                    <a:pt x="6165" y="3758"/>
                    <a:pt x="5160" y="3282"/>
                    <a:pt x="5160" y="3282"/>
                  </a:cubicBezTo>
                  <a:cubicBezTo>
                    <a:pt x="2748" y="1454"/>
                    <a:pt x="1907" y="577"/>
                    <a:pt x="1" y="1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5" name="Google Shape;3885;p49"/>
            <p:cNvSpPr/>
            <p:nvPr/>
          </p:nvSpPr>
          <p:spPr>
            <a:xfrm>
              <a:off x="6225835" y="2155360"/>
              <a:ext cx="28152" cy="149793"/>
            </a:xfrm>
            <a:custGeom>
              <a:avLst/>
              <a:gdLst/>
              <a:ahLst/>
              <a:cxnLst/>
              <a:rect l="l" t="t" r="r" b="b"/>
              <a:pathLst>
                <a:path w="826" h="4395" extrusionOk="0">
                  <a:moveTo>
                    <a:pt x="1" y="0"/>
                  </a:moveTo>
                  <a:lnTo>
                    <a:pt x="1" y="3519"/>
                  </a:lnTo>
                  <a:cubicBezTo>
                    <a:pt x="1" y="3519"/>
                    <a:pt x="320" y="3878"/>
                    <a:pt x="825" y="4395"/>
                  </a:cubicBezTo>
                  <a:cubicBezTo>
                    <a:pt x="531" y="2832"/>
                    <a:pt x="199" y="106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6" name="Google Shape;3886;p49"/>
            <p:cNvSpPr/>
            <p:nvPr/>
          </p:nvSpPr>
          <p:spPr>
            <a:xfrm>
              <a:off x="6221677" y="2027885"/>
              <a:ext cx="240554" cy="356026"/>
            </a:xfrm>
            <a:custGeom>
              <a:avLst/>
              <a:gdLst/>
              <a:ahLst/>
              <a:cxnLst/>
              <a:rect l="l" t="t" r="r" b="b"/>
              <a:pathLst>
                <a:path w="7058" h="10446" extrusionOk="0">
                  <a:moveTo>
                    <a:pt x="118" y="0"/>
                  </a:moveTo>
                  <a:cubicBezTo>
                    <a:pt x="30" y="0"/>
                    <a:pt x="0" y="145"/>
                    <a:pt x="99" y="177"/>
                  </a:cubicBezTo>
                  <a:cubicBezTo>
                    <a:pt x="1606" y="665"/>
                    <a:pt x="2772" y="1544"/>
                    <a:pt x="4010" y="2504"/>
                  </a:cubicBezTo>
                  <a:cubicBezTo>
                    <a:pt x="4472" y="2862"/>
                    <a:pt x="4922" y="3238"/>
                    <a:pt x="5418" y="3540"/>
                  </a:cubicBezTo>
                  <a:cubicBezTo>
                    <a:pt x="5650" y="3682"/>
                    <a:pt x="5979" y="3776"/>
                    <a:pt x="6180" y="3965"/>
                  </a:cubicBezTo>
                  <a:cubicBezTo>
                    <a:pt x="6724" y="4475"/>
                    <a:pt x="6593" y="4882"/>
                    <a:pt x="6339" y="5595"/>
                  </a:cubicBezTo>
                  <a:cubicBezTo>
                    <a:pt x="6075" y="6334"/>
                    <a:pt x="5594" y="7067"/>
                    <a:pt x="5182" y="7730"/>
                  </a:cubicBezTo>
                  <a:cubicBezTo>
                    <a:pt x="4908" y="8172"/>
                    <a:pt x="4617" y="8605"/>
                    <a:pt x="4310" y="9025"/>
                  </a:cubicBezTo>
                  <a:cubicBezTo>
                    <a:pt x="3923" y="9554"/>
                    <a:pt x="3706" y="9881"/>
                    <a:pt x="3332" y="9881"/>
                  </a:cubicBezTo>
                  <a:cubicBezTo>
                    <a:pt x="3155" y="9881"/>
                    <a:pt x="2943" y="9808"/>
                    <a:pt x="2661" y="9649"/>
                  </a:cubicBezTo>
                  <a:cubicBezTo>
                    <a:pt x="1743" y="9129"/>
                    <a:pt x="894" y="7986"/>
                    <a:pt x="186" y="7196"/>
                  </a:cubicBezTo>
                  <a:cubicBezTo>
                    <a:pt x="168" y="7176"/>
                    <a:pt x="147" y="7167"/>
                    <a:pt x="126" y="7167"/>
                  </a:cubicBezTo>
                  <a:cubicBezTo>
                    <a:pt x="61" y="7167"/>
                    <a:pt x="1" y="7257"/>
                    <a:pt x="60" y="7322"/>
                  </a:cubicBezTo>
                  <a:cubicBezTo>
                    <a:pt x="1057" y="8436"/>
                    <a:pt x="2145" y="9470"/>
                    <a:pt x="3300" y="10419"/>
                  </a:cubicBezTo>
                  <a:cubicBezTo>
                    <a:pt x="3319" y="10435"/>
                    <a:pt x="3344" y="10445"/>
                    <a:pt x="3369" y="10445"/>
                  </a:cubicBezTo>
                  <a:cubicBezTo>
                    <a:pt x="3390" y="10445"/>
                    <a:pt x="3411" y="10437"/>
                    <a:pt x="3426" y="10419"/>
                  </a:cubicBezTo>
                  <a:cubicBezTo>
                    <a:pt x="4951" y="8606"/>
                    <a:pt x="6142" y="6612"/>
                    <a:pt x="7041" y="4421"/>
                  </a:cubicBezTo>
                  <a:cubicBezTo>
                    <a:pt x="7057" y="4381"/>
                    <a:pt x="7029" y="4342"/>
                    <a:pt x="7000" y="4320"/>
                  </a:cubicBezTo>
                  <a:cubicBezTo>
                    <a:pt x="5792" y="3416"/>
                    <a:pt x="4504" y="2640"/>
                    <a:pt x="3291" y="1723"/>
                  </a:cubicBezTo>
                  <a:cubicBezTo>
                    <a:pt x="2308" y="981"/>
                    <a:pt x="1322" y="386"/>
                    <a:pt x="146" y="5"/>
                  </a:cubicBezTo>
                  <a:cubicBezTo>
                    <a:pt x="136" y="2"/>
                    <a:pt x="127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7" name="Google Shape;3887;p49"/>
            <p:cNvSpPr/>
            <p:nvPr/>
          </p:nvSpPr>
          <p:spPr>
            <a:xfrm>
              <a:off x="5427968" y="2174106"/>
              <a:ext cx="250881" cy="281147"/>
            </a:xfrm>
            <a:custGeom>
              <a:avLst/>
              <a:gdLst/>
              <a:ahLst/>
              <a:cxnLst/>
              <a:rect l="l" t="t" r="r" b="b"/>
              <a:pathLst>
                <a:path w="7361" h="8249" extrusionOk="0">
                  <a:moveTo>
                    <a:pt x="4094" y="0"/>
                  </a:moveTo>
                  <a:cubicBezTo>
                    <a:pt x="2026" y="1470"/>
                    <a:pt x="0" y="2825"/>
                    <a:pt x="0" y="4080"/>
                  </a:cubicBezTo>
                  <a:cubicBezTo>
                    <a:pt x="0" y="5590"/>
                    <a:pt x="1001" y="8249"/>
                    <a:pt x="2974" y="8249"/>
                  </a:cubicBezTo>
                  <a:cubicBezTo>
                    <a:pt x="3936" y="8249"/>
                    <a:pt x="5753" y="6993"/>
                    <a:pt x="7361" y="5706"/>
                  </a:cubicBezTo>
                  <a:cubicBezTo>
                    <a:pt x="5857" y="3541"/>
                    <a:pt x="4748" y="1390"/>
                    <a:pt x="4094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8" name="Google Shape;3888;p49"/>
            <p:cNvSpPr/>
            <p:nvPr/>
          </p:nvSpPr>
          <p:spPr>
            <a:xfrm>
              <a:off x="5427968" y="2174106"/>
              <a:ext cx="250881" cy="281147"/>
            </a:xfrm>
            <a:custGeom>
              <a:avLst/>
              <a:gdLst/>
              <a:ahLst/>
              <a:cxnLst/>
              <a:rect l="l" t="t" r="r" b="b"/>
              <a:pathLst>
                <a:path w="7361" h="8249" extrusionOk="0">
                  <a:moveTo>
                    <a:pt x="4094" y="0"/>
                  </a:moveTo>
                  <a:cubicBezTo>
                    <a:pt x="2026" y="1470"/>
                    <a:pt x="0" y="2825"/>
                    <a:pt x="0" y="4080"/>
                  </a:cubicBezTo>
                  <a:cubicBezTo>
                    <a:pt x="0" y="5590"/>
                    <a:pt x="1001" y="8249"/>
                    <a:pt x="2974" y="8249"/>
                  </a:cubicBezTo>
                  <a:cubicBezTo>
                    <a:pt x="3936" y="8249"/>
                    <a:pt x="5753" y="6993"/>
                    <a:pt x="7361" y="5706"/>
                  </a:cubicBezTo>
                  <a:cubicBezTo>
                    <a:pt x="5857" y="3541"/>
                    <a:pt x="4748" y="1390"/>
                    <a:pt x="4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9" name="Google Shape;3889;p49"/>
            <p:cNvSpPr/>
            <p:nvPr/>
          </p:nvSpPr>
          <p:spPr>
            <a:xfrm>
              <a:off x="5415834" y="2170936"/>
              <a:ext cx="266355" cy="283805"/>
            </a:xfrm>
            <a:custGeom>
              <a:avLst/>
              <a:gdLst/>
              <a:ahLst/>
              <a:cxnLst/>
              <a:rect l="l" t="t" r="r" b="b"/>
              <a:pathLst>
                <a:path w="7815" h="8327" extrusionOk="0">
                  <a:moveTo>
                    <a:pt x="4416" y="227"/>
                  </a:moveTo>
                  <a:cubicBezTo>
                    <a:pt x="5071" y="1600"/>
                    <a:pt x="5790" y="2941"/>
                    <a:pt x="6589" y="4236"/>
                  </a:cubicBezTo>
                  <a:cubicBezTo>
                    <a:pt x="6752" y="4499"/>
                    <a:pt x="7304" y="5063"/>
                    <a:pt x="7324" y="5381"/>
                  </a:cubicBezTo>
                  <a:cubicBezTo>
                    <a:pt x="7368" y="6108"/>
                    <a:pt x="6714" y="6471"/>
                    <a:pt x="6239" y="6808"/>
                  </a:cubicBezTo>
                  <a:cubicBezTo>
                    <a:pt x="5535" y="7306"/>
                    <a:pt x="4704" y="7938"/>
                    <a:pt x="3854" y="8157"/>
                  </a:cubicBezTo>
                  <a:cubicBezTo>
                    <a:pt x="3664" y="8206"/>
                    <a:pt x="3482" y="8229"/>
                    <a:pt x="3307" y="8229"/>
                  </a:cubicBezTo>
                  <a:cubicBezTo>
                    <a:pt x="1754" y="8229"/>
                    <a:pt x="799" y="6430"/>
                    <a:pt x="536" y="5035"/>
                  </a:cubicBezTo>
                  <a:cubicBezTo>
                    <a:pt x="107" y="2761"/>
                    <a:pt x="2815" y="1344"/>
                    <a:pt x="4416" y="227"/>
                  </a:cubicBezTo>
                  <a:close/>
                  <a:moveTo>
                    <a:pt x="4453" y="0"/>
                  </a:moveTo>
                  <a:cubicBezTo>
                    <a:pt x="4438" y="0"/>
                    <a:pt x="4422" y="5"/>
                    <a:pt x="4406" y="17"/>
                  </a:cubicBezTo>
                  <a:cubicBezTo>
                    <a:pt x="3137" y="915"/>
                    <a:pt x="1021" y="2025"/>
                    <a:pt x="407" y="3562"/>
                  </a:cubicBezTo>
                  <a:cubicBezTo>
                    <a:pt x="1" y="4581"/>
                    <a:pt x="504" y="5984"/>
                    <a:pt x="1029" y="6867"/>
                  </a:cubicBezTo>
                  <a:cubicBezTo>
                    <a:pt x="1660" y="7929"/>
                    <a:pt x="2422" y="8326"/>
                    <a:pt x="3231" y="8326"/>
                  </a:cubicBezTo>
                  <a:cubicBezTo>
                    <a:pt x="4770" y="8326"/>
                    <a:pt x="6479" y="6890"/>
                    <a:pt x="7781" y="5863"/>
                  </a:cubicBezTo>
                  <a:cubicBezTo>
                    <a:pt x="7809" y="5840"/>
                    <a:pt x="7815" y="5785"/>
                    <a:pt x="7795" y="5755"/>
                  </a:cubicBezTo>
                  <a:cubicBezTo>
                    <a:pt x="6555" y="3938"/>
                    <a:pt x="5472" y="2034"/>
                    <a:pt x="4528" y="48"/>
                  </a:cubicBezTo>
                  <a:cubicBezTo>
                    <a:pt x="4515" y="21"/>
                    <a:pt x="4495" y="7"/>
                    <a:pt x="4472" y="3"/>
                  </a:cubicBezTo>
                  <a:lnTo>
                    <a:pt x="4472" y="3"/>
                  </a:lnTo>
                  <a:cubicBezTo>
                    <a:pt x="4466" y="1"/>
                    <a:pt x="4460" y="0"/>
                    <a:pt x="4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0" name="Google Shape;3890;p49"/>
            <p:cNvSpPr/>
            <p:nvPr/>
          </p:nvSpPr>
          <p:spPr>
            <a:xfrm>
              <a:off x="5916286" y="1941414"/>
              <a:ext cx="179581" cy="154700"/>
            </a:xfrm>
            <a:custGeom>
              <a:avLst/>
              <a:gdLst/>
              <a:ahLst/>
              <a:cxnLst/>
              <a:rect l="l" t="t" r="r" b="b"/>
              <a:pathLst>
                <a:path w="5269" h="4539" extrusionOk="0">
                  <a:moveTo>
                    <a:pt x="241" y="0"/>
                  </a:moveTo>
                  <a:lnTo>
                    <a:pt x="242" y="2918"/>
                  </a:lnTo>
                  <a:cubicBezTo>
                    <a:pt x="242" y="2918"/>
                    <a:pt x="153" y="2884"/>
                    <a:pt x="1" y="2837"/>
                  </a:cubicBezTo>
                  <a:lnTo>
                    <a:pt x="1" y="2837"/>
                  </a:lnTo>
                  <a:cubicBezTo>
                    <a:pt x="323" y="3553"/>
                    <a:pt x="1052" y="4538"/>
                    <a:pt x="2635" y="4538"/>
                  </a:cubicBezTo>
                  <a:cubicBezTo>
                    <a:pt x="4217" y="4538"/>
                    <a:pt x="4946" y="3553"/>
                    <a:pt x="5268" y="2837"/>
                  </a:cubicBezTo>
                  <a:lnTo>
                    <a:pt x="5268" y="2837"/>
                  </a:lnTo>
                  <a:cubicBezTo>
                    <a:pt x="5115" y="2884"/>
                    <a:pt x="5026" y="2918"/>
                    <a:pt x="5026" y="2918"/>
                  </a:cubicBezTo>
                  <a:lnTo>
                    <a:pt x="50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1" name="Google Shape;3891;p49"/>
            <p:cNvSpPr/>
            <p:nvPr/>
          </p:nvSpPr>
          <p:spPr>
            <a:xfrm>
              <a:off x="5924466" y="1941414"/>
              <a:ext cx="163187" cy="83979"/>
            </a:xfrm>
            <a:custGeom>
              <a:avLst/>
              <a:gdLst/>
              <a:ahLst/>
              <a:cxnLst/>
              <a:rect l="l" t="t" r="r" b="b"/>
              <a:pathLst>
                <a:path w="4788" h="2464" extrusionOk="0">
                  <a:moveTo>
                    <a:pt x="1" y="0"/>
                  </a:moveTo>
                  <a:lnTo>
                    <a:pt x="2" y="2420"/>
                  </a:lnTo>
                  <a:cubicBezTo>
                    <a:pt x="374" y="2450"/>
                    <a:pt x="740" y="2463"/>
                    <a:pt x="1099" y="2463"/>
                  </a:cubicBezTo>
                  <a:cubicBezTo>
                    <a:pt x="2479" y="2463"/>
                    <a:pt x="3748" y="2264"/>
                    <a:pt x="4786" y="2018"/>
                  </a:cubicBezTo>
                  <a:lnTo>
                    <a:pt x="4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2" name="Google Shape;3892;p49"/>
            <p:cNvSpPr/>
            <p:nvPr/>
          </p:nvSpPr>
          <p:spPr>
            <a:xfrm>
              <a:off x="5912094" y="1938380"/>
              <a:ext cx="187931" cy="105588"/>
            </a:xfrm>
            <a:custGeom>
              <a:avLst/>
              <a:gdLst/>
              <a:ahLst/>
              <a:cxnLst/>
              <a:rect l="l" t="t" r="r" b="b"/>
              <a:pathLst>
                <a:path w="5514" h="3098" extrusionOk="0">
                  <a:moveTo>
                    <a:pt x="364" y="0"/>
                  </a:moveTo>
                  <a:cubicBezTo>
                    <a:pt x="316" y="0"/>
                    <a:pt x="275" y="41"/>
                    <a:pt x="275" y="89"/>
                  </a:cubicBezTo>
                  <a:cubicBezTo>
                    <a:pt x="275" y="611"/>
                    <a:pt x="275" y="1132"/>
                    <a:pt x="275" y="1652"/>
                  </a:cubicBezTo>
                  <a:cubicBezTo>
                    <a:pt x="275" y="1963"/>
                    <a:pt x="260" y="2279"/>
                    <a:pt x="275" y="2590"/>
                  </a:cubicBezTo>
                  <a:cubicBezTo>
                    <a:pt x="288" y="2836"/>
                    <a:pt x="318" y="2905"/>
                    <a:pt x="296" y="2905"/>
                  </a:cubicBezTo>
                  <a:cubicBezTo>
                    <a:pt x="280" y="2905"/>
                    <a:pt x="239" y="2870"/>
                    <a:pt x="147" y="2840"/>
                  </a:cubicBezTo>
                  <a:cubicBezTo>
                    <a:pt x="137" y="2837"/>
                    <a:pt x="128" y="2835"/>
                    <a:pt x="119" y="2835"/>
                  </a:cubicBezTo>
                  <a:cubicBezTo>
                    <a:pt x="31" y="2835"/>
                    <a:pt x="1" y="2980"/>
                    <a:pt x="100" y="3013"/>
                  </a:cubicBezTo>
                  <a:cubicBezTo>
                    <a:pt x="181" y="3037"/>
                    <a:pt x="261" y="3064"/>
                    <a:pt x="342" y="3093"/>
                  </a:cubicBezTo>
                  <a:cubicBezTo>
                    <a:pt x="350" y="3096"/>
                    <a:pt x="359" y="3097"/>
                    <a:pt x="367" y="3097"/>
                  </a:cubicBezTo>
                  <a:cubicBezTo>
                    <a:pt x="413" y="3097"/>
                    <a:pt x="454" y="3053"/>
                    <a:pt x="454" y="3007"/>
                  </a:cubicBezTo>
                  <a:cubicBezTo>
                    <a:pt x="454" y="2590"/>
                    <a:pt x="454" y="2173"/>
                    <a:pt x="454" y="1755"/>
                  </a:cubicBezTo>
                  <a:cubicBezTo>
                    <a:pt x="454" y="1342"/>
                    <a:pt x="310" y="600"/>
                    <a:pt x="454" y="207"/>
                  </a:cubicBezTo>
                  <a:cubicBezTo>
                    <a:pt x="456" y="201"/>
                    <a:pt x="458" y="194"/>
                    <a:pt x="460" y="189"/>
                  </a:cubicBezTo>
                  <a:lnTo>
                    <a:pt x="460" y="189"/>
                  </a:lnTo>
                  <a:cubicBezTo>
                    <a:pt x="471" y="187"/>
                    <a:pt x="485" y="184"/>
                    <a:pt x="501" y="179"/>
                  </a:cubicBezTo>
                  <a:cubicBezTo>
                    <a:pt x="549" y="166"/>
                    <a:pt x="604" y="162"/>
                    <a:pt x="661" y="162"/>
                  </a:cubicBezTo>
                  <a:cubicBezTo>
                    <a:pt x="777" y="162"/>
                    <a:pt x="902" y="179"/>
                    <a:pt x="1000" y="179"/>
                  </a:cubicBezTo>
                  <a:lnTo>
                    <a:pt x="4439" y="179"/>
                  </a:lnTo>
                  <a:cubicBezTo>
                    <a:pt x="4545" y="179"/>
                    <a:pt x="4678" y="163"/>
                    <a:pt x="4803" y="163"/>
                  </a:cubicBezTo>
                  <a:cubicBezTo>
                    <a:pt x="4865" y="163"/>
                    <a:pt x="4925" y="167"/>
                    <a:pt x="4977" y="179"/>
                  </a:cubicBezTo>
                  <a:cubicBezTo>
                    <a:pt x="5019" y="189"/>
                    <a:pt x="5047" y="193"/>
                    <a:pt x="5067" y="193"/>
                  </a:cubicBezTo>
                  <a:cubicBezTo>
                    <a:pt x="5069" y="193"/>
                    <a:pt x="5071" y="193"/>
                    <a:pt x="5073" y="193"/>
                  </a:cubicBezTo>
                  <a:lnTo>
                    <a:pt x="5073" y="193"/>
                  </a:lnTo>
                  <a:cubicBezTo>
                    <a:pt x="5209" y="553"/>
                    <a:pt x="5061" y="1278"/>
                    <a:pt x="5061" y="1652"/>
                  </a:cubicBezTo>
                  <a:cubicBezTo>
                    <a:pt x="5060" y="2104"/>
                    <a:pt x="5060" y="2556"/>
                    <a:pt x="5060" y="3007"/>
                  </a:cubicBezTo>
                  <a:cubicBezTo>
                    <a:pt x="5060" y="3053"/>
                    <a:pt x="5102" y="3097"/>
                    <a:pt x="5148" y="3097"/>
                  </a:cubicBezTo>
                  <a:cubicBezTo>
                    <a:pt x="5156" y="3097"/>
                    <a:pt x="5165" y="3096"/>
                    <a:pt x="5173" y="3093"/>
                  </a:cubicBezTo>
                  <a:cubicBezTo>
                    <a:pt x="5253" y="3064"/>
                    <a:pt x="5334" y="3037"/>
                    <a:pt x="5415" y="3013"/>
                  </a:cubicBezTo>
                  <a:cubicBezTo>
                    <a:pt x="5514" y="2980"/>
                    <a:pt x="5484" y="2836"/>
                    <a:pt x="5396" y="2836"/>
                  </a:cubicBezTo>
                  <a:cubicBezTo>
                    <a:pt x="5387" y="2836"/>
                    <a:pt x="5378" y="2837"/>
                    <a:pt x="5368" y="2841"/>
                  </a:cubicBezTo>
                  <a:cubicBezTo>
                    <a:pt x="5267" y="2873"/>
                    <a:pt x="5224" y="2921"/>
                    <a:pt x="5211" y="2921"/>
                  </a:cubicBezTo>
                  <a:cubicBezTo>
                    <a:pt x="5197" y="2921"/>
                    <a:pt x="5219" y="2862"/>
                    <a:pt x="5238" y="2660"/>
                  </a:cubicBezTo>
                  <a:cubicBezTo>
                    <a:pt x="5271" y="2331"/>
                    <a:pt x="5239" y="1983"/>
                    <a:pt x="5239" y="1652"/>
                  </a:cubicBezTo>
                  <a:lnTo>
                    <a:pt x="5240" y="89"/>
                  </a:lnTo>
                  <a:cubicBezTo>
                    <a:pt x="5240" y="41"/>
                    <a:pt x="5199" y="0"/>
                    <a:pt x="5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3" name="Google Shape;3893;p49"/>
            <p:cNvSpPr/>
            <p:nvPr/>
          </p:nvSpPr>
          <p:spPr>
            <a:xfrm>
              <a:off x="5553396" y="2030987"/>
              <a:ext cx="232886" cy="349891"/>
            </a:xfrm>
            <a:custGeom>
              <a:avLst/>
              <a:gdLst/>
              <a:ahLst/>
              <a:cxnLst/>
              <a:rect l="l" t="t" r="r" b="b"/>
              <a:pathLst>
                <a:path w="6833" h="10266" extrusionOk="0">
                  <a:moveTo>
                    <a:pt x="6833" y="1"/>
                  </a:moveTo>
                  <a:cubicBezTo>
                    <a:pt x="4928" y="577"/>
                    <a:pt x="4087" y="1454"/>
                    <a:pt x="1673" y="3282"/>
                  </a:cubicBezTo>
                  <a:cubicBezTo>
                    <a:pt x="1673" y="3282"/>
                    <a:pt x="669" y="3758"/>
                    <a:pt x="1" y="4306"/>
                  </a:cubicBezTo>
                  <a:cubicBezTo>
                    <a:pt x="759" y="6207"/>
                    <a:pt x="1874" y="8279"/>
                    <a:pt x="3593" y="10265"/>
                  </a:cubicBezTo>
                  <a:cubicBezTo>
                    <a:pt x="5283" y="8914"/>
                    <a:pt x="6833" y="7168"/>
                    <a:pt x="6833" y="7168"/>
                  </a:cubicBezTo>
                  <a:lnTo>
                    <a:pt x="6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4" name="Google Shape;3894;p49"/>
            <p:cNvSpPr/>
            <p:nvPr/>
          </p:nvSpPr>
          <p:spPr>
            <a:xfrm>
              <a:off x="5553396" y="2030987"/>
              <a:ext cx="232886" cy="331077"/>
            </a:xfrm>
            <a:custGeom>
              <a:avLst/>
              <a:gdLst/>
              <a:ahLst/>
              <a:cxnLst/>
              <a:rect l="l" t="t" r="r" b="b"/>
              <a:pathLst>
                <a:path w="6833" h="9714" extrusionOk="0">
                  <a:moveTo>
                    <a:pt x="6833" y="1"/>
                  </a:moveTo>
                  <a:cubicBezTo>
                    <a:pt x="4928" y="577"/>
                    <a:pt x="4087" y="1454"/>
                    <a:pt x="1673" y="3282"/>
                  </a:cubicBezTo>
                  <a:cubicBezTo>
                    <a:pt x="1673" y="3282"/>
                    <a:pt x="669" y="3758"/>
                    <a:pt x="1" y="4306"/>
                  </a:cubicBezTo>
                  <a:cubicBezTo>
                    <a:pt x="689" y="6032"/>
                    <a:pt x="1678" y="7898"/>
                    <a:pt x="3139" y="9713"/>
                  </a:cubicBezTo>
                  <a:cubicBezTo>
                    <a:pt x="4471" y="7566"/>
                    <a:pt x="5865" y="4764"/>
                    <a:pt x="6833" y="2435"/>
                  </a:cubicBezTo>
                  <a:lnTo>
                    <a:pt x="6833" y="1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5" name="Google Shape;3895;p49"/>
            <p:cNvSpPr/>
            <p:nvPr/>
          </p:nvSpPr>
          <p:spPr>
            <a:xfrm>
              <a:off x="5758205" y="2155360"/>
              <a:ext cx="28084" cy="149793"/>
            </a:xfrm>
            <a:custGeom>
              <a:avLst/>
              <a:gdLst/>
              <a:ahLst/>
              <a:cxnLst/>
              <a:rect l="l" t="t" r="r" b="b"/>
              <a:pathLst>
                <a:path w="824" h="4395" extrusionOk="0">
                  <a:moveTo>
                    <a:pt x="824" y="0"/>
                  </a:moveTo>
                  <a:cubicBezTo>
                    <a:pt x="626" y="1061"/>
                    <a:pt x="294" y="2832"/>
                    <a:pt x="0" y="4395"/>
                  </a:cubicBezTo>
                  <a:cubicBezTo>
                    <a:pt x="504" y="3878"/>
                    <a:pt x="824" y="3519"/>
                    <a:pt x="824" y="3519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6" name="Google Shape;3896;p49"/>
            <p:cNvSpPr/>
            <p:nvPr/>
          </p:nvSpPr>
          <p:spPr>
            <a:xfrm>
              <a:off x="5549919" y="2027885"/>
              <a:ext cx="240554" cy="355992"/>
            </a:xfrm>
            <a:custGeom>
              <a:avLst/>
              <a:gdLst/>
              <a:ahLst/>
              <a:cxnLst/>
              <a:rect l="l" t="t" r="r" b="b"/>
              <a:pathLst>
                <a:path w="7058" h="10445" extrusionOk="0">
                  <a:moveTo>
                    <a:pt x="6940" y="0"/>
                  </a:moveTo>
                  <a:cubicBezTo>
                    <a:pt x="6931" y="0"/>
                    <a:pt x="6921" y="2"/>
                    <a:pt x="6911" y="5"/>
                  </a:cubicBezTo>
                  <a:cubicBezTo>
                    <a:pt x="5736" y="386"/>
                    <a:pt x="4750" y="981"/>
                    <a:pt x="3766" y="1723"/>
                  </a:cubicBezTo>
                  <a:cubicBezTo>
                    <a:pt x="2554" y="2639"/>
                    <a:pt x="1266" y="3416"/>
                    <a:pt x="58" y="4320"/>
                  </a:cubicBezTo>
                  <a:cubicBezTo>
                    <a:pt x="29" y="4341"/>
                    <a:pt x="0" y="4382"/>
                    <a:pt x="17" y="4421"/>
                  </a:cubicBezTo>
                  <a:cubicBezTo>
                    <a:pt x="915" y="6612"/>
                    <a:pt x="2106" y="8606"/>
                    <a:pt x="3632" y="10419"/>
                  </a:cubicBezTo>
                  <a:cubicBezTo>
                    <a:pt x="3647" y="10437"/>
                    <a:pt x="3668" y="10445"/>
                    <a:pt x="3689" y="10445"/>
                  </a:cubicBezTo>
                  <a:cubicBezTo>
                    <a:pt x="3714" y="10445"/>
                    <a:pt x="3740" y="10435"/>
                    <a:pt x="3758" y="10419"/>
                  </a:cubicBezTo>
                  <a:cubicBezTo>
                    <a:pt x="4913" y="9470"/>
                    <a:pt x="6001" y="8436"/>
                    <a:pt x="6998" y="7322"/>
                  </a:cubicBezTo>
                  <a:cubicBezTo>
                    <a:pt x="7056" y="7257"/>
                    <a:pt x="6997" y="7167"/>
                    <a:pt x="6931" y="7167"/>
                  </a:cubicBezTo>
                  <a:cubicBezTo>
                    <a:pt x="6911" y="7167"/>
                    <a:pt x="6890" y="7176"/>
                    <a:pt x="6872" y="7196"/>
                  </a:cubicBezTo>
                  <a:cubicBezTo>
                    <a:pt x="6135" y="8019"/>
                    <a:pt x="5319" y="9043"/>
                    <a:pt x="4397" y="9649"/>
                  </a:cubicBezTo>
                  <a:cubicBezTo>
                    <a:pt x="4111" y="9837"/>
                    <a:pt x="3903" y="9926"/>
                    <a:pt x="3727" y="9926"/>
                  </a:cubicBezTo>
                  <a:cubicBezTo>
                    <a:pt x="3391" y="9926"/>
                    <a:pt x="3171" y="9602"/>
                    <a:pt x="2748" y="9025"/>
                  </a:cubicBezTo>
                  <a:cubicBezTo>
                    <a:pt x="2491" y="8674"/>
                    <a:pt x="2247" y="8313"/>
                    <a:pt x="2013" y="7946"/>
                  </a:cubicBezTo>
                  <a:cubicBezTo>
                    <a:pt x="1542" y="7207"/>
                    <a:pt x="1043" y="6413"/>
                    <a:pt x="719" y="5595"/>
                  </a:cubicBezTo>
                  <a:cubicBezTo>
                    <a:pt x="228" y="4352"/>
                    <a:pt x="586" y="4168"/>
                    <a:pt x="1535" y="3594"/>
                  </a:cubicBezTo>
                  <a:cubicBezTo>
                    <a:pt x="2071" y="3269"/>
                    <a:pt x="2549" y="2890"/>
                    <a:pt x="3048" y="2504"/>
                  </a:cubicBezTo>
                  <a:cubicBezTo>
                    <a:pt x="4288" y="1544"/>
                    <a:pt x="5450" y="666"/>
                    <a:pt x="6958" y="177"/>
                  </a:cubicBezTo>
                  <a:cubicBezTo>
                    <a:pt x="7057" y="145"/>
                    <a:pt x="7029" y="0"/>
                    <a:pt x="6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7" name="Google Shape;3897;p49"/>
            <p:cNvSpPr/>
            <p:nvPr/>
          </p:nvSpPr>
          <p:spPr>
            <a:xfrm>
              <a:off x="5718225" y="2024374"/>
              <a:ext cx="575653" cy="833522"/>
            </a:xfrm>
            <a:custGeom>
              <a:avLst/>
              <a:gdLst/>
              <a:ahLst/>
              <a:cxnLst/>
              <a:rect l="l" t="t" r="r" b="b"/>
              <a:pathLst>
                <a:path w="16890" h="24456" extrusionOk="0">
                  <a:moveTo>
                    <a:pt x="3594" y="1"/>
                  </a:moveTo>
                  <a:cubicBezTo>
                    <a:pt x="3095" y="1"/>
                    <a:pt x="2552" y="53"/>
                    <a:pt x="1997" y="195"/>
                  </a:cubicBezTo>
                  <a:cubicBezTo>
                    <a:pt x="1997" y="195"/>
                    <a:pt x="1846" y="12371"/>
                    <a:pt x="1577" y="16672"/>
                  </a:cubicBezTo>
                  <a:cubicBezTo>
                    <a:pt x="1577" y="16672"/>
                    <a:pt x="666" y="20465"/>
                    <a:pt x="1" y="24456"/>
                  </a:cubicBezTo>
                  <a:lnTo>
                    <a:pt x="16890" y="24456"/>
                  </a:lnTo>
                  <a:cubicBezTo>
                    <a:pt x="16225" y="20465"/>
                    <a:pt x="15314" y="16672"/>
                    <a:pt x="15314" y="16672"/>
                  </a:cubicBezTo>
                  <a:cubicBezTo>
                    <a:pt x="15045" y="12371"/>
                    <a:pt x="14894" y="195"/>
                    <a:pt x="14894" y="195"/>
                  </a:cubicBezTo>
                  <a:cubicBezTo>
                    <a:pt x="14339" y="53"/>
                    <a:pt x="13796" y="1"/>
                    <a:pt x="13297" y="1"/>
                  </a:cubicBezTo>
                  <a:cubicBezTo>
                    <a:pt x="12293" y="1"/>
                    <a:pt x="11467" y="212"/>
                    <a:pt x="11079" y="332"/>
                  </a:cubicBezTo>
                  <a:cubicBezTo>
                    <a:pt x="10757" y="1048"/>
                    <a:pt x="10028" y="2033"/>
                    <a:pt x="8445" y="2033"/>
                  </a:cubicBezTo>
                  <a:cubicBezTo>
                    <a:pt x="6863" y="2033"/>
                    <a:pt x="6134" y="1048"/>
                    <a:pt x="5812" y="332"/>
                  </a:cubicBezTo>
                  <a:cubicBezTo>
                    <a:pt x="5424" y="212"/>
                    <a:pt x="4597" y="1"/>
                    <a:pt x="3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8" name="Google Shape;3898;p49"/>
            <p:cNvSpPr/>
            <p:nvPr/>
          </p:nvSpPr>
          <p:spPr>
            <a:xfrm>
              <a:off x="5845324" y="2024477"/>
              <a:ext cx="319285" cy="241475"/>
            </a:xfrm>
            <a:custGeom>
              <a:avLst/>
              <a:gdLst/>
              <a:ahLst/>
              <a:cxnLst/>
              <a:rect l="l" t="t" r="r" b="b"/>
              <a:pathLst>
                <a:path w="9368" h="7085" extrusionOk="0">
                  <a:moveTo>
                    <a:pt x="0" y="0"/>
                  </a:moveTo>
                  <a:cubicBezTo>
                    <a:pt x="200" y="846"/>
                    <a:pt x="903" y="3344"/>
                    <a:pt x="2277" y="3619"/>
                  </a:cubicBezTo>
                  <a:cubicBezTo>
                    <a:pt x="2435" y="3651"/>
                    <a:pt x="2585" y="3665"/>
                    <a:pt x="2729" y="3665"/>
                  </a:cubicBezTo>
                  <a:cubicBezTo>
                    <a:pt x="2891" y="3665"/>
                    <a:pt x="3044" y="3647"/>
                    <a:pt x="3189" y="3616"/>
                  </a:cubicBezTo>
                  <a:lnTo>
                    <a:pt x="3189" y="3616"/>
                  </a:lnTo>
                  <a:cubicBezTo>
                    <a:pt x="2150" y="4409"/>
                    <a:pt x="1114" y="4874"/>
                    <a:pt x="1099" y="4880"/>
                  </a:cubicBezTo>
                  <a:lnTo>
                    <a:pt x="922" y="4959"/>
                  </a:lnTo>
                  <a:lnTo>
                    <a:pt x="3125" y="7084"/>
                  </a:lnTo>
                  <a:lnTo>
                    <a:pt x="3214" y="6969"/>
                  </a:lnTo>
                  <a:cubicBezTo>
                    <a:pt x="4091" y="5837"/>
                    <a:pt x="4513" y="4678"/>
                    <a:pt x="4716" y="3872"/>
                  </a:cubicBezTo>
                  <a:cubicBezTo>
                    <a:pt x="4919" y="4678"/>
                    <a:pt x="5342" y="5837"/>
                    <a:pt x="6219" y="6969"/>
                  </a:cubicBezTo>
                  <a:lnTo>
                    <a:pt x="6308" y="7084"/>
                  </a:lnTo>
                  <a:lnTo>
                    <a:pt x="8510" y="4959"/>
                  </a:lnTo>
                  <a:lnTo>
                    <a:pt x="8333" y="4880"/>
                  </a:lnTo>
                  <a:cubicBezTo>
                    <a:pt x="8318" y="4874"/>
                    <a:pt x="7301" y="4418"/>
                    <a:pt x="6272" y="3637"/>
                  </a:cubicBezTo>
                  <a:lnTo>
                    <a:pt x="6272" y="3637"/>
                  </a:lnTo>
                  <a:cubicBezTo>
                    <a:pt x="6423" y="3678"/>
                    <a:pt x="6579" y="3702"/>
                    <a:pt x="6741" y="3702"/>
                  </a:cubicBezTo>
                  <a:cubicBezTo>
                    <a:pt x="6859" y="3702"/>
                    <a:pt x="6981" y="3690"/>
                    <a:pt x="7103" y="3662"/>
                  </a:cubicBezTo>
                  <a:cubicBezTo>
                    <a:pt x="8728" y="3294"/>
                    <a:pt x="9225" y="1025"/>
                    <a:pt x="9367" y="1"/>
                  </a:cubicBezTo>
                  <a:lnTo>
                    <a:pt x="9367" y="1"/>
                  </a:lnTo>
                  <a:cubicBezTo>
                    <a:pt x="8455" y="27"/>
                    <a:pt x="7712" y="217"/>
                    <a:pt x="7350" y="329"/>
                  </a:cubicBezTo>
                  <a:cubicBezTo>
                    <a:pt x="7028" y="1045"/>
                    <a:pt x="6299" y="2030"/>
                    <a:pt x="4716" y="2030"/>
                  </a:cubicBezTo>
                  <a:cubicBezTo>
                    <a:pt x="3134" y="2030"/>
                    <a:pt x="2405" y="1045"/>
                    <a:pt x="2083" y="329"/>
                  </a:cubicBezTo>
                  <a:cubicBezTo>
                    <a:pt x="1712" y="214"/>
                    <a:pt x="942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9" name="Google Shape;3899;p49"/>
            <p:cNvSpPr/>
            <p:nvPr/>
          </p:nvSpPr>
          <p:spPr>
            <a:xfrm>
              <a:off x="5785029" y="2025261"/>
              <a:ext cx="36025" cy="91716"/>
            </a:xfrm>
            <a:custGeom>
              <a:avLst/>
              <a:gdLst/>
              <a:ahLst/>
              <a:cxnLst/>
              <a:rect l="l" t="t" r="r" b="b"/>
              <a:pathLst>
                <a:path w="1057" h="2691" extrusionOk="0">
                  <a:moveTo>
                    <a:pt x="1057" y="0"/>
                  </a:moveTo>
                  <a:cubicBezTo>
                    <a:pt x="727" y="28"/>
                    <a:pt x="384" y="80"/>
                    <a:pt x="37" y="169"/>
                  </a:cubicBezTo>
                  <a:cubicBezTo>
                    <a:pt x="37" y="169"/>
                    <a:pt x="25" y="1166"/>
                    <a:pt x="0" y="2690"/>
                  </a:cubicBezTo>
                  <a:cubicBezTo>
                    <a:pt x="380" y="1781"/>
                    <a:pt x="698" y="941"/>
                    <a:pt x="922" y="238"/>
                  </a:cubicBezTo>
                  <a:cubicBezTo>
                    <a:pt x="950" y="197"/>
                    <a:pt x="1002" y="115"/>
                    <a:pt x="1057" y="0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0" name="Google Shape;3900;p49"/>
            <p:cNvSpPr/>
            <p:nvPr/>
          </p:nvSpPr>
          <p:spPr>
            <a:xfrm>
              <a:off x="6191104" y="2025261"/>
              <a:ext cx="35991" cy="91716"/>
            </a:xfrm>
            <a:custGeom>
              <a:avLst/>
              <a:gdLst/>
              <a:ahLst/>
              <a:cxnLst/>
              <a:rect l="l" t="t" r="r" b="b"/>
              <a:pathLst>
                <a:path w="1056" h="2691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115"/>
                    <a:pt x="106" y="197"/>
                    <a:pt x="135" y="238"/>
                  </a:cubicBezTo>
                  <a:cubicBezTo>
                    <a:pt x="359" y="941"/>
                    <a:pt x="676" y="1781"/>
                    <a:pt x="1056" y="2690"/>
                  </a:cubicBezTo>
                  <a:cubicBezTo>
                    <a:pt x="1032" y="1166"/>
                    <a:pt x="1020" y="169"/>
                    <a:pt x="1020" y="169"/>
                  </a:cubicBezTo>
                  <a:cubicBezTo>
                    <a:pt x="672" y="80"/>
                    <a:pt x="330" y="28"/>
                    <a:pt x="0" y="0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1" name="Google Shape;3901;p49"/>
            <p:cNvSpPr/>
            <p:nvPr/>
          </p:nvSpPr>
          <p:spPr>
            <a:xfrm>
              <a:off x="5782439" y="2021682"/>
              <a:ext cx="138102" cy="67074"/>
            </a:xfrm>
            <a:custGeom>
              <a:avLst/>
              <a:gdLst/>
              <a:ahLst/>
              <a:cxnLst/>
              <a:rect l="l" t="t" r="r" b="b"/>
              <a:pathLst>
                <a:path w="4052" h="1968" extrusionOk="0">
                  <a:moveTo>
                    <a:pt x="1751" y="0"/>
                  </a:moveTo>
                  <a:cubicBezTo>
                    <a:pt x="1196" y="0"/>
                    <a:pt x="639" y="62"/>
                    <a:pt x="89" y="187"/>
                  </a:cubicBezTo>
                  <a:cubicBezTo>
                    <a:pt x="51" y="196"/>
                    <a:pt x="25" y="235"/>
                    <a:pt x="24" y="274"/>
                  </a:cubicBezTo>
                  <a:cubicBezTo>
                    <a:pt x="17" y="809"/>
                    <a:pt x="9" y="1345"/>
                    <a:pt x="1" y="1881"/>
                  </a:cubicBezTo>
                  <a:cubicBezTo>
                    <a:pt x="0" y="1939"/>
                    <a:pt x="45" y="1967"/>
                    <a:pt x="89" y="1967"/>
                  </a:cubicBezTo>
                  <a:cubicBezTo>
                    <a:pt x="134" y="1967"/>
                    <a:pt x="179" y="1939"/>
                    <a:pt x="180" y="1881"/>
                  </a:cubicBezTo>
                  <a:cubicBezTo>
                    <a:pt x="186" y="1468"/>
                    <a:pt x="119" y="961"/>
                    <a:pt x="198" y="552"/>
                  </a:cubicBezTo>
                  <a:cubicBezTo>
                    <a:pt x="203" y="532"/>
                    <a:pt x="179" y="319"/>
                    <a:pt x="202" y="291"/>
                  </a:cubicBezTo>
                  <a:cubicBezTo>
                    <a:pt x="271" y="207"/>
                    <a:pt x="1123" y="193"/>
                    <a:pt x="1263" y="184"/>
                  </a:cubicBezTo>
                  <a:cubicBezTo>
                    <a:pt x="1418" y="172"/>
                    <a:pt x="1574" y="167"/>
                    <a:pt x="1731" y="167"/>
                  </a:cubicBezTo>
                  <a:cubicBezTo>
                    <a:pt x="2466" y="167"/>
                    <a:pt x="3202" y="288"/>
                    <a:pt x="3904" y="497"/>
                  </a:cubicBezTo>
                  <a:cubicBezTo>
                    <a:pt x="3913" y="500"/>
                    <a:pt x="3922" y="501"/>
                    <a:pt x="3931" y="501"/>
                  </a:cubicBezTo>
                  <a:cubicBezTo>
                    <a:pt x="4021" y="501"/>
                    <a:pt x="4052" y="355"/>
                    <a:pt x="3951" y="324"/>
                  </a:cubicBezTo>
                  <a:cubicBezTo>
                    <a:pt x="3231" y="110"/>
                    <a:pt x="2492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2" name="Google Shape;3902;p49"/>
            <p:cNvSpPr/>
            <p:nvPr/>
          </p:nvSpPr>
          <p:spPr>
            <a:xfrm>
              <a:off x="5710897" y="2148815"/>
              <a:ext cx="588298" cy="712120"/>
            </a:xfrm>
            <a:custGeom>
              <a:avLst/>
              <a:gdLst/>
              <a:ahLst/>
              <a:cxnLst/>
              <a:rect l="l" t="t" r="r" b="b"/>
              <a:pathLst>
                <a:path w="17261" h="20894" extrusionOk="0">
                  <a:moveTo>
                    <a:pt x="2161" y="0"/>
                  </a:moveTo>
                  <a:cubicBezTo>
                    <a:pt x="2116" y="0"/>
                    <a:pt x="2071" y="29"/>
                    <a:pt x="2070" y="86"/>
                  </a:cubicBezTo>
                  <a:cubicBezTo>
                    <a:pt x="2008" y="3764"/>
                    <a:pt x="1946" y="7445"/>
                    <a:pt x="1796" y="11120"/>
                  </a:cubicBezTo>
                  <a:cubicBezTo>
                    <a:pt x="1663" y="14382"/>
                    <a:pt x="676" y="17564"/>
                    <a:pt x="129" y="20780"/>
                  </a:cubicBezTo>
                  <a:cubicBezTo>
                    <a:pt x="121" y="20837"/>
                    <a:pt x="153" y="20894"/>
                    <a:pt x="216" y="20894"/>
                  </a:cubicBezTo>
                  <a:lnTo>
                    <a:pt x="17105" y="20894"/>
                  </a:lnTo>
                  <a:cubicBezTo>
                    <a:pt x="17168" y="20894"/>
                    <a:pt x="17200" y="20837"/>
                    <a:pt x="17190" y="20780"/>
                  </a:cubicBezTo>
                  <a:cubicBezTo>
                    <a:pt x="16645" y="17564"/>
                    <a:pt x="15657" y="14382"/>
                    <a:pt x="15524" y="11121"/>
                  </a:cubicBezTo>
                  <a:cubicBezTo>
                    <a:pt x="15375" y="7445"/>
                    <a:pt x="15313" y="3764"/>
                    <a:pt x="15251" y="87"/>
                  </a:cubicBezTo>
                  <a:cubicBezTo>
                    <a:pt x="15250" y="29"/>
                    <a:pt x="15205" y="0"/>
                    <a:pt x="15160" y="0"/>
                  </a:cubicBezTo>
                  <a:cubicBezTo>
                    <a:pt x="15115" y="0"/>
                    <a:pt x="15071" y="29"/>
                    <a:pt x="15072" y="87"/>
                  </a:cubicBezTo>
                  <a:cubicBezTo>
                    <a:pt x="15118" y="2825"/>
                    <a:pt x="15172" y="5563"/>
                    <a:pt x="15251" y="8301"/>
                  </a:cubicBezTo>
                  <a:cubicBezTo>
                    <a:pt x="15301" y="10022"/>
                    <a:pt x="15201" y="11847"/>
                    <a:pt x="15558" y="13537"/>
                  </a:cubicBezTo>
                  <a:cubicBezTo>
                    <a:pt x="15787" y="14624"/>
                    <a:pt x="16042" y="15705"/>
                    <a:pt x="16265" y="16794"/>
                  </a:cubicBezTo>
                  <a:cubicBezTo>
                    <a:pt x="16373" y="17322"/>
                    <a:pt x="17260" y="20509"/>
                    <a:pt x="17045" y="20715"/>
                  </a:cubicBezTo>
                  <a:cubicBezTo>
                    <a:pt x="16944" y="20811"/>
                    <a:pt x="16656" y="20843"/>
                    <a:pt x="16302" y="20843"/>
                  </a:cubicBezTo>
                  <a:cubicBezTo>
                    <a:pt x="15595" y="20843"/>
                    <a:pt x="14623" y="20715"/>
                    <a:pt x="14354" y="20715"/>
                  </a:cubicBezTo>
                  <a:lnTo>
                    <a:pt x="4165" y="20715"/>
                  </a:lnTo>
                  <a:cubicBezTo>
                    <a:pt x="3444" y="20715"/>
                    <a:pt x="2582" y="20822"/>
                    <a:pt x="1774" y="20822"/>
                  </a:cubicBezTo>
                  <a:cubicBezTo>
                    <a:pt x="1370" y="20822"/>
                    <a:pt x="980" y="20795"/>
                    <a:pt x="627" y="20715"/>
                  </a:cubicBezTo>
                  <a:cubicBezTo>
                    <a:pt x="0" y="20571"/>
                    <a:pt x="314" y="20572"/>
                    <a:pt x="498" y="19697"/>
                  </a:cubicBezTo>
                  <a:cubicBezTo>
                    <a:pt x="837" y="18085"/>
                    <a:pt x="1114" y="16461"/>
                    <a:pt x="1467" y="14851"/>
                  </a:cubicBezTo>
                  <a:cubicBezTo>
                    <a:pt x="2513" y="10082"/>
                    <a:pt x="2166" y="4952"/>
                    <a:pt x="2248" y="86"/>
                  </a:cubicBezTo>
                  <a:cubicBezTo>
                    <a:pt x="2249" y="29"/>
                    <a:pt x="2205" y="0"/>
                    <a:pt x="2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3" name="Google Shape;3903;p49"/>
            <p:cNvSpPr/>
            <p:nvPr/>
          </p:nvSpPr>
          <p:spPr>
            <a:xfrm>
              <a:off x="6091579" y="2021682"/>
              <a:ext cx="138136" cy="67074"/>
            </a:xfrm>
            <a:custGeom>
              <a:avLst/>
              <a:gdLst/>
              <a:ahLst/>
              <a:cxnLst/>
              <a:rect l="l" t="t" r="r" b="b"/>
              <a:pathLst>
                <a:path w="4053" h="1968" extrusionOk="0">
                  <a:moveTo>
                    <a:pt x="2303" y="0"/>
                  </a:moveTo>
                  <a:cubicBezTo>
                    <a:pt x="1561" y="0"/>
                    <a:pt x="822" y="110"/>
                    <a:pt x="102" y="324"/>
                  </a:cubicBezTo>
                  <a:cubicBezTo>
                    <a:pt x="1" y="355"/>
                    <a:pt x="32" y="501"/>
                    <a:pt x="122" y="501"/>
                  </a:cubicBezTo>
                  <a:cubicBezTo>
                    <a:pt x="130" y="501"/>
                    <a:pt x="139" y="500"/>
                    <a:pt x="149" y="497"/>
                  </a:cubicBezTo>
                  <a:cubicBezTo>
                    <a:pt x="859" y="285"/>
                    <a:pt x="1598" y="169"/>
                    <a:pt x="2338" y="169"/>
                  </a:cubicBezTo>
                  <a:cubicBezTo>
                    <a:pt x="2489" y="169"/>
                    <a:pt x="2639" y="174"/>
                    <a:pt x="2789" y="184"/>
                  </a:cubicBezTo>
                  <a:cubicBezTo>
                    <a:pt x="3019" y="198"/>
                    <a:pt x="3797" y="195"/>
                    <a:pt x="3851" y="291"/>
                  </a:cubicBezTo>
                  <a:cubicBezTo>
                    <a:pt x="3883" y="350"/>
                    <a:pt x="3842" y="491"/>
                    <a:pt x="3854" y="552"/>
                  </a:cubicBezTo>
                  <a:cubicBezTo>
                    <a:pt x="3934" y="962"/>
                    <a:pt x="3867" y="1468"/>
                    <a:pt x="3873" y="1881"/>
                  </a:cubicBezTo>
                  <a:cubicBezTo>
                    <a:pt x="3874" y="1939"/>
                    <a:pt x="3918" y="1967"/>
                    <a:pt x="3963" y="1967"/>
                  </a:cubicBezTo>
                  <a:cubicBezTo>
                    <a:pt x="4008" y="1967"/>
                    <a:pt x="4052" y="1939"/>
                    <a:pt x="4052" y="1881"/>
                  </a:cubicBezTo>
                  <a:cubicBezTo>
                    <a:pt x="4043" y="1345"/>
                    <a:pt x="4036" y="809"/>
                    <a:pt x="4029" y="274"/>
                  </a:cubicBezTo>
                  <a:cubicBezTo>
                    <a:pt x="4028" y="235"/>
                    <a:pt x="4002" y="196"/>
                    <a:pt x="3963" y="187"/>
                  </a:cubicBezTo>
                  <a:cubicBezTo>
                    <a:pt x="3414" y="62"/>
                    <a:pt x="2858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4" name="Google Shape;3904;p49"/>
            <p:cNvSpPr/>
            <p:nvPr/>
          </p:nvSpPr>
          <p:spPr>
            <a:xfrm>
              <a:off x="5853572" y="2021579"/>
              <a:ext cx="302516" cy="121163"/>
            </a:xfrm>
            <a:custGeom>
              <a:avLst/>
              <a:gdLst/>
              <a:ahLst/>
              <a:cxnLst/>
              <a:rect l="l" t="t" r="r" b="b"/>
              <a:pathLst>
                <a:path w="8876" h="3555" extrusionOk="0">
                  <a:moveTo>
                    <a:pt x="1" y="1"/>
                  </a:moveTo>
                  <a:lnTo>
                    <a:pt x="1" y="1"/>
                  </a:lnTo>
                  <a:cubicBezTo>
                    <a:pt x="159" y="685"/>
                    <a:pt x="827" y="3216"/>
                    <a:pt x="2130" y="3476"/>
                  </a:cubicBezTo>
                  <a:cubicBezTo>
                    <a:pt x="2277" y="3505"/>
                    <a:pt x="2417" y="3518"/>
                    <a:pt x="2551" y="3518"/>
                  </a:cubicBezTo>
                  <a:cubicBezTo>
                    <a:pt x="3793" y="3518"/>
                    <a:pt x="4475" y="2379"/>
                    <a:pt x="4475" y="2379"/>
                  </a:cubicBezTo>
                  <a:cubicBezTo>
                    <a:pt x="4475" y="2379"/>
                    <a:pt x="5362" y="3554"/>
                    <a:pt x="6442" y="3554"/>
                  </a:cubicBezTo>
                  <a:cubicBezTo>
                    <a:pt x="6547" y="3554"/>
                    <a:pt x="6655" y="3543"/>
                    <a:pt x="6763" y="3519"/>
                  </a:cubicBezTo>
                  <a:cubicBezTo>
                    <a:pt x="8303" y="3169"/>
                    <a:pt x="8754" y="921"/>
                    <a:pt x="8875" y="8"/>
                  </a:cubicBezTo>
                  <a:lnTo>
                    <a:pt x="8875" y="8"/>
                  </a:lnTo>
                  <a:cubicBezTo>
                    <a:pt x="7861" y="88"/>
                    <a:pt x="7062" y="361"/>
                    <a:pt x="7062" y="361"/>
                  </a:cubicBezTo>
                  <a:cubicBezTo>
                    <a:pt x="7062" y="361"/>
                    <a:pt x="6412" y="2051"/>
                    <a:pt x="4474" y="2051"/>
                  </a:cubicBezTo>
                  <a:cubicBezTo>
                    <a:pt x="2622" y="2051"/>
                    <a:pt x="1886" y="361"/>
                    <a:pt x="1886" y="361"/>
                  </a:cubicBezTo>
                  <a:cubicBezTo>
                    <a:pt x="1886" y="361"/>
                    <a:pt x="1054" y="7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5" name="Google Shape;3905;p49"/>
            <p:cNvSpPr/>
            <p:nvPr/>
          </p:nvSpPr>
          <p:spPr>
            <a:xfrm>
              <a:off x="6002109" y="2018785"/>
              <a:ext cx="157120" cy="126446"/>
            </a:xfrm>
            <a:custGeom>
              <a:avLst/>
              <a:gdLst/>
              <a:ahLst/>
              <a:cxnLst/>
              <a:rect l="l" t="t" r="r" b="b"/>
              <a:pathLst>
                <a:path w="4610" h="3710" extrusionOk="0">
                  <a:moveTo>
                    <a:pt x="4525" y="0"/>
                  </a:moveTo>
                  <a:cubicBezTo>
                    <a:pt x="4523" y="0"/>
                    <a:pt x="4520" y="0"/>
                    <a:pt x="4517" y="1"/>
                  </a:cubicBezTo>
                  <a:cubicBezTo>
                    <a:pt x="3896" y="63"/>
                    <a:pt x="3275" y="161"/>
                    <a:pt x="2680" y="358"/>
                  </a:cubicBezTo>
                  <a:cubicBezTo>
                    <a:pt x="2582" y="390"/>
                    <a:pt x="2611" y="535"/>
                    <a:pt x="2699" y="535"/>
                  </a:cubicBezTo>
                  <a:cubicBezTo>
                    <a:pt x="2708" y="535"/>
                    <a:pt x="2717" y="533"/>
                    <a:pt x="2727" y="530"/>
                  </a:cubicBezTo>
                  <a:cubicBezTo>
                    <a:pt x="2938" y="461"/>
                    <a:pt x="3152" y="406"/>
                    <a:pt x="3367" y="357"/>
                  </a:cubicBezTo>
                  <a:cubicBezTo>
                    <a:pt x="3580" y="309"/>
                    <a:pt x="3848" y="215"/>
                    <a:pt x="4074" y="215"/>
                  </a:cubicBezTo>
                  <a:cubicBezTo>
                    <a:pt x="4103" y="215"/>
                    <a:pt x="4131" y="216"/>
                    <a:pt x="4159" y="220"/>
                  </a:cubicBezTo>
                  <a:cubicBezTo>
                    <a:pt x="4254" y="232"/>
                    <a:pt x="4315" y="234"/>
                    <a:pt x="4354" y="234"/>
                  </a:cubicBezTo>
                  <a:cubicBezTo>
                    <a:pt x="4381" y="234"/>
                    <a:pt x="4396" y="233"/>
                    <a:pt x="4405" y="233"/>
                  </a:cubicBezTo>
                  <a:cubicBezTo>
                    <a:pt x="4441" y="233"/>
                    <a:pt x="4346" y="253"/>
                    <a:pt x="4369" y="465"/>
                  </a:cubicBezTo>
                  <a:cubicBezTo>
                    <a:pt x="4423" y="982"/>
                    <a:pt x="4018" y="1844"/>
                    <a:pt x="3787" y="2277"/>
                  </a:cubicBezTo>
                  <a:cubicBezTo>
                    <a:pt x="3424" y="2959"/>
                    <a:pt x="2825" y="3537"/>
                    <a:pt x="2065" y="3537"/>
                  </a:cubicBezTo>
                  <a:cubicBezTo>
                    <a:pt x="1903" y="3537"/>
                    <a:pt x="1734" y="3510"/>
                    <a:pt x="1557" y="3453"/>
                  </a:cubicBezTo>
                  <a:cubicBezTo>
                    <a:pt x="1017" y="3277"/>
                    <a:pt x="525" y="2844"/>
                    <a:pt x="180" y="2398"/>
                  </a:cubicBezTo>
                  <a:cubicBezTo>
                    <a:pt x="162" y="2376"/>
                    <a:pt x="142" y="2367"/>
                    <a:pt x="122" y="2367"/>
                  </a:cubicBezTo>
                  <a:cubicBezTo>
                    <a:pt x="59" y="2367"/>
                    <a:pt x="0" y="2456"/>
                    <a:pt x="53" y="2524"/>
                  </a:cubicBezTo>
                  <a:cubicBezTo>
                    <a:pt x="549" y="3162"/>
                    <a:pt x="1313" y="3710"/>
                    <a:pt x="2104" y="3710"/>
                  </a:cubicBezTo>
                  <a:cubicBezTo>
                    <a:pt x="2396" y="3710"/>
                    <a:pt x="2692" y="3635"/>
                    <a:pt x="2979" y="3463"/>
                  </a:cubicBezTo>
                  <a:cubicBezTo>
                    <a:pt x="4076" y="2807"/>
                    <a:pt x="4440" y="1288"/>
                    <a:pt x="4603" y="114"/>
                  </a:cubicBezTo>
                  <a:cubicBezTo>
                    <a:pt x="4610" y="65"/>
                    <a:pt x="4583" y="0"/>
                    <a:pt x="4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6" name="Google Shape;3906;p49"/>
            <p:cNvSpPr/>
            <p:nvPr/>
          </p:nvSpPr>
          <p:spPr>
            <a:xfrm>
              <a:off x="5850266" y="2018546"/>
              <a:ext cx="159881" cy="126242"/>
            </a:xfrm>
            <a:custGeom>
              <a:avLst/>
              <a:gdLst/>
              <a:ahLst/>
              <a:cxnLst/>
              <a:rect l="l" t="t" r="r" b="b"/>
              <a:pathLst>
                <a:path w="4691" h="3704" extrusionOk="0">
                  <a:moveTo>
                    <a:pt x="91" y="0"/>
                  </a:moveTo>
                  <a:cubicBezTo>
                    <a:pt x="35" y="0"/>
                    <a:pt x="1" y="64"/>
                    <a:pt x="12" y="113"/>
                  </a:cubicBezTo>
                  <a:cubicBezTo>
                    <a:pt x="280" y="1252"/>
                    <a:pt x="748" y="3055"/>
                    <a:pt x="1945" y="3565"/>
                  </a:cubicBezTo>
                  <a:cubicBezTo>
                    <a:pt x="2170" y="3660"/>
                    <a:pt x="2403" y="3704"/>
                    <a:pt x="2635" y="3704"/>
                  </a:cubicBezTo>
                  <a:cubicBezTo>
                    <a:pt x="3436" y="3704"/>
                    <a:pt x="4230" y="3186"/>
                    <a:pt x="4649" y="2513"/>
                  </a:cubicBezTo>
                  <a:cubicBezTo>
                    <a:pt x="4690" y="2446"/>
                    <a:pt x="4629" y="2381"/>
                    <a:pt x="4567" y="2381"/>
                  </a:cubicBezTo>
                  <a:cubicBezTo>
                    <a:pt x="4540" y="2381"/>
                    <a:pt x="4513" y="2394"/>
                    <a:pt x="4494" y="2424"/>
                  </a:cubicBezTo>
                  <a:cubicBezTo>
                    <a:pt x="4226" y="2854"/>
                    <a:pt x="3782" y="3236"/>
                    <a:pt x="3301" y="3403"/>
                  </a:cubicBezTo>
                  <a:cubicBezTo>
                    <a:pt x="3075" y="3481"/>
                    <a:pt x="2865" y="3517"/>
                    <a:pt x="2669" y="3517"/>
                  </a:cubicBezTo>
                  <a:cubicBezTo>
                    <a:pt x="1896" y="3517"/>
                    <a:pt x="1345" y="2958"/>
                    <a:pt x="948" y="2219"/>
                  </a:cubicBezTo>
                  <a:cubicBezTo>
                    <a:pt x="725" y="1802"/>
                    <a:pt x="204" y="854"/>
                    <a:pt x="251" y="338"/>
                  </a:cubicBezTo>
                  <a:cubicBezTo>
                    <a:pt x="256" y="282"/>
                    <a:pt x="250" y="248"/>
                    <a:pt x="241" y="228"/>
                  </a:cubicBezTo>
                  <a:lnTo>
                    <a:pt x="241" y="228"/>
                  </a:lnTo>
                  <a:cubicBezTo>
                    <a:pt x="248" y="228"/>
                    <a:pt x="255" y="229"/>
                    <a:pt x="264" y="229"/>
                  </a:cubicBezTo>
                  <a:cubicBezTo>
                    <a:pt x="295" y="229"/>
                    <a:pt x="341" y="223"/>
                    <a:pt x="407" y="207"/>
                  </a:cubicBezTo>
                  <a:cubicBezTo>
                    <a:pt x="441" y="198"/>
                    <a:pt x="481" y="194"/>
                    <a:pt x="523" y="194"/>
                  </a:cubicBezTo>
                  <a:cubicBezTo>
                    <a:pt x="762" y="194"/>
                    <a:pt x="1106" y="314"/>
                    <a:pt x="1302" y="359"/>
                  </a:cubicBezTo>
                  <a:cubicBezTo>
                    <a:pt x="1524" y="408"/>
                    <a:pt x="1745" y="464"/>
                    <a:pt x="1959" y="537"/>
                  </a:cubicBezTo>
                  <a:cubicBezTo>
                    <a:pt x="1970" y="540"/>
                    <a:pt x="1980" y="542"/>
                    <a:pt x="1989" y="542"/>
                  </a:cubicBezTo>
                  <a:cubicBezTo>
                    <a:pt x="2076" y="542"/>
                    <a:pt x="2105" y="397"/>
                    <a:pt x="2007" y="365"/>
                  </a:cubicBezTo>
                  <a:cubicBezTo>
                    <a:pt x="1390" y="158"/>
                    <a:pt x="744" y="58"/>
                    <a:pt x="98" y="1"/>
                  </a:cubicBezTo>
                  <a:cubicBezTo>
                    <a:pt x="96" y="0"/>
                    <a:pt x="93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7" name="Google Shape;3907;p49"/>
            <p:cNvSpPr/>
            <p:nvPr/>
          </p:nvSpPr>
          <p:spPr>
            <a:xfrm>
              <a:off x="5914105" y="2030782"/>
              <a:ext cx="184011" cy="62473"/>
            </a:xfrm>
            <a:custGeom>
              <a:avLst/>
              <a:gdLst/>
              <a:ahLst/>
              <a:cxnLst/>
              <a:rect l="l" t="t" r="r" b="b"/>
              <a:pathLst>
                <a:path w="5399" h="1833" extrusionOk="0">
                  <a:moveTo>
                    <a:pt x="121" y="0"/>
                  </a:moveTo>
                  <a:cubicBezTo>
                    <a:pt x="63" y="0"/>
                    <a:pt x="1" y="65"/>
                    <a:pt x="33" y="137"/>
                  </a:cubicBezTo>
                  <a:cubicBezTo>
                    <a:pt x="543" y="1256"/>
                    <a:pt x="1653" y="1832"/>
                    <a:pt x="2751" y="1832"/>
                  </a:cubicBezTo>
                  <a:cubicBezTo>
                    <a:pt x="3833" y="1832"/>
                    <a:pt x="4904" y="1271"/>
                    <a:pt x="5372" y="116"/>
                  </a:cubicBezTo>
                  <a:cubicBezTo>
                    <a:pt x="5398" y="51"/>
                    <a:pt x="5345" y="9"/>
                    <a:pt x="5290" y="9"/>
                  </a:cubicBezTo>
                  <a:cubicBezTo>
                    <a:pt x="5254" y="9"/>
                    <a:pt x="5217" y="26"/>
                    <a:pt x="5200" y="68"/>
                  </a:cubicBezTo>
                  <a:cubicBezTo>
                    <a:pt x="4765" y="1141"/>
                    <a:pt x="3779" y="1651"/>
                    <a:pt x="2775" y="1651"/>
                  </a:cubicBezTo>
                  <a:cubicBezTo>
                    <a:pt x="1730" y="1651"/>
                    <a:pt x="666" y="1097"/>
                    <a:pt x="188" y="47"/>
                  </a:cubicBezTo>
                  <a:cubicBezTo>
                    <a:pt x="173" y="14"/>
                    <a:pt x="14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8" name="Google Shape;3908;p49"/>
            <p:cNvSpPr/>
            <p:nvPr/>
          </p:nvSpPr>
          <p:spPr>
            <a:xfrm>
              <a:off x="5886326" y="2111187"/>
              <a:ext cx="119732" cy="143624"/>
            </a:xfrm>
            <a:custGeom>
              <a:avLst/>
              <a:gdLst/>
              <a:ahLst/>
              <a:cxnLst/>
              <a:rect l="l" t="t" r="r" b="b"/>
              <a:pathLst>
                <a:path w="3513" h="4214" extrusionOk="0">
                  <a:moveTo>
                    <a:pt x="3262" y="1"/>
                  </a:moveTo>
                  <a:cubicBezTo>
                    <a:pt x="2039" y="1477"/>
                    <a:pt x="0" y="2379"/>
                    <a:pt x="0" y="2379"/>
                  </a:cubicBezTo>
                  <a:lnTo>
                    <a:pt x="1902" y="4214"/>
                  </a:lnTo>
                  <a:cubicBezTo>
                    <a:pt x="3390" y="2294"/>
                    <a:pt x="3513" y="253"/>
                    <a:pt x="3513" y="253"/>
                  </a:cubicBezTo>
                  <a:lnTo>
                    <a:pt x="32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9" name="Google Shape;3909;p49"/>
            <p:cNvSpPr/>
            <p:nvPr/>
          </p:nvSpPr>
          <p:spPr>
            <a:xfrm>
              <a:off x="6006029" y="2111187"/>
              <a:ext cx="119800" cy="143624"/>
            </a:xfrm>
            <a:custGeom>
              <a:avLst/>
              <a:gdLst/>
              <a:ahLst/>
              <a:cxnLst/>
              <a:rect l="l" t="t" r="r" b="b"/>
              <a:pathLst>
                <a:path w="3515" h="4214" extrusionOk="0">
                  <a:moveTo>
                    <a:pt x="251" y="1"/>
                  </a:moveTo>
                  <a:lnTo>
                    <a:pt x="1" y="253"/>
                  </a:lnTo>
                  <a:cubicBezTo>
                    <a:pt x="1" y="253"/>
                    <a:pt x="125" y="2294"/>
                    <a:pt x="1612" y="4214"/>
                  </a:cubicBezTo>
                  <a:lnTo>
                    <a:pt x="3514" y="2379"/>
                  </a:lnTo>
                  <a:cubicBezTo>
                    <a:pt x="3514" y="2379"/>
                    <a:pt x="1475" y="1477"/>
                    <a:pt x="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0" name="Google Shape;3910;p49"/>
            <p:cNvSpPr/>
            <p:nvPr/>
          </p:nvSpPr>
          <p:spPr>
            <a:xfrm>
              <a:off x="5882884" y="2108153"/>
              <a:ext cx="126310" cy="149690"/>
            </a:xfrm>
            <a:custGeom>
              <a:avLst/>
              <a:gdLst/>
              <a:ahLst/>
              <a:cxnLst/>
              <a:rect l="l" t="t" r="r" b="b"/>
              <a:pathLst>
                <a:path w="3706" h="4392" extrusionOk="0">
                  <a:moveTo>
                    <a:pt x="3349" y="259"/>
                  </a:moveTo>
                  <a:cubicBezTo>
                    <a:pt x="3389" y="259"/>
                    <a:pt x="3439" y="295"/>
                    <a:pt x="3522" y="376"/>
                  </a:cubicBezTo>
                  <a:lnTo>
                    <a:pt x="3522" y="376"/>
                  </a:lnTo>
                  <a:cubicBezTo>
                    <a:pt x="3442" y="1419"/>
                    <a:pt x="3029" y="2487"/>
                    <a:pt x="2513" y="3381"/>
                  </a:cubicBezTo>
                  <a:cubicBezTo>
                    <a:pt x="2436" y="3514"/>
                    <a:pt x="2055" y="4203"/>
                    <a:pt x="2029" y="4203"/>
                  </a:cubicBezTo>
                  <a:cubicBezTo>
                    <a:pt x="2029" y="4203"/>
                    <a:pt x="2029" y="4203"/>
                    <a:pt x="2029" y="4203"/>
                  </a:cubicBezTo>
                  <a:cubicBezTo>
                    <a:pt x="1973" y="4203"/>
                    <a:pt x="1808" y="3991"/>
                    <a:pt x="1769" y="3952"/>
                  </a:cubicBezTo>
                  <a:cubicBezTo>
                    <a:pt x="1435" y="3630"/>
                    <a:pt x="1100" y="3307"/>
                    <a:pt x="766" y="2985"/>
                  </a:cubicBezTo>
                  <a:cubicBezTo>
                    <a:pt x="687" y="2909"/>
                    <a:pt x="366" y="2576"/>
                    <a:pt x="229" y="2487"/>
                  </a:cubicBezTo>
                  <a:lnTo>
                    <a:pt x="229" y="2487"/>
                  </a:lnTo>
                  <a:cubicBezTo>
                    <a:pt x="392" y="2441"/>
                    <a:pt x="824" y="2200"/>
                    <a:pt x="912" y="2150"/>
                  </a:cubicBezTo>
                  <a:cubicBezTo>
                    <a:pt x="1415" y="1866"/>
                    <a:pt x="1901" y="1545"/>
                    <a:pt x="2353" y="1185"/>
                  </a:cubicBezTo>
                  <a:cubicBezTo>
                    <a:pt x="2608" y="982"/>
                    <a:pt x="2873" y="768"/>
                    <a:pt x="3091" y="524"/>
                  </a:cubicBezTo>
                  <a:cubicBezTo>
                    <a:pt x="3235" y="363"/>
                    <a:pt x="3279" y="259"/>
                    <a:pt x="3349" y="259"/>
                  </a:cubicBezTo>
                  <a:close/>
                  <a:moveTo>
                    <a:pt x="3362" y="0"/>
                  </a:moveTo>
                  <a:cubicBezTo>
                    <a:pt x="3339" y="0"/>
                    <a:pt x="3316" y="8"/>
                    <a:pt x="3300" y="26"/>
                  </a:cubicBezTo>
                  <a:cubicBezTo>
                    <a:pt x="2426" y="1037"/>
                    <a:pt x="1277" y="1843"/>
                    <a:pt x="56" y="2390"/>
                  </a:cubicBezTo>
                  <a:cubicBezTo>
                    <a:pt x="4" y="2414"/>
                    <a:pt x="0" y="2494"/>
                    <a:pt x="38" y="2531"/>
                  </a:cubicBezTo>
                  <a:cubicBezTo>
                    <a:pt x="672" y="3142"/>
                    <a:pt x="1306" y="3754"/>
                    <a:pt x="1940" y="4365"/>
                  </a:cubicBezTo>
                  <a:cubicBezTo>
                    <a:pt x="1958" y="4383"/>
                    <a:pt x="1979" y="4391"/>
                    <a:pt x="2000" y="4391"/>
                  </a:cubicBezTo>
                  <a:cubicBezTo>
                    <a:pt x="2030" y="4391"/>
                    <a:pt x="2060" y="4374"/>
                    <a:pt x="2080" y="4347"/>
                  </a:cubicBezTo>
                  <a:cubicBezTo>
                    <a:pt x="2930" y="3203"/>
                    <a:pt x="3600" y="1790"/>
                    <a:pt x="3703" y="346"/>
                  </a:cubicBezTo>
                  <a:lnTo>
                    <a:pt x="3703" y="346"/>
                  </a:lnTo>
                  <a:cubicBezTo>
                    <a:pt x="3703" y="345"/>
                    <a:pt x="3703" y="344"/>
                    <a:pt x="3703" y="343"/>
                  </a:cubicBezTo>
                  <a:lnTo>
                    <a:pt x="3703" y="343"/>
                  </a:lnTo>
                  <a:cubicBezTo>
                    <a:pt x="3703" y="342"/>
                    <a:pt x="3703" y="342"/>
                    <a:pt x="3703" y="342"/>
                  </a:cubicBezTo>
                  <a:cubicBezTo>
                    <a:pt x="3706" y="305"/>
                    <a:pt x="3689" y="280"/>
                    <a:pt x="3665" y="267"/>
                  </a:cubicBezTo>
                  <a:lnTo>
                    <a:pt x="3665" y="267"/>
                  </a:lnTo>
                  <a:cubicBezTo>
                    <a:pt x="3586" y="186"/>
                    <a:pt x="3506" y="107"/>
                    <a:pt x="3427" y="26"/>
                  </a:cubicBezTo>
                  <a:cubicBezTo>
                    <a:pt x="3410" y="9"/>
                    <a:pt x="3386" y="0"/>
                    <a:pt x="3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1" name="Google Shape;3911;p49"/>
            <p:cNvSpPr/>
            <p:nvPr/>
          </p:nvSpPr>
          <p:spPr>
            <a:xfrm>
              <a:off x="6002927" y="2108153"/>
              <a:ext cx="126310" cy="149690"/>
            </a:xfrm>
            <a:custGeom>
              <a:avLst/>
              <a:gdLst/>
              <a:ahLst/>
              <a:cxnLst/>
              <a:rect l="l" t="t" r="r" b="b"/>
              <a:pathLst>
                <a:path w="3706" h="4392" extrusionOk="0">
                  <a:moveTo>
                    <a:pt x="334" y="256"/>
                  </a:moveTo>
                  <a:cubicBezTo>
                    <a:pt x="376" y="256"/>
                    <a:pt x="404" y="327"/>
                    <a:pt x="529" y="434"/>
                  </a:cubicBezTo>
                  <a:cubicBezTo>
                    <a:pt x="781" y="648"/>
                    <a:pt x="1001" y="897"/>
                    <a:pt x="1258" y="1108"/>
                  </a:cubicBezTo>
                  <a:cubicBezTo>
                    <a:pt x="1715" y="1481"/>
                    <a:pt x="2206" y="1811"/>
                    <a:pt x="2717" y="2106"/>
                  </a:cubicBezTo>
                  <a:cubicBezTo>
                    <a:pt x="2870" y="2194"/>
                    <a:pt x="3293" y="2325"/>
                    <a:pt x="3478" y="2467"/>
                  </a:cubicBezTo>
                  <a:lnTo>
                    <a:pt x="3478" y="2467"/>
                  </a:lnTo>
                  <a:cubicBezTo>
                    <a:pt x="3464" y="2490"/>
                    <a:pt x="3436" y="2530"/>
                    <a:pt x="3365" y="2575"/>
                  </a:cubicBezTo>
                  <a:cubicBezTo>
                    <a:pt x="3212" y="2673"/>
                    <a:pt x="3070" y="2860"/>
                    <a:pt x="2940" y="2985"/>
                  </a:cubicBezTo>
                  <a:cubicBezTo>
                    <a:pt x="2621" y="3292"/>
                    <a:pt x="2303" y="3600"/>
                    <a:pt x="1984" y="3907"/>
                  </a:cubicBezTo>
                  <a:cubicBezTo>
                    <a:pt x="1938" y="3952"/>
                    <a:pt x="1741" y="4202"/>
                    <a:pt x="1678" y="4203"/>
                  </a:cubicBezTo>
                  <a:cubicBezTo>
                    <a:pt x="1661" y="4203"/>
                    <a:pt x="1336" y="3622"/>
                    <a:pt x="1265" y="3505"/>
                  </a:cubicBezTo>
                  <a:cubicBezTo>
                    <a:pt x="708" y="2582"/>
                    <a:pt x="268" y="1465"/>
                    <a:pt x="184" y="376"/>
                  </a:cubicBezTo>
                  <a:lnTo>
                    <a:pt x="184" y="376"/>
                  </a:lnTo>
                  <a:cubicBezTo>
                    <a:pt x="268" y="292"/>
                    <a:pt x="305" y="256"/>
                    <a:pt x="334" y="256"/>
                  </a:cubicBezTo>
                  <a:close/>
                  <a:moveTo>
                    <a:pt x="345" y="0"/>
                  </a:moveTo>
                  <a:cubicBezTo>
                    <a:pt x="321" y="0"/>
                    <a:pt x="296" y="9"/>
                    <a:pt x="280" y="26"/>
                  </a:cubicBezTo>
                  <a:cubicBezTo>
                    <a:pt x="200" y="106"/>
                    <a:pt x="121" y="186"/>
                    <a:pt x="41" y="267"/>
                  </a:cubicBezTo>
                  <a:lnTo>
                    <a:pt x="41" y="267"/>
                  </a:lnTo>
                  <a:cubicBezTo>
                    <a:pt x="17" y="280"/>
                    <a:pt x="0" y="305"/>
                    <a:pt x="3" y="342"/>
                  </a:cubicBezTo>
                  <a:cubicBezTo>
                    <a:pt x="105" y="1787"/>
                    <a:pt x="776" y="3202"/>
                    <a:pt x="1626" y="4347"/>
                  </a:cubicBezTo>
                  <a:cubicBezTo>
                    <a:pt x="1646" y="4374"/>
                    <a:pt x="1676" y="4391"/>
                    <a:pt x="1706" y="4391"/>
                  </a:cubicBezTo>
                  <a:cubicBezTo>
                    <a:pt x="1727" y="4391"/>
                    <a:pt x="1748" y="4383"/>
                    <a:pt x="1767" y="4365"/>
                  </a:cubicBezTo>
                  <a:cubicBezTo>
                    <a:pt x="2400" y="3754"/>
                    <a:pt x="3034" y="3142"/>
                    <a:pt x="3668" y="2531"/>
                  </a:cubicBezTo>
                  <a:cubicBezTo>
                    <a:pt x="3706" y="2494"/>
                    <a:pt x="3703" y="2414"/>
                    <a:pt x="3650" y="2390"/>
                  </a:cubicBezTo>
                  <a:cubicBezTo>
                    <a:pt x="2430" y="1843"/>
                    <a:pt x="1280" y="1037"/>
                    <a:pt x="405" y="26"/>
                  </a:cubicBezTo>
                  <a:cubicBezTo>
                    <a:pt x="390" y="8"/>
                    <a:pt x="367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2" name="Google Shape;3912;p49"/>
            <p:cNvSpPr/>
            <p:nvPr/>
          </p:nvSpPr>
          <p:spPr>
            <a:xfrm>
              <a:off x="5990077" y="2093633"/>
              <a:ext cx="32106" cy="47170"/>
            </a:xfrm>
            <a:custGeom>
              <a:avLst/>
              <a:gdLst/>
              <a:ahLst/>
              <a:cxnLst/>
              <a:rect l="l" t="t" r="r" b="b"/>
              <a:pathLst>
                <a:path w="942" h="1384" extrusionOk="0">
                  <a:moveTo>
                    <a:pt x="470" y="1"/>
                  </a:moveTo>
                  <a:cubicBezTo>
                    <a:pt x="221" y="1"/>
                    <a:pt x="46" y="282"/>
                    <a:pt x="24" y="546"/>
                  </a:cubicBezTo>
                  <a:cubicBezTo>
                    <a:pt x="0" y="811"/>
                    <a:pt x="59" y="1362"/>
                    <a:pt x="470" y="1383"/>
                  </a:cubicBezTo>
                  <a:cubicBezTo>
                    <a:pt x="477" y="1383"/>
                    <a:pt x="485" y="1383"/>
                    <a:pt x="492" y="1383"/>
                  </a:cubicBezTo>
                  <a:cubicBezTo>
                    <a:pt x="882" y="1383"/>
                    <a:pt x="942" y="864"/>
                    <a:pt x="921" y="635"/>
                  </a:cubicBezTo>
                  <a:cubicBezTo>
                    <a:pt x="901" y="402"/>
                    <a:pt x="757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3" name="Google Shape;3913;p49"/>
            <p:cNvSpPr/>
            <p:nvPr/>
          </p:nvSpPr>
          <p:spPr>
            <a:xfrm>
              <a:off x="5992327" y="2095746"/>
              <a:ext cx="17961" cy="18507"/>
            </a:xfrm>
            <a:custGeom>
              <a:avLst/>
              <a:gdLst/>
              <a:ahLst/>
              <a:cxnLst/>
              <a:rect l="l" t="t" r="r" b="b"/>
              <a:pathLst>
                <a:path w="527" h="543" extrusionOk="0">
                  <a:moveTo>
                    <a:pt x="427" y="1"/>
                  </a:moveTo>
                  <a:cubicBezTo>
                    <a:pt x="354" y="1"/>
                    <a:pt x="246" y="74"/>
                    <a:pt x="180" y="152"/>
                  </a:cubicBezTo>
                  <a:cubicBezTo>
                    <a:pt x="46" y="311"/>
                    <a:pt x="0" y="486"/>
                    <a:pt x="54" y="532"/>
                  </a:cubicBezTo>
                  <a:cubicBezTo>
                    <a:pt x="62" y="539"/>
                    <a:pt x="74" y="543"/>
                    <a:pt x="88" y="543"/>
                  </a:cubicBezTo>
                  <a:cubicBezTo>
                    <a:pt x="168" y="543"/>
                    <a:pt x="327" y="444"/>
                    <a:pt x="406" y="337"/>
                  </a:cubicBezTo>
                  <a:cubicBezTo>
                    <a:pt x="499" y="210"/>
                    <a:pt x="526" y="45"/>
                    <a:pt x="465" y="10"/>
                  </a:cubicBezTo>
                  <a:cubicBezTo>
                    <a:pt x="454" y="4"/>
                    <a:pt x="441" y="1"/>
                    <a:pt x="427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4" name="Google Shape;3914;p49"/>
            <p:cNvSpPr/>
            <p:nvPr/>
          </p:nvSpPr>
          <p:spPr>
            <a:xfrm>
              <a:off x="5980670" y="2090566"/>
              <a:ext cx="51499" cy="53271"/>
            </a:xfrm>
            <a:custGeom>
              <a:avLst/>
              <a:gdLst/>
              <a:ahLst/>
              <a:cxnLst/>
              <a:rect l="l" t="t" r="r" b="b"/>
              <a:pathLst>
                <a:path w="1511" h="1563" extrusionOk="0">
                  <a:moveTo>
                    <a:pt x="746" y="180"/>
                  </a:moveTo>
                  <a:lnTo>
                    <a:pt x="746" y="180"/>
                  </a:lnTo>
                  <a:cubicBezTo>
                    <a:pt x="1176" y="222"/>
                    <a:pt x="1257" y="1192"/>
                    <a:pt x="878" y="1359"/>
                  </a:cubicBezTo>
                  <a:cubicBezTo>
                    <a:pt x="835" y="1378"/>
                    <a:pt x="795" y="1386"/>
                    <a:pt x="758" y="1386"/>
                  </a:cubicBezTo>
                  <a:cubicBezTo>
                    <a:pt x="318" y="1386"/>
                    <a:pt x="188" y="237"/>
                    <a:pt x="746" y="180"/>
                  </a:cubicBezTo>
                  <a:close/>
                  <a:moveTo>
                    <a:pt x="756" y="0"/>
                  </a:moveTo>
                  <a:cubicBezTo>
                    <a:pt x="753" y="0"/>
                    <a:pt x="749" y="0"/>
                    <a:pt x="746" y="1"/>
                  </a:cubicBezTo>
                  <a:cubicBezTo>
                    <a:pt x="742" y="0"/>
                    <a:pt x="739" y="0"/>
                    <a:pt x="736" y="0"/>
                  </a:cubicBezTo>
                  <a:cubicBezTo>
                    <a:pt x="723" y="0"/>
                    <a:pt x="712" y="2"/>
                    <a:pt x="703" y="7"/>
                  </a:cubicBezTo>
                  <a:lnTo>
                    <a:pt x="703" y="7"/>
                  </a:lnTo>
                  <a:cubicBezTo>
                    <a:pt x="1" y="134"/>
                    <a:pt x="42" y="1563"/>
                    <a:pt x="758" y="1563"/>
                  </a:cubicBezTo>
                  <a:cubicBezTo>
                    <a:pt x="778" y="1563"/>
                    <a:pt x="798" y="1561"/>
                    <a:pt x="819" y="1559"/>
                  </a:cubicBezTo>
                  <a:cubicBezTo>
                    <a:pt x="1511" y="1484"/>
                    <a:pt x="1417" y="129"/>
                    <a:pt x="789" y="7"/>
                  </a:cubicBezTo>
                  <a:lnTo>
                    <a:pt x="789" y="7"/>
                  </a:lnTo>
                  <a:cubicBezTo>
                    <a:pt x="779" y="3"/>
                    <a:pt x="769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5" name="Google Shape;3915;p49"/>
            <p:cNvSpPr/>
            <p:nvPr/>
          </p:nvSpPr>
          <p:spPr>
            <a:xfrm>
              <a:off x="6363499" y="912926"/>
              <a:ext cx="372590" cy="949913"/>
            </a:xfrm>
            <a:custGeom>
              <a:avLst/>
              <a:gdLst/>
              <a:ahLst/>
              <a:cxnLst/>
              <a:rect l="l" t="t" r="r" b="b"/>
              <a:pathLst>
                <a:path w="10932" h="27871" extrusionOk="0">
                  <a:moveTo>
                    <a:pt x="4726" y="1"/>
                  </a:moveTo>
                  <a:cubicBezTo>
                    <a:pt x="2265" y="1"/>
                    <a:pt x="463" y="1789"/>
                    <a:pt x="463" y="1789"/>
                  </a:cubicBezTo>
                  <a:lnTo>
                    <a:pt x="463" y="3123"/>
                  </a:lnTo>
                  <a:cubicBezTo>
                    <a:pt x="1938" y="4019"/>
                    <a:pt x="2852" y="5701"/>
                    <a:pt x="2193" y="8808"/>
                  </a:cubicBezTo>
                  <a:cubicBezTo>
                    <a:pt x="1536" y="11916"/>
                    <a:pt x="0" y="15603"/>
                    <a:pt x="1060" y="18256"/>
                  </a:cubicBezTo>
                  <a:cubicBezTo>
                    <a:pt x="2121" y="20910"/>
                    <a:pt x="5476" y="20747"/>
                    <a:pt x="5876" y="22184"/>
                  </a:cubicBezTo>
                  <a:cubicBezTo>
                    <a:pt x="6478" y="24345"/>
                    <a:pt x="3923" y="26223"/>
                    <a:pt x="6584" y="27853"/>
                  </a:cubicBezTo>
                  <a:cubicBezTo>
                    <a:pt x="6604" y="27865"/>
                    <a:pt x="6624" y="27870"/>
                    <a:pt x="6643" y="27870"/>
                  </a:cubicBezTo>
                  <a:cubicBezTo>
                    <a:pt x="6717" y="27870"/>
                    <a:pt x="6778" y="27789"/>
                    <a:pt x="6736" y="27711"/>
                  </a:cubicBezTo>
                  <a:cubicBezTo>
                    <a:pt x="6513" y="27285"/>
                    <a:pt x="6326" y="26562"/>
                    <a:pt x="7136" y="25945"/>
                  </a:cubicBezTo>
                  <a:cubicBezTo>
                    <a:pt x="8373" y="25004"/>
                    <a:pt x="10932" y="23369"/>
                    <a:pt x="10932" y="20887"/>
                  </a:cubicBezTo>
                  <a:cubicBezTo>
                    <a:pt x="10932" y="18404"/>
                    <a:pt x="6899" y="17205"/>
                    <a:pt x="8226" y="13196"/>
                  </a:cubicBezTo>
                  <a:cubicBezTo>
                    <a:pt x="10054" y="7675"/>
                    <a:pt x="10360" y="2447"/>
                    <a:pt x="7362" y="729"/>
                  </a:cubicBezTo>
                  <a:cubicBezTo>
                    <a:pt x="6439" y="199"/>
                    <a:pt x="5546" y="1"/>
                    <a:pt x="4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6" name="Google Shape;3916;p49"/>
            <p:cNvSpPr/>
            <p:nvPr/>
          </p:nvSpPr>
          <p:spPr>
            <a:xfrm>
              <a:off x="6376996" y="1016950"/>
              <a:ext cx="182784" cy="588128"/>
            </a:xfrm>
            <a:custGeom>
              <a:avLst/>
              <a:gdLst/>
              <a:ahLst/>
              <a:cxnLst/>
              <a:rect l="l" t="t" r="r" b="b"/>
              <a:pathLst>
                <a:path w="5363" h="17256" extrusionOk="0">
                  <a:moveTo>
                    <a:pt x="267" y="1"/>
                  </a:moveTo>
                  <a:cubicBezTo>
                    <a:pt x="140" y="1"/>
                    <a:pt x="66" y="8"/>
                    <a:pt x="61" y="8"/>
                  </a:cubicBezTo>
                  <a:cubicBezTo>
                    <a:pt x="26" y="12"/>
                    <a:pt x="1" y="42"/>
                    <a:pt x="4" y="77"/>
                  </a:cubicBezTo>
                  <a:cubicBezTo>
                    <a:pt x="7" y="110"/>
                    <a:pt x="34" y="134"/>
                    <a:pt x="66" y="134"/>
                  </a:cubicBezTo>
                  <a:cubicBezTo>
                    <a:pt x="69" y="134"/>
                    <a:pt x="71" y="134"/>
                    <a:pt x="74" y="134"/>
                  </a:cubicBezTo>
                  <a:cubicBezTo>
                    <a:pt x="79" y="134"/>
                    <a:pt x="149" y="127"/>
                    <a:pt x="269" y="127"/>
                  </a:cubicBezTo>
                  <a:cubicBezTo>
                    <a:pt x="1041" y="127"/>
                    <a:pt x="3874" y="384"/>
                    <a:pt x="4774" y="4089"/>
                  </a:cubicBezTo>
                  <a:cubicBezTo>
                    <a:pt x="5231" y="5973"/>
                    <a:pt x="4596" y="8131"/>
                    <a:pt x="3980" y="10217"/>
                  </a:cubicBezTo>
                  <a:cubicBezTo>
                    <a:pt x="3168" y="12970"/>
                    <a:pt x="2402" y="15571"/>
                    <a:pt x="4236" y="17239"/>
                  </a:cubicBezTo>
                  <a:cubicBezTo>
                    <a:pt x="4248" y="17250"/>
                    <a:pt x="4264" y="17255"/>
                    <a:pt x="4279" y="17255"/>
                  </a:cubicBezTo>
                  <a:cubicBezTo>
                    <a:pt x="4296" y="17255"/>
                    <a:pt x="4313" y="17248"/>
                    <a:pt x="4326" y="17234"/>
                  </a:cubicBezTo>
                  <a:cubicBezTo>
                    <a:pt x="4350" y="17208"/>
                    <a:pt x="4348" y="17169"/>
                    <a:pt x="4322" y="17145"/>
                  </a:cubicBezTo>
                  <a:cubicBezTo>
                    <a:pt x="2546" y="15531"/>
                    <a:pt x="3302" y="12967"/>
                    <a:pt x="4102" y="10253"/>
                  </a:cubicBezTo>
                  <a:cubicBezTo>
                    <a:pt x="4722" y="8150"/>
                    <a:pt x="5362" y="5977"/>
                    <a:pt x="4897" y="4060"/>
                  </a:cubicBezTo>
                  <a:cubicBezTo>
                    <a:pt x="3976" y="270"/>
                    <a:pt x="1068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7" name="Google Shape;3917;p49"/>
            <p:cNvSpPr/>
            <p:nvPr/>
          </p:nvSpPr>
          <p:spPr>
            <a:xfrm>
              <a:off x="6509855" y="1296031"/>
              <a:ext cx="139125" cy="539492"/>
            </a:xfrm>
            <a:custGeom>
              <a:avLst/>
              <a:gdLst/>
              <a:ahLst/>
              <a:cxnLst/>
              <a:rect l="l" t="t" r="r" b="b"/>
              <a:pathLst>
                <a:path w="4082" h="15829" extrusionOk="0">
                  <a:moveTo>
                    <a:pt x="694" y="0"/>
                  </a:moveTo>
                  <a:cubicBezTo>
                    <a:pt x="665" y="0"/>
                    <a:pt x="638" y="24"/>
                    <a:pt x="633" y="55"/>
                  </a:cubicBezTo>
                  <a:cubicBezTo>
                    <a:pt x="233" y="2836"/>
                    <a:pt x="0" y="5746"/>
                    <a:pt x="1872" y="8073"/>
                  </a:cubicBezTo>
                  <a:cubicBezTo>
                    <a:pt x="3928" y="10628"/>
                    <a:pt x="3310" y="12142"/>
                    <a:pt x="2338" y="13396"/>
                  </a:cubicBezTo>
                  <a:cubicBezTo>
                    <a:pt x="1180" y="14889"/>
                    <a:pt x="1897" y="15769"/>
                    <a:pt x="1928" y="15807"/>
                  </a:cubicBezTo>
                  <a:cubicBezTo>
                    <a:pt x="1940" y="15821"/>
                    <a:pt x="1958" y="15829"/>
                    <a:pt x="1976" y="15829"/>
                  </a:cubicBezTo>
                  <a:cubicBezTo>
                    <a:pt x="1990" y="15829"/>
                    <a:pt x="2005" y="15824"/>
                    <a:pt x="2016" y="15814"/>
                  </a:cubicBezTo>
                  <a:cubicBezTo>
                    <a:pt x="2043" y="15791"/>
                    <a:pt x="2047" y="15752"/>
                    <a:pt x="2024" y="15725"/>
                  </a:cubicBezTo>
                  <a:cubicBezTo>
                    <a:pt x="1996" y="15692"/>
                    <a:pt x="1346" y="14881"/>
                    <a:pt x="2437" y="13474"/>
                  </a:cubicBezTo>
                  <a:cubicBezTo>
                    <a:pt x="3442" y="12178"/>
                    <a:pt x="4081" y="10618"/>
                    <a:pt x="1971" y="7994"/>
                  </a:cubicBezTo>
                  <a:cubicBezTo>
                    <a:pt x="130" y="5707"/>
                    <a:pt x="363" y="2826"/>
                    <a:pt x="759" y="73"/>
                  </a:cubicBezTo>
                  <a:cubicBezTo>
                    <a:pt x="763" y="38"/>
                    <a:pt x="740" y="6"/>
                    <a:pt x="705" y="1"/>
                  </a:cubicBezTo>
                  <a:cubicBezTo>
                    <a:pt x="701" y="1"/>
                    <a:pt x="697" y="0"/>
                    <a:pt x="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8" name="Google Shape;3918;p49"/>
            <p:cNvSpPr/>
            <p:nvPr/>
          </p:nvSpPr>
          <p:spPr>
            <a:xfrm>
              <a:off x="6440188" y="957167"/>
              <a:ext cx="232000" cy="593308"/>
            </a:xfrm>
            <a:custGeom>
              <a:avLst/>
              <a:gdLst/>
              <a:ahLst/>
              <a:cxnLst/>
              <a:rect l="l" t="t" r="r" b="b"/>
              <a:pathLst>
                <a:path w="6807" h="17408" extrusionOk="0">
                  <a:moveTo>
                    <a:pt x="2062" y="0"/>
                  </a:moveTo>
                  <a:cubicBezTo>
                    <a:pt x="957" y="0"/>
                    <a:pt x="64" y="379"/>
                    <a:pt x="46" y="387"/>
                  </a:cubicBezTo>
                  <a:cubicBezTo>
                    <a:pt x="14" y="401"/>
                    <a:pt x="0" y="439"/>
                    <a:pt x="14" y="470"/>
                  </a:cubicBezTo>
                  <a:cubicBezTo>
                    <a:pt x="24" y="494"/>
                    <a:pt x="47" y="508"/>
                    <a:pt x="72" y="508"/>
                  </a:cubicBezTo>
                  <a:cubicBezTo>
                    <a:pt x="80" y="508"/>
                    <a:pt x="89" y="506"/>
                    <a:pt x="97" y="503"/>
                  </a:cubicBezTo>
                  <a:cubicBezTo>
                    <a:pt x="114" y="495"/>
                    <a:pt x="984" y="127"/>
                    <a:pt x="2058" y="127"/>
                  </a:cubicBezTo>
                  <a:cubicBezTo>
                    <a:pt x="3057" y="127"/>
                    <a:pt x="4231" y="445"/>
                    <a:pt x="5060" y="1669"/>
                  </a:cubicBezTo>
                  <a:cubicBezTo>
                    <a:pt x="6274" y="3462"/>
                    <a:pt x="5583" y="6619"/>
                    <a:pt x="4974" y="9405"/>
                  </a:cubicBezTo>
                  <a:cubicBezTo>
                    <a:pt x="4777" y="10301"/>
                    <a:pt x="4592" y="11148"/>
                    <a:pt x="4478" y="11906"/>
                  </a:cubicBezTo>
                  <a:cubicBezTo>
                    <a:pt x="4094" y="14481"/>
                    <a:pt x="5286" y="15800"/>
                    <a:pt x="6156" y="16764"/>
                  </a:cubicBezTo>
                  <a:cubicBezTo>
                    <a:pt x="6352" y="16981"/>
                    <a:pt x="6538" y="17186"/>
                    <a:pt x="6684" y="17383"/>
                  </a:cubicBezTo>
                  <a:cubicBezTo>
                    <a:pt x="6696" y="17399"/>
                    <a:pt x="6715" y="17408"/>
                    <a:pt x="6735" y="17408"/>
                  </a:cubicBezTo>
                  <a:cubicBezTo>
                    <a:pt x="6748" y="17408"/>
                    <a:pt x="6761" y="17404"/>
                    <a:pt x="6772" y="17396"/>
                  </a:cubicBezTo>
                  <a:cubicBezTo>
                    <a:pt x="6800" y="17375"/>
                    <a:pt x="6806" y="17335"/>
                    <a:pt x="6785" y="17308"/>
                  </a:cubicBezTo>
                  <a:cubicBezTo>
                    <a:pt x="6636" y="17107"/>
                    <a:pt x="6448" y="16899"/>
                    <a:pt x="6250" y="16679"/>
                  </a:cubicBezTo>
                  <a:cubicBezTo>
                    <a:pt x="5397" y="15734"/>
                    <a:pt x="4228" y="14441"/>
                    <a:pt x="4603" y="11925"/>
                  </a:cubicBezTo>
                  <a:cubicBezTo>
                    <a:pt x="4716" y="11171"/>
                    <a:pt x="4901" y="10326"/>
                    <a:pt x="5097" y="9432"/>
                  </a:cubicBezTo>
                  <a:cubicBezTo>
                    <a:pt x="5712" y="6621"/>
                    <a:pt x="6410" y="3437"/>
                    <a:pt x="5165" y="1597"/>
                  </a:cubicBezTo>
                  <a:cubicBezTo>
                    <a:pt x="4306" y="330"/>
                    <a:pt x="309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9" name="Google Shape;3919;p49"/>
            <p:cNvSpPr/>
            <p:nvPr/>
          </p:nvSpPr>
          <p:spPr>
            <a:xfrm>
              <a:off x="6588793" y="1532984"/>
              <a:ext cx="108757" cy="223138"/>
            </a:xfrm>
            <a:custGeom>
              <a:avLst/>
              <a:gdLst/>
              <a:ahLst/>
              <a:cxnLst/>
              <a:rect l="l" t="t" r="r" b="b"/>
              <a:pathLst>
                <a:path w="3191" h="6547" extrusionOk="0">
                  <a:moveTo>
                    <a:pt x="526" y="1"/>
                  </a:moveTo>
                  <a:cubicBezTo>
                    <a:pt x="511" y="1"/>
                    <a:pt x="496" y="6"/>
                    <a:pt x="483" y="18"/>
                  </a:cubicBezTo>
                  <a:cubicBezTo>
                    <a:pt x="458" y="42"/>
                    <a:pt x="456" y="82"/>
                    <a:pt x="480" y="107"/>
                  </a:cubicBezTo>
                  <a:cubicBezTo>
                    <a:pt x="579" y="214"/>
                    <a:pt x="683" y="323"/>
                    <a:pt x="791" y="435"/>
                  </a:cubicBezTo>
                  <a:cubicBezTo>
                    <a:pt x="1797" y="1492"/>
                    <a:pt x="3051" y="2807"/>
                    <a:pt x="2670" y="4274"/>
                  </a:cubicBezTo>
                  <a:cubicBezTo>
                    <a:pt x="2449" y="5125"/>
                    <a:pt x="1815" y="5432"/>
                    <a:pt x="1144" y="5758"/>
                  </a:cubicBezTo>
                  <a:cubicBezTo>
                    <a:pt x="761" y="5943"/>
                    <a:pt x="366" y="6135"/>
                    <a:pt x="29" y="6436"/>
                  </a:cubicBezTo>
                  <a:cubicBezTo>
                    <a:pt x="3" y="6459"/>
                    <a:pt x="1" y="6499"/>
                    <a:pt x="24" y="6525"/>
                  </a:cubicBezTo>
                  <a:cubicBezTo>
                    <a:pt x="36" y="6539"/>
                    <a:pt x="54" y="6546"/>
                    <a:pt x="71" y="6546"/>
                  </a:cubicBezTo>
                  <a:cubicBezTo>
                    <a:pt x="86" y="6546"/>
                    <a:pt x="101" y="6541"/>
                    <a:pt x="113" y="6531"/>
                  </a:cubicBezTo>
                  <a:cubicBezTo>
                    <a:pt x="436" y="6241"/>
                    <a:pt x="824" y="6053"/>
                    <a:pt x="1199" y="5871"/>
                  </a:cubicBezTo>
                  <a:cubicBezTo>
                    <a:pt x="1897" y="5533"/>
                    <a:pt x="2556" y="5213"/>
                    <a:pt x="2792" y="4305"/>
                  </a:cubicBezTo>
                  <a:cubicBezTo>
                    <a:pt x="3191" y="2770"/>
                    <a:pt x="1911" y="1427"/>
                    <a:pt x="882" y="348"/>
                  </a:cubicBezTo>
                  <a:cubicBezTo>
                    <a:pt x="775" y="236"/>
                    <a:pt x="671" y="126"/>
                    <a:pt x="572" y="21"/>
                  </a:cubicBezTo>
                  <a:cubicBezTo>
                    <a:pt x="560" y="7"/>
                    <a:pt x="543" y="1"/>
                    <a:pt x="526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0" name="Google Shape;3920;p49"/>
            <p:cNvSpPr/>
            <p:nvPr/>
          </p:nvSpPr>
          <p:spPr>
            <a:xfrm>
              <a:off x="6363499" y="930684"/>
              <a:ext cx="291610" cy="823570"/>
            </a:xfrm>
            <a:custGeom>
              <a:avLst/>
              <a:gdLst/>
              <a:ahLst/>
              <a:cxnLst/>
              <a:rect l="l" t="t" r="r" b="b"/>
              <a:pathLst>
                <a:path w="8556" h="24164" extrusionOk="0">
                  <a:moveTo>
                    <a:pt x="2398" y="1"/>
                  </a:moveTo>
                  <a:cubicBezTo>
                    <a:pt x="1210" y="528"/>
                    <a:pt x="463" y="1268"/>
                    <a:pt x="463" y="1268"/>
                  </a:cubicBezTo>
                  <a:lnTo>
                    <a:pt x="463" y="2602"/>
                  </a:lnTo>
                  <a:cubicBezTo>
                    <a:pt x="1938" y="3498"/>
                    <a:pt x="2852" y="5180"/>
                    <a:pt x="2193" y="8288"/>
                  </a:cubicBezTo>
                  <a:cubicBezTo>
                    <a:pt x="1536" y="11395"/>
                    <a:pt x="0" y="15082"/>
                    <a:pt x="1060" y="17735"/>
                  </a:cubicBezTo>
                  <a:cubicBezTo>
                    <a:pt x="2121" y="20389"/>
                    <a:pt x="5476" y="20226"/>
                    <a:pt x="5876" y="21663"/>
                  </a:cubicBezTo>
                  <a:cubicBezTo>
                    <a:pt x="6121" y="22543"/>
                    <a:pt x="5843" y="23375"/>
                    <a:pt x="5606" y="24163"/>
                  </a:cubicBezTo>
                  <a:cubicBezTo>
                    <a:pt x="6265" y="23976"/>
                    <a:pt x="6859" y="23573"/>
                    <a:pt x="7322" y="22982"/>
                  </a:cubicBezTo>
                  <a:cubicBezTo>
                    <a:pt x="8227" y="21828"/>
                    <a:pt x="8556" y="20325"/>
                    <a:pt x="8183" y="19060"/>
                  </a:cubicBezTo>
                  <a:cubicBezTo>
                    <a:pt x="7905" y="18119"/>
                    <a:pt x="7280" y="17436"/>
                    <a:pt x="6423" y="17139"/>
                  </a:cubicBezTo>
                  <a:cubicBezTo>
                    <a:pt x="6063" y="17015"/>
                    <a:pt x="5706" y="16953"/>
                    <a:pt x="5353" y="16953"/>
                  </a:cubicBezTo>
                  <a:cubicBezTo>
                    <a:pt x="4993" y="16953"/>
                    <a:pt x="4637" y="17018"/>
                    <a:pt x="4287" y="17147"/>
                  </a:cubicBezTo>
                  <a:cubicBezTo>
                    <a:pt x="4902" y="14793"/>
                    <a:pt x="5723" y="9604"/>
                    <a:pt x="2892" y="4683"/>
                  </a:cubicBezTo>
                  <a:cubicBezTo>
                    <a:pt x="2738" y="4416"/>
                    <a:pt x="2575" y="4159"/>
                    <a:pt x="2406" y="3909"/>
                  </a:cubicBezTo>
                  <a:cubicBezTo>
                    <a:pt x="2486" y="3687"/>
                    <a:pt x="2532" y="3449"/>
                    <a:pt x="2532" y="3200"/>
                  </a:cubicBezTo>
                  <a:cubicBezTo>
                    <a:pt x="2532" y="2739"/>
                    <a:pt x="2380" y="2313"/>
                    <a:pt x="2126" y="1966"/>
                  </a:cubicBezTo>
                  <a:cubicBezTo>
                    <a:pt x="2380" y="1620"/>
                    <a:pt x="2532" y="1195"/>
                    <a:pt x="2532" y="733"/>
                  </a:cubicBezTo>
                  <a:cubicBezTo>
                    <a:pt x="2532" y="475"/>
                    <a:pt x="2482" y="229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1" name="Google Shape;3921;p49"/>
            <p:cNvSpPr/>
            <p:nvPr/>
          </p:nvSpPr>
          <p:spPr>
            <a:xfrm>
              <a:off x="6289981" y="909960"/>
              <a:ext cx="452888" cy="954992"/>
            </a:xfrm>
            <a:custGeom>
              <a:avLst/>
              <a:gdLst/>
              <a:ahLst/>
              <a:cxnLst/>
              <a:rect l="l" t="t" r="r" b="b"/>
              <a:pathLst>
                <a:path w="13288" h="28020" extrusionOk="0">
                  <a:moveTo>
                    <a:pt x="8623" y="26930"/>
                  </a:moveTo>
                  <a:lnTo>
                    <a:pt x="8623" y="26930"/>
                  </a:lnTo>
                  <a:cubicBezTo>
                    <a:pt x="8621" y="26939"/>
                    <a:pt x="8619" y="26956"/>
                    <a:pt x="8617" y="26983"/>
                  </a:cubicBezTo>
                  <a:lnTo>
                    <a:pt x="8617" y="26983"/>
                  </a:lnTo>
                  <a:cubicBezTo>
                    <a:pt x="8618" y="26965"/>
                    <a:pt x="8620" y="26948"/>
                    <a:pt x="8623" y="26930"/>
                  </a:cubicBezTo>
                  <a:close/>
                  <a:moveTo>
                    <a:pt x="8617" y="26983"/>
                  </a:moveTo>
                  <a:lnTo>
                    <a:pt x="8617" y="26983"/>
                  </a:lnTo>
                  <a:cubicBezTo>
                    <a:pt x="8617" y="26984"/>
                    <a:pt x="8617" y="26985"/>
                    <a:pt x="8617" y="26986"/>
                  </a:cubicBezTo>
                  <a:cubicBezTo>
                    <a:pt x="8617" y="26985"/>
                    <a:pt x="8617" y="26984"/>
                    <a:pt x="8617" y="26983"/>
                  </a:cubicBezTo>
                  <a:close/>
                  <a:moveTo>
                    <a:pt x="6900" y="183"/>
                  </a:moveTo>
                  <a:cubicBezTo>
                    <a:pt x="9517" y="183"/>
                    <a:pt x="11382" y="2235"/>
                    <a:pt x="11634" y="5016"/>
                  </a:cubicBezTo>
                  <a:cubicBezTo>
                    <a:pt x="11761" y="6419"/>
                    <a:pt x="11607" y="7844"/>
                    <a:pt x="11355" y="9223"/>
                  </a:cubicBezTo>
                  <a:cubicBezTo>
                    <a:pt x="11055" y="10860"/>
                    <a:pt x="10372" y="12421"/>
                    <a:pt x="10096" y="14050"/>
                  </a:cubicBezTo>
                  <a:cubicBezTo>
                    <a:pt x="9828" y="15630"/>
                    <a:pt x="10488" y="16896"/>
                    <a:pt x="11440" y="18103"/>
                  </a:cubicBezTo>
                  <a:cubicBezTo>
                    <a:pt x="12016" y="18832"/>
                    <a:pt x="12746" y="19560"/>
                    <a:pt x="12948" y="20501"/>
                  </a:cubicBezTo>
                  <a:cubicBezTo>
                    <a:pt x="13288" y="22086"/>
                    <a:pt x="12140" y="23558"/>
                    <a:pt x="11044" y="24548"/>
                  </a:cubicBezTo>
                  <a:cubicBezTo>
                    <a:pt x="10406" y="25123"/>
                    <a:pt x="9389" y="25589"/>
                    <a:pt x="8890" y="26303"/>
                  </a:cubicBezTo>
                  <a:cubicBezTo>
                    <a:pt x="8741" y="26515"/>
                    <a:pt x="8654" y="26683"/>
                    <a:pt x="8623" y="26930"/>
                  </a:cubicBezTo>
                  <a:lnTo>
                    <a:pt x="8623" y="26930"/>
                  </a:lnTo>
                  <a:cubicBezTo>
                    <a:pt x="8623" y="26925"/>
                    <a:pt x="8624" y="26923"/>
                    <a:pt x="8625" y="26923"/>
                  </a:cubicBezTo>
                  <a:lnTo>
                    <a:pt x="8625" y="26923"/>
                  </a:lnTo>
                  <a:cubicBezTo>
                    <a:pt x="8633" y="26923"/>
                    <a:pt x="8615" y="27454"/>
                    <a:pt x="8659" y="27454"/>
                  </a:cubicBezTo>
                  <a:cubicBezTo>
                    <a:pt x="8662" y="27454"/>
                    <a:pt x="8664" y="27453"/>
                    <a:pt x="8667" y="27449"/>
                  </a:cubicBezTo>
                  <a:cubicBezTo>
                    <a:pt x="8675" y="27504"/>
                    <a:pt x="8690" y="27557"/>
                    <a:pt x="8712" y="27607"/>
                  </a:cubicBezTo>
                  <a:cubicBezTo>
                    <a:pt x="8270" y="27549"/>
                    <a:pt x="7989" y="27317"/>
                    <a:pt x="7868" y="26912"/>
                  </a:cubicBezTo>
                  <a:cubicBezTo>
                    <a:pt x="6903" y="25343"/>
                    <a:pt x="9085" y="23336"/>
                    <a:pt x="7849" y="21776"/>
                  </a:cubicBezTo>
                  <a:cubicBezTo>
                    <a:pt x="7460" y="21284"/>
                    <a:pt x="6742" y="21063"/>
                    <a:pt x="6194" y="20812"/>
                  </a:cubicBezTo>
                  <a:cubicBezTo>
                    <a:pt x="4841" y="20191"/>
                    <a:pt x="3634" y="19445"/>
                    <a:pt x="3169" y="17934"/>
                  </a:cubicBezTo>
                  <a:cubicBezTo>
                    <a:pt x="1812" y="13529"/>
                    <a:pt x="7594" y="6413"/>
                    <a:pt x="2709" y="3161"/>
                  </a:cubicBezTo>
                  <a:lnTo>
                    <a:pt x="2709" y="3161"/>
                  </a:lnTo>
                  <a:cubicBezTo>
                    <a:pt x="2702" y="2716"/>
                    <a:pt x="2607" y="2164"/>
                    <a:pt x="2817" y="1817"/>
                  </a:cubicBezTo>
                  <a:cubicBezTo>
                    <a:pt x="3219" y="1149"/>
                    <a:pt x="4701" y="596"/>
                    <a:pt x="5349" y="410"/>
                  </a:cubicBezTo>
                  <a:cubicBezTo>
                    <a:pt x="5889" y="256"/>
                    <a:pt x="6408" y="183"/>
                    <a:pt x="6900" y="183"/>
                  </a:cubicBezTo>
                  <a:close/>
                  <a:moveTo>
                    <a:pt x="6893" y="0"/>
                  </a:moveTo>
                  <a:cubicBezTo>
                    <a:pt x="6662" y="0"/>
                    <a:pt x="6427" y="15"/>
                    <a:pt x="6187" y="46"/>
                  </a:cubicBezTo>
                  <a:cubicBezTo>
                    <a:pt x="5066" y="189"/>
                    <a:pt x="3761" y="718"/>
                    <a:pt x="2920" y="1500"/>
                  </a:cubicBezTo>
                  <a:cubicBezTo>
                    <a:pt x="2357" y="2023"/>
                    <a:pt x="2531" y="2395"/>
                    <a:pt x="2531" y="3210"/>
                  </a:cubicBezTo>
                  <a:cubicBezTo>
                    <a:pt x="2531" y="3243"/>
                    <a:pt x="2545" y="3266"/>
                    <a:pt x="2566" y="3280"/>
                  </a:cubicBezTo>
                  <a:lnTo>
                    <a:pt x="2566" y="3280"/>
                  </a:lnTo>
                  <a:cubicBezTo>
                    <a:pt x="2569" y="3282"/>
                    <a:pt x="2572" y="3285"/>
                    <a:pt x="2575" y="3287"/>
                  </a:cubicBezTo>
                  <a:cubicBezTo>
                    <a:pt x="8108" y="6896"/>
                    <a:pt x="0" y="14760"/>
                    <a:pt x="3703" y="19346"/>
                  </a:cubicBezTo>
                  <a:cubicBezTo>
                    <a:pt x="4328" y="20120"/>
                    <a:pt x="5218" y="20559"/>
                    <a:pt x="6104" y="20965"/>
                  </a:cubicBezTo>
                  <a:cubicBezTo>
                    <a:pt x="7539" y="21624"/>
                    <a:pt x="8300" y="22207"/>
                    <a:pt x="7897" y="23984"/>
                  </a:cubicBezTo>
                  <a:cubicBezTo>
                    <a:pt x="7697" y="24864"/>
                    <a:pt x="7213" y="25778"/>
                    <a:pt x="7514" y="26693"/>
                  </a:cubicBezTo>
                  <a:cubicBezTo>
                    <a:pt x="7669" y="27166"/>
                    <a:pt x="8262" y="28019"/>
                    <a:pt x="8822" y="28019"/>
                  </a:cubicBezTo>
                  <a:cubicBezTo>
                    <a:pt x="8839" y="28019"/>
                    <a:pt x="8856" y="28018"/>
                    <a:pt x="8872" y="28017"/>
                  </a:cubicBezTo>
                  <a:cubicBezTo>
                    <a:pt x="8908" y="28013"/>
                    <a:pt x="8952" y="27991"/>
                    <a:pt x="8959" y="27951"/>
                  </a:cubicBezTo>
                  <a:cubicBezTo>
                    <a:pt x="9080" y="27201"/>
                    <a:pt x="9271" y="26297"/>
                    <a:pt x="9794" y="25769"/>
                  </a:cubicBezTo>
                  <a:cubicBezTo>
                    <a:pt x="10288" y="25272"/>
                    <a:pt x="10939" y="24911"/>
                    <a:pt x="11447" y="24416"/>
                  </a:cubicBezTo>
                  <a:cubicBezTo>
                    <a:pt x="12335" y="23552"/>
                    <a:pt x="13111" y="22457"/>
                    <a:pt x="13166" y="21177"/>
                  </a:cubicBezTo>
                  <a:cubicBezTo>
                    <a:pt x="13273" y="18658"/>
                    <a:pt x="10194" y="17403"/>
                    <a:pt x="10204" y="14792"/>
                  </a:cubicBezTo>
                  <a:cubicBezTo>
                    <a:pt x="10208" y="13753"/>
                    <a:pt x="10665" y="12750"/>
                    <a:pt x="10942" y="11764"/>
                  </a:cubicBezTo>
                  <a:cubicBezTo>
                    <a:pt x="11238" y="10709"/>
                    <a:pt x="11482" y="9636"/>
                    <a:pt x="11646" y="8552"/>
                  </a:cubicBezTo>
                  <a:cubicBezTo>
                    <a:pt x="11879" y="7011"/>
                    <a:pt x="11986" y="5390"/>
                    <a:pt x="11638" y="3857"/>
                  </a:cubicBezTo>
                  <a:cubicBezTo>
                    <a:pt x="11108" y="1530"/>
                    <a:pt x="9229" y="0"/>
                    <a:pt x="6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2" name="Google Shape;3922;p49"/>
            <p:cNvSpPr/>
            <p:nvPr/>
          </p:nvSpPr>
          <p:spPr>
            <a:xfrm>
              <a:off x="6433235" y="1496616"/>
              <a:ext cx="209607" cy="229989"/>
            </a:xfrm>
            <a:custGeom>
              <a:avLst/>
              <a:gdLst/>
              <a:ahLst/>
              <a:cxnLst/>
              <a:rect l="l" t="t" r="r" b="b"/>
              <a:pathLst>
                <a:path w="6150" h="6748" extrusionOk="0">
                  <a:moveTo>
                    <a:pt x="2848" y="0"/>
                  </a:moveTo>
                  <a:cubicBezTo>
                    <a:pt x="1275" y="0"/>
                    <a:pt x="299" y="1342"/>
                    <a:pt x="299" y="1342"/>
                  </a:cubicBezTo>
                  <a:lnTo>
                    <a:pt x="1" y="5476"/>
                  </a:lnTo>
                  <a:cubicBezTo>
                    <a:pt x="374" y="6252"/>
                    <a:pt x="1277" y="6747"/>
                    <a:pt x="2254" y="6747"/>
                  </a:cubicBezTo>
                  <a:cubicBezTo>
                    <a:pt x="3079" y="6747"/>
                    <a:pt x="3957" y="6393"/>
                    <a:pt x="4613" y="5555"/>
                  </a:cubicBezTo>
                  <a:cubicBezTo>
                    <a:pt x="6149" y="3592"/>
                    <a:pt x="5752" y="838"/>
                    <a:pt x="3824" y="170"/>
                  </a:cubicBezTo>
                  <a:cubicBezTo>
                    <a:pt x="3478" y="50"/>
                    <a:pt x="3152" y="0"/>
                    <a:pt x="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3" name="Google Shape;3923;p49"/>
            <p:cNvSpPr/>
            <p:nvPr/>
          </p:nvSpPr>
          <p:spPr>
            <a:xfrm>
              <a:off x="6454639" y="1532166"/>
              <a:ext cx="132649" cy="98771"/>
            </a:xfrm>
            <a:custGeom>
              <a:avLst/>
              <a:gdLst/>
              <a:ahLst/>
              <a:cxnLst/>
              <a:rect l="l" t="t" r="r" b="b"/>
              <a:pathLst>
                <a:path w="3892" h="2898" extrusionOk="0">
                  <a:moveTo>
                    <a:pt x="2408" y="0"/>
                  </a:moveTo>
                  <a:cubicBezTo>
                    <a:pt x="2349" y="0"/>
                    <a:pt x="2289" y="4"/>
                    <a:pt x="2227" y="11"/>
                  </a:cubicBezTo>
                  <a:cubicBezTo>
                    <a:pt x="943" y="170"/>
                    <a:pt x="367" y="1742"/>
                    <a:pt x="22" y="2788"/>
                  </a:cubicBezTo>
                  <a:cubicBezTo>
                    <a:pt x="0" y="2854"/>
                    <a:pt x="54" y="2898"/>
                    <a:pt x="109" y="2898"/>
                  </a:cubicBezTo>
                  <a:cubicBezTo>
                    <a:pt x="144" y="2898"/>
                    <a:pt x="180" y="2879"/>
                    <a:pt x="194" y="2836"/>
                  </a:cubicBezTo>
                  <a:cubicBezTo>
                    <a:pt x="489" y="1940"/>
                    <a:pt x="950" y="588"/>
                    <a:pt x="1959" y="256"/>
                  </a:cubicBezTo>
                  <a:cubicBezTo>
                    <a:pt x="2109" y="206"/>
                    <a:pt x="2253" y="184"/>
                    <a:pt x="2388" y="184"/>
                  </a:cubicBezTo>
                  <a:cubicBezTo>
                    <a:pt x="3163" y="184"/>
                    <a:pt x="3681" y="928"/>
                    <a:pt x="3711" y="1719"/>
                  </a:cubicBezTo>
                  <a:cubicBezTo>
                    <a:pt x="3714" y="1777"/>
                    <a:pt x="3759" y="1805"/>
                    <a:pt x="3804" y="1805"/>
                  </a:cubicBezTo>
                  <a:cubicBezTo>
                    <a:pt x="3848" y="1805"/>
                    <a:pt x="3892" y="1777"/>
                    <a:pt x="3889" y="1719"/>
                  </a:cubicBezTo>
                  <a:cubicBezTo>
                    <a:pt x="3857" y="865"/>
                    <a:pt x="3306" y="0"/>
                    <a:pt x="2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4" name="Google Shape;3924;p49"/>
            <p:cNvSpPr/>
            <p:nvPr/>
          </p:nvSpPr>
          <p:spPr>
            <a:xfrm>
              <a:off x="6463228" y="1578179"/>
              <a:ext cx="95158" cy="49931"/>
            </a:xfrm>
            <a:custGeom>
              <a:avLst/>
              <a:gdLst/>
              <a:ahLst/>
              <a:cxnLst/>
              <a:rect l="l" t="t" r="r" b="b"/>
              <a:pathLst>
                <a:path w="2792" h="1465" extrusionOk="0">
                  <a:moveTo>
                    <a:pt x="1501" y="1"/>
                  </a:moveTo>
                  <a:cubicBezTo>
                    <a:pt x="1437" y="1"/>
                    <a:pt x="1370" y="6"/>
                    <a:pt x="1301" y="17"/>
                  </a:cubicBezTo>
                  <a:cubicBezTo>
                    <a:pt x="850" y="85"/>
                    <a:pt x="410" y="340"/>
                    <a:pt x="69" y="636"/>
                  </a:cubicBezTo>
                  <a:cubicBezTo>
                    <a:pt x="1" y="695"/>
                    <a:pt x="63" y="785"/>
                    <a:pt x="136" y="785"/>
                  </a:cubicBezTo>
                  <a:cubicBezTo>
                    <a:pt x="155" y="785"/>
                    <a:pt x="176" y="778"/>
                    <a:pt x="195" y="762"/>
                  </a:cubicBezTo>
                  <a:cubicBezTo>
                    <a:pt x="449" y="543"/>
                    <a:pt x="763" y="354"/>
                    <a:pt x="1083" y="253"/>
                  </a:cubicBezTo>
                  <a:cubicBezTo>
                    <a:pt x="1224" y="208"/>
                    <a:pt x="1354" y="187"/>
                    <a:pt x="1473" y="187"/>
                  </a:cubicBezTo>
                  <a:cubicBezTo>
                    <a:pt x="2094" y="187"/>
                    <a:pt x="2440" y="746"/>
                    <a:pt x="2603" y="1401"/>
                  </a:cubicBezTo>
                  <a:cubicBezTo>
                    <a:pt x="2614" y="1445"/>
                    <a:pt x="2648" y="1465"/>
                    <a:pt x="2683" y="1465"/>
                  </a:cubicBezTo>
                  <a:cubicBezTo>
                    <a:pt x="2736" y="1465"/>
                    <a:pt x="2792" y="1421"/>
                    <a:pt x="2775" y="1353"/>
                  </a:cubicBezTo>
                  <a:cubicBezTo>
                    <a:pt x="2605" y="673"/>
                    <a:pt x="2233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5" name="Google Shape;3925;p49"/>
            <p:cNvSpPr/>
            <p:nvPr/>
          </p:nvSpPr>
          <p:spPr>
            <a:xfrm>
              <a:off x="6433235" y="1496616"/>
              <a:ext cx="130366" cy="228898"/>
            </a:xfrm>
            <a:custGeom>
              <a:avLst/>
              <a:gdLst/>
              <a:ahLst/>
              <a:cxnLst/>
              <a:rect l="l" t="t" r="r" b="b"/>
              <a:pathLst>
                <a:path w="3825" h="6716" extrusionOk="0">
                  <a:moveTo>
                    <a:pt x="2848" y="0"/>
                  </a:moveTo>
                  <a:cubicBezTo>
                    <a:pt x="1275" y="0"/>
                    <a:pt x="299" y="1342"/>
                    <a:pt x="299" y="1342"/>
                  </a:cubicBezTo>
                  <a:lnTo>
                    <a:pt x="1" y="5476"/>
                  </a:lnTo>
                  <a:cubicBezTo>
                    <a:pt x="324" y="6147"/>
                    <a:pt x="1044" y="6603"/>
                    <a:pt x="1863" y="6716"/>
                  </a:cubicBezTo>
                  <a:cubicBezTo>
                    <a:pt x="2277" y="5053"/>
                    <a:pt x="1689" y="3125"/>
                    <a:pt x="1689" y="3125"/>
                  </a:cubicBezTo>
                  <a:cubicBezTo>
                    <a:pt x="2314" y="751"/>
                    <a:pt x="3824" y="170"/>
                    <a:pt x="3824" y="170"/>
                  </a:cubicBezTo>
                  <a:cubicBezTo>
                    <a:pt x="3478" y="50"/>
                    <a:pt x="3152" y="0"/>
                    <a:pt x="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6" name="Google Shape;3926;p49"/>
            <p:cNvSpPr/>
            <p:nvPr/>
          </p:nvSpPr>
          <p:spPr>
            <a:xfrm>
              <a:off x="6425975" y="1493719"/>
              <a:ext cx="221707" cy="235885"/>
            </a:xfrm>
            <a:custGeom>
              <a:avLst/>
              <a:gdLst/>
              <a:ahLst/>
              <a:cxnLst/>
              <a:rect l="l" t="t" r="r" b="b"/>
              <a:pathLst>
                <a:path w="6505" h="6921" extrusionOk="0">
                  <a:moveTo>
                    <a:pt x="3135" y="193"/>
                  </a:moveTo>
                  <a:cubicBezTo>
                    <a:pt x="3881" y="193"/>
                    <a:pt x="4607" y="488"/>
                    <a:pt x="5111" y="1164"/>
                  </a:cubicBezTo>
                  <a:cubicBezTo>
                    <a:pt x="6499" y="3024"/>
                    <a:pt x="5228" y="6270"/>
                    <a:pt x="2958" y="6700"/>
                  </a:cubicBezTo>
                  <a:cubicBezTo>
                    <a:pt x="2832" y="6723"/>
                    <a:pt x="2686" y="6736"/>
                    <a:pt x="2530" y="6736"/>
                  </a:cubicBezTo>
                  <a:cubicBezTo>
                    <a:pt x="1681" y="6736"/>
                    <a:pt x="505" y="6375"/>
                    <a:pt x="305" y="5547"/>
                  </a:cubicBezTo>
                  <a:cubicBezTo>
                    <a:pt x="229" y="5234"/>
                    <a:pt x="362" y="4742"/>
                    <a:pt x="385" y="4425"/>
                  </a:cubicBezTo>
                  <a:cubicBezTo>
                    <a:pt x="457" y="3437"/>
                    <a:pt x="528" y="2448"/>
                    <a:pt x="599" y="1459"/>
                  </a:cubicBezTo>
                  <a:lnTo>
                    <a:pt x="599" y="1459"/>
                  </a:lnTo>
                  <a:cubicBezTo>
                    <a:pt x="1196" y="675"/>
                    <a:pt x="2182" y="193"/>
                    <a:pt x="3135" y="193"/>
                  </a:cubicBezTo>
                  <a:close/>
                  <a:moveTo>
                    <a:pt x="3129" y="1"/>
                  </a:moveTo>
                  <a:cubicBezTo>
                    <a:pt x="2101" y="1"/>
                    <a:pt x="1066" y="542"/>
                    <a:pt x="435" y="1382"/>
                  </a:cubicBezTo>
                  <a:cubicBezTo>
                    <a:pt x="418" y="1406"/>
                    <a:pt x="415" y="1430"/>
                    <a:pt x="422" y="1450"/>
                  </a:cubicBezTo>
                  <a:lnTo>
                    <a:pt x="422" y="1450"/>
                  </a:lnTo>
                  <a:cubicBezTo>
                    <a:pt x="370" y="2167"/>
                    <a:pt x="318" y="2884"/>
                    <a:pt x="266" y="3601"/>
                  </a:cubicBezTo>
                  <a:cubicBezTo>
                    <a:pt x="226" y="4156"/>
                    <a:pt x="1" y="5015"/>
                    <a:pt x="125" y="5561"/>
                  </a:cubicBezTo>
                  <a:cubicBezTo>
                    <a:pt x="292" y="6296"/>
                    <a:pt x="1324" y="6771"/>
                    <a:pt x="1978" y="6880"/>
                  </a:cubicBezTo>
                  <a:cubicBezTo>
                    <a:pt x="2138" y="6907"/>
                    <a:pt x="2299" y="6920"/>
                    <a:pt x="2458" y="6920"/>
                  </a:cubicBezTo>
                  <a:cubicBezTo>
                    <a:pt x="3246" y="6920"/>
                    <a:pt x="4008" y="6599"/>
                    <a:pt x="4581" y="6043"/>
                  </a:cubicBezTo>
                  <a:cubicBezTo>
                    <a:pt x="5983" y="4682"/>
                    <a:pt x="6505" y="1839"/>
                    <a:pt x="4742" y="527"/>
                  </a:cubicBezTo>
                  <a:cubicBezTo>
                    <a:pt x="4252" y="163"/>
                    <a:pt x="3691" y="1"/>
                    <a:pt x="3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7" name="Google Shape;3927;p49"/>
            <p:cNvSpPr/>
            <p:nvPr/>
          </p:nvSpPr>
          <p:spPr>
            <a:xfrm>
              <a:off x="5369309" y="1496616"/>
              <a:ext cx="209573" cy="229989"/>
            </a:xfrm>
            <a:custGeom>
              <a:avLst/>
              <a:gdLst/>
              <a:ahLst/>
              <a:cxnLst/>
              <a:rect l="l" t="t" r="r" b="b"/>
              <a:pathLst>
                <a:path w="6149" h="6748" extrusionOk="0">
                  <a:moveTo>
                    <a:pt x="3302" y="0"/>
                  </a:moveTo>
                  <a:cubicBezTo>
                    <a:pt x="2998" y="0"/>
                    <a:pt x="2671" y="50"/>
                    <a:pt x="2326" y="170"/>
                  </a:cubicBezTo>
                  <a:cubicBezTo>
                    <a:pt x="398" y="838"/>
                    <a:pt x="0" y="3592"/>
                    <a:pt x="1537" y="5555"/>
                  </a:cubicBezTo>
                  <a:cubicBezTo>
                    <a:pt x="2193" y="6393"/>
                    <a:pt x="3071" y="6747"/>
                    <a:pt x="3896" y="6747"/>
                  </a:cubicBezTo>
                  <a:cubicBezTo>
                    <a:pt x="4873" y="6747"/>
                    <a:pt x="5776" y="6252"/>
                    <a:pt x="6149" y="5476"/>
                  </a:cubicBezTo>
                  <a:lnTo>
                    <a:pt x="5850" y="1342"/>
                  </a:lnTo>
                  <a:cubicBezTo>
                    <a:pt x="5850" y="1342"/>
                    <a:pt x="4874" y="0"/>
                    <a:pt x="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8" name="Google Shape;3928;p49"/>
            <p:cNvSpPr/>
            <p:nvPr/>
          </p:nvSpPr>
          <p:spPr>
            <a:xfrm>
              <a:off x="5424866" y="1532166"/>
              <a:ext cx="132649" cy="98771"/>
            </a:xfrm>
            <a:custGeom>
              <a:avLst/>
              <a:gdLst/>
              <a:ahLst/>
              <a:cxnLst/>
              <a:rect l="l" t="t" r="r" b="b"/>
              <a:pathLst>
                <a:path w="3892" h="2898" extrusionOk="0">
                  <a:moveTo>
                    <a:pt x="1484" y="0"/>
                  </a:moveTo>
                  <a:cubicBezTo>
                    <a:pt x="586" y="0"/>
                    <a:pt x="35" y="865"/>
                    <a:pt x="2" y="1719"/>
                  </a:cubicBezTo>
                  <a:cubicBezTo>
                    <a:pt x="0" y="1777"/>
                    <a:pt x="44" y="1806"/>
                    <a:pt x="88" y="1806"/>
                  </a:cubicBezTo>
                  <a:cubicBezTo>
                    <a:pt x="133" y="1806"/>
                    <a:pt x="178" y="1777"/>
                    <a:pt x="180" y="1719"/>
                  </a:cubicBezTo>
                  <a:cubicBezTo>
                    <a:pt x="210" y="947"/>
                    <a:pt x="729" y="176"/>
                    <a:pt x="1495" y="176"/>
                  </a:cubicBezTo>
                  <a:cubicBezTo>
                    <a:pt x="1633" y="176"/>
                    <a:pt x="1780" y="201"/>
                    <a:pt x="1933" y="256"/>
                  </a:cubicBezTo>
                  <a:cubicBezTo>
                    <a:pt x="2941" y="618"/>
                    <a:pt x="3397" y="1923"/>
                    <a:pt x="3697" y="2836"/>
                  </a:cubicBezTo>
                  <a:cubicBezTo>
                    <a:pt x="3712" y="2879"/>
                    <a:pt x="3747" y="2898"/>
                    <a:pt x="3783" y="2898"/>
                  </a:cubicBezTo>
                  <a:cubicBezTo>
                    <a:pt x="3837" y="2898"/>
                    <a:pt x="3891" y="2854"/>
                    <a:pt x="3869" y="2788"/>
                  </a:cubicBezTo>
                  <a:cubicBezTo>
                    <a:pt x="3524" y="1740"/>
                    <a:pt x="2950" y="170"/>
                    <a:pt x="1666" y="11"/>
                  </a:cubicBezTo>
                  <a:cubicBezTo>
                    <a:pt x="1604" y="4"/>
                    <a:pt x="1543" y="0"/>
                    <a:pt x="1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9" name="Google Shape;3929;p49"/>
            <p:cNvSpPr/>
            <p:nvPr/>
          </p:nvSpPr>
          <p:spPr>
            <a:xfrm>
              <a:off x="5453769" y="1578179"/>
              <a:ext cx="95158" cy="49931"/>
            </a:xfrm>
            <a:custGeom>
              <a:avLst/>
              <a:gdLst/>
              <a:ahLst/>
              <a:cxnLst/>
              <a:rect l="l" t="t" r="r" b="b"/>
              <a:pathLst>
                <a:path w="2792" h="1465" extrusionOk="0">
                  <a:moveTo>
                    <a:pt x="1291" y="1"/>
                  </a:moveTo>
                  <a:cubicBezTo>
                    <a:pt x="558" y="1"/>
                    <a:pt x="186" y="672"/>
                    <a:pt x="17" y="1353"/>
                  </a:cubicBezTo>
                  <a:cubicBezTo>
                    <a:pt x="0" y="1421"/>
                    <a:pt x="56" y="1465"/>
                    <a:pt x="109" y="1465"/>
                  </a:cubicBezTo>
                  <a:cubicBezTo>
                    <a:pt x="144" y="1465"/>
                    <a:pt x="178" y="1445"/>
                    <a:pt x="189" y="1401"/>
                  </a:cubicBezTo>
                  <a:cubicBezTo>
                    <a:pt x="352" y="747"/>
                    <a:pt x="698" y="188"/>
                    <a:pt x="1319" y="188"/>
                  </a:cubicBezTo>
                  <a:cubicBezTo>
                    <a:pt x="1438" y="188"/>
                    <a:pt x="1568" y="208"/>
                    <a:pt x="1709" y="253"/>
                  </a:cubicBezTo>
                  <a:cubicBezTo>
                    <a:pt x="2029" y="354"/>
                    <a:pt x="2343" y="543"/>
                    <a:pt x="2597" y="762"/>
                  </a:cubicBezTo>
                  <a:cubicBezTo>
                    <a:pt x="2616" y="778"/>
                    <a:pt x="2636" y="785"/>
                    <a:pt x="2656" y="785"/>
                  </a:cubicBezTo>
                  <a:cubicBezTo>
                    <a:pt x="2728" y="785"/>
                    <a:pt x="2791" y="695"/>
                    <a:pt x="2723" y="636"/>
                  </a:cubicBezTo>
                  <a:cubicBezTo>
                    <a:pt x="2381" y="340"/>
                    <a:pt x="1941" y="85"/>
                    <a:pt x="1491" y="17"/>
                  </a:cubicBezTo>
                  <a:cubicBezTo>
                    <a:pt x="1421" y="6"/>
                    <a:pt x="1355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0" name="Google Shape;3930;p49"/>
            <p:cNvSpPr/>
            <p:nvPr/>
          </p:nvSpPr>
          <p:spPr>
            <a:xfrm>
              <a:off x="5448554" y="1496616"/>
              <a:ext cx="130331" cy="228898"/>
            </a:xfrm>
            <a:custGeom>
              <a:avLst/>
              <a:gdLst/>
              <a:ahLst/>
              <a:cxnLst/>
              <a:rect l="l" t="t" r="r" b="b"/>
              <a:pathLst>
                <a:path w="3824" h="6716" extrusionOk="0">
                  <a:moveTo>
                    <a:pt x="977" y="0"/>
                  </a:moveTo>
                  <a:cubicBezTo>
                    <a:pt x="673" y="0"/>
                    <a:pt x="346" y="50"/>
                    <a:pt x="1" y="170"/>
                  </a:cubicBezTo>
                  <a:cubicBezTo>
                    <a:pt x="1" y="170"/>
                    <a:pt x="1511" y="751"/>
                    <a:pt x="2135" y="3125"/>
                  </a:cubicBezTo>
                  <a:cubicBezTo>
                    <a:pt x="2135" y="3125"/>
                    <a:pt x="1548" y="5053"/>
                    <a:pt x="1962" y="6716"/>
                  </a:cubicBezTo>
                  <a:cubicBezTo>
                    <a:pt x="2781" y="6603"/>
                    <a:pt x="3501" y="6147"/>
                    <a:pt x="3824" y="5476"/>
                  </a:cubicBezTo>
                  <a:lnTo>
                    <a:pt x="3525" y="1342"/>
                  </a:lnTo>
                  <a:cubicBezTo>
                    <a:pt x="3525" y="1342"/>
                    <a:pt x="254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1" name="Google Shape;3931;p49"/>
            <p:cNvSpPr/>
            <p:nvPr/>
          </p:nvSpPr>
          <p:spPr>
            <a:xfrm>
              <a:off x="5364401" y="1493719"/>
              <a:ext cx="221979" cy="235885"/>
            </a:xfrm>
            <a:custGeom>
              <a:avLst/>
              <a:gdLst/>
              <a:ahLst/>
              <a:cxnLst/>
              <a:rect l="l" t="t" r="r" b="b"/>
              <a:pathLst>
                <a:path w="6513" h="6921" extrusionOk="0">
                  <a:moveTo>
                    <a:pt x="3349" y="196"/>
                  </a:moveTo>
                  <a:cubicBezTo>
                    <a:pt x="4310" y="196"/>
                    <a:pt x="5311" y="675"/>
                    <a:pt x="5908" y="1459"/>
                  </a:cubicBezTo>
                  <a:lnTo>
                    <a:pt x="5908" y="1459"/>
                  </a:lnTo>
                  <a:cubicBezTo>
                    <a:pt x="5977" y="2415"/>
                    <a:pt x="6046" y="3371"/>
                    <a:pt x="6115" y="4326"/>
                  </a:cubicBezTo>
                  <a:cubicBezTo>
                    <a:pt x="6138" y="4661"/>
                    <a:pt x="6281" y="5195"/>
                    <a:pt x="6201" y="5526"/>
                  </a:cubicBezTo>
                  <a:cubicBezTo>
                    <a:pt x="5999" y="6364"/>
                    <a:pt x="4844" y="6737"/>
                    <a:pt x="3985" y="6737"/>
                  </a:cubicBezTo>
                  <a:cubicBezTo>
                    <a:pt x="3827" y="6737"/>
                    <a:pt x="3679" y="6724"/>
                    <a:pt x="3549" y="6700"/>
                  </a:cubicBezTo>
                  <a:cubicBezTo>
                    <a:pt x="1334" y="6281"/>
                    <a:pt x="116" y="3245"/>
                    <a:pt x="1260" y="1345"/>
                  </a:cubicBezTo>
                  <a:cubicBezTo>
                    <a:pt x="1744" y="543"/>
                    <a:pt x="2532" y="196"/>
                    <a:pt x="3349" y="196"/>
                  </a:cubicBezTo>
                  <a:close/>
                  <a:moveTo>
                    <a:pt x="3378" y="1"/>
                  </a:moveTo>
                  <a:cubicBezTo>
                    <a:pt x="2819" y="1"/>
                    <a:pt x="2263" y="161"/>
                    <a:pt x="1775" y="520"/>
                  </a:cubicBezTo>
                  <a:cubicBezTo>
                    <a:pt x="0" y="1827"/>
                    <a:pt x="522" y="4680"/>
                    <a:pt x="1926" y="6043"/>
                  </a:cubicBezTo>
                  <a:cubicBezTo>
                    <a:pt x="2499" y="6599"/>
                    <a:pt x="3260" y="6920"/>
                    <a:pt x="4049" y="6920"/>
                  </a:cubicBezTo>
                  <a:cubicBezTo>
                    <a:pt x="4208" y="6920"/>
                    <a:pt x="4368" y="6907"/>
                    <a:pt x="4528" y="6880"/>
                  </a:cubicBezTo>
                  <a:cubicBezTo>
                    <a:pt x="5187" y="6770"/>
                    <a:pt x="6203" y="6303"/>
                    <a:pt x="6380" y="5573"/>
                  </a:cubicBezTo>
                  <a:cubicBezTo>
                    <a:pt x="6512" y="5031"/>
                    <a:pt x="6281" y="4153"/>
                    <a:pt x="6241" y="3601"/>
                  </a:cubicBezTo>
                  <a:cubicBezTo>
                    <a:pt x="6189" y="2884"/>
                    <a:pt x="6137" y="2167"/>
                    <a:pt x="6085" y="1450"/>
                  </a:cubicBezTo>
                  <a:lnTo>
                    <a:pt x="6085" y="1450"/>
                  </a:lnTo>
                  <a:cubicBezTo>
                    <a:pt x="6092" y="1430"/>
                    <a:pt x="6089" y="1406"/>
                    <a:pt x="6071" y="1382"/>
                  </a:cubicBezTo>
                  <a:cubicBezTo>
                    <a:pt x="5440" y="542"/>
                    <a:pt x="4405" y="1"/>
                    <a:pt x="3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2" name="Google Shape;3932;p49"/>
            <p:cNvSpPr/>
            <p:nvPr/>
          </p:nvSpPr>
          <p:spPr>
            <a:xfrm>
              <a:off x="5488671" y="930036"/>
              <a:ext cx="1034745" cy="1065146"/>
            </a:xfrm>
            <a:custGeom>
              <a:avLst/>
              <a:gdLst/>
              <a:ahLst/>
              <a:cxnLst/>
              <a:rect l="l" t="t" r="r" b="b"/>
              <a:pathLst>
                <a:path w="30360" h="31252" extrusionOk="0">
                  <a:moveTo>
                    <a:pt x="15180" y="1"/>
                  </a:moveTo>
                  <a:cubicBezTo>
                    <a:pt x="6919" y="1"/>
                    <a:pt x="2685" y="3880"/>
                    <a:pt x="1682" y="11174"/>
                  </a:cubicBezTo>
                  <a:cubicBezTo>
                    <a:pt x="1182" y="14818"/>
                    <a:pt x="1531" y="18159"/>
                    <a:pt x="1474" y="20003"/>
                  </a:cubicBezTo>
                  <a:cubicBezTo>
                    <a:pt x="1" y="26133"/>
                    <a:pt x="4286" y="31251"/>
                    <a:pt x="15180" y="31251"/>
                  </a:cubicBezTo>
                  <a:cubicBezTo>
                    <a:pt x="26074" y="31251"/>
                    <a:pt x="30359" y="26133"/>
                    <a:pt x="28885" y="20003"/>
                  </a:cubicBezTo>
                  <a:cubicBezTo>
                    <a:pt x="28829" y="18159"/>
                    <a:pt x="29179" y="14818"/>
                    <a:pt x="28678" y="11174"/>
                  </a:cubicBezTo>
                  <a:cubicBezTo>
                    <a:pt x="27674" y="3880"/>
                    <a:pt x="23441" y="1"/>
                    <a:pt x="15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3" name="Google Shape;3933;p49"/>
            <p:cNvSpPr/>
            <p:nvPr/>
          </p:nvSpPr>
          <p:spPr>
            <a:xfrm>
              <a:off x="5538740" y="1750986"/>
              <a:ext cx="63359" cy="37797"/>
            </a:xfrm>
            <a:custGeom>
              <a:avLst/>
              <a:gdLst/>
              <a:ahLst/>
              <a:cxnLst/>
              <a:rect l="l" t="t" r="r" b="b"/>
              <a:pathLst>
                <a:path w="1859" h="1109" extrusionOk="0">
                  <a:moveTo>
                    <a:pt x="1110" y="0"/>
                  </a:moveTo>
                  <a:cubicBezTo>
                    <a:pt x="1100" y="0"/>
                    <a:pt x="1095" y="0"/>
                    <a:pt x="1095" y="0"/>
                  </a:cubicBezTo>
                  <a:lnTo>
                    <a:pt x="611" y="372"/>
                  </a:lnTo>
                  <a:cubicBezTo>
                    <a:pt x="403" y="284"/>
                    <a:pt x="234" y="259"/>
                    <a:pt x="108" y="259"/>
                  </a:cubicBezTo>
                  <a:cubicBezTo>
                    <a:pt x="68" y="259"/>
                    <a:pt x="32" y="262"/>
                    <a:pt x="1" y="266"/>
                  </a:cubicBezTo>
                  <a:cubicBezTo>
                    <a:pt x="80" y="553"/>
                    <a:pt x="174" y="834"/>
                    <a:pt x="286" y="1108"/>
                  </a:cubicBezTo>
                  <a:lnTo>
                    <a:pt x="1859" y="1108"/>
                  </a:lnTo>
                  <a:lnTo>
                    <a:pt x="1859" y="241"/>
                  </a:lnTo>
                  <a:cubicBezTo>
                    <a:pt x="1560" y="13"/>
                    <a:pt x="1187" y="0"/>
                    <a:pt x="1110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4" name="Google Shape;3934;p49"/>
            <p:cNvSpPr/>
            <p:nvPr/>
          </p:nvSpPr>
          <p:spPr>
            <a:xfrm>
              <a:off x="6409990" y="1750986"/>
              <a:ext cx="63359" cy="37797"/>
            </a:xfrm>
            <a:custGeom>
              <a:avLst/>
              <a:gdLst/>
              <a:ahLst/>
              <a:cxnLst/>
              <a:rect l="l" t="t" r="r" b="b"/>
              <a:pathLst>
                <a:path w="1859" h="1109" extrusionOk="0">
                  <a:moveTo>
                    <a:pt x="751" y="0"/>
                  </a:moveTo>
                  <a:cubicBezTo>
                    <a:pt x="673" y="0"/>
                    <a:pt x="300" y="13"/>
                    <a:pt x="1" y="241"/>
                  </a:cubicBezTo>
                  <a:lnTo>
                    <a:pt x="1" y="1108"/>
                  </a:lnTo>
                  <a:lnTo>
                    <a:pt x="1573" y="1108"/>
                  </a:lnTo>
                  <a:cubicBezTo>
                    <a:pt x="1686" y="834"/>
                    <a:pt x="1781" y="553"/>
                    <a:pt x="1859" y="266"/>
                  </a:cubicBezTo>
                  <a:cubicBezTo>
                    <a:pt x="1827" y="262"/>
                    <a:pt x="1792" y="259"/>
                    <a:pt x="1752" y="259"/>
                  </a:cubicBezTo>
                  <a:cubicBezTo>
                    <a:pt x="1625" y="259"/>
                    <a:pt x="1457" y="284"/>
                    <a:pt x="1249" y="372"/>
                  </a:cubicBezTo>
                  <a:lnTo>
                    <a:pt x="766" y="0"/>
                  </a:lnTo>
                  <a:cubicBezTo>
                    <a:pt x="766" y="0"/>
                    <a:pt x="761" y="0"/>
                    <a:pt x="751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5" name="Google Shape;3935;p49"/>
            <p:cNvSpPr/>
            <p:nvPr/>
          </p:nvSpPr>
          <p:spPr>
            <a:xfrm>
              <a:off x="5523300" y="925469"/>
              <a:ext cx="967091" cy="1074723"/>
            </a:xfrm>
            <a:custGeom>
              <a:avLst/>
              <a:gdLst/>
              <a:ahLst/>
              <a:cxnLst/>
              <a:rect l="l" t="t" r="r" b="b"/>
              <a:pathLst>
                <a:path w="28375" h="31533" extrusionOk="0">
                  <a:moveTo>
                    <a:pt x="14164" y="268"/>
                  </a:moveTo>
                  <a:cubicBezTo>
                    <a:pt x="17468" y="296"/>
                    <a:pt x="20944" y="879"/>
                    <a:pt x="23540" y="3081"/>
                  </a:cubicBezTo>
                  <a:cubicBezTo>
                    <a:pt x="25876" y="5062"/>
                    <a:pt x="27012" y="7996"/>
                    <a:pt x="27476" y="10956"/>
                  </a:cubicBezTo>
                  <a:cubicBezTo>
                    <a:pt x="27817" y="13137"/>
                    <a:pt x="27829" y="15349"/>
                    <a:pt x="27775" y="17549"/>
                  </a:cubicBezTo>
                  <a:cubicBezTo>
                    <a:pt x="27739" y="19037"/>
                    <a:pt x="27903" y="20367"/>
                    <a:pt x="27998" y="21831"/>
                  </a:cubicBezTo>
                  <a:cubicBezTo>
                    <a:pt x="28156" y="24276"/>
                    <a:pt x="27215" y="26560"/>
                    <a:pt x="25345" y="28155"/>
                  </a:cubicBezTo>
                  <a:cubicBezTo>
                    <a:pt x="22714" y="30397"/>
                    <a:pt x="18999" y="31063"/>
                    <a:pt x="15653" y="31218"/>
                  </a:cubicBezTo>
                  <a:cubicBezTo>
                    <a:pt x="15080" y="31244"/>
                    <a:pt x="14498" y="31259"/>
                    <a:pt x="13912" y="31259"/>
                  </a:cubicBezTo>
                  <a:cubicBezTo>
                    <a:pt x="10762" y="31259"/>
                    <a:pt x="7484" y="30819"/>
                    <a:pt x="4719" y="29327"/>
                  </a:cubicBezTo>
                  <a:cubicBezTo>
                    <a:pt x="2522" y="28141"/>
                    <a:pt x="815" y="26189"/>
                    <a:pt x="409" y="23678"/>
                  </a:cubicBezTo>
                  <a:cubicBezTo>
                    <a:pt x="210" y="22443"/>
                    <a:pt x="461" y="21355"/>
                    <a:pt x="593" y="20137"/>
                  </a:cubicBezTo>
                  <a:cubicBezTo>
                    <a:pt x="787" y="18341"/>
                    <a:pt x="491" y="16442"/>
                    <a:pt x="540" y="14632"/>
                  </a:cubicBezTo>
                  <a:cubicBezTo>
                    <a:pt x="647" y="10791"/>
                    <a:pt x="1311" y="6586"/>
                    <a:pt x="4107" y="3717"/>
                  </a:cubicBezTo>
                  <a:cubicBezTo>
                    <a:pt x="6731" y="1024"/>
                    <a:pt x="10545" y="299"/>
                    <a:pt x="14164" y="268"/>
                  </a:cubicBezTo>
                  <a:close/>
                  <a:moveTo>
                    <a:pt x="14163" y="0"/>
                  </a:moveTo>
                  <a:cubicBezTo>
                    <a:pt x="14162" y="0"/>
                    <a:pt x="14161" y="0"/>
                    <a:pt x="14159" y="0"/>
                  </a:cubicBezTo>
                  <a:lnTo>
                    <a:pt x="14159" y="0"/>
                  </a:lnTo>
                  <a:cubicBezTo>
                    <a:pt x="10892" y="29"/>
                    <a:pt x="7478" y="594"/>
                    <a:pt x="4854" y="2683"/>
                  </a:cubicBezTo>
                  <a:cubicBezTo>
                    <a:pt x="2434" y="4609"/>
                    <a:pt x="1181" y="7522"/>
                    <a:pt x="657" y="10504"/>
                  </a:cubicBezTo>
                  <a:cubicBezTo>
                    <a:pt x="262" y="12753"/>
                    <a:pt x="226" y="15048"/>
                    <a:pt x="279" y="17325"/>
                  </a:cubicBezTo>
                  <a:cubicBezTo>
                    <a:pt x="303" y="18342"/>
                    <a:pt x="399" y="19378"/>
                    <a:pt x="265" y="20389"/>
                  </a:cubicBezTo>
                  <a:cubicBezTo>
                    <a:pt x="182" y="21013"/>
                    <a:pt x="58" y="21609"/>
                    <a:pt x="46" y="22244"/>
                  </a:cubicBezTo>
                  <a:cubicBezTo>
                    <a:pt x="1" y="24721"/>
                    <a:pt x="1090" y="26982"/>
                    <a:pt x="3018" y="28529"/>
                  </a:cubicBezTo>
                  <a:cubicBezTo>
                    <a:pt x="5571" y="30578"/>
                    <a:pt x="9012" y="31261"/>
                    <a:pt x="12198" y="31459"/>
                  </a:cubicBezTo>
                  <a:cubicBezTo>
                    <a:pt x="12936" y="31505"/>
                    <a:pt x="13687" y="31532"/>
                    <a:pt x="14446" y="31532"/>
                  </a:cubicBezTo>
                  <a:cubicBezTo>
                    <a:pt x="17587" y="31532"/>
                    <a:pt x="20838" y="31074"/>
                    <a:pt x="23600" y="29633"/>
                  </a:cubicBezTo>
                  <a:cubicBezTo>
                    <a:pt x="25836" y="28467"/>
                    <a:pt x="27629" y="26532"/>
                    <a:pt x="28131" y="24007"/>
                  </a:cubicBezTo>
                  <a:cubicBezTo>
                    <a:pt x="28375" y="22774"/>
                    <a:pt x="28227" y="21615"/>
                    <a:pt x="28063" y="20389"/>
                  </a:cubicBezTo>
                  <a:cubicBezTo>
                    <a:pt x="27778" y="18247"/>
                    <a:pt x="28131" y="15992"/>
                    <a:pt x="28024" y="13829"/>
                  </a:cubicBezTo>
                  <a:cubicBezTo>
                    <a:pt x="27840" y="10113"/>
                    <a:pt x="27040" y="6138"/>
                    <a:pt x="24300" y="3418"/>
                  </a:cubicBezTo>
                  <a:cubicBezTo>
                    <a:pt x="21625" y="763"/>
                    <a:pt x="17807" y="32"/>
                    <a:pt x="14168" y="0"/>
                  </a:cubicBezTo>
                  <a:lnTo>
                    <a:pt x="14168" y="0"/>
                  </a:lnTo>
                  <a:cubicBezTo>
                    <a:pt x="14167" y="0"/>
                    <a:pt x="14166" y="0"/>
                    <a:pt x="14165" y="0"/>
                  </a:cubicBezTo>
                  <a:cubicBezTo>
                    <a:pt x="14164" y="0"/>
                    <a:pt x="14164" y="0"/>
                    <a:pt x="14164" y="0"/>
                  </a:cubicBezTo>
                  <a:cubicBezTo>
                    <a:pt x="14164" y="0"/>
                    <a:pt x="14163" y="0"/>
                    <a:pt x="14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6" name="Google Shape;3936;p49"/>
            <p:cNvSpPr/>
            <p:nvPr/>
          </p:nvSpPr>
          <p:spPr>
            <a:xfrm>
              <a:off x="6167961" y="1462600"/>
              <a:ext cx="151497" cy="151497"/>
            </a:xfrm>
            <a:custGeom>
              <a:avLst/>
              <a:gdLst/>
              <a:ahLst/>
              <a:cxnLst/>
              <a:rect l="l" t="t" r="r" b="b"/>
              <a:pathLst>
                <a:path w="4445" h="4445" extrusionOk="0">
                  <a:moveTo>
                    <a:pt x="2223" y="1"/>
                  </a:moveTo>
                  <a:cubicBezTo>
                    <a:pt x="995" y="1"/>
                    <a:pt x="1" y="996"/>
                    <a:pt x="1" y="2223"/>
                  </a:cubicBezTo>
                  <a:cubicBezTo>
                    <a:pt x="1" y="3450"/>
                    <a:pt x="995" y="4445"/>
                    <a:pt x="2223" y="4445"/>
                  </a:cubicBezTo>
                  <a:cubicBezTo>
                    <a:pt x="3449" y="4445"/>
                    <a:pt x="4445" y="3450"/>
                    <a:pt x="4445" y="2223"/>
                  </a:cubicBezTo>
                  <a:cubicBezTo>
                    <a:pt x="4445" y="996"/>
                    <a:pt x="3449" y="1"/>
                    <a:pt x="2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7" name="Google Shape;3937;p49"/>
            <p:cNvSpPr/>
            <p:nvPr/>
          </p:nvSpPr>
          <p:spPr>
            <a:xfrm>
              <a:off x="6118130" y="1436901"/>
              <a:ext cx="216049" cy="116630"/>
            </a:xfrm>
            <a:custGeom>
              <a:avLst/>
              <a:gdLst/>
              <a:ahLst/>
              <a:cxnLst/>
              <a:rect l="l" t="t" r="r" b="b"/>
              <a:pathLst>
                <a:path w="6339" h="3422" extrusionOk="0">
                  <a:moveTo>
                    <a:pt x="3170" y="0"/>
                  </a:moveTo>
                  <a:cubicBezTo>
                    <a:pt x="1422" y="0"/>
                    <a:pt x="0" y="1422"/>
                    <a:pt x="0" y="3170"/>
                  </a:cubicBezTo>
                  <a:cubicBezTo>
                    <a:pt x="0" y="3309"/>
                    <a:pt x="114" y="3422"/>
                    <a:pt x="253" y="3422"/>
                  </a:cubicBezTo>
                  <a:cubicBezTo>
                    <a:pt x="393" y="3422"/>
                    <a:pt x="506" y="3309"/>
                    <a:pt x="506" y="3170"/>
                  </a:cubicBezTo>
                  <a:cubicBezTo>
                    <a:pt x="506" y="1700"/>
                    <a:pt x="1701" y="506"/>
                    <a:pt x="3170" y="506"/>
                  </a:cubicBezTo>
                  <a:cubicBezTo>
                    <a:pt x="4638" y="506"/>
                    <a:pt x="5833" y="1700"/>
                    <a:pt x="5833" y="3170"/>
                  </a:cubicBezTo>
                  <a:cubicBezTo>
                    <a:pt x="5833" y="3309"/>
                    <a:pt x="5946" y="3422"/>
                    <a:pt x="6086" y="3422"/>
                  </a:cubicBezTo>
                  <a:cubicBezTo>
                    <a:pt x="6226" y="3422"/>
                    <a:pt x="6338" y="3309"/>
                    <a:pt x="6338" y="3170"/>
                  </a:cubicBezTo>
                  <a:cubicBezTo>
                    <a:pt x="6338" y="1422"/>
                    <a:pt x="4917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8" name="Google Shape;3938;p49"/>
            <p:cNvSpPr/>
            <p:nvPr/>
          </p:nvSpPr>
          <p:spPr>
            <a:xfrm>
              <a:off x="6306613" y="1592222"/>
              <a:ext cx="154496" cy="154564"/>
            </a:xfrm>
            <a:custGeom>
              <a:avLst/>
              <a:gdLst/>
              <a:ahLst/>
              <a:cxnLst/>
              <a:rect l="l" t="t" r="r" b="b"/>
              <a:pathLst>
                <a:path w="4533" h="4535" extrusionOk="0">
                  <a:moveTo>
                    <a:pt x="2266" y="1"/>
                  </a:moveTo>
                  <a:cubicBezTo>
                    <a:pt x="1015" y="1"/>
                    <a:pt x="1" y="1016"/>
                    <a:pt x="1" y="2268"/>
                  </a:cubicBezTo>
                  <a:cubicBezTo>
                    <a:pt x="1" y="3520"/>
                    <a:pt x="1015" y="4534"/>
                    <a:pt x="2266" y="4534"/>
                  </a:cubicBezTo>
                  <a:cubicBezTo>
                    <a:pt x="3518" y="4534"/>
                    <a:pt x="4533" y="3520"/>
                    <a:pt x="4533" y="2268"/>
                  </a:cubicBezTo>
                  <a:cubicBezTo>
                    <a:pt x="4533" y="1016"/>
                    <a:pt x="3518" y="1"/>
                    <a:pt x="2266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9" name="Google Shape;3939;p49"/>
            <p:cNvSpPr/>
            <p:nvPr/>
          </p:nvSpPr>
          <p:spPr>
            <a:xfrm>
              <a:off x="6299251" y="1451932"/>
              <a:ext cx="61110" cy="41308"/>
            </a:xfrm>
            <a:custGeom>
              <a:avLst/>
              <a:gdLst/>
              <a:ahLst/>
              <a:cxnLst/>
              <a:rect l="l" t="t" r="r" b="b"/>
              <a:pathLst>
                <a:path w="1793" h="1212" extrusionOk="0">
                  <a:moveTo>
                    <a:pt x="1576" y="1"/>
                  </a:moveTo>
                  <a:cubicBezTo>
                    <a:pt x="1542" y="1"/>
                    <a:pt x="1508" y="10"/>
                    <a:pt x="1477" y="29"/>
                  </a:cubicBezTo>
                  <a:lnTo>
                    <a:pt x="117" y="859"/>
                  </a:lnTo>
                  <a:cubicBezTo>
                    <a:pt x="28" y="913"/>
                    <a:pt x="0" y="1030"/>
                    <a:pt x="54" y="1119"/>
                  </a:cubicBezTo>
                  <a:cubicBezTo>
                    <a:pt x="90" y="1179"/>
                    <a:pt x="152" y="1211"/>
                    <a:pt x="217" y="1211"/>
                  </a:cubicBezTo>
                  <a:cubicBezTo>
                    <a:pt x="250" y="1211"/>
                    <a:pt x="284" y="1202"/>
                    <a:pt x="315" y="1183"/>
                  </a:cubicBezTo>
                  <a:lnTo>
                    <a:pt x="1675" y="352"/>
                  </a:lnTo>
                  <a:cubicBezTo>
                    <a:pt x="1764" y="298"/>
                    <a:pt x="1793" y="181"/>
                    <a:pt x="1738" y="92"/>
                  </a:cubicBezTo>
                  <a:cubicBezTo>
                    <a:pt x="1702" y="33"/>
                    <a:pt x="1640" y="1"/>
                    <a:pt x="1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0" name="Google Shape;3940;p49"/>
            <p:cNvSpPr/>
            <p:nvPr/>
          </p:nvSpPr>
          <p:spPr>
            <a:xfrm>
              <a:off x="5727803" y="1462600"/>
              <a:ext cx="151497" cy="151497"/>
            </a:xfrm>
            <a:custGeom>
              <a:avLst/>
              <a:gdLst/>
              <a:ahLst/>
              <a:cxnLst/>
              <a:rect l="l" t="t" r="r" b="b"/>
              <a:pathLst>
                <a:path w="4445" h="4445" extrusionOk="0">
                  <a:moveTo>
                    <a:pt x="2222" y="1"/>
                  </a:moveTo>
                  <a:cubicBezTo>
                    <a:pt x="995" y="1"/>
                    <a:pt x="0" y="996"/>
                    <a:pt x="0" y="2223"/>
                  </a:cubicBezTo>
                  <a:cubicBezTo>
                    <a:pt x="0" y="3450"/>
                    <a:pt x="995" y="4445"/>
                    <a:pt x="2222" y="4445"/>
                  </a:cubicBezTo>
                  <a:cubicBezTo>
                    <a:pt x="3449" y="4445"/>
                    <a:pt x="4444" y="3450"/>
                    <a:pt x="4444" y="2223"/>
                  </a:cubicBezTo>
                  <a:cubicBezTo>
                    <a:pt x="4444" y="996"/>
                    <a:pt x="3449" y="1"/>
                    <a:pt x="2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1" name="Google Shape;3941;p49"/>
            <p:cNvSpPr/>
            <p:nvPr/>
          </p:nvSpPr>
          <p:spPr>
            <a:xfrm>
              <a:off x="5677938" y="1436901"/>
              <a:ext cx="216083" cy="116630"/>
            </a:xfrm>
            <a:custGeom>
              <a:avLst/>
              <a:gdLst/>
              <a:ahLst/>
              <a:cxnLst/>
              <a:rect l="l" t="t" r="r" b="b"/>
              <a:pathLst>
                <a:path w="6340" h="3422" extrusionOk="0">
                  <a:moveTo>
                    <a:pt x="3170" y="0"/>
                  </a:moveTo>
                  <a:cubicBezTo>
                    <a:pt x="1423" y="0"/>
                    <a:pt x="1" y="1422"/>
                    <a:pt x="1" y="3170"/>
                  </a:cubicBezTo>
                  <a:cubicBezTo>
                    <a:pt x="1" y="3309"/>
                    <a:pt x="114" y="3422"/>
                    <a:pt x="254" y="3422"/>
                  </a:cubicBezTo>
                  <a:cubicBezTo>
                    <a:pt x="394" y="3422"/>
                    <a:pt x="507" y="3309"/>
                    <a:pt x="507" y="3170"/>
                  </a:cubicBezTo>
                  <a:cubicBezTo>
                    <a:pt x="507" y="1700"/>
                    <a:pt x="1701" y="506"/>
                    <a:pt x="3170" y="506"/>
                  </a:cubicBezTo>
                  <a:cubicBezTo>
                    <a:pt x="4639" y="506"/>
                    <a:pt x="5833" y="1700"/>
                    <a:pt x="5833" y="3170"/>
                  </a:cubicBezTo>
                  <a:cubicBezTo>
                    <a:pt x="5833" y="3309"/>
                    <a:pt x="5947" y="3422"/>
                    <a:pt x="6086" y="3422"/>
                  </a:cubicBezTo>
                  <a:cubicBezTo>
                    <a:pt x="6226" y="3422"/>
                    <a:pt x="6340" y="3309"/>
                    <a:pt x="6340" y="3170"/>
                  </a:cubicBezTo>
                  <a:cubicBezTo>
                    <a:pt x="6340" y="1422"/>
                    <a:pt x="4917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2" name="Google Shape;3942;p49"/>
            <p:cNvSpPr/>
            <p:nvPr/>
          </p:nvSpPr>
          <p:spPr>
            <a:xfrm>
              <a:off x="5693139" y="1291498"/>
              <a:ext cx="188749" cy="63291"/>
            </a:xfrm>
            <a:custGeom>
              <a:avLst/>
              <a:gdLst/>
              <a:ahLst/>
              <a:cxnLst/>
              <a:rect l="l" t="t" r="r" b="b"/>
              <a:pathLst>
                <a:path w="5538" h="1857" extrusionOk="0">
                  <a:moveTo>
                    <a:pt x="3132" y="1"/>
                  </a:moveTo>
                  <a:cubicBezTo>
                    <a:pt x="3129" y="1"/>
                    <a:pt x="3127" y="1"/>
                    <a:pt x="3125" y="1"/>
                  </a:cubicBezTo>
                  <a:cubicBezTo>
                    <a:pt x="1834" y="9"/>
                    <a:pt x="599" y="639"/>
                    <a:pt x="54" y="1571"/>
                  </a:cubicBezTo>
                  <a:cubicBezTo>
                    <a:pt x="1" y="1661"/>
                    <a:pt x="31" y="1777"/>
                    <a:pt x="122" y="1830"/>
                  </a:cubicBezTo>
                  <a:cubicBezTo>
                    <a:pt x="152" y="1848"/>
                    <a:pt x="185" y="1856"/>
                    <a:pt x="217" y="1856"/>
                  </a:cubicBezTo>
                  <a:cubicBezTo>
                    <a:pt x="283" y="1856"/>
                    <a:pt x="346" y="1822"/>
                    <a:pt x="381" y="1762"/>
                  </a:cubicBezTo>
                  <a:cubicBezTo>
                    <a:pt x="861" y="942"/>
                    <a:pt x="1964" y="387"/>
                    <a:pt x="3127" y="380"/>
                  </a:cubicBezTo>
                  <a:cubicBezTo>
                    <a:pt x="3134" y="380"/>
                    <a:pt x="3141" y="380"/>
                    <a:pt x="3148" y="380"/>
                  </a:cubicBezTo>
                  <a:cubicBezTo>
                    <a:pt x="4066" y="380"/>
                    <a:pt x="4799" y="721"/>
                    <a:pt x="5158" y="1318"/>
                  </a:cubicBezTo>
                  <a:cubicBezTo>
                    <a:pt x="5193" y="1377"/>
                    <a:pt x="5256" y="1410"/>
                    <a:pt x="5321" y="1410"/>
                  </a:cubicBezTo>
                  <a:cubicBezTo>
                    <a:pt x="5354" y="1410"/>
                    <a:pt x="5388" y="1401"/>
                    <a:pt x="5419" y="1382"/>
                  </a:cubicBezTo>
                  <a:cubicBezTo>
                    <a:pt x="5508" y="1329"/>
                    <a:pt x="5537" y="1212"/>
                    <a:pt x="5483" y="1122"/>
                  </a:cubicBezTo>
                  <a:cubicBezTo>
                    <a:pt x="5052" y="405"/>
                    <a:pt x="4189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3" name="Google Shape;3943;p49"/>
            <p:cNvSpPr/>
            <p:nvPr/>
          </p:nvSpPr>
          <p:spPr>
            <a:xfrm>
              <a:off x="6130264" y="1291498"/>
              <a:ext cx="188715" cy="63291"/>
            </a:xfrm>
            <a:custGeom>
              <a:avLst/>
              <a:gdLst/>
              <a:ahLst/>
              <a:cxnLst/>
              <a:rect l="l" t="t" r="r" b="b"/>
              <a:pathLst>
                <a:path w="5537" h="1857" extrusionOk="0">
                  <a:moveTo>
                    <a:pt x="2388" y="1"/>
                  </a:moveTo>
                  <a:cubicBezTo>
                    <a:pt x="1333" y="1"/>
                    <a:pt x="483" y="409"/>
                    <a:pt x="54" y="1122"/>
                  </a:cubicBezTo>
                  <a:cubicBezTo>
                    <a:pt x="0" y="1212"/>
                    <a:pt x="29" y="1329"/>
                    <a:pt x="119" y="1382"/>
                  </a:cubicBezTo>
                  <a:cubicBezTo>
                    <a:pt x="150" y="1401"/>
                    <a:pt x="184" y="1410"/>
                    <a:pt x="217" y="1410"/>
                  </a:cubicBezTo>
                  <a:cubicBezTo>
                    <a:pt x="282" y="1410"/>
                    <a:pt x="344" y="1377"/>
                    <a:pt x="379" y="1318"/>
                  </a:cubicBezTo>
                  <a:cubicBezTo>
                    <a:pt x="738" y="721"/>
                    <a:pt x="1470" y="380"/>
                    <a:pt x="2388" y="380"/>
                  </a:cubicBezTo>
                  <a:lnTo>
                    <a:pt x="2410" y="380"/>
                  </a:lnTo>
                  <a:cubicBezTo>
                    <a:pt x="3573" y="387"/>
                    <a:pt x="4677" y="942"/>
                    <a:pt x="5156" y="1762"/>
                  </a:cubicBezTo>
                  <a:cubicBezTo>
                    <a:pt x="5191" y="1822"/>
                    <a:pt x="5255" y="1856"/>
                    <a:pt x="5320" y="1856"/>
                  </a:cubicBezTo>
                  <a:cubicBezTo>
                    <a:pt x="5353" y="1856"/>
                    <a:pt x="5386" y="1848"/>
                    <a:pt x="5416" y="1830"/>
                  </a:cubicBezTo>
                  <a:cubicBezTo>
                    <a:pt x="5506" y="1777"/>
                    <a:pt x="5537" y="1661"/>
                    <a:pt x="5484" y="1571"/>
                  </a:cubicBezTo>
                  <a:cubicBezTo>
                    <a:pt x="4939" y="639"/>
                    <a:pt x="3704" y="9"/>
                    <a:pt x="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4" name="Google Shape;3944;p49"/>
            <p:cNvSpPr/>
            <p:nvPr/>
          </p:nvSpPr>
          <p:spPr>
            <a:xfrm>
              <a:off x="5551010" y="1592222"/>
              <a:ext cx="154530" cy="154564"/>
            </a:xfrm>
            <a:custGeom>
              <a:avLst/>
              <a:gdLst/>
              <a:ahLst/>
              <a:cxnLst/>
              <a:rect l="l" t="t" r="r" b="b"/>
              <a:pathLst>
                <a:path w="4534" h="4535" extrusionOk="0">
                  <a:moveTo>
                    <a:pt x="2266" y="1"/>
                  </a:moveTo>
                  <a:cubicBezTo>
                    <a:pt x="1015" y="1"/>
                    <a:pt x="1" y="1016"/>
                    <a:pt x="1" y="2268"/>
                  </a:cubicBezTo>
                  <a:cubicBezTo>
                    <a:pt x="1" y="3520"/>
                    <a:pt x="1015" y="4534"/>
                    <a:pt x="2266" y="4534"/>
                  </a:cubicBezTo>
                  <a:cubicBezTo>
                    <a:pt x="3519" y="4534"/>
                    <a:pt x="4533" y="3520"/>
                    <a:pt x="4533" y="2268"/>
                  </a:cubicBezTo>
                  <a:cubicBezTo>
                    <a:pt x="4533" y="1016"/>
                    <a:pt x="3519" y="1"/>
                    <a:pt x="2266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5" name="Google Shape;3945;p49"/>
            <p:cNvSpPr/>
            <p:nvPr/>
          </p:nvSpPr>
          <p:spPr>
            <a:xfrm>
              <a:off x="5651796" y="1451932"/>
              <a:ext cx="61110" cy="41308"/>
            </a:xfrm>
            <a:custGeom>
              <a:avLst/>
              <a:gdLst/>
              <a:ahLst/>
              <a:cxnLst/>
              <a:rect l="l" t="t" r="r" b="b"/>
              <a:pathLst>
                <a:path w="1793" h="1212" extrusionOk="0">
                  <a:moveTo>
                    <a:pt x="217" y="1"/>
                  </a:moveTo>
                  <a:cubicBezTo>
                    <a:pt x="153" y="1"/>
                    <a:pt x="91" y="33"/>
                    <a:pt x="55" y="92"/>
                  </a:cubicBezTo>
                  <a:cubicBezTo>
                    <a:pt x="0" y="181"/>
                    <a:pt x="29" y="298"/>
                    <a:pt x="118" y="352"/>
                  </a:cubicBezTo>
                  <a:lnTo>
                    <a:pt x="1477" y="1183"/>
                  </a:lnTo>
                  <a:cubicBezTo>
                    <a:pt x="1508" y="1202"/>
                    <a:pt x="1543" y="1211"/>
                    <a:pt x="1576" y="1211"/>
                  </a:cubicBezTo>
                  <a:cubicBezTo>
                    <a:pt x="1640" y="1211"/>
                    <a:pt x="1703" y="1179"/>
                    <a:pt x="1739" y="1119"/>
                  </a:cubicBezTo>
                  <a:cubicBezTo>
                    <a:pt x="1793" y="1030"/>
                    <a:pt x="1765" y="913"/>
                    <a:pt x="1676" y="859"/>
                  </a:cubicBezTo>
                  <a:lnTo>
                    <a:pt x="315" y="29"/>
                  </a:lnTo>
                  <a:cubicBezTo>
                    <a:pt x="284" y="10"/>
                    <a:pt x="250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6" name="Google Shape;3946;p49"/>
            <p:cNvSpPr/>
            <p:nvPr/>
          </p:nvSpPr>
          <p:spPr>
            <a:xfrm>
              <a:off x="5959947" y="1750372"/>
              <a:ext cx="92261" cy="79446"/>
            </a:xfrm>
            <a:custGeom>
              <a:avLst/>
              <a:gdLst/>
              <a:ahLst/>
              <a:cxnLst/>
              <a:rect l="l" t="t" r="r" b="b"/>
              <a:pathLst>
                <a:path w="2707" h="2331" extrusionOk="0">
                  <a:moveTo>
                    <a:pt x="1353" y="1"/>
                  </a:moveTo>
                  <a:cubicBezTo>
                    <a:pt x="786" y="1"/>
                    <a:pt x="0" y="850"/>
                    <a:pt x="74" y="1353"/>
                  </a:cubicBezTo>
                  <a:cubicBezTo>
                    <a:pt x="146" y="1855"/>
                    <a:pt x="805" y="2330"/>
                    <a:pt x="1353" y="2330"/>
                  </a:cubicBezTo>
                  <a:cubicBezTo>
                    <a:pt x="1901" y="2330"/>
                    <a:pt x="2560" y="1855"/>
                    <a:pt x="2633" y="1353"/>
                  </a:cubicBezTo>
                  <a:cubicBezTo>
                    <a:pt x="2706" y="850"/>
                    <a:pt x="192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7" name="Google Shape;3947;p49"/>
            <p:cNvSpPr/>
            <p:nvPr/>
          </p:nvSpPr>
          <p:spPr>
            <a:xfrm>
              <a:off x="5959947" y="1750372"/>
              <a:ext cx="92261" cy="68744"/>
            </a:xfrm>
            <a:custGeom>
              <a:avLst/>
              <a:gdLst/>
              <a:ahLst/>
              <a:cxnLst/>
              <a:rect l="l" t="t" r="r" b="b"/>
              <a:pathLst>
                <a:path w="2707" h="2017" extrusionOk="0">
                  <a:moveTo>
                    <a:pt x="1353" y="1"/>
                  </a:moveTo>
                  <a:cubicBezTo>
                    <a:pt x="786" y="1"/>
                    <a:pt x="0" y="850"/>
                    <a:pt x="74" y="1353"/>
                  </a:cubicBezTo>
                  <a:cubicBezTo>
                    <a:pt x="110" y="1599"/>
                    <a:pt x="286" y="1837"/>
                    <a:pt x="520" y="2017"/>
                  </a:cubicBezTo>
                  <a:cubicBezTo>
                    <a:pt x="801" y="1569"/>
                    <a:pt x="1244" y="1080"/>
                    <a:pt x="1839" y="1080"/>
                  </a:cubicBezTo>
                  <a:cubicBezTo>
                    <a:pt x="2079" y="1080"/>
                    <a:pt x="2344" y="1160"/>
                    <a:pt x="2633" y="1353"/>
                  </a:cubicBezTo>
                  <a:cubicBezTo>
                    <a:pt x="2706" y="850"/>
                    <a:pt x="1920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8" name="Google Shape;3948;p49"/>
            <p:cNvSpPr/>
            <p:nvPr/>
          </p:nvSpPr>
          <p:spPr>
            <a:xfrm>
              <a:off x="6002995" y="1618535"/>
              <a:ext cx="6135" cy="74300"/>
            </a:xfrm>
            <a:custGeom>
              <a:avLst/>
              <a:gdLst/>
              <a:ahLst/>
              <a:cxnLst/>
              <a:rect l="l" t="t" r="r" b="b"/>
              <a:pathLst>
                <a:path w="180" h="2180" extrusionOk="0">
                  <a:moveTo>
                    <a:pt x="90" y="1"/>
                  </a:moveTo>
                  <a:cubicBezTo>
                    <a:pt x="46" y="1"/>
                    <a:pt x="1" y="29"/>
                    <a:pt x="1" y="86"/>
                  </a:cubicBezTo>
                  <a:lnTo>
                    <a:pt x="1" y="2094"/>
                  </a:lnTo>
                  <a:cubicBezTo>
                    <a:pt x="1" y="2151"/>
                    <a:pt x="46" y="2180"/>
                    <a:pt x="91" y="2180"/>
                  </a:cubicBezTo>
                  <a:cubicBezTo>
                    <a:pt x="135" y="2180"/>
                    <a:pt x="180" y="2151"/>
                    <a:pt x="180" y="2094"/>
                  </a:cubicBezTo>
                  <a:lnTo>
                    <a:pt x="180" y="86"/>
                  </a:lnTo>
                  <a:cubicBezTo>
                    <a:pt x="180" y="29"/>
                    <a:pt x="13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9" name="Google Shape;3949;p49"/>
            <p:cNvSpPr/>
            <p:nvPr/>
          </p:nvSpPr>
          <p:spPr>
            <a:xfrm>
              <a:off x="5955585" y="1747339"/>
              <a:ext cx="100646" cy="85513"/>
            </a:xfrm>
            <a:custGeom>
              <a:avLst/>
              <a:gdLst/>
              <a:ahLst/>
              <a:cxnLst/>
              <a:rect l="l" t="t" r="r" b="b"/>
              <a:pathLst>
                <a:path w="2953" h="2509" extrusionOk="0">
                  <a:moveTo>
                    <a:pt x="1481" y="179"/>
                  </a:moveTo>
                  <a:cubicBezTo>
                    <a:pt x="1947" y="179"/>
                    <a:pt x="2427" y="682"/>
                    <a:pt x="2596" y="1079"/>
                  </a:cubicBezTo>
                  <a:cubicBezTo>
                    <a:pt x="2886" y="1756"/>
                    <a:pt x="2081" y="2292"/>
                    <a:pt x="1481" y="2330"/>
                  </a:cubicBezTo>
                  <a:cubicBezTo>
                    <a:pt x="937" y="2295"/>
                    <a:pt x="135" y="1819"/>
                    <a:pt x="323" y="1173"/>
                  </a:cubicBezTo>
                  <a:cubicBezTo>
                    <a:pt x="450" y="740"/>
                    <a:pt x="1004" y="179"/>
                    <a:pt x="1481" y="179"/>
                  </a:cubicBezTo>
                  <a:close/>
                  <a:moveTo>
                    <a:pt x="1481" y="1"/>
                  </a:moveTo>
                  <a:cubicBezTo>
                    <a:pt x="891" y="1"/>
                    <a:pt x="217" y="679"/>
                    <a:pt x="121" y="1241"/>
                  </a:cubicBezTo>
                  <a:cubicBezTo>
                    <a:pt x="0" y="1952"/>
                    <a:pt x="846" y="2455"/>
                    <a:pt x="1453" y="2506"/>
                  </a:cubicBezTo>
                  <a:lnTo>
                    <a:pt x="1453" y="2506"/>
                  </a:lnTo>
                  <a:cubicBezTo>
                    <a:pt x="1460" y="2508"/>
                    <a:pt x="1466" y="2509"/>
                    <a:pt x="1474" y="2509"/>
                  </a:cubicBezTo>
                  <a:cubicBezTo>
                    <a:pt x="1476" y="2509"/>
                    <a:pt x="1478" y="2509"/>
                    <a:pt x="1481" y="2508"/>
                  </a:cubicBezTo>
                  <a:cubicBezTo>
                    <a:pt x="1483" y="2509"/>
                    <a:pt x="1486" y="2509"/>
                    <a:pt x="1488" y="2509"/>
                  </a:cubicBezTo>
                  <a:cubicBezTo>
                    <a:pt x="1496" y="2509"/>
                    <a:pt x="1503" y="2508"/>
                    <a:pt x="1509" y="2506"/>
                  </a:cubicBezTo>
                  <a:lnTo>
                    <a:pt x="1509" y="2506"/>
                  </a:lnTo>
                  <a:cubicBezTo>
                    <a:pt x="2114" y="2455"/>
                    <a:pt x="2952" y="1959"/>
                    <a:pt x="2842" y="1252"/>
                  </a:cubicBezTo>
                  <a:cubicBezTo>
                    <a:pt x="2754" y="687"/>
                    <a:pt x="2074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0" name="Google Shape;3950;p49"/>
            <p:cNvSpPr/>
            <p:nvPr/>
          </p:nvSpPr>
          <p:spPr>
            <a:xfrm>
              <a:off x="6180844" y="1750952"/>
              <a:ext cx="403332" cy="706394"/>
            </a:xfrm>
            <a:custGeom>
              <a:avLst/>
              <a:gdLst/>
              <a:ahLst/>
              <a:cxnLst/>
              <a:rect l="l" t="t" r="r" b="b"/>
              <a:pathLst>
                <a:path w="11834" h="20726" extrusionOk="0">
                  <a:moveTo>
                    <a:pt x="7555" y="1"/>
                  </a:moveTo>
                  <a:cubicBezTo>
                    <a:pt x="7362" y="1"/>
                    <a:pt x="7163" y="99"/>
                    <a:pt x="6967" y="266"/>
                  </a:cubicBezTo>
                  <a:cubicBezTo>
                    <a:pt x="6938" y="227"/>
                    <a:pt x="6905" y="191"/>
                    <a:pt x="6864" y="165"/>
                  </a:cubicBezTo>
                  <a:cubicBezTo>
                    <a:pt x="6762" y="100"/>
                    <a:pt x="6657" y="70"/>
                    <a:pt x="6551" y="70"/>
                  </a:cubicBezTo>
                  <a:cubicBezTo>
                    <a:pt x="5931" y="70"/>
                    <a:pt x="5257" y="1073"/>
                    <a:pt x="4780" y="2120"/>
                  </a:cubicBezTo>
                  <a:cubicBezTo>
                    <a:pt x="4109" y="3129"/>
                    <a:pt x="3691" y="3734"/>
                    <a:pt x="3691" y="3734"/>
                  </a:cubicBezTo>
                  <a:cubicBezTo>
                    <a:pt x="3691" y="3734"/>
                    <a:pt x="1612" y="4514"/>
                    <a:pt x="823" y="6015"/>
                  </a:cubicBezTo>
                  <a:cubicBezTo>
                    <a:pt x="1" y="7577"/>
                    <a:pt x="768" y="8564"/>
                    <a:pt x="768" y="8564"/>
                  </a:cubicBezTo>
                  <a:cubicBezTo>
                    <a:pt x="1694" y="11481"/>
                    <a:pt x="4262" y="16773"/>
                    <a:pt x="6217" y="19426"/>
                  </a:cubicBezTo>
                  <a:cubicBezTo>
                    <a:pt x="6691" y="20067"/>
                    <a:pt x="8142" y="20725"/>
                    <a:pt x="8912" y="20725"/>
                  </a:cubicBezTo>
                  <a:cubicBezTo>
                    <a:pt x="11071" y="20725"/>
                    <a:pt x="11833" y="17896"/>
                    <a:pt x="11833" y="16495"/>
                  </a:cubicBezTo>
                  <a:cubicBezTo>
                    <a:pt x="11833" y="15093"/>
                    <a:pt x="9990" y="13253"/>
                    <a:pt x="8859" y="12303"/>
                  </a:cubicBezTo>
                  <a:cubicBezTo>
                    <a:pt x="7729" y="11352"/>
                    <a:pt x="5201" y="7989"/>
                    <a:pt x="5201" y="7989"/>
                  </a:cubicBezTo>
                  <a:cubicBezTo>
                    <a:pt x="5201" y="7989"/>
                    <a:pt x="5402" y="7385"/>
                    <a:pt x="5840" y="6727"/>
                  </a:cubicBezTo>
                  <a:cubicBezTo>
                    <a:pt x="6080" y="6368"/>
                    <a:pt x="6931" y="5588"/>
                    <a:pt x="7380" y="5137"/>
                  </a:cubicBezTo>
                  <a:cubicBezTo>
                    <a:pt x="7380" y="5137"/>
                    <a:pt x="8467" y="3733"/>
                    <a:pt x="8715" y="2889"/>
                  </a:cubicBezTo>
                  <a:cubicBezTo>
                    <a:pt x="9046" y="1762"/>
                    <a:pt x="9402" y="674"/>
                    <a:pt x="8956" y="392"/>
                  </a:cubicBezTo>
                  <a:cubicBezTo>
                    <a:pt x="8854" y="327"/>
                    <a:pt x="8750" y="298"/>
                    <a:pt x="8644" y="298"/>
                  </a:cubicBezTo>
                  <a:cubicBezTo>
                    <a:pt x="8456" y="298"/>
                    <a:pt x="8264" y="390"/>
                    <a:pt x="8074" y="547"/>
                  </a:cubicBezTo>
                  <a:cubicBezTo>
                    <a:pt x="8061" y="337"/>
                    <a:pt x="8001" y="179"/>
                    <a:pt x="7867" y="95"/>
                  </a:cubicBezTo>
                  <a:cubicBezTo>
                    <a:pt x="7765" y="30"/>
                    <a:pt x="7661" y="1"/>
                    <a:pt x="7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1" name="Google Shape;3951;p49"/>
            <p:cNvSpPr/>
            <p:nvPr/>
          </p:nvSpPr>
          <p:spPr>
            <a:xfrm>
              <a:off x="6381223" y="1752247"/>
              <a:ext cx="50101" cy="137693"/>
            </a:xfrm>
            <a:custGeom>
              <a:avLst/>
              <a:gdLst/>
              <a:ahLst/>
              <a:cxnLst/>
              <a:rect l="l" t="t" r="r" b="b"/>
              <a:pathLst>
                <a:path w="1470" h="4040" extrusionOk="0">
                  <a:moveTo>
                    <a:pt x="1469" y="1"/>
                  </a:moveTo>
                  <a:lnTo>
                    <a:pt x="1469" y="1"/>
                  </a:lnTo>
                  <a:cubicBezTo>
                    <a:pt x="1342" y="44"/>
                    <a:pt x="1214" y="120"/>
                    <a:pt x="1088" y="228"/>
                  </a:cubicBezTo>
                  <a:cubicBezTo>
                    <a:pt x="1364" y="614"/>
                    <a:pt x="1045" y="1602"/>
                    <a:pt x="745" y="2624"/>
                  </a:cubicBezTo>
                  <a:cubicBezTo>
                    <a:pt x="623" y="3039"/>
                    <a:pt x="299" y="3588"/>
                    <a:pt x="0" y="4040"/>
                  </a:cubicBezTo>
                  <a:cubicBezTo>
                    <a:pt x="0" y="4040"/>
                    <a:pt x="912" y="3006"/>
                    <a:pt x="1195" y="2274"/>
                  </a:cubicBezTo>
                  <a:cubicBezTo>
                    <a:pt x="1433" y="1661"/>
                    <a:pt x="1465" y="392"/>
                    <a:pt x="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2" name="Google Shape;3952;p49"/>
            <p:cNvSpPr/>
            <p:nvPr/>
          </p:nvSpPr>
          <p:spPr>
            <a:xfrm>
              <a:off x="6406240" y="1762063"/>
              <a:ext cx="63257" cy="138886"/>
            </a:xfrm>
            <a:custGeom>
              <a:avLst/>
              <a:gdLst/>
              <a:ahLst/>
              <a:cxnLst/>
              <a:rect l="l" t="t" r="r" b="b"/>
              <a:pathLst>
                <a:path w="1856" h="4075" extrusionOk="0">
                  <a:moveTo>
                    <a:pt x="1855" y="0"/>
                  </a:moveTo>
                  <a:lnTo>
                    <a:pt x="1855" y="0"/>
                  </a:lnTo>
                  <a:cubicBezTo>
                    <a:pt x="1724" y="38"/>
                    <a:pt x="1593" y="113"/>
                    <a:pt x="1461" y="221"/>
                  </a:cubicBezTo>
                  <a:cubicBezTo>
                    <a:pt x="1488" y="709"/>
                    <a:pt x="1245" y="1477"/>
                    <a:pt x="1014" y="2265"/>
                  </a:cubicBezTo>
                  <a:cubicBezTo>
                    <a:pt x="853" y="2813"/>
                    <a:pt x="341" y="3593"/>
                    <a:pt x="1" y="4075"/>
                  </a:cubicBezTo>
                  <a:cubicBezTo>
                    <a:pt x="1" y="4075"/>
                    <a:pt x="1056" y="3203"/>
                    <a:pt x="1366" y="2571"/>
                  </a:cubicBezTo>
                  <a:cubicBezTo>
                    <a:pt x="1630" y="2036"/>
                    <a:pt x="1807" y="464"/>
                    <a:pt x="1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3" name="Google Shape;3953;p49"/>
            <p:cNvSpPr/>
            <p:nvPr/>
          </p:nvSpPr>
          <p:spPr>
            <a:xfrm>
              <a:off x="6377065" y="1756985"/>
              <a:ext cx="53237" cy="135887"/>
            </a:xfrm>
            <a:custGeom>
              <a:avLst/>
              <a:gdLst/>
              <a:ahLst/>
              <a:cxnLst/>
              <a:rect l="l" t="t" r="r" b="b"/>
              <a:pathLst>
                <a:path w="1562" h="3987" extrusionOk="0">
                  <a:moveTo>
                    <a:pt x="1213" y="1"/>
                  </a:moveTo>
                  <a:cubicBezTo>
                    <a:pt x="1143" y="1"/>
                    <a:pt x="1081" y="90"/>
                    <a:pt x="1146" y="152"/>
                  </a:cubicBezTo>
                  <a:cubicBezTo>
                    <a:pt x="1501" y="491"/>
                    <a:pt x="1052" y="1511"/>
                    <a:pt x="941" y="1897"/>
                  </a:cubicBezTo>
                  <a:cubicBezTo>
                    <a:pt x="735" y="2607"/>
                    <a:pt x="458" y="3242"/>
                    <a:pt x="46" y="3856"/>
                  </a:cubicBezTo>
                  <a:cubicBezTo>
                    <a:pt x="0" y="3923"/>
                    <a:pt x="62" y="3987"/>
                    <a:pt x="126" y="3987"/>
                  </a:cubicBezTo>
                  <a:cubicBezTo>
                    <a:pt x="153" y="3987"/>
                    <a:pt x="180" y="3975"/>
                    <a:pt x="199" y="3946"/>
                  </a:cubicBezTo>
                  <a:cubicBezTo>
                    <a:pt x="757" y="3115"/>
                    <a:pt x="1071" y="2222"/>
                    <a:pt x="1305" y="1251"/>
                  </a:cubicBezTo>
                  <a:cubicBezTo>
                    <a:pt x="1380" y="938"/>
                    <a:pt x="1561" y="303"/>
                    <a:pt x="1272" y="26"/>
                  </a:cubicBezTo>
                  <a:cubicBezTo>
                    <a:pt x="1254" y="8"/>
                    <a:pt x="1233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4" name="Google Shape;3954;p49"/>
            <p:cNvSpPr/>
            <p:nvPr/>
          </p:nvSpPr>
          <p:spPr>
            <a:xfrm>
              <a:off x="6354365" y="1846489"/>
              <a:ext cx="127230" cy="179649"/>
            </a:xfrm>
            <a:custGeom>
              <a:avLst/>
              <a:gdLst/>
              <a:ahLst/>
              <a:cxnLst/>
              <a:rect l="l" t="t" r="r" b="b"/>
              <a:pathLst>
                <a:path w="3733" h="5271" extrusionOk="0">
                  <a:moveTo>
                    <a:pt x="3624" y="0"/>
                  </a:moveTo>
                  <a:cubicBezTo>
                    <a:pt x="3589" y="0"/>
                    <a:pt x="3553" y="19"/>
                    <a:pt x="3538" y="61"/>
                  </a:cubicBezTo>
                  <a:cubicBezTo>
                    <a:pt x="2823" y="2129"/>
                    <a:pt x="742" y="3136"/>
                    <a:pt x="24" y="5162"/>
                  </a:cubicBezTo>
                  <a:cubicBezTo>
                    <a:pt x="0" y="5227"/>
                    <a:pt x="54" y="5270"/>
                    <a:pt x="108" y="5270"/>
                  </a:cubicBezTo>
                  <a:cubicBezTo>
                    <a:pt x="144" y="5270"/>
                    <a:pt x="180" y="5252"/>
                    <a:pt x="196" y="5209"/>
                  </a:cubicBezTo>
                  <a:cubicBezTo>
                    <a:pt x="642" y="3951"/>
                    <a:pt x="1546" y="3332"/>
                    <a:pt x="2375" y="2368"/>
                  </a:cubicBezTo>
                  <a:cubicBezTo>
                    <a:pt x="2926" y="1727"/>
                    <a:pt x="3435" y="906"/>
                    <a:pt x="3710" y="109"/>
                  </a:cubicBezTo>
                  <a:cubicBezTo>
                    <a:pt x="3733" y="43"/>
                    <a:pt x="3679" y="0"/>
                    <a:pt x="3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5" name="Google Shape;3955;p49"/>
            <p:cNvSpPr/>
            <p:nvPr/>
          </p:nvSpPr>
          <p:spPr>
            <a:xfrm>
              <a:off x="6451879" y="1758825"/>
              <a:ext cx="49931" cy="93522"/>
            </a:xfrm>
            <a:custGeom>
              <a:avLst/>
              <a:gdLst/>
              <a:ahLst/>
              <a:cxnLst/>
              <a:rect l="l" t="t" r="r" b="b"/>
              <a:pathLst>
                <a:path w="1465" h="2744" extrusionOk="0">
                  <a:moveTo>
                    <a:pt x="741" y="0"/>
                  </a:moveTo>
                  <a:cubicBezTo>
                    <a:pt x="515" y="0"/>
                    <a:pt x="264" y="103"/>
                    <a:pt x="76" y="239"/>
                  </a:cubicBezTo>
                  <a:cubicBezTo>
                    <a:pt x="1" y="295"/>
                    <a:pt x="48" y="410"/>
                    <a:pt x="120" y="410"/>
                  </a:cubicBezTo>
                  <a:cubicBezTo>
                    <a:pt x="135" y="410"/>
                    <a:pt x="151" y="405"/>
                    <a:pt x="167" y="393"/>
                  </a:cubicBezTo>
                  <a:cubicBezTo>
                    <a:pt x="404" y="220"/>
                    <a:pt x="585" y="149"/>
                    <a:pt x="722" y="149"/>
                  </a:cubicBezTo>
                  <a:cubicBezTo>
                    <a:pt x="1150" y="149"/>
                    <a:pt x="1137" y="850"/>
                    <a:pt x="1046" y="1289"/>
                  </a:cubicBezTo>
                  <a:cubicBezTo>
                    <a:pt x="953" y="1744"/>
                    <a:pt x="809" y="2189"/>
                    <a:pt x="677" y="2633"/>
                  </a:cubicBezTo>
                  <a:cubicBezTo>
                    <a:pt x="657" y="2700"/>
                    <a:pt x="712" y="2744"/>
                    <a:pt x="766" y="2744"/>
                  </a:cubicBezTo>
                  <a:cubicBezTo>
                    <a:pt x="801" y="2744"/>
                    <a:pt x="836" y="2725"/>
                    <a:pt x="849" y="2681"/>
                  </a:cubicBezTo>
                  <a:cubicBezTo>
                    <a:pt x="1041" y="2031"/>
                    <a:pt x="1465" y="1111"/>
                    <a:pt x="1272" y="415"/>
                  </a:cubicBezTo>
                  <a:cubicBezTo>
                    <a:pt x="1189" y="112"/>
                    <a:pt x="979" y="0"/>
                    <a:pt x="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6" name="Google Shape;3956;p49"/>
            <p:cNvSpPr/>
            <p:nvPr/>
          </p:nvSpPr>
          <p:spPr>
            <a:xfrm>
              <a:off x="6402116" y="1751122"/>
              <a:ext cx="65166" cy="152996"/>
            </a:xfrm>
            <a:custGeom>
              <a:avLst/>
              <a:gdLst/>
              <a:ahLst/>
              <a:cxnLst/>
              <a:rect l="l" t="t" r="r" b="b"/>
              <a:pathLst>
                <a:path w="1912" h="4489" extrusionOk="0">
                  <a:moveTo>
                    <a:pt x="1378" y="1"/>
                  </a:moveTo>
                  <a:cubicBezTo>
                    <a:pt x="1309" y="1"/>
                    <a:pt x="1248" y="90"/>
                    <a:pt x="1312" y="153"/>
                  </a:cubicBezTo>
                  <a:cubicBezTo>
                    <a:pt x="1793" y="624"/>
                    <a:pt x="1261" y="1980"/>
                    <a:pt x="1082" y="2488"/>
                  </a:cubicBezTo>
                  <a:cubicBezTo>
                    <a:pt x="853" y="3138"/>
                    <a:pt x="516" y="3810"/>
                    <a:pt x="59" y="4333"/>
                  </a:cubicBezTo>
                  <a:cubicBezTo>
                    <a:pt x="1" y="4399"/>
                    <a:pt x="61" y="4489"/>
                    <a:pt x="126" y="4489"/>
                  </a:cubicBezTo>
                  <a:cubicBezTo>
                    <a:pt x="146" y="4489"/>
                    <a:pt x="167" y="4480"/>
                    <a:pt x="185" y="4460"/>
                  </a:cubicBezTo>
                  <a:cubicBezTo>
                    <a:pt x="784" y="3773"/>
                    <a:pt x="1182" y="2884"/>
                    <a:pt x="1414" y="2011"/>
                  </a:cubicBezTo>
                  <a:cubicBezTo>
                    <a:pt x="1555" y="1480"/>
                    <a:pt x="1912" y="490"/>
                    <a:pt x="1438" y="27"/>
                  </a:cubicBezTo>
                  <a:cubicBezTo>
                    <a:pt x="1419" y="8"/>
                    <a:pt x="1398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7" name="Google Shape;3957;p49"/>
            <p:cNvSpPr/>
            <p:nvPr/>
          </p:nvSpPr>
          <p:spPr>
            <a:xfrm>
              <a:off x="6413705" y="1748191"/>
              <a:ext cx="39706" cy="14724"/>
            </a:xfrm>
            <a:custGeom>
              <a:avLst/>
              <a:gdLst/>
              <a:ahLst/>
              <a:cxnLst/>
              <a:rect l="l" t="t" r="r" b="b"/>
              <a:pathLst>
                <a:path w="1165" h="432" extrusionOk="0">
                  <a:moveTo>
                    <a:pt x="727" y="1"/>
                  </a:moveTo>
                  <a:cubicBezTo>
                    <a:pt x="494" y="1"/>
                    <a:pt x="271" y="121"/>
                    <a:pt x="71" y="284"/>
                  </a:cubicBezTo>
                  <a:cubicBezTo>
                    <a:pt x="0" y="341"/>
                    <a:pt x="65" y="431"/>
                    <a:pt x="139" y="431"/>
                  </a:cubicBezTo>
                  <a:cubicBezTo>
                    <a:pt x="159" y="431"/>
                    <a:pt x="179" y="425"/>
                    <a:pt x="197" y="410"/>
                  </a:cubicBezTo>
                  <a:cubicBezTo>
                    <a:pt x="356" y="280"/>
                    <a:pt x="535" y="178"/>
                    <a:pt x="722" y="178"/>
                  </a:cubicBezTo>
                  <a:cubicBezTo>
                    <a:pt x="810" y="178"/>
                    <a:pt x="899" y="201"/>
                    <a:pt x="990" y="252"/>
                  </a:cubicBezTo>
                  <a:cubicBezTo>
                    <a:pt x="1005" y="261"/>
                    <a:pt x="1020" y="265"/>
                    <a:pt x="1035" y="265"/>
                  </a:cubicBezTo>
                  <a:cubicBezTo>
                    <a:pt x="1113" y="265"/>
                    <a:pt x="1164" y="147"/>
                    <a:pt x="1080" y="99"/>
                  </a:cubicBezTo>
                  <a:cubicBezTo>
                    <a:pt x="961" y="30"/>
                    <a:pt x="842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8" name="Google Shape;3958;p49"/>
            <p:cNvSpPr/>
            <p:nvPr/>
          </p:nvSpPr>
          <p:spPr>
            <a:xfrm>
              <a:off x="5427968" y="1750952"/>
              <a:ext cx="403332" cy="706394"/>
            </a:xfrm>
            <a:custGeom>
              <a:avLst/>
              <a:gdLst/>
              <a:ahLst/>
              <a:cxnLst/>
              <a:rect l="l" t="t" r="r" b="b"/>
              <a:pathLst>
                <a:path w="11834" h="20726" extrusionOk="0">
                  <a:moveTo>
                    <a:pt x="4279" y="1"/>
                  </a:moveTo>
                  <a:cubicBezTo>
                    <a:pt x="4173" y="1"/>
                    <a:pt x="4068" y="30"/>
                    <a:pt x="3967" y="95"/>
                  </a:cubicBezTo>
                  <a:cubicBezTo>
                    <a:pt x="3832" y="179"/>
                    <a:pt x="3772" y="337"/>
                    <a:pt x="3760" y="547"/>
                  </a:cubicBezTo>
                  <a:cubicBezTo>
                    <a:pt x="3570" y="390"/>
                    <a:pt x="3378" y="298"/>
                    <a:pt x="3190" y="298"/>
                  </a:cubicBezTo>
                  <a:cubicBezTo>
                    <a:pt x="3084" y="298"/>
                    <a:pt x="2980" y="327"/>
                    <a:pt x="2878" y="392"/>
                  </a:cubicBezTo>
                  <a:cubicBezTo>
                    <a:pt x="2432" y="674"/>
                    <a:pt x="2788" y="1762"/>
                    <a:pt x="3118" y="2889"/>
                  </a:cubicBezTo>
                  <a:cubicBezTo>
                    <a:pt x="3366" y="3733"/>
                    <a:pt x="4453" y="5137"/>
                    <a:pt x="4453" y="5137"/>
                  </a:cubicBezTo>
                  <a:cubicBezTo>
                    <a:pt x="4904" y="5588"/>
                    <a:pt x="5753" y="6368"/>
                    <a:pt x="5993" y="6727"/>
                  </a:cubicBezTo>
                  <a:cubicBezTo>
                    <a:pt x="6432" y="7385"/>
                    <a:pt x="6633" y="7989"/>
                    <a:pt x="6633" y="7989"/>
                  </a:cubicBezTo>
                  <a:cubicBezTo>
                    <a:pt x="6633" y="7989"/>
                    <a:pt x="4105" y="11352"/>
                    <a:pt x="2974" y="12303"/>
                  </a:cubicBezTo>
                  <a:cubicBezTo>
                    <a:pt x="1843" y="13253"/>
                    <a:pt x="0" y="15093"/>
                    <a:pt x="0" y="16495"/>
                  </a:cubicBezTo>
                  <a:cubicBezTo>
                    <a:pt x="0" y="17896"/>
                    <a:pt x="763" y="20725"/>
                    <a:pt x="2923" y="20725"/>
                  </a:cubicBezTo>
                  <a:cubicBezTo>
                    <a:pt x="3693" y="20725"/>
                    <a:pt x="5143" y="20067"/>
                    <a:pt x="5616" y="19426"/>
                  </a:cubicBezTo>
                  <a:cubicBezTo>
                    <a:pt x="7572" y="16773"/>
                    <a:pt x="10140" y="11481"/>
                    <a:pt x="11066" y="8564"/>
                  </a:cubicBezTo>
                  <a:cubicBezTo>
                    <a:pt x="11066" y="8564"/>
                    <a:pt x="11834" y="7577"/>
                    <a:pt x="11011" y="6015"/>
                  </a:cubicBezTo>
                  <a:cubicBezTo>
                    <a:pt x="10222" y="4514"/>
                    <a:pt x="8143" y="3734"/>
                    <a:pt x="8143" y="3734"/>
                  </a:cubicBezTo>
                  <a:cubicBezTo>
                    <a:pt x="8143" y="3734"/>
                    <a:pt x="7726" y="3129"/>
                    <a:pt x="7053" y="2120"/>
                  </a:cubicBezTo>
                  <a:cubicBezTo>
                    <a:pt x="6577" y="1073"/>
                    <a:pt x="5902" y="70"/>
                    <a:pt x="5283" y="70"/>
                  </a:cubicBezTo>
                  <a:cubicBezTo>
                    <a:pt x="5176" y="70"/>
                    <a:pt x="5071" y="100"/>
                    <a:pt x="4969" y="165"/>
                  </a:cubicBezTo>
                  <a:cubicBezTo>
                    <a:pt x="4928" y="191"/>
                    <a:pt x="4896" y="227"/>
                    <a:pt x="4867" y="266"/>
                  </a:cubicBezTo>
                  <a:cubicBezTo>
                    <a:pt x="4671" y="99"/>
                    <a:pt x="4472" y="1"/>
                    <a:pt x="4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9" name="Google Shape;3959;p49"/>
            <p:cNvSpPr/>
            <p:nvPr/>
          </p:nvSpPr>
          <p:spPr>
            <a:xfrm>
              <a:off x="5580833" y="1752247"/>
              <a:ext cx="50101" cy="137693"/>
            </a:xfrm>
            <a:custGeom>
              <a:avLst/>
              <a:gdLst/>
              <a:ahLst/>
              <a:cxnLst/>
              <a:rect l="l" t="t" r="r" b="b"/>
              <a:pathLst>
                <a:path w="1470" h="4040" extrusionOk="0">
                  <a:moveTo>
                    <a:pt x="1" y="1"/>
                  </a:moveTo>
                  <a:cubicBezTo>
                    <a:pt x="5" y="392"/>
                    <a:pt x="36" y="1661"/>
                    <a:pt x="275" y="2274"/>
                  </a:cubicBezTo>
                  <a:cubicBezTo>
                    <a:pt x="558" y="3006"/>
                    <a:pt x="1469" y="4040"/>
                    <a:pt x="1469" y="4040"/>
                  </a:cubicBezTo>
                  <a:cubicBezTo>
                    <a:pt x="1171" y="3588"/>
                    <a:pt x="847" y="3039"/>
                    <a:pt x="724" y="2624"/>
                  </a:cubicBezTo>
                  <a:cubicBezTo>
                    <a:pt x="425" y="1602"/>
                    <a:pt x="105" y="614"/>
                    <a:pt x="382" y="228"/>
                  </a:cubicBezTo>
                  <a:cubicBezTo>
                    <a:pt x="256" y="120"/>
                    <a:pt x="127" y="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0" name="Google Shape;3960;p49"/>
            <p:cNvSpPr/>
            <p:nvPr/>
          </p:nvSpPr>
          <p:spPr>
            <a:xfrm>
              <a:off x="5542660" y="1762063"/>
              <a:ext cx="63223" cy="138886"/>
            </a:xfrm>
            <a:custGeom>
              <a:avLst/>
              <a:gdLst/>
              <a:ahLst/>
              <a:cxnLst/>
              <a:rect l="l" t="t" r="r" b="b"/>
              <a:pathLst>
                <a:path w="1855" h="4075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464"/>
                    <a:pt x="226" y="2036"/>
                    <a:pt x="489" y="2571"/>
                  </a:cubicBezTo>
                  <a:cubicBezTo>
                    <a:pt x="800" y="3203"/>
                    <a:pt x="1855" y="4075"/>
                    <a:pt x="1855" y="4075"/>
                  </a:cubicBezTo>
                  <a:cubicBezTo>
                    <a:pt x="1514" y="3593"/>
                    <a:pt x="1003" y="2813"/>
                    <a:pt x="842" y="2265"/>
                  </a:cubicBezTo>
                  <a:cubicBezTo>
                    <a:pt x="611" y="1477"/>
                    <a:pt x="368" y="709"/>
                    <a:pt x="395" y="221"/>
                  </a:cubicBezTo>
                  <a:cubicBezTo>
                    <a:pt x="264" y="113"/>
                    <a:pt x="131" y="3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1" name="Google Shape;3961;p49"/>
            <p:cNvSpPr/>
            <p:nvPr/>
          </p:nvSpPr>
          <p:spPr>
            <a:xfrm>
              <a:off x="5581822" y="1756985"/>
              <a:ext cx="53271" cy="135887"/>
            </a:xfrm>
            <a:custGeom>
              <a:avLst/>
              <a:gdLst/>
              <a:ahLst/>
              <a:cxnLst/>
              <a:rect l="l" t="t" r="r" b="b"/>
              <a:pathLst>
                <a:path w="1563" h="3987" extrusionOk="0">
                  <a:moveTo>
                    <a:pt x="350" y="1"/>
                  </a:moveTo>
                  <a:cubicBezTo>
                    <a:pt x="330" y="1"/>
                    <a:pt x="309" y="8"/>
                    <a:pt x="290" y="26"/>
                  </a:cubicBezTo>
                  <a:cubicBezTo>
                    <a:pt x="0" y="304"/>
                    <a:pt x="182" y="935"/>
                    <a:pt x="258" y="1251"/>
                  </a:cubicBezTo>
                  <a:cubicBezTo>
                    <a:pt x="492" y="2222"/>
                    <a:pt x="805" y="3115"/>
                    <a:pt x="1363" y="3946"/>
                  </a:cubicBezTo>
                  <a:cubicBezTo>
                    <a:pt x="1383" y="3975"/>
                    <a:pt x="1410" y="3987"/>
                    <a:pt x="1437" y="3987"/>
                  </a:cubicBezTo>
                  <a:cubicBezTo>
                    <a:pt x="1501" y="3987"/>
                    <a:pt x="1562" y="3923"/>
                    <a:pt x="1517" y="3856"/>
                  </a:cubicBezTo>
                  <a:cubicBezTo>
                    <a:pt x="1105" y="3243"/>
                    <a:pt x="827" y="2607"/>
                    <a:pt x="622" y="1897"/>
                  </a:cubicBezTo>
                  <a:cubicBezTo>
                    <a:pt x="512" y="1517"/>
                    <a:pt x="62" y="491"/>
                    <a:pt x="417" y="152"/>
                  </a:cubicBezTo>
                  <a:cubicBezTo>
                    <a:pt x="481" y="90"/>
                    <a:pt x="42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2" name="Google Shape;3962;p49"/>
            <p:cNvSpPr/>
            <p:nvPr/>
          </p:nvSpPr>
          <p:spPr>
            <a:xfrm>
              <a:off x="5530560" y="1846489"/>
              <a:ext cx="127230" cy="179649"/>
            </a:xfrm>
            <a:custGeom>
              <a:avLst/>
              <a:gdLst/>
              <a:ahLst/>
              <a:cxnLst/>
              <a:rect l="l" t="t" r="r" b="b"/>
              <a:pathLst>
                <a:path w="3733" h="5271" extrusionOk="0">
                  <a:moveTo>
                    <a:pt x="108" y="0"/>
                  </a:moveTo>
                  <a:cubicBezTo>
                    <a:pt x="54" y="0"/>
                    <a:pt x="0" y="43"/>
                    <a:pt x="23" y="109"/>
                  </a:cubicBezTo>
                  <a:cubicBezTo>
                    <a:pt x="298" y="906"/>
                    <a:pt x="808" y="1728"/>
                    <a:pt x="1358" y="2368"/>
                  </a:cubicBezTo>
                  <a:cubicBezTo>
                    <a:pt x="2183" y="3329"/>
                    <a:pt x="3092" y="3953"/>
                    <a:pt x="3537" y="5209"/>
                  </a:cubicBezTo>
                  <a:cubicBezTo>
                    <a:pt x="3552" y="5252"/>
                    <a:pt x="3588" y="5270"/>
                    <a:pt x="3624" y="5270"/>
                  </a:cubicBezTo>
                  <a:cubicBezTo>
                    <a:pt x="3679" y="5270"/>
                    <a:pt x="3732" y="5227"/>
                    <a:pt x="3709" y="5162"/>
                  </a:cubicBezTo>
                  <a:cubicBezTo>
                    <a:pt x="2991" y="3137"/>
                    <a:pt x="910" y="2130"/>
                    <a:pt x="195" y="61"/>
                  </a:cubicBezTo>
                  <a:cubicBezTo>
                    <a:pt x="180" y="19"/>
                    <a:pt x="14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3" name="Google Shape;3963;p49"/>
            <p:cNvSpPr/>
            <p:nvPr/>
          </p:nvSpPr>
          <p:spPr>
            <a:xfrm>
              <a:off x="5510348" y="1758791"/>
              <a:ext cx="49931" cy="93556"/>
            </a:xfrm>
            <a:custGeom>
              <a:avLst/>
              <a:gdLst/>
              <a:ahLst/>
              <a:cxnLst/>
              <a:rect l="l" t="t" r="r" b="b"/>
              <a:pathLst>
                <a:path w="1465" h="2745" extrusionOk="0">
                  <a:moveTo>
                    <a:pt x="724" y="1"/>
                  </a:moveTo>
                  <a:cubicBezTo>
                    <a:pt x="486" y="1"/>
                    <a:pt x="276" y="113"/>
                    <a:pt x="192" y="416"/>
                  </a:cubicBezTo>
                  <a:cubicBezTo>
                    <a:pt x="0" y="1113"/>
                    <a:pt x="424" y="2030"/>
                    <a:pt x="616" y="2682"/>
                  </a:cubicBezTo>
                  <a:cubicBezTo>
                    <a:pt x="629" y="2726"/>
                    <a:pt x="663" y="2745"/>
                    <a:pt x="699" y="2745"/>
                  </a:cubicBezTo>
                  <a:cubicBezTo>
                    <a:pt x="752" y="2745"/>
                    <a:pt x="807" y="2701"/>
                    <a:pt x="788" y="2634"/>
                  </a:cubicBezTo>
                  <a:cubicBezTo>
                    <a:pt x="657" y="2190"/>
                    <a:pt x="512" y="1745"/>
                    <a:pt x="418" y="1290"/>
                  </a:cubicBezTo>
                  <a:cubicBezTo>
                    <a:pt x="328" y="851"/>
                    <a:pt x="315" y="150"/>
                    <a:pt x="744" y="150"/>
                  </a:cubicBezTo>
                  <a:cubicBezTo>
                    <a:pt x="880" y="150"/>
                    <a:pt x="1061" y="221"/>
                    <a:pt x="1298" y="394"/>
                  </a:cubicBezTo>
                  <a:cubicBezTo>
                    <a:pt x="1315" y="406"/>
                    <a:pt x="1331" y="411"/>
                    <a:pt x="1346" y="411"/>
                  </a:cubicBezTo>
                  <a:cubicBezTo>
                    <a:pt x="1417" y="411"/>
                    <a:pt x="1464" y="296"/>
                    <a:pt x="1388" y="240"/>
                  </a:cubicBezTo>
                  <a:cubicBezTo>
                    <a:pt x="1201" y="103"/>
                    <a:pt x="95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4" name="Google Shape;3964;p49"/>
            <p:cNvSpPr/>
            <p:nvPr/>
          </p:nvSpPr>
          <p:spPr>
            <a:xfrm>
              <a:off x="5544841" y="1751122"/>
              <a:ext cx="65166" cy="152996"/>
            </a:xfrm>
            <a:custGeom>
              <a:avLst/>
              <a:gdLst/>
              <a:ahLst/>
              <a:cxnLst/>
              <a:rect l="l" t="t" r="r" b="b"/>
              <a:pathLst>
                <a:path w="1912" h="4489" extrusionOk="0">
                  <a:moveTo>
                    <a:pt x="535" y="1"/>
                  </a:moveTo>
                  <a:cubicBezTo>
                    <a:pt x="515" y="1"/>
                    <a:pt x="494" y="8"/>
                    <a:pt x="475" y="27"/>
                  </a:cubicBezTo>
                  <a:cubicBezTo>
                    <a:pt x="1" y="490"/>
                    <a:pt x="358" y="1480"/>
                    <a:pt x="499" y="2011"/>
                  </a:cubicBezTo>
                  <a:cubicBezTo>
                    <a:pt x="731" y="2884"/>
                    <a:pt x="1128" y="3773"/>
                    <a:pt x="1728" y="4460"/>
                  </a:cubicBezTo>
                  <a:cubicBezTo>
                    <a:pt x="1746" y="4480"/>
                    <a:pt x="1767" y="4489"/>
                    <a:pt x="1787" y="4489"/>
                  </a:cubicBezTo>
                  <a:cubicBezTo>
                    <a:pt x="1852" y="4489"/>
                    <a:pt x="1912" y="4399"/>
                    <a:pt x="1855" y="4333"/>
                  </a:cubicBezTo>
                  <a:cubicBezTo>
                    <a:pt x="1398" y="3812"/>
                    <a:pt x="1057" y="3136"/>
                    <a:pt x="830" y="2488"/>
                  </a:cubicBezTo>
                  <a:cubicBezTo>
                    <a:pt x="654" y="1983"/>
                    <a:pt x="126" y="618"/>
                    <a:pt x="601" y="153"/>
                  </a:cubicBezTo>
                  <a:cubicBezTo>
                    <a:pt x="664" y="90"/>
                    <a:pt x="604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5" name="Google Shape;3965;p49"/>
            <p:cNvSpPr/>
            <p:nvPr/>
          </p:nvSpPr>
          <p:spPr>
            <a:xfrm>
              <a:off x="5558747" y="1748191"/>
              <a:ext cx="39706" cy="14724"/>
            </a:xfrm>
            <a:custGeom>
              <a:avLst/>
              <a:gdLst/>
              <a:ahLst/>
              <a:cxnLst/>
              <a:rect l="l" t="t" r="r" b="b"/>
              <a:pathLst>
                <a:path w="1165" h="432" extrusionOk="0">
                  <a:moveTo>
                    <a:pt x="438" y="1"/>
                  </a:moveTo>
                  <a:cubicBezTo>
                    <a:pt x="322" y="1"/>
                    <a:pt x="204" y="30"/>
                    <a:pt x="85" y="99"/>
                  </a:cubicBezTo>
                  <a:cubicBezTo>
                    <a:pt x="0" y="147"/>
                    <a:pt x="52" y="265"/>
                    <a:pt x="130" y="265"/>
                  </a:cubicBezTo>
                  <a:cubicBezTo>
                    <a:pt x="144" y="265"/>
                    <a:pt x="159" y="261"/>
                    <a:pt x="174" y="252"/>
                  </a:cubicBezTo>
                  <a:cubicBezTo>
                    <a:pt x="265" y="200"/>
                    <a:pt x="355" y="178"/>
                    <a:pt x="443" y="178"/>
                  </a:cubicBezTo>
                  <a:cubicBezTo>
                    <a:pt x="630" y="178"/>
                    <a:pt x="808" y="280"/>
                    <a:pt x="967" y="410"/>
                  </a:cubicBezTo>
                  <a:cubicBezTo>
                    <a:pt x="986" y="425"/>
                    <a:pt x="1006" y="431"/>
                    <a:pt x="1026" y="431"/>
                  </a:cubicBezTo>
                  <a:cubicBezTo>
                    <a:pt x="1099" y="431"/>
                    <a:pt x="1164" y="341"/>
                    <a:pt x="1094" y="284"/>
                  </a:cubicBezTo>
                  <a:cubicBezTo>
                    <a:pt x="894" y="121"/>
                    <a:pt x="671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6" name="Google Shape;3966;p49"/>
            <p:cNvSpPr/>
            <p:nvPr/>
          </p:nvSpPr>
          <p:spPr>
            <a:xfrm>
              <a:off x="5442146" y="884295"/>
              <a:ext cx="1127790" cy="658031"/>
            </a:xfrm>
            <a:custGeom>
              <a:avLst/>
              <a:gdLst/>
              <a:ahLst/>
              <a:cxnLst/>
              <a:rect l="l" t="t" r="r" b="b"/>
              <a:pathLst>
                <a:path w="33090" h="19307" extrusionOk="0">
                  <a:moveTo>
                    <a:pt x="16545" y="1"/>
                  </a:moveTo>
                  <a:cubicBezTo>
                    <a:pt x="12310" y="1"/>
                    <a:pt x="6766" y="658"/>
                    <a:pt x="3716" y="5960"/>
                  </a:cubicBezTo>
                  <a:cubicBezTo>
                    <a:pt x="1" y="12415"/>
                    <a:pt x="2817" y="19307"/>
                    <a:pt x="2817" y="19307"/>
                  </a:cubicBezTo>
                  <a:cubicBezTo>
                    <a:pt x="4290" y="16968"/>
                    <a:pt x="3859" y="12957"/>
                    <a:pt x="3859" y="12957"/>
                  </a:cubicBezTo>
                  <a:cubicBezTo>
                    <a:pt x="5467" y="9612"/>
                    <a:pt x="8769" y="8844"/>
                    <a:pt x="8769" y="8844"/>
                  </a:cubicBezTo>
                  <a:cubicBezTo>
                    <a:pt x="12103" y="9945"/>
                    <a:pt x="14589" y="10048"/>
                    <a:pt x="16545" y="10048"/>
                  </a:cubicBezTo>
                  <a:cubicBezTo>
                    <a:pt x="18501" y="10048"/>
                    <a:pt x="20987" y="9945"/>
                    <a:pt x="24321" y="8844"/>
                  </a:cubicBezTo>
                  <a:cubicBezTo>
                    <a:pt x="24321" y="8844"/>
                    <a:pt x="27622" y="9612"/>
                    <a:pt x="29232" y="12957"/>
                  </a:cubicBezTo>
                  <a:cubicBezTo>
                    <a:pt x="29232" y="12957"/>
                    <a:pt x="28800" y="16968"/>
                    <a:pt x="30273" y="19307"/>
                  </a:cubicBezTo>
                  <a:cubicBezTo>
                    <a:pt x="30273" y="19307"/>
                    <a:pt x="33090" y="12415"/>
                    <a:pt x="29375" y="5960"/>
                  </a:cubicBezTo>
                  <a:cubicBezTo>
                    <a:pt x="26325" y="658"/>
                    <a:pt x="20780" y="1"/>
                    <a:pt x="16545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7" name="Google Shape;3967;p49"/>
            <p:cNvSpPr/>
            <p:nvPr/>
          </p:nvSpPr>
          <p:spPr>
            <a:xfrm>
              <a:off x="5746174" y="915346"/>
              <a:ext cx="526711" cy="270172"/>
            </a:xfrm>
            <a:custGeom>
              <a:avLst/>
              <a:gdLst/>
              <a:ahLst/>
              <a:cxnLst/>
              <a:rect l="l" t="t" r="r" b="b"/>
              <a:pathLst>
                <a:path w="15454" h="7927" extrusionOk="0">
                  <a:moveTo>
                    <a:pt x="6943" y="1"/>
                  </a:moveTo>
                  <a:cubicBezTo>
                    <a:pt x="5302" y="1"/>
                    <a:pt x="3629" y="293"/>
                    <a:pt x="2135" y="1099"/>
                  </a:cubicBezTo>
                  <a:cubicBezTo>
                    <a:pt x="655" y="1897"/>
                    <a:pt x="239" y="3063"/>
                    <a:pt x="151" y="3902"/>
                  </a:cubicBezTo>
                  <a:cubicBezTo>
                    <a:pt x="1" y="5327"/>
                    <a:pt x="673" y="6902"/>
                    <a:pt x="1862" y="7912"/>
                  </a:cubicBezTo>
                  <a:cubicBezTo>
                    <a:pt x="1874" y="7922"/>
                    <a:pt x="1889" y="7927"/>
                    <a:pt x="1903" y="7927"/>
                  </a:cubicBezTo>
                  <a:cubicBezTo>
                    <a:pt x="1922" y="7927"/>
                    <a:pt x="1939" y="7920"/>
                    <a:pt x="1951" y="7905"/>
                  </a:cubicBezTo>
                  <a:cubicBezTo>
                    <a:pt x="1974" y="7878"/>
                    <a:pt x="1971" y="7838"/>
                    <a:pt x="1944" y="7815"/>
                  </a:cubicBezTo>
                  <a:cubicBezTo>
                    <a:pt x="803" y="6847"/>
                    <a:pt x="133" y="5279"/>
                    <a:pt x="277" y="3915"/>
                  </a:cubicBezTo>
                  <a:cubicBezTo>
                    <a:pt x="362" y="3107"/>
                    <a:pt x="764" y="1982"/>
                    <a:pt x="2195" y="1211"/>
                  </a:cubicBezTo>
                  <a:cubicBezTo>
                    <a:pt x="3670" y="415"/>
                    <a:pt x="5323" y="127"/>
                    <a:pt x="6945" y="127"/>
                  </a:cubicBezTo>
                  <a:cubicBezTo>
                    <a:pt x="11226" y="127"/>
                    <a:pt x="15297" y="2138"/>
                    <a:pt x="15353" y="2166"/>
                  </a:cubicBezTo>
                  <a:cubicBezTo>
                    <a:pt x="15362" y="2170"/>
                    <a:pt x="15372" y="2173"/>
                    <a:pt x="15381" y="2173"/>
                  </a:cubicBezTo>
                  <a:cubicBezTo>
                    <a:pt x="15404" y="2173"/>
                    <a:pt x="15427" y="2160"/>
                    <a:pt x="15438" y="2138"/>
                  </a:cubicBezTo>
                  <a:cubicBezTo>
                    <a:pt x="15453" y="2106"/>
                    <a:pt x="15441" y="2069"/>
                    <a:pt x="15410" y="2053"/>
                  </a:cubicBezTo>
                  <a:cubicBezTo>
                    <a:pt x="15353" y="2025"/>
                    <a:pt x="11259" y="1"/>
                    <a:pt x="6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8" name="Google Shape;3968;p49"/>
            <p:cNvSpPr/>
            <p:nvPr/>
          </p:nvSpPr>
          <p:spPr>
            <a:xfrm>
              <a:off x="5826543" y="943874"/>
              <a:ext cx="419658" cy="211755"/>
            </a:xfrm>
            <a:custGeom>
              <a:avLst/>
              <a:gdLst/>
              <a:ahLst/>
              <a:cxnLst/>
              <a:rect l="l" t="t" r="r" b="b"/>
              <a:pathLst>
                <a:path w="12313" h="6213" extrusionOk="0">
                  <a:moveTo>
                    <a:pt x="6352" y="0"/>
                  </a:moveTo>
                  <a:cubicBezTo>
                    <a:pt x="5377" y="0"/>
                    <a:pt x="4441" y="105"/>
                    <a:pt x="3691" y="388"/>
                  </a:cubicBezTo>
                  <a:cubicBezTo>
                    <a:pt x="2133" y="975"/>
                    <a:pt x="1111" y="1848"/>
                    <a:pt x="650" y="2984"/>
                  </a:cubicBezTo>
                  <a:cubicBezTo>
                    <a:pt x="0" y="4586"/>
                    <a:pt x="724" y="6160"/>
                    <a:pt x="731" y="6176"/>
                  </a:cubicBezTo>
                  <a:cubicBezTo>
                    <a:pt x="742" y="6199"/>
                    <a:pt x="765" y="6212"/>
                    <a:pt x="789" y="6212"/>
                  </a:cubicBezTo>
                  <a:cubicBezTo>
                    <a:pt x="797" y="6212"/>
                    <a:pt x="807" y="6211"/>
                    <a:pt x="816" y="6206"/>
                  </a:cubicBezTo>
                  <a:cubicBezTo>
                    <a:pt x="847" y="6191"/>
                    <a:pt x="860" y="6154"/>
                    <a:pt x="845" y="6122"/>
                  </a:cubicBezTo>
                  <a:cubicBezTo>
                    <a:pt x="838" y="6107"/>
                    <a:pt x="137" y="4582"/>
                    <a:pt x="767" y="3032"/>
                  </a:cubicBezTo>
                  <a:cubicBezTo>
                    <a:pt x="1214" y="1930"/>
                    <a:pt x="2213" y="1080"/>
                    <a:pt x="3735" y="506"/>
                  </a:cubicBezTo>
                  <a:cubicBezTo>
                    <a:pt x="4472" y="229"/>
                    <a:pt x="5393" y="125"/>
                    <a:pt x="6355" y="125"/>
                  </a:cubicBezTo>
                  <a:cubicBezTo>
                    <a:pt x="9104" y="125"/>
                    <a:pt x="12183" y="969"/>
                    <a:pt x="12225" y="980"/>
                  </a:cubicBezTo>
                  <a:cubicBezTo>
                    <a:pt x="12231" y="982"/>
                    <a:pt x="12236" y="983"/>
                    <a:pt x="12242" y="983"/>
                  </a:cubicBezTo>
                  <a:cubicBezTo>
                    <a:pt x="12269" y="983"/>
                    <a:pt x="12295" y="964"/>
                    <a:pt x="12303" y="937"/>
                  </a:cubicBezTo>
                  <a:cubicBezTo>
                    <a:pt x="12312" y="903"/>
                    <a:pt x="12292" y="868"/>
                    <a:pt x="12258" y="858"/>
                  </a:cubicBezTo>
                  <a:cubicBezTo>
                    <a:pt x="12217" y="847"/>
                    <a:pt x="9125" y="0"/>
                    <a:pt x="6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9" name="Google Shape;3969;p49"/>
            <p:cNvSpPr/>
            <p:nvPr/>
          </p:nvSpPr>
          <p:spPr>
            <a:xfrm>
              <a:off x="6158963" y="1025880"/>
              <a:ext cx="173275" cy="153508"/>
            </a:xfrm>
            <a:custGeom>
              <a:avLst/>
              <a:gdLst/>
              <a:ahLst/>
              <a:cxnLst/>
              <a:rect l="l" t="t" r="r" b="b"/>
              <a:pathLst>
                <a:path w="5084" h="4504" extrusionOk="0">
                  <a:moveTo>
                    <a:pt x="5012" y="1"/>
                  </a:moveTo>
                  <a:cubicBezTo>
                    <a:pt x="4987" y="1"/>
                    <a:pt x="4962" y="16"/>
                    <a:pt x="4952" y="42"/>
                  </a:cubicBezTo>
                  <a:cubicBezTo>
                    <a:pt x="3412" y="4181"/>
                    <a:pt x="628" y="4377"/>
                    <a:pt x="143" y="4377"/>
                  </a:cubicBezTo>
                  <a:cubicBezTo>
                    <a:pt x="99" y="4377"/>
                    <a:pt x="73" y="4375"/>
                    <a:pt x="71" y="4375"/>
                  </a:cubicBezTo>
                  <a:cubicBezTo>
                    <a:pt x="34" y="4376"/>
                    <a:pt x="5" y="4398"/>
                    <a:pt x="3" y="4433"/>
                  </a:cubicBezTo>
                  <a:cubicBezTo>
                    <a:pt x="0" y="4468"/>
                    <a:pt x="26" y="4499"/>
                    <a:pt x="60" y="4501"/>
                  </a:cubicBezTo>
                  <a:cubicBezTo>
                    <a:pt x="67" y="4501"/>
                    <a:pt x="102" y="4504"/>
                    <a:pt x="161" y="4504"/>
                  </a:cubicBezTo>
                  <a:cubicBezTo>
                    <a:pt x="410" y="4504"/>
                    <a:pt x="1093" y="4460"/>
                    <a:pt x="1922" y="4042"/>
                  </a:cubicBezTo>
                  <a:cubicBezTo>
                    <a:pt x="2864" y="3567"/>
                    <a:pt x="4175" y="2495"/>
                    <a:pt x="5071" y="86"/>
                  </a:cubicBezTo>
                  <a:cubicBezTo>
                    <a:pt x="5083" y="54"/>
                    <a:pt x="5067" y="17"/>
                    <a:pt x="5034" y="5"/>
                  </a:cubicBezTo>
                  <a:cubicBezTo>
                    <a:pt x="5027" y="2"/>
                    <a:pt x="5019" y="1"/>
                    <a:pt x="5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0" name="Google Shape;3970;p49"/>
            <p:cNvSpPr/>
            <p:nvPr/>
          </p:nvSpPr>
          <p:spPr>
            <a:xfrm>
              <a:off x="6003609" y="1025880"/>
              <a:ext cx="328623" cy="137250"/>
            </a:xfrm>
            <a:custGeom>
              <a:avLst/>
              <a:gdLst/>
              <a:ahLst/>
              <a:cxnLst/>
              <a:rect l="l" t="t" r="r" b="b"/>
              <a:pathLst>
                <a:path w="9642" h="4027" extrusionOk="0">
                  <a:moveTo>
                    <a:pt x="9570" y="1"/>
                  </a:moveTo>
                  <a:cubicBezTo>
                    <a:pt x="9557" y="1"/>
                    <a:pt x="9545" y="4"/>
                    <a:pt x="9534" y="12"/>
                  </a:cubicBezTo>
                  <a:cubicBezTo>
                    <a:pt x="7921" y="1117"/>
                    <a:pt x="6317" y="1402"/>
                    <a:pt x="4764" y="1677"/>
                  </a:cubicBezTo>
                  <a:cubicBezTo>
                    <a:pt x="2972" y="1995"/>
                    <a:pt x="1279" y="2296"/>
                    <a:pt x="22" y="3924"/>
                  </a:cubicBezTo>
                  <a:cubicBezTo>
                    <a:pt x="0" y="3951"/>
                    <a:pt x="6" y="3991"/>
                    <a:pt x="33" y="4012"/>
                  </a:cubicBezTo>
                  <a:cubicBezTo>
                    <a:pt x="45" y="4022"/>
                    <a:pt x="59" y="4026"/>
                    <a:pt x="72" y="4026"/>
                  </a:cubicBezTo>
                  <a:cubicBezTo>
                    <a:pt x="91" y="4026"/>
                    <a:pt x="109" y="4018"/>
                    <a:pt x="123" y="4001"/>
                  </a:cubicBezTo>
                  <a:cubicBezTo>
                    <a:pt x="1348" y="2412"/>
                    <a:pt x="2942" y="2129"/>
                    <a:pt x="4787" y="1802"/>
                  </a:cubicBezTo>
                  <a:cubicBezTo>
                    <a:pt x="6279" y="1536"/>
                    <a:pt x="7970" y="1237"/>
                    <a:pt x="9606" y="116"/>
                  </a:cubicBezTo>
                  <a:cubicBezTo>
                    <a:pt x="9634" y="96"/>
                    <a:pt x="9641" y="57"/>
                    <a:pt x="9622" y="28"/>
                  </a:cubicBezTo>
                  <a:cubicBezTo>
                    <a:pt x="9610" y="10"/>
                    <a:pt x="9590" y="1"/>
                    <a:pt x="9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1" name="Google Shape;3971;p49"/>
            <p:cNvSpPr/>
            <p:nvPr/>
          </p:nvSpPr>
          <p:spPr>
            <a:xfrm>
              <a:off x="5563723" y="956928"/>
              <a:ext cx="185000" cy="258584"/>
            </a:xfrm>
            <a:custGeom>
              <a:avLst/>
              <a:gdLst/>
              <a:ahLst/>
              <a:cxnLst/>
              <a:rect l="l" t="t" r="r" b="b"/>
              <a:pathLst>
                <a:path w="5428" h="7587" extrusionOk="0">
                  <a:moveTo>
                    <a:pt x="5356" y="1"/>
                  </a:moveTo>
                  <a:cubicBezTo>
                    <a:pt x="5345" y="1"/>
                    <a:pt x="5333" y="4"/>
                    <a:pt x="5323" y="10"/>
                  </a:cubicBezTo>
                  <a:cubicBezTo>
                    <a:pt x="1" y="3146"/>
                    <a:pt x="1637" y="7502"/>
                    <a:pt x="1654" y="7546"/>
                  </a:cubicBezTo>
                  <a:cubicBezTo>
                    <a:pt x="1664" y="7570"/>
                    <a:pt x="1687" y="7586"/>
                    <a:pt x="1713" y="7586"/>
                  </a:cubicBezTo>
                  <a:cubicBezTo>
                    <a:pt x="1721" y="7586"/>
                    <a:pt x="1728" y="7584"/>
                    <a:pt x="1736" y="7582"/>
                  </a:cubicBezTo>
                  <a:cubicBezTo>
                    <a:pt x="1769" y="7569"/>
                    <a:pt x="1784" y="7532"/>
                    <a:pt x="1772" y="7500"/>
                  </a:cubicBezTo>
                  <a:cubicBezTo>
                    <a:pt x="1755" y="7457"/>
                    <a:pt x="160" y="3199"/>
                    <a:pt x="5388" y="118"/>
                  </a:cubicBezTo>
                  <a:cubicBezTo>
                    <a:pt x="5417" y="101"/>
                    <a:pt x="5428" y="62"/>
                    <a:pt x="5410" y="32"/>
                  </a:cubicBezTo>
                  <a:cubicBezTo>
                    <a:pt x="5398" y="12"/>
                    <a:pt x="5377" y="1"/>
                    <a:pt x="5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2" name="Google Shape;3972;p49"/>
            <p:cNvSpPr/>
            <p:nvPr/>
          </p:nvSpPr>
          <p:spPr>
            <a:xfrm>
              <a:off x="5496272" y="1035185"/>
              <a:ext cx="161108" cy="339700"/>
            </a:xfrm>
            <a:custGeom>
              <a:avLst/>
              <a:gdLst/>
              <a:ahLst/>
              <a:cxnLst/>
              <a:rect l="l" t="t" r="r" b="b"/>
              <a:pathLst>
                <a:path w="4727" h="9967" extrusionOk="0">
                  <a:moveTo>
                    <a:pt x="4657" y="0"/>
                  </a:moveTo>
                  <a:cubicBezTo>
                    <a:pt x="4641" y="0"/>
                    <a:pt x="4625" y="6"/>
                    <a:pt x="4613" y="18"/>
                  </a:cubicBezTo>
                  <a:cubicBezTo>
                    <a:pt x="0" y="4405"/>
                    <a:pt x="1530" y="9866"/>
                    <a:pt x="1546" y="9921"/>
                  </a:cubicBezTo>
                  <a:cubicBezTo>
                    <a:pt x="1553" y="9948"/>
                    <a:pt x="1579" y="9967"/>
                    <a:pt x="1607" y="9967"/>
                  </a:cubicBezTo>
                  <a:cubicBezTo>
                    <a:pt x="1612" y="9967"/>
                    <a:pt x="1618" y="9966"/>
                    <a:pt x="1624" y="9964"/>
                  </a:cubicBezTo>
                  <a:cubicBezTo>
                    <a:pt x="1657" y="9954"/>
                    <a:pt x="1677" y="9919"/>
                    <a:pt x="1667" y="9885"/>
                  </a:cubicBezTo>
                  <a:cubicBezTo>
                    <a:pt x="1651" y="9831"/>
                    <a:pt x="145" y="4442"/>
                    <a:pt x="4700" y="110"/>
                  </a:cubicBezTo>
                  <a:cubicBezTo>
                    <a:pt x="4726" y="85"/>
                    <a:pt x="4726" y="45"/>
                    <a:pt x="4703" y="20"/>
                  </a:cubicBezTo>
                  <a:cubicBezTo>
                    <a:pt x="4690" y="7"/>
                    <a:pt x="4674" y="0"/>
                    <a:pt x="4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3" name="Google Shape;3973;p49"/>
            <p:cNvSpPr/>
            <p:nvPr/>
          </p:nvSpPr>
          <p:spPr>
            <a:xfrm>
              <a:off x="6365101" y="1031232"/>
              <a:ext cx="79446" cy="206131"/>
            </a:xfrm>
            <a:custGeom>
              <a:avLst/>
              <a:gdLst/>
              <a:ahLst/>
              <a:cxnLst/>
              <a:rect l="l" t="t" r="r" b="b"/>
              <a:pathLst>
                <a:path w="2331" h="6048" extrusionOk="0">
                  <a:moveTo>
                    <a:pt x="70" y="1"/>
                  </a:moveTo>
                  <a:cubicBezTo>
                    <a:pt x="54" y="1"/>
                    <a:pt x="38" y="7"/>
                    <a:pt x="26" y="19"/>
                  </a:cubicBezTo>
                  <a:cubicBezTo>
                    <a:pt x="1" y="43"/>
                    <a:pt x="0" y="83"/>
                    <a:pt x="26" y="108"/>
                  </a:cubicBezTo>
                  <a:cubicBezTo>
                    <a:pt x="47" y="131"/>
                    <a:pt x="2201" y="2343"/>
                    <a:pt x="1937" y="5980"/>
                  </a:cubicBezTo>
                  <a:cubicBezTo>
                    <a:pt x="1934" y="6015"/>
                    <a:pt x="1960" y="6044"/>
                    <a:pt x="1995" y="6047"/>
                  </a:cubicBezTo>
                  <a:cubicBezTo>
                    <a:pt x="1997" y="6047"/>
                    <a:pt x="1998" y="6048"/>
                    <a:pt x="2000" y="6048"/>
                  </a:cubicBezTo>
                  <a:cubicBezTo>
                    <a:pt x="2033" y="6048"/>
                    <a:pt x="2061" y="6022"/>
                    <a:pt x="2063" y="5989"/>
                  </a:cubicBezTo>
                  <a:cubicBezTo>
                    <a:pt x="2331" y="2295"/>
                    <a:pt x="137" y="41"/>
                    <a:pt x="115" y="20"/>
                  </a:cubicBezTo>
                  <a:cubicBezTo>
                    <a:pt x="102" y="7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4" name="Google Shape;3974;p49"/>
            <p:cNvSpPr/>
            <p:nvPr/>
          </p:nvSpPr>
          <p:spPr>
            <a:xfrm>
              <a:off x="6386029" y="1084062"/>
              <a:ext cx="32515" cy="131456"/>
            </a:xfrm>
            <a:custGeom>
              <a:avLst/>
              <a:gdLst/>
              <a:ahLst/>
              <a:cxnLst/>
              <a:rect l="l" t="t" r="r" b="b"/>
              <a:pathLst>
                <a:path w="954" h="3857" extrusionOk="0">
                  <a:moveTo>
                    <a:pt x="510" y="0"/>
                  </a:moveTo>
                  <a:cubicBezTo>
                    <a:pt x="505" y="0"/>
                    <a:pt x="500" y="1"/>
                    <a:pt x="495" y="2"/>
                  </a:cubicBezTo>
                  <a:cubicBezTo>
                    <a:pt x="461" y="11"/>
                    <a:pt x="441" y="46"/>
                    <a:pt x="450" y="80"/>
                  </a:cubicBezTo>
                  <a:cubicBezTo>
                    <a:pt x="821" y="1507"/>
                    <a:pt x="19" y="3749"/>
                    <a:pt x="11" y="3771"/>
                  </a:cubicBezTo>
                  <a:cubicBezTo>
                    <a:pt x="0" y="3805"/>
                    <a:pt x="17" y="3840"/>
                    <a:pt x="50" y="3853"/>
                  </a:cubicBezTo>
                  <a:cubicBezTo>
                    <a:pt x="57" y="3854"/>
                    <a:pt x="64" y="3856"/>
                    <a:pt x="71" y="3856"/>
                  </a:cubicBezTo>
                  <a:cubicBezTo>
                    <a:pt x="97" y="3856"/>
                    <a:pt x="121" y="3840"/>
                    <a:pt x="130" y="3814"/>
                  </a:cubicBezTo>
                  <a:cubicBezTo>
                    <a:pt x="164" y="3721"/>
                    <a:pt x="954" y="1513"/>
                    <a:pt x="572" y="47"/>
                  </a:cubicBezTo>
                  <a:cubicBezTo>
                    <a:pt x="565" y="18"/>
                    <a:pt x="539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5" name="Google Shape;3975;p49"/>
            <p:cNvSpPr/>
            <p:nvPr/>
          </p:nvSpPr>
          <p:spPr>
            <a:xfrm>
              <a:off x="6465308" y="1181202"/>
              <a:ext cx="45262" cy="274739"/>
            </a:xfrm>
            <a:custGeom>
              <a:avLst/>
              <a:gdLst/>
              <a:ahLst/>
              <a:cxnLst/>
              <a:rect l="l" t="t" r="r" b="b"/>
              <a:pathLst>
                <a:path w="1328" h="8061" extrusionOk="0">
                  <a:moveTo>
                    <a:pt x="70" y="1"/>
                  </a:moveTo>
                  <a:cubicBezTo>
                    <a:pt x="65" y="1"/>
                    <a:pt x="60" y="1"/>
                    <a:pt x="54" y="3"/>
                  </a:cubicBezTo>
                  <a:cubicBezTo>
                    <a:pt x="20" y="12"/>
                    <a:pt x="1" y="46"/>
                    <a:pt x="10" y="80"/>
                  </a:cubicBezTo>
                  <a:cubicBezTo>
                    <a:pt x="1195" y="4396"/>
                    <a:pt x="23" y="7941"/>
                    <a:pt x="11" y="7977"/>
                  </a:cubicBezTo>
                  <a:cubicBezTo>
                    <a:pt x="0" y="8010"/>
                    <a:pt x="18" y="8045"/>
                    <a:pt x="51" y="8057"/>
                  </a:cubicBezTo>
                  <a:cubicBezTo>
                    <a:pt x="58" y="8059"/>
                    <a:pt x="64" y="8060"/>
                    <a:pt x="71" y="8060"/>
                  </a:cubicBezTo>
                  <a:cubicBezTo>
                    <a:pt x="97" y="8060"/>
                    <a:pt x="121" y="8043"/>
                    <a:pt x="131" y="8017"/>
                  </a:cubicBezTo>
                  <a:cubicBezTo>
                    <a:pt x="142" y="7982"/>
                    <a:pt x="1327" y="4402"/>
                    <a:pt x="132" y="46"/>
                  </a:cubicBezTo>
                  <a:cubicBezTo>
                    <a:pt x="124" y="19"/>
                    <a:pt x="98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6" name="Google Shape;3976;p49"/>
            <p:cNvSpPr/>
            <p:nvPr/>
          </p:nvSpPr>
          <p:spPr>
            <a:xfrm>
              <a:off x="5845801" y="992921"/>
              <a:ext cx="468123" cy="201325"/>
            </a:xfrm>
            <a:custGeom>
              <a:avLst/>
              <a:gdLst/>
              <a:ahLst/>
              <a:cxnLst/>
              <a:rect l="l" t="t" r="r" b="b"/>
              <a:pathLst>
                <a:path w="13735" h="5907" extrusionOk="0">
                  <a:moveTo>
                    <a:pt x="8227" y="1"/>
                  </a:moveTo>
                  <a:cubicBezTo>
                    <a:pt x="6165" y="1"/>
                    <a:pt x="4012" y="281"/>
                    <a:pt x="2744" y="1254"/>
                  </a:cubicBezTo>
                  <a:cubicBezTo>
                    <a:pt x="0" y="3358"/>
                    <a:pt x="1653" y="5854"/>
                    <a:pt x="1670" y="5880"/>
                  </a:cubicBezTo>
                  <a:cubicBezTo>
                    <a:pt x="1683" y="5897"/>
                    <a:pt x="1702" y="5907"/>
                    <a:pt x="1723" y="5907"/>
                  </a:cubicBezTo>
                  <a:cubicBezTo>
                    <a:pt x="1735" y="5907"/>
                    <a:pt x="1747" y="5903"/>
                    <a:pt x="1758" y="5896"/>
                  </a:cubicBezTo>
                  <a:cubicBezTo>
                    <a:pt x="1787" y="5876"/>
                    <a:pt x="1794" y="5837"/>
                    <a:pt x="1774" y="5808"/>
                  </a:cubicBezTo>
                  <a:cubicBezTo>
                    <a:pt x="1759" y="5784"/>
                    <a:pt x="170" y="3387"/>
                    <a:pt x="2821" y="1354"/>
                  </a:cubicBezTo>
                  <a:cubicBezTo>
                    <a:pt x="4099" y="373"/>
                    <a:pt x="6305" y="120"/>
                    <a:pt x="8239" y="120"/>
                  </a:cubicBezTo>
                  <a:cubicBezTo>
                    <a:pt x="8620" y="120"/>
                    <a:pt x="8991" y="130"/>
                    <a:pt x="9343" y="146"/>
                  </a:cubicBezTo>
                  <a:cubicBezTo>
                    <a:pt x="11657" y="251"/>
                    <a:pt x="13634" y="642"/>
                    <a:pt x="13653" y="646"/>
                  </a:cubicBezTo>
                  <a:cubicBezTo>
                    <a:pt x="13658" y="647"/>
                    <a:pt x="13662" y="647"/>
                    <a:pt x="13666" y="647"/>
                  </a:cubicBezTo>
                  <a:cubicBezTo>
                    <a:pt x="13696" y="647"/>
                    <a:pt x="13722" y="626"/>
                    <a:pt x="13728" y="596"/>
                  </a:cubicBezTo>
                  <a:cubicBezTo>
                    <a:pt x="13734" y="562"/>
                    <a:pt x="13713" y="529"/>
                    <a:pt x="13679" y="522"/>
                  </a:cubicBezTo>
                  <a:cubicBezTo>
                    <a:pt x="13633" y="513"/>
                    <a:pt x="11013" y="1"/>
                    <a:pt x="8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7" name="Google Shape;3977;p49"/>
            <p:cNvSpPr/>
            <p:nvPr/>
          </p:nvSpPr>
          <p:spPr>
            <a:xfrm>
              <a:off x="6298093" y="944522"/>
              <a:ext cx="131695" cy="160086"/>
            </a:xfrm>
            <a:custGeom>
              <a:avLst/>
              <a:gdLst/>
              <a:ahLst/>
              <a:cxnLst/>
              <a:rect l="l" t="t" r="r" b="b"/>
              <a:pathLst>
                <a:path w="3864" h="4697" extrusionOk="0">
                  <a:moveTo>
                    <a:pt x="20" y="1"/>
                  </a:moveTo>
                  <a:cubicBezTo>
                    <a:pt x="9" y="88"/>
                    <a:pt x="1" y="176"/>
                    <a:pt x="1" y="266"/>
                  </a:cubicBezTo>
                  <a:cubicBezTo>
                    <a:pt x="1" y="713"/>
                    <a:pt x="148" y="1127"/>
                    <a:pt x="395" y="1463"/>
                  </a:cubicBezTo>
                  <a:cubicBezTo>
                    <a:pt x="148" y="1801"/>
                    <a:pt x="1" y="2214"/>
                    <a:pt x="1" y="2661"/>
                  </a:cubicBezTo>
                  <a:cubicBezTo>
                    <a:pt x="1" y="3784"/>
                    <a:pt x="914" y="4697"/>
                    <a:pt x="2036" y="4697"/>
                  </a:cubicBezTo>
                  <a:cubicBezTo>
                    <a:pt x="2839" y="4697"/>
                    <a:pt x="3532" y="4229"/>
                    <a:pt x="3864" y="3552"/>
                  </a:cubicBezTo>
                  <a:cubicBezTo>
                    <a:pt x="2790" y="1930"/>
                    <a:pt x="1464" y="793"/>
                    <a:pt x="20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8" name="Google Shape;3978;p49"/>
            <p:cNvSpPr/>
            <p:nvPr/>
          </p:nvSpPr>
          <p:spPr>
            <a:xfrm>
              <a:off x="5445146" y="878773"/>
              <a:ext cx="1126836" cy="666381"/>
            </a:xfrm>
            <a:custGeom>
              <a:avLst/>
              <a:gdLst/>
              <a:ahLst/>
              <a:cxnLst/>
              <a:rect l="l" t="t" r="r" b="b"/>
              <a:pathLst>
                <a:path w="33062" h="19552" extrusionOk="0">
                  <a:moveTo>
                    <a:pt x="16592" y="1"/>
                  </a:moveTo>
                  <a:cubicBezTo>
                    <a:pt x="14928" y="1"/>
                    <a:pt x="13271" y="169"/>
                    <a:pt x="11723" y="479"/>
                  </a:cubicBezTo>
                  <a:cubicBezTo>
                    <a:pt x="7474" y="1329"/>
                    <a:pt x="4189" y="3964"/>
                    <a:pt x="2613" y="8040"/>
                  </a:cubicBezTo>
                  <a:cubicBezTo>
                    <a:pt x="1249" y="11572"/>
                    <a:pt x="1223" y="15952"/>
                    <a:pt x="2643" y="19492"/>
                  </a:cubicBezTo>
                  <a:cubicBezTo>
                    <a:pt x="2660" y="19534"/>
                    <a:pt x="2697" y="19552"/>
                    <a:pt x="2733" y="19552"/>
                  </a:cubicBezTo>
                  <a:cubicBezTo>
                    <a:pt x="2788" y="19552"/>
                    <a:pt x="2841" y="19510"/>
                    <a:pt x="2815" y="19445"/>
                  </a:cubicBezTo>
                  <a:cubicBezTo>
                    <a:pt x="1" y="12424"/>
                    <a:pt x="2818" y="3159"/>
                    <a:pt x="10512" y="954"/>
                  </a:cubicBezTo>
                  <a:cubicBezTo>
                    <a:pt x="12342" y="429"/>
                    <a:pt x="14352" y="188"/>
                    <a:pt x="16352" y="188"/>
                  </a:cubicBezTo>
                  <a:cubicBezTo>
                    <a:pt x="17926" y="188"/>
                    <a:pt x="19495" y="338"/>
                    <a:pt x="20964" y="615"/>
                  </a:cubicBezTo>
                  <a:cubicBezTo>
                    <a:pt x="25604" y="1492"/>
                    <a:pt x="29061" y="4502"/>
                    <a:pt x="30463" y="9055"/>
                  </a:cubicBezTo>
                  <a:cubicBezTo>
                    <a:pt x="31469" y="12319"/>
                    <a:pt x="31381" y="16246"/>
                    <a:pt x="30100" y="19445"/>
                  </a:cubicBezTo>
                  <a:cubicBezTo>
                    <a:pt x="30074" y="19510"/>
                    <a:pt x="30127" y="19552"/>
                    <a:pt x="30182" y="19552"/>
                  </a:cubicBezTo>
                  <a:cubicBezTo>
                    <a:pt x="30218" y="19552"/>
                    <a:pt x="30255" y="19534"/>
                    <a:pt x="30272" y="19492"/>
                  </a:cubicBezTo>
                  <a:cubicBezTo>
                    <a:pt x="33061" y="12532"/>
                    <a:pt x="30366" y="3270"/>
                    <a:pt x="22808" y="888"/>
                  </a:cubicBezTo>
                  <a:cubicBezTo>
                    <a:pt x="20869" y="278"/>
                    <a:pt x="18725" y="1"/>
                    <a:pt x="16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9" name="Google Shape;3979;p49"/>
            <p:cNvSpPr/>
            <p:nvPr/>
          </p:nvSpPr>
          <p:spPr>
            <a:xfrm>
              <a:off x="5534139" y="1185190"/>
              <a:ext cx="943813" cy="360184"/>
            </a:xfrm>
            <a:custGeom>
              <a:avLst/>
              <a:gdLst/>
              <a:ahLst/>
              <a:cxnLst/>
              <a:rect l="l" t="t" r="r" b="b"/>
              <a:pathLst>
                <a:path w="27692" h="10568" extrusionOk="0">
                  <a:moveTo>
                    <a:pt x="6156" y="0"/>
                  </a:moveTo>
                  <a:cubicBezTo>
                    <a:pt x="5964" y="0"/>
                    <a:pt x="5773" y="22"/>
                    <a:pt x="5583" y="74"/>
                  </a:cubicBezTo>
                  <a:cubicBezTo>
                    <a:pt x="4571" y="354"/>
                    <a:pt x="3574" y="1051"/>
                    <a:pt x="2813" y="1752"/>
                  </a:cubicBezTo>
                  <a:cubicBezTo>
                    <a:pt x="1983" y="2516"/>
                    <a:pt x="1149" y="3453"/>
                    <a:pt x="1105" y="4588"/>
                  </a:cubicBezTo>
                  <a:cubicBezTo>
                    <a:pt x="1027" y="6631"/>
                    <a:pt x="1106" y="8585"/>
                    <a:pt x="41" y="10434"/>
                  </a:cubicBezTo>
                  <a:cubicBezTo>
                    <a:pt x="1" y="10503"/>
                    <a:pt x="63" y="10567"/>
                    <a:pt x="124" y="10567"/>
                  </a:cubicBezTo>
                  <a:cubicBezTo>
                    <a:pt x="151" y="10567"/>
                    <a:pt x="178" y="10555"/>
                    <a:pt x="195" y="10524"/>
                  </a:cubicBezTo>
                  <a:cubicBezTo>
                    <a:pt x="1079" y="8989"/>
                    <a:pt x="1312" y="7195"/>
                    <a:pt x="1309" y="5447"/>
                  </a:cubicBezTo>
                  <a:cubicBezTo>
                    <a:pt x="1307" y="4815"/>
                    <a:pt x="1196" y="4339"/>
                    <a:pt x="1447" y="3769"/>
                  </a:cubicBezTo>
                  <a:cubicBezTo>
                    <a:pt x="1892" y="2758"/>
                    <a:pt x="2846" y="1863"/>
                    <a:pt x="3737" y="1237"/>
                  </a:cubicBezTo>
                  <a:cubicBezTo>
                    <a:pt x="4291" y="845"/>
                    <a:pt x="5033" y="349"/>
                    <a:pt x="5709" y="218"/>
                  </a:cubicBezTo>
                  <a:cubicBezTo>
                    <a:pt x="5827" y="196"/>
                    <a:pt x="5946" y="185"/>
                    <a:pt x="6064" y="185"/>
                  </a:cubicBezTo>
                  <a:cubicBezTo>
                    <a:pt x="6757" y="185"/>
                    <a:pt x="7450" y="534"/>
                    <a:pt x="8147" y="698"/>
                  </a:cubicBezTo>
                  <a:cubicBezTo>
                    <a:pt x="10020" y="1139"/>
                    <a:pt x="11924" y="1310"/>
                    <a:pt x="13846" y="1310"/>
                  </a:cubicBezTo>
                  <a:cubicBezTo>
                    <a:pt x="15769" y="1310"/>
                    <a:pt x="17672" y="1140"/>
                    <a:pt x="19546" y="698"/>
                  </a:cubicBezTo>
                  <a:cubicBezTo>
                    <a:pt x="20243" y="534"/>
                    <a:pt x="20936" y="185"/>
                    <a:pt x="21629" y="185"/>
                  </a:cubicBezTo>
                  <a:cubicBezTo>
                    <a:pt x="21747" y="185"/>
                    <a:pt x="21865" y="196"/>
                    <a:pt x="21984" y="218"/>
                  </a:cubicBezTo>
                  <a:cubicBezTo>
                    <a:pt x="22660" y="349"/>
                    <a:pt x="23401" y="845"/>
                    <a:pt x="23956" y="1237"/>
                  </a:cubicBezTo>
                  <a:cubicBezTo>
                    <a:pt x="24852" y="1866"/>
                    <a:pt x="25785" y="2756"/>
                    <a:pt x="26245" y="3769"/>
                  </a:cubicBezTo>
                  <a:cubicBezTo>
                    <a:pt x="26502" y="4334"/>
                    <a:pt x="26386" y="4819"/>
                    <a:pt x="26384" y="5447"/>
                  </a:cubicBezTo>
                  <a:cubicBezTo>
                    <a:pt x="26381" y="7195"/>
                    <a:pt x="26614" y="8989"/>
                    <a:pt x="27497" y="10524"/>
                  </a:cubicBezTo>
                  <a:cubicBezTo>
                    <a:pt x="27515" y="10555"/>
                    <a:pt x="27542" y="10567"/>
                    <a:pt x="27569" y="10567"/>
                  </a:cubicBezTo>
                  <a:cubicBezTo>
                    <a:pt x="27630" y="10567"/>
                    <a:pt x="27691" y="10503"/>
                    <a:pt x="27652" y="10434"/>
                  </a:cubicBezTo>
                  <a:cubicBezTo>
                    <a:pt x="26738" y="8846"/>
                    <a:pt x="26532" y="6969"/>
                    <a:pt x="26566" y="5164"/>
                  </a:cubicBezTo>
                  <a:cubicBezTo>
                    <a:pt x="26588" y="4015"/>
                    <a:pt x="26485" y="3614"/>
                    <a:pt x="25680" y="2609"/>
                  </a:cubicBezTo>
                  <a:cubicBezTo>
                    <a:pt x="24888" y="1619"/>
                    <a:pt x="23845" y="831"/>
                    <a:pt x="22690" y="310"/>
                  </a:cubicBezTo>
                  <a:cubicBezTo>
                    <a:pt x="22220" y="99"/>
                    <a:pt x="21943" y="11"/>
                    <a:pt x="21661" y="11"/>
                  </a:cubicBezTo>
                  <a:cubicBezTo>
                    <a:pt x="21364" y="11"/>
                    <a:pt x="21060" y="108"/>
                    <a:pt x="20518" y="261"/>
                  </a:cubicBezTo>
                  <a:cubicBezTo>
                    <a:pt x="18378" y="865"/>
                    <a:pt x="16100" y="1167"/>
                    <a:pt x="13829" y="1167"/>
                  </a:cubicBezTo>
                  <a:cubicBezTo>
                    <a:pt x="12169" y="1167"/>
                    <a:pt x="10514" y="1006"/>
                    <a:pt x="8920" y="684"/>
                  </a:cubicBezTo>
                  <a:cubicBezTo>
                    <a:pt x="8016" y="501"/>
                    <a:pt x="7070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0" name="Google Shape;3980;p49"/>
            <p:cNvSpPr/>
            <p:nvPr/>
          </p:nvSpPr>
          <p:spPr>
            <a:xfrm>
              <a:off x="6306409" y="890635"/>
              <a:ext cx="122152" cy="122186"/>
            </a:xfrm>
            <a:custGeom>
              <a:avLst/>
              <a:gdLst/>
              <a:ahLst/>
              <a:cxnLst/>
              <a:rect l="l" t="t" r="r" b="b"/>
              <a:pathLst>
                <a:path w="3584" h="3585" extrusionOk="0">
                  <a:moveTo>
                    <a:pt x="1792" y="1"/>
                  </a:moveTo>
                  <a:cubicBezTo>
                    <a:pt x="803" y="1"/>
                    <a:pt x="0" y="803"/>
                    <a:pt x="0" y="1793"/>
                  </a:cubicBezTo>
                  <a:cubicBezTo>
                    <a:pt x="0" y="2783"/>
                    <a:pt x="803" y="3585"/>
                    <a:pt x="1792" y="3585"/>
                  </a:cubicBezTo>
                  <a:cubicBezTo>
                    <a:pt x="2782" y="3585"/>
                    <a:pt x="3584" y="2783"/>
                    <a:pt x="3584" y="1793"/>
                  </a:cubicBezTo>
                  <a:cubicBezTo>
                    <a:pt x="3584" y="803"/>
                    <a:pt x="2782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1" name="Google Shape;3981;p49"/>
            <p:cNvSpPr/>
            <p:nvPr/>
          </p:nvSpPr>
          <p:spPr>
            <a:xfrm>
              <a:off x="6314657" y="964154"/>
              <a:ext cx="102145" cy="48670"/>
            </a:xfrm>
            <a:custGeom>
              <a:avLst/>
              <a:gdLst/>
              <a:ahLst/>
              <a:cxnLst/>
              <a:rect l="l" t="t" r="r" b="b"/>
              <a:pathLst>
                <a:path w="2997" h="1428" extrusionOk="0">
                  <a:moveTo>
                    <a:pt x="1417" y="0"/>
                  </a:moveTo>
                  <a:cubicBezTo>
                    <a:pt x="875" y="0"/>
                    <a:pt x="380" y="202"/>
                    <a:pt x="0" y="533"/>
                  </a:cubicBezTo>
                  <a:cubicBezTo>
                    <a:pt x="310" y="1067"/>
                    <a:pt x="887" y="1428"/>
                    <a:pt x="1550" y="1428"/>
                  </a:cubicBezTo>
                  <a:cubicBezTo>
                    <a:pt x="2145" y="1428"/>
                    <a:pt x="2670" y="1137"/>
                    <a:pt x="2997" y="691"/>
                  </a:cubicBezTo>
                  <a:cubicBezTo>
                    <a:pt x="2601" y="268"/>
                    <a:pt x="2041" y="0"/>
                    <a:pt x="1417" y="0"/>
                  </a:cubicBezTo>
                  <a:close/>
                </a:path>
              </a:pathLst>
            </a:custGeom>
            <a:solidFill>
              <a:srgbClr val="784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2" name="Google Shape;3982;p49"/>
            <p:cNvSpPr/>
            <p:nvPr/>
          </p:nvSpPr>
          <p:spPr>
            <a:xfrm>
              <a:off x="6303205" y="887601"/>
              <a:ext cx="128457" cy="128184"/>
            </a:xfrm>
            <a:custGeom>
              <a:avLst/>
              <a:gdLst/>
              <a:ahLst/>
              <a:cxnLst/>
              <a:rect l="l" t="t" r="r" b="b"/>
              <a:pathLst>
                <a:path w="3769" h="3761" extrusionOk="0">
                  <a:moveTo>
                    <a:pt x="1837" y="239"/>
                  </a:moveTo>
                  <a:cubicBezTo>
                    <a:pt x="2675" y="239"/>
                    <a:pt x="3530" y="789"/>
                    <a:pt x="3589" y="1882"/>
                  </a:cubicBezTo>
                  <a:cubicBezTo>
                    <a:pt x="3530" y="2974"/>
                    <a:pt x="2675" y="3524"/>
                    <a:pt x="1836" y="3524"/>
                  </a:cubicBezTo>
                  <a:cubicBezTo>
                    <a:pt x="1002" y="3524"/>
                    <a:pt x="183" y="2979"/>
                    <a:pt x="183" y="1882"/>
                  </a:cubicBezTo>
                  <a:cubicBezTo>
                    <a:pt x="183" y="784"/>
                    <a:pt x="1002" y="239"/>
                    <a:pt x="1837" y="239"/>
                  </a:cubicBezTo>
                  <a:close/>
                  <a:moveTo>
                    <a:pt x="1886" y="1"/>
                  </a:moveTo>
                  <a:cubicBezTo>
                    <a:pt x="865" y="1"/>
                    <a:pt x="0" y="858"/>
                    <a:pt x="5" y="1882"/>
                  </a:cubicBezTo>
                  <a:cubicBezTo>
                    <a:pt x="10" y="2871"/>
                    <a:pt x="800" y="3707"/>
                    <a:pt x="1788" y="3758"/>
                  </a:cubicBezTo>
                  <a:cubicBezTo>
                    <a:pt x="1822" y="3760"/>
                    <a:pt x="1856" y="3760"/>
                    <a:pt x="1890" y="3760"/>
                  </a:cubicBezTo>
                  <a:cubicBezTo>
                    <a:pt x="2934" y="3760"/>
                    <a:pt x="3701" y="2923"/>
                    <a:pt x="3766" y="1905"/>
                  </a:cubicBezTo>
                  <a:lnTo>
                    <a:pt x="3766" y="1905"/>
                  </a:lnTo>
                  <a:cubicBezTo>
                    <a:pt x="3768" y="1898"/>
                    <a:pt x="3768" y="1890"/>
                    <a:pt x="3768" y="1882"/>
                  </a:cubicBezTo>
                  <a:lnTo>
                    <a:pt x="3768" y="1882"/>
                  </a:lnTo>
                  <a:cubicBezTo>
                    <a:pt x="3768" y="1882"/>
                    <a:pt x="3768" y="1882"/>
                    <a:pt x="3768" y="1882"/>
                  </a:cubicBezTo>
                  <a:cubicBezTo>
                    <a:pt x="3768" y="1874"/>
                    <a:pt x="3768" y="1867"/>
                    <a:pt x="3766" y="1860"/>
                  </a:cubicBezTo>
                  <a:lnTo>
                    <a:pt x="3766" y="1860"/>
                  </a:lnTo>
                  <a:cubicBezTo>
                    <a:pt x="3701" y="848"/>
                    <a:pt x="2944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3" name="Google Shape;3983;p49"/>
            <p:cNvSpPr/>
            <p:nvPr/>
          </p:nvSpPr>
          <p:spPr>
            <a:xfrm>
              <a:off x="6306409" y="972300"/>
              <a:ext cx="122152" cy="122186"/>
            </a:xfrm>
            <a:custGeom>
              <a:avLst/>
              <a:gdLst/>
              <a:ahLst/>
              <a:cxnLst/>
              <a:rect l="l" t="t" r="r" b="b"/>
              <a:pathLst>
                <a:path w="3584" h="3585" extrusionOk="0">
                  <a:moveTo>
                    <a:pt x="1792" y="1"/>
                  </a:moveTo>
                  <a:cubicBezTo>
                    <a:pt x="803" y="1"/>
                    <a:pt x="0" y="803"/>
                    <a:pt x="0" y="1793"/>
                  </a:cubicBezTo>
                  <a:cubicBezTo>
                    <a:pt x="0" y="2782"/>
                    <a:pt x="803" y="3585"/>
                    <a:pt x="1792" y="3585"/>
                  </a:cubicBezTo>
                  <a:cubicBezTo>
                    <a:pt x="2782" y="3585"/>
                    <a:pt x="3584" y="2782"/>
                    <a:pt x="3584" y="1793"/>
                  </a:cubicBezTo>
                  <a:cubicBezTo>
                    <a:pt x="3584" y="803"/>
                    <a:pt x="2782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4" name="Google Shape;3984;p49"/>
            <p:cNvSpPr/>
            <p:nvPr/>
          </p:nvSpPr>
          <p:spPr>
            <a:xfrm>
              <a:off x="6314725" y="1000011"/>
              <a:ext cx="32276" cy="67381"/>
            </a:xfrm>
            <a:custGeom>
              <a:avLst/>
              <a:gdLst/>
              <a:ahLst/>
              <a:cxnLst/>
              <a:rect l="l" t="t" r="r" b="b"/>
              <a:pathLst>
                <a:path w="947" h="1977" extrusionOk="0">
                  <a:moveTo>
                    <a:pt x="520" y="1"/>
                  </a:moveTo>
                  <a:cubicBezTo>
                    <a:pt x="315" y="1"/>
                    <a:pt x="0" y="646"/>
                    <a:pt x="0" y="1076"/>
                  </a:cubicBezTo>
                  <a:cubicBezTo>
                    <a:pt x="0" y="1494"/>
                    <a:pt x="363" y="1976"/>
                    <a:pt x="574" y="1976"/>
                  </a:cubicBezTo>
                  <a:cubicBezTo>
                    <a:pt x="586" y="1976"/>
                    <a:pt x="598" y="1974"/>
                    <a:pt x="609" y="1971"/>
                  </a:cubicBezTo>
                  <a:cubicBezTo>
                    <a:pt x="811" y="1912"/>
                    <a:pt x="947" y="1637"/>
                    <a:pt x="855" y="1327"/>
                  </a:cubicBezTo>
                  <a:cubicBezTo>
                    <a:pt x="764" y="1017"/>
                    <a:pt x="740" y="38"/>
                    <a:pt x="537" y="2"/>
                  </a:cubicBezTo>
                  <a:cubicBezTo>
                    <a:pt x="532" y="1"/>
                    <a:pt x="526" y="1"/>
                    <a:pt x="520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6303205" y="969267"/>
              <a:ext cx="128457" cy="128184"/>
            </a:xfrm>
            <a:custGeom>
              <a:avLst/>
              <a:gdLst/>
              <a:ahLst/>
              <a:cxnLst/>
              <a:rect l="l" t="t" r="r" b="b"/>
              <a:pathLst>
                <a:path w="3769" h="3761" extrusionOk="0">
                  <a:moveTo>
                    <a:pt x="1837" y="239"/>
                  </a:moveTo>
                  <a:cubicBezTo>
                    <a:pt x="2675" y="239"/>
                    <a:pt x="3530" y="789"/>
                    <a:pt x="3589" y="1882"/>
                  </a:cubicBezTo>
                  <a:cubicBezTo>
                    <a:pt x="3530" y="2974"/>
                    <a:pt x="2675" y="3524"/>
                    <a:pt x="1836" y="3524"/>
                  </a:cubicBezTo>
                  <a:cubicBezTo>
                    <a:pt x="1002" y="3524"/>
                    <a:pt x="183" y="2979"/>
                    <a:pt x="183" y="1882"/>
                  </a:cubicBezTo>
                  <a:cubicBezTo>
                    <a:pt x="183" y="784"/>
                    <a:pt x="1002" y="239"/>
                    <a:pt x="1837" y="239"/>
                  </a:cubicBezTo>
                  <a:close/>
                  <a:moveTo>
                    <a:pt x="1886" y="1"/>
                  </a:moveTo>
                  <a:cubicBezTo>
                    <a:pt x="865" y="1"/>
                    <a:pt x="0" y="858"/>
                    <a:pt x="5" y="1882"/>
                  </a:cubicBezTo>
                  <a:cubicBezTo>
                    <a:pt x="10" y="2871"/>
                    <a:pt x="800" y="3707"/>
                    <a:pt x="1788" y="3758"/>
                  </a:cubicBezTo>
                  <a:cubicBezTo>
                    <a:pt x="1822" y="3759"/>
                    <a:pt x="1856" y="3760"/>
                    <a:pt x="1890" y="3760"/>
                  </a:cubicBezTo>
                  <a:cubicBezTo>
                    <a:pt x="2934" y="3760"/>
                    <a:pt x="3701" y="2923"/>
                    <a:pt x="3766" y="1905"/>
                  </a:cubicBezTo>
                  <a:lnTo>
                    <a:pt x="3766" y="1905"/>
                  </a:lnTo>
                  <a:cubicBezTo>
                    <a:pt x="3768" y="1898"/>
                    <a:pt x="3768" y="1890"/>
                    <a:pt x="3768" y="1882"/>
                  </a:cubicBezTo>
                  <a:lnTo>
                    <a:pt x="3768" y="1882"/>
                  </a:lnTo>
                  <a:cubicBezTo>
                    <a:pt x="3768" y="1882"/>
                    <a:pt x="3768" y="1882"/>
                    <a:pt x="3768" y="1882"/>
                  </a:cubicBezTo>
                  <a:cubicBezTo>
                    <a:pt x="3768" y="1874"/>
                    <a:pt x="3768" y="1867"/>
                    <a:pt x="3766" y="1860"/>
                  </a:cubicBezTo>
                  <a:lnTo>
                    <a:pt x="3766" y="1860"/>
                  </a:lnTo>
                  <a:cubicBezTo>
                    <a:pt x="3701" y="848"/>
                    <a:pt x="2944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5407347" y="1749793"/>
              <a:ext cx="417749" cy="710552"/>
            </a:xfrm>
            <a:custGeom>
              <a:avLst/>
              <a:gdLst/>
              <a:ahLst/>
              <a:cxnLst/>
              <a:rect l="l" t="t" r="r" b="b"/>
              <a:pathLst>
                <a:path w="12257" h="20848" extrusionOk="0">
                  <a:moveTo>
                    <a:pt x="5917" y="1"/>
                  </a:moveTo>
                  <a:cubicBezTo>
                    <a:pt x="5747" y="1"/>
                    <a:pt x="5576" y="72"/>
                    <a:pt x="5409" y="237"/>
                  </a:cubicBezTo>
                  <a:cubicBezTo>
                    <a:pt x="5346" y="299"/>
                    <a:pt x="5407" y="389"/>
                    <a:pt x="5476" y="389"/>
                  </a:cubicBezTo>
                  <a:cubicBezTo>
                    <a:pt x="5496" y="389"/>
                    <a:pt x="5517" y="381"/>
                    <a:pt x="5536" y="363"/>
                  </a:cubicBezTo>
                  <a:cubicBezTo>
                    <a:pt x="5633" y="267"/>
                    <a:pt x="5737" y="224"/>
                    <a:pt x="5847" y="224"/>
                  </a:cubicBezTo>
                  <a:cubicBezTo>
                    <a:pt x="6793" y="224"/>
                    <a:pt x="8170" y="3390"/>
                    <a:pt x="8725" y="3854"/>
                  </a:cubicBezTo>
                  <a:cubicBezTo>
                    <a:pt x="9244" y="4289"/>
                    <a:pt x="10011" y="4475"/>
                    <a:pt x="10556" y="4934"/>
                  </a:cubicBezTo>
                  <a:cubicBezTo>
                    <a:pt x="11680" y="5877"/>
                    <a:pt x="12071" y="7127"/>
                    <a:pt x="11619" y="8517"/>
                  </a:cubicBezTo>
                  <a:cubicBezTo>
                    <a:pt x="10522" y="11891"/>
                    <a:pt x="8862" y="15235"/>
                    <a:pt x="6954" y="18225"/>
                  </a:cubicBezTo>
                  <a:cubicBezTo>
                    <a:pt x="6306" y="19241"/>
                    <a:pt x="5646" y="20088"/>
                    <a:pt x="4439" y="20478"/>
                  </a:cubicBezTo>
                  <a:cubicBezTo>
                    <a:pt x="4133" y="20577"/>
                    <a:pt x="3837" y="20626"/>
                    <a:pt x="3556" y="20626"/>
                  </a:cubicBezTo>
                  <a:cubicBezTo>
                    <a:pt x="2674" y="20626"/>
                    <a:pt x="1930" y="20149"/>
                    <a:pt x="1416" y="19268"/>
                  </a:cubicBezTo>
                  <a:cubicBezTo>
                    <a:pt x="218" y="17217"/>
                    <a:pt x="747" y="15372"/>
                    <a:pt x="2275" y="13698"/>
                  </a:cubicBezTo>
                  <a:cubicBezTo>
                    <a:pt x="3311" y="12563"/>
                    <a:pt x="4478" y="11609"/>
                    <a:pt x="5463" y="10417"/>
                  </a:cubicBezTo>
                  <a:cubicBezTo>
                    <a:pt x="6098" y="9648"/>
                    <a:pt x="6715" y="8864"/>
                    <a:pt x="7315" y="8067"/>
                  </a:cubicBezTo>
                  <a:cubicBezTo>
                    <a:pt x="7364" y="8003"/>
                    <a:pt x="7302" y="7939"/>
                    <a:pt x="7236" y="7939"/>
                  </a:cubicBezTo>
                  <a:cubicBezTo>
                    <a:pt x="7209" y="7939"/>
                    <a:pt x="7181" y="7950"/>
                    <a:pt x="7161" y="7977"/>
                  </a:cubicBezTo>
                  <a:cubicBezTo>
                    <a:pt x="6364" y="9034"/>
                    <a:pt x="5545" y="10078"/>
                    <a:pt x="4673" y="11074"/>
                  </a:cubicBezTo>
                  <a:cubicBezTo>
                    <a:pt x="3572" y="12333"/>
                    <a:pt x="2171" y="13310"/>
                    <a:pt x="1230" y="14710"/>
                  </a:cubicBezTo>
                  <a:cubicBezTo>
                    <a:pt x="0" y="16541"/>
                    <a:pt x="553" y="20444"/>
                    <a:pt x="3180" y="20823"/>
                  </a:cubicBezTo>
                  <a:cubicBezTo>
                    <a:pt x="3298" y="20840"/>
                    <a:pt x="3416" y="20848"/>
                    <a:pt x="3535" y="20848"/>
                  </a:cubicBezTo>
                  <a:cubicBezTo>
                    <a:pt x="4674" y="20848"/>
                    <a:pt x="5850" y="20103"/>
                    <a:pt x="6495" y="19231"/>
                  </a:cubicBezTo>
                  <a:cubicBezTo>
                    <a:pt x="7734" y="17559"/>
                    <a:pt x="8701" y="15634"/>
                    <a:pt x="9608" y="13769"/>
                  </a:cubicBezTo>
                  <a:cubicBezTo>
                    <a:pt x="10437" y="12068"/>
                    <a:pt x="11153" y="10328"/>
                    <a:pt x="11804" y="8554"/>
                  </a:cubicBezTo>
                  <a:cubicBezTo>
                    <a:pt x="12256" y="7323"/>
                    <a:pt x="12029" y="6188"/>
                    <a:pt x="11102" y="5203"/>
                  </a:cubicBezTo>
                  <a:cubicBezTo>
                    <a:pt x="10503" y="4568"/>
                    <a:pt x="9789" y="4285"/>
                    <a:pt x="9084" y="3815"/>
                  </a:cubicBezTo>
                  <a:cubicBezTo>
                    <a:pt x="8640" y="3518"/>
                    <a:pt x="8450" y="3173"/>
                    <a:pt x="8126" y="2693"/>
                  </a:cubicBezTo>
                  <a:cubicBezTo>
                    <a:pt x="7824" y="2244"/>
                    <a:pt x="6873" y="1"/>
                    <a:pt x="5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6184730" y="1750031"/>
              <a:ext cx="419896" cy="709598"/>
            </a:xfrm>
            <a:custGeom>
              <a:avLst/>
              <a:gdLst/>
              <a:ahLst/>
              <a:cxnLst/>
              <a:rect l="l" t="t" r="r" b="b"/>
              <a:pathLst>
                <a:path w="12320" h="20820" extrusionOk="0">
                  <a:moveTo>
                    <a:pt x="6421" y="1"/>
                  </a:moveTo>
                  <a:cubicBezTo>
                    <a:pt x="5730" y="1"/>
                    <a:pt x="5070" y="1190"/>
                    <a:pt x="4810" y="1648"/>
                  </a:cubicBezTo>
                  <a:cubicBezTo>
                    <a:pt x="4464" y="2259"/>
                    <a:pt x="4073" y="3210"/>
                    <a:pt x="3521" y="3684"/>
                  </a:cubicBezTo>
                  <a:cubicBezTo>
                    <a:pt x="3149" y="4004"/>
                    <a:pt x="2517" y="4167"/>
                    <a:pt x="2102" y="4455"/>
                  </a:cubicBezTo>
                  <a:cubicBezTo>
                    <a:pt x="1000" y="5222"/>
                    <a:pt x="0" y="6490"/>
                    <a:pt x="291" y="7919"/>
                  </a:cubicBezTo>
                  <a:cubicBezTo>
                    <a:pt x="581" y="9345"/>
                    <a:pt x="1370" y="10831"/>
                    <a:pt x="1966" y="12160"/>
                  </a:cubicBezTo>
                  <a:cubicBezTo>
                    <a:pt x="2861" y="14153"/>
                    <a:pt x="3857" y="16116"/>
                    <a:pt x="5008" y="17975"/>
                  </a:cubicBezTo>
                  <a:cubicBezTo>
                    <a:pt x="5820" y="19287"/>
                    <a:pt x="6589" y="20365"/>
                    <a:pt x="8178" y="20748"/>
                  </a:cubicBezTo>
                  <a:cubicBezTo>
                    <a:pt x="8379" y="20796"/>
                    <a:pt x="8575" y="20819"/>
                    <a:pt x="8764" y="20819"/>
                  </a:cubicBezTo>
                  <a:cubicBezTo>
                    <a:pt x="10991" y="20819"/>
                    <a:pt x="12319" y="17646"/>
                    <a:pt x="11638" y="15712"/>
                  </a:cubicBezTo>
                  <a:cubicBezTo>
                    <a:pt x="11032" y="13988"/>
                    <a:pt x="9379" y="12918"/>
                    <a:pt x="8177" y="11651"/>
                  </a:cubicBezTo>
                  <a:cubicBezTo>
                    <a:pt x="7089" y="10502"/>
                    <a:pt x="6115" y="9232"/>
                    <a:pt x="5164" y="7970"/>
                  </a:cubicBezTo>
                  <a:cubicBezTo>
                    <a:pt x="5144" y="7943"/>
                    <a:pt x="5116" y="7932"/>
                    <a:pt x="5089" y="7932"/>
                  </a:cubicBezTo>
                  <a:cubicBezTo>
                    <a:pt x="5024" y="7932"/>
                    <a:pt x="4961" y="7996"/>
                    <a:pt x="5009" y="8060"/>
                  </a:cubicBezTo>
                  <a:cubicBezTo>
                    <a:pt x="5610" y="8857"/>
                    <a:pt x="6227" y="9641"/>
                    <a:pt x="6862" y="10410"/>
                  </a:cubicBezTo>
                  <a:cubicBezTo>
                    <a:pt x="7848" y="11603"/>
                    <a:pt x="9009" y="12559"/>
                    <a:pt x="10050" y="13691"/>
                  </a:cubicBezTo>
                  <a:cubicBezTo>
                    <a:pt x="11561" y="15335"/>
                    <a:pt x="12081" y="17080"/>
                    <a:pt x="10991" y="19118"/>
                  </a:cubicBezTo>
                  <a:cubicBezTo>
                    <a:pt x="10481" y="20071"/>
                    <a:pt x="9711" y="20623"/>
                    <a:pt x="8771" y="20623"/>
                  </a:cubicBezTo>
                  <a:cubicBezTo>
                    <a:pt x="8490" y="20623"/>
                    <a:pt x="8194" y="20573"/>
                    <a:pt x="7885" y="20471"/>
                  </a:cubicBezTo>
                  <a:cubicBezTo>
                    <a:pt x="6665" y="20066"/>
                    <a:pt x="6030" y="19250"/>
                    <a:pt x="5371" y="18218"/>
                  </a:cubicBezTo>
                  <a:cubicBezTo>
                    <a:pt x="3464" y="15229"/>
                    <a:pt x="1801" y="11883"/>
                    <a:pt x="706" y="8510"/>
                  </a:cubicBezTo>
                  <a:cubicBezTo>
                    <a:pt x="253" y="7113"/>
                    <a:pt x="645" y="5870"/>
                    <a:pt x="1768" y="4927"/>
                  </a:cubicBezTo>
                  <a:cubicBezTo>
                    <a:pt x="2325" y="4458"/>
                    <a:pt x="3059" y="4278"/>
                    <a:pt x="3600" y="3847"/>
                  </a:cubicBezTo>
                  <a:cubicBezTo>
                    <a:pt x="4171" y="3392"/>
                    <a:pt x="5520" y="213"/>
                    <a:pt x="6471" y="213"/>
                  </a:cubicBezTo>
                  <a:cubicBezTo>
                    <a:pt x="6583" y="213"/>
                    <a:pt x="6690" y="258"/>
                    <a:pt x="6789" y="356"/>
                  </a:cubicBezTo>
                  <a:cubicBezTo>
                    <a:pt x="6807" y="374"/>
                    <a:pt x="6828" y="382"/>
                    <a:pt x="6849" y="382"/>
                  </a:cubicBezTo>
                  <a:cubicBezTo>
                    <a:pt x="6918" y="382"/>
                    <a:pt x="6979" y="292"/>
                    <a:pt x="6915" y="230"/>
                  </a:cubicBezTo>
                  <a:cubicBezTo>
                    <a:pt x="6752" y="68"/>
                    <a:pt x="6586" y="1"/>
                    <a:pt x="6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91" name="Google Shape;3991;p49"/>
          <p:cNvSpPr/>
          <p:nvPr/>
        </p:nvSpPr>
        <p:spPr>
          <a:xfrm>
            <a:off x="8416180" y="1204055"/>
            <a:ext cx="76027" cy="46352"/>
          </a:xfrm>
          <a:custGeom>
            <a:avLst/>
            <a:gdLst/>
            <a:ahLst/>
            <a:cxnLst/>
            <a:rect l="l" t="t" r="r" b="b"/>
            <a:pathLst>
              <a:path w="1673" h="1020" extrusionOk="0">
                <a:moveTo>
                  <a:pt x="1256" y="0"/>
                </a:moveTo>
                <a:cubicBezTo>
                  <a:pt x="1146" y="0"/>
                  <a:pt x="1012" y="43"/>
                  <a:pt x="869" y="145"/>
                </a:cubicBezTo>
                <a:cubicBezTo>
                  <a:pt x="482" y="419"/>
                  <a:pt x="1" y="854"/>
                  <a:pt x="330" y="982"/>
                </a:cubicBezTo>
                <a:cubicBezTo>
                  <a:pt x="396" y="1008"/>
                  <a:pt x="464" y="1019"/>
                  <a:pt x="533" y="1019"/>
                </a:cubicBezTo>
                <a:cubicBezTo>
                  <a:pt x="810" y="1019"/>
                  <a:pt x="1103" y="836"/>
                  <a:pt x="1326" y="629"/>
                </a:cubicBezTo>
                <a:cubicBezTo>
                  <a:pt x="1672" y="310"/>
                  <a:pt x="1551" y="0"/>
                  <a:pt x="1256" y="0"/>
                </a:cubicBezTo>
                <a:close/>
              </a:path>
            </a:pathLst>
          </a:custGeom>
          <a:solidFill>
            <a:srgbClr val="F8F5F1">
              <a:alpha val="24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3" name="Google Shape;4003;p49"/>
          <p:cNvSpPr/>
          <p:nvPr/>
        </p:nvSpPr>
        <p:spPr>
          <a:xfrm>
            <a:off x="3472733" y="797000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4" name="Google Shape;4004;p49"/>
          <p:cNvSpPr/>
          <p:nvPr/>
        </p:nvSpPr>
        <p:spPr>
          <a:xfrm>
            <a:off x="416333" y="2417067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5" name="Google Shape;4005;p49"/>
          <p:cNvSpPr/>
          <p:nvPr/>
        </p:nvSpPr>
        <p:spPr>
          <a:xfrm>
            <a:off x="4682367" y="6093800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6" name="Google Shape;4006;p49"/>
          <p:cNvSpPr/>
          <p:nvPr/>
        </p:nvSpPr>
        <p:spPr>
          <a:xfrm>
            <a:off x="8500733" y="6281800"/>
            <a:ext cx="88400" cy="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7" name="Google Shape;4007;p49"/>
          <p:cNvSpPr/>
          <p:nvPr/>
        </p:nvSpPr>
        <p:spPr>
          <a:xfrm>
            <a:off x="11444167" y="540500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8" name="Google Shape;4008;p49"/>
          <p:cNvSpPr/>
          <p:nvPr/>
        </p:nvSpPr>
        <p:spPr>
          <a:xfrm>
            <a:off x="1481284" y="3678133"/>
            <a:ext cx="88400" cy="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9" name="Google Shape;4009;p49"/>
          <p:cNvSpPr/>
          <p:nvPr/>
        </p:nvSpPr>
        <p:spPr>
          <a:xfrm>
            <a:off x="5917967" y="1008567"/>
            <a:ext cx="88400" cy="8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0" name="Google Shape;4010;p49"/>
          <p:cNvSpPr/>
          <p:nvPr/>
        </p:nvSpPr>
        <p:spPr>
          <a:xfrm>
            <a:off x="557467" y="6403567"/>
            <a:ext cx="88400" cy="8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1" name="Google Shape;4011;p49"/>
          <p:cNvSpPr/>
          <p:nvPr/>
        </p:nvSpPr>
        <p:spPr>
          <a:xfrm>
            <a:off x="10538451" y="4057167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3" name="Google Shape;4013;p49"/>
          <p:cNvSpPr/>
          <p:nvPr/>
        </p:nvSpPr>
        <p:spPr>
          <a:xfrm rot="-4499921">
            <a:off x="10670589" y="1520707"/>
            <a:ext cx="669811" cy="787523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4" name="Google Shape;4014;p49"/>
          <p:cNvSpPr/>
          <p:nvPr/>
        </p:nvSpPr>
        <p:spPr>
          <a:xfrm>
            <a:off x="8759133" y="628900"/>
            <a:ext cx="88400" cy="8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015" name="Google Shape;4015;p49"/>
          <p:cNvGrpSpPr/>
          <p:nvPr/>
        </p:nvGrpSpPr>
        <p:grpSpPr>
          <a:xfrm>
            <a:off x="10482134" y="5512449"/>
            <a:ext cx="837844" cy="769337"/>
            <a:chOff x="1184225" y="3957686"/>
            <a:chExt cx="628383" cy="577003"/>
          </a:xfrm>
        </p:grpSpPr>
        <p:grpSp>
          <p:nvGrpSpPr>
            <p:cNvPr id="4016" name="Google Shape;4016;p49"/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4017" name="Google Shape;4017;p49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8" name="Google Shape;4018;p49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9" name="Google Shape;4019;p49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0" name="Google Shape;4020;p49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1" name="Google Shape;4021;p49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2" name="Google Shape;4022;p49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3" name="Google Shape;4023;p49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4" name="Google Shape;4024;p49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5" name="Google Shape;4025;p49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6" name="Google Shape;4026;p49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7" name="Google Shape;4027;p49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8" name="Google Shape;4028;p49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9" name="Google Shape;4029;p49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30" name="Google Shape;4030;p49"/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4031" name="Google Shape;4031;p49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2" name="Google Shape;4032;p49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3" name="Google Shape;4033;p49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4" name="Google Shape;4034;p49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5" name="Google Shape;4035;p49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6" name="Google Shape;4036;p49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7" name="Google Shape;4037;p49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8" name="Google Shape;4038;p49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9" name="Google Shape;4039;p49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0" name="Google Shape;4040;p49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1" name="Google Shape;4041;p49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2" name="Google Shape;4042;p49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3" name="Google Shape;4043;p49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73" name="Hộp Văn bản 172">
            <a:extLst>
              <a:ext uri="{FF2B5EF4-FFF2-40B4-BE49-F238E27FC236}">
                <a16:creationId xmlns:a16="http://schemas.microsoft.com/office/drawing/2014/main" id="{7593EDE2-B4A2-ECD2-7C99-321150883462}"/>
              </a:ext>
            </a:extLst>
          </p:cNvPr>
          <p:cNvSpPr txBox="1"/>
          <p:nvPr/>
        </p:nvSpPr>
        <p:spPr>
          <a:xfrm>
            <a:off x="694697" y="1562178"/>
            <a:ext cx="11133755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Ví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dụ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: Chia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đều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30 que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tính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thành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3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bó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mỗi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bó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que </a:t>
            </a:r>
            <a:r>
              <a:rPr lang="en-US" sz="3200" b="1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tính</a:t>
            </a:r>
            <a:r>
              <a:rPr lang="en-US" sz="3200" b="1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?</a:t>
            </a:r>
          </a:p>
        </p:txBody>
      </p:sp>
      <p:grpSp>
        <p:nvGrpSpPr>
          <p:cNvPr id="179" name="Google Shape;3148;p43">
            <a:extLst>
              <a:ext uri="{FF2B5EF4-FFF2-40B4-BE49-F238E27FC236}">
                <a16:creationId xmlns:a16="http://schemas.microsoft.com/office/drawing/2014/main" id="{D1476BEB-E94E-D4FB-06AD-719660378D92}"/>
              </a:ext>
            </a:extLst>
          </p:cNvPr>
          <p:cNvGrpSpPr/>
          <p:nvPr/>
        </p:nvGrpSpPr>
        <p:grpSpPr>
          <a:xfrm>
            <a:off x="7513197" y="6057316"/>
            <a:ext cx="837844" cy="769337"/>
            <a:chOff x="1184225" y="3957686"/>
            <a:chExt cx="628383" cy="577003"/>
          </a:xfrm>
        </p:grpSpPr>
        <p:grpSp>
          <p:nvGrpSpPr>
            <p:cNvPr id="180" name="Google Shape;3149;p43">
              <a:extLst>
                <a:ext uri="{FF2B5EF4-FFF2-40B4-BE49-F238E27FC236}">
                  <a16:creationId xmlns:a16="http://schemas.microsoft.com/office/drawing/2014/main" id="{3625EF99-40C7-5722-F046-99030DCF4250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95" name="Google Shape;3150;p43">
                <a:extLst>
                  <a:ext uri="{FF2B5EF4-FFF2-40B4-BE49-F238E27FC236}">
                    <a16:creationId xmlns:a16="http://schemas.microsoft.com/office/drawing/2014/main" id="{F825C16F-3B23-AF47-35C1-7EC3D71AA0A6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3151;p43">
                <a:extLst>
                  <a:ext uri="{FF2B5EF4-FFF2-40B4-BE49-F238E27FC236}">
                    <a16:creationId xmlns:a16="http://schemas.microsoft.com/office/drawing/2014/main" id="{EFBFA34A-EFEF-FFAF-0399-AF941470DFCC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3152;p43">
                <a:extLst>
                  <a:ext uri="{FF2B5EF4-FFF2-40B4-BE49-F238E27FC236}">
                    <a16:creationId xmlns:a16="http://schemas.microsoft.com/office/drawing/2014/main" id="{2DA8740F-54B6-9E89-D733-5F673B0318E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3153;p43">
                <a:extLst>
                  <a:ext uri="{FF2B5EF4-FFF2-40B4-BE49-F238E27FC236}">
                    <a16:creationId xmlns:a16="http://schemas.microsoft.com/office/drawing/2014/main" id="{202EF852-748C-533B-C8B3-8AF672BC3479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3154;p43">
                <a:extLst>
                  <a:ext uri="{FF2B5EF4-FFF2-40B4-BE49-F238E27FC236}">
                    <a16:creationId xmlns:a16="http://schemas.microsoft.com/office/drawing/2014/main" id="{ED68DB23-DD0C-7C83-00DB-302552EDAE79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3155;p43">
                <a:extLst>
                  <a:ext uri="{FF2B5EF4-FFF2-40B4-BE49-F238E27FC236}">
                    <a16:creationId xmlns:a16="http://schemas.microsoft.com/office/drawing/2014/main" id="{4FD7AD9C-5A11-56EF-8DA0-C6FCB761ADE8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3156;p43">
                <a:extLst>
                  <a:ext uri="{FF2B5EF4-FFF2-40B4-BE49-F238E27FC236}">
                    <a16:creationId xmlns:a16="http://schemas.microsoft.com/office/drawing/2014/main" id="{ACAD7A9C-F45B-63DD-C335-090DE817245C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3157;p43">
                <a:extLst>
                  <a:ext uri="{FF2B5EF4-FFF2-40B4-BE49-F238E27FC236}">
                    <a16:creationId xmlns:a16="http://schemas.microsoft.com/office/drawing/2014/main" id="{42E10548-A451-3222-2873-220F0FB82FEC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3158;p43">
                <a:extLst>
                  <a:ext uri="{FF2B5EF4-FFF2-40B4-BE49-F238E27FC236}">
                    <a16:creationId xmlns:a16="http://schemas.microsoft.com/office/drawing/2014/main" id="{E15002A8-56A7-913F-A480-8B946FD25019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3159;p43">
                <a:extLst>
                  <a:ext uri="{FF2B5EF4-FFF2-40B4-BE49-F238E27FC236}">
                    <a16:creationId xmlns:a16="http://schemas.microsoft.com/office/drawing/2014/main" id="{E5E48889-1D85-72EE-412B-8EFA221A4469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3160;p43">
                <a:extLst>
                  <a:ext uri="{FF2B5EF4-FFF2-40B4-BE49-F238E27FC236}">
                    <a16:creationId xmlns:a16="http://schemas.microsoft.com/office/drawing/2014/main" id="{6C9CA60C-73E9-89D0-539B-FB73CF95B1C8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3161;p43">
                <a:extLst>
                  <a:ext uri="{FF2B5EF4-FFF2-40B4-BE49-F238E27FC236}">
                    <a16:creationId xmlns:a16="http://schemas.microsoft.com/office/drawing/2014/main" id="{30692C55-B11B-73C3-CC5A-04ACE24B25A5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3162;p43">
                <a:extLst>
                  <a:ext uri="{FF2B5EF4-FFF2-40B4-BE49-F238E27FC236}">
                    <a16:creationId xmlns:a16="http://schemas.microsoft.com/office/drawing/2014/main" id="{1C4DA2EE-62CD-670F-063D-4444D30A10AD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3163;p43">
              <a:extLst>
                <a:ext uri="{FF2B5EF4-FFF2-40B4-BE49-F238E27FC236}">
                  <a16:creationId xmlns:a16="http://schemas.microsoft.com/office/drawing/2014/main" id="{E2DB5B77-94D8-938B-8323-37B36C7BBA81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82" name="Google Shape;3164;p43">
                <a:extLst>
                  <a:ext uri="{FF2B5EF4-FFF2-40B4-BE49-F238E27FC236}">
                    <a16:creationId xmlns:a16="http://schemas.microsoft.com/office/drawing/2014/main" id="{F326C66B-F617-F849-0127-A65837BF09ED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3165;p43">
                <a:extLst>
                  <a:ext uri="{FF2B5EF4-FFF2-40B4-BE49-F238E27FC236}">
                    <a16:creationId xmlns:a16="http://schemas.microsoft.com/office/drawing/2014/main" id="{9421319B-1F5D-0677-D139-F8B7CF06F528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3166;p43">
                <a:extLst>
                  <a:ext uri="{FF2B5EF4-FFF2-40B4-BE49-F238E27FC236}">
                    <a16:creationId xmlns:a16="http://schemas.microsoft.com/office/drawing/2014/main" id="{2895997A-E1CE-F58E-453D-D342285C5EF6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3167;p43">
                <a:extLst>
                  <a:ext uri="{FF2B5EF4-FFF2-40B4-BE49-F238E27FC236}">
                    <a16:creationId xmlns:a16="http://schemas.microsoft.com/office/drawing/2014/main" id="{CD7A8700-0A49-DD9E-B489-778F9F3E210F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3168;p43">
                <a:extLst>
                  <a:ext uri="{FF2B5EF4-FFF2-40B4-BE49-F238E27FC236}">
                    <a16:creationId xmlns:a16="http://schemas.microsoft.com/office/drawing/2014/main" id="{4508F5F9-F2D8-6448-96E6-CCE2CA0DD686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3169;p43">
                <a:extLst>
                  <a:ext uri="{FF2B5EF4-FFF2-40B4-BE49-F238E27FC236}">
                    <a16:creationId xmlns:a16="http://schemas.microsoft.com/office/drawing/2014/main" id="{0DEC0ED4-A6BA-B46B-5B57-E68B5FF08BF7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3170;p43">
                <a:extLst>
                  <a:ext uri="{FF2B5EF4-FFF2-40B4-BE49-F238E27FC236}">
                    <a16:creationId xmlns:a16="http://schemas.microsoft.com/office/drawing/2014/main" id="{79861054-E7E4-DA66-7464-1FF8314D4EFA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3171;p43">
                <a:extLst>
                  <a:ext uri="{FF2B5EF4-FFF2-40B4-BE49-F238E27FC236}">
                    <a16:creationId xmlns:a16="http://schemas.microsoft.com/office/drawing/2014/main" id="{9B69B795-D4B7-0EC3-4F9F-162D846B18BE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3172;p43">
                <a:extLst>
                  <a:ext uri="{FF2B5EF4-FFF2-40B4-BE49-F238E27FC236}">
                    <a16:creationId xmlns:a16="http://schemas.microsoft.com/office/drawing/2014/main" id="{7A522571-B381-2D71-B157-03D17450E7FA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3173;p43">
                <a:extLst>
                  <a:ext uri="{FF2B5EF4-FFF2-40B4-BE49-F238E27FC236}">
                    <a16:creationId xmlns:a16="http://schemas.microsoft.com/office/drawing/2014/main" id="{8EAD7991-BE43-2923-4F8D-D5D7ACFAFB66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3174;p43">
                <a:extLst>
                  <a:ext uri="{FF2B5EF4-FFF2-40B4-BE49-F238E27FC236}">
                    <a16:creationId xmlns:a16="http://schemas.microsoft.com/office/drawing/2014/main" id="{768E4E13-3BAB-3F5A-B2C2-9174BE91FEF6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3175;p43">
                <a:extLst>
                  <a:ext uri="{FF2B5EF4-FFF2-40B4-BE49-F238E27FC236}">
                    <a16:creationId xmlns:a16="http://schemas.microsoft.com/office/drawing/2014/main" id="{574DE4A9-9D2E-2626-4C9A-88A8AA579CBB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3176;p43">
                <a:extLst>
                  <a:ext uri="{FF2B5EF4-FFF2-40B4-BE49-F238E27FC236}">
                    <a16:creationId xmlns:a16="http://schemas.microsoft.com/office/drawing/2014/main" id="{8E043C1C-421F-9C53-BF0D-81C19CF5F28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585468-1595-40D6-AB1B-26924CB54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242887"/>
            <a:ext cx="11039475" cy="828675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10BD8818-1166-47B2-890C-B6AB31F96CF4}"/>
              </a:ext>
            </a:extLst>
          </p:cNvPr>
          <p:cNvSpPr txBox="1"/>
          <p:nvPr/>
        </p:nvSpPr>
        <p:spPr>
          <a:xfrm>
            <a:off x="3242839" y="3452241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495B3C0D-29FB-407B-8F20-EE2BCEDA583A}"/>
              </a:ext>
            </a:extLst>
          </p:cNvPr>
          <p:cNvSpPr txBox="1"/>
          <p:nvPr/>
        </p:nvSpPr>
        <p:spPr>
          <a:xfrm>
            <a:off x="3394672" y="4256981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3 = 10 (que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260670D-7D5D-46C4-923D-21ED4B7A4DE5}"/>
              </a:ext>
            </a:extLst>
          </p:cNvPr>
          <p:cNvSpPr txBox="1"/>
          <p:nvPr/>
        </p:nvSpPr>
        <p:spPr>
          <a:xfrm>
            <a:off x="4535838" y="4986172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221" grpId="0"/>
      <p:bldP spid="222" grpId="0"/>
      <p:bldP spid="223" grpId="0"/>
    </p:bldLst>
  </p:timing>
</p:sld>
</file>

<file path=ppt/theme/theme1.xml><?xml version="1.0" encoding="utf-8"?>
<a:theme xmlns:a="http://schemas.openxmlformats.org/drawingml/2006/main" name="Math Subject for Pre-K: Sizes by Slidesgo">
  <a:themeElements>
    <a:clrScheme name="Simple Light">
      <a:dk1>
        <a:srgbClr val="5E2D2A"/>
      </a:dk1>
      <a:lt1>
        <a:srgbClr val="FFFFFF"/>
      </a:lt1>
      <a:dk2>
        <a:srgbClr val="AD6751"/>
      </a:dk2>
      <a:lt2>
        <a:srgbClr val="F8F5F1"/>
      </a:lt2>
      <a:accent1>
        <a:srgbClr val="784999"/>
      </a:accent1>
      <a:accent2>
        <a:srgbClr val="E1E549"/>
      </a:accent2>
      <a:accent3>
        <a:srgbClr val="4DC3CC"/>
      </a:accent3>
      <a:accent4>
        <a:srgbClr val="DE4484"/>
      </a:accent4>
      <a:accent5>
        <a:srgbClr val="F4B33C"/>
      </a:accent5>
      <a:accent6>
        <a:srgbClr val="FBCDB5"/>
      </a:accent6>
      <a:hlink>
        <a:srgbClr val="5E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237</Words>
  <Application>Microsoft Office PowerPoint</Application>
  <PresentationFormat>Widescreen</PresentationFormat>
  <Paragraphs>40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等线 Light</vt:lpstr>
      <vt:lpstr>Anaheim</vt:lpstr>
      <vt:lpstr>Arial</vt:lpstr>
      <vt:lpstr>Bubblegum Sans</vt:lpstr>
      <vt:lpstr>Calibri</vt:lpstr>
      <vt:lpstr>Cambria Math</vt:lpstr>
      <vt:lpstr>Coiny</vt:lpstr>
      <vt:lpstr>Exo</vt:lpstr>
      <vt:lpstr>Londrina Solid</vt:lpstr>
      <vt:lpstr>Roboto Condensed Light</vt:lpstr>
      <vt:lpstr>Times New Roman</vt:lpstr>
      <vt:lpstr>Math Subject for Pre-K: Sizes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17</cp:revision>
  <dcterms:created xsi:type="dcterms:W3CDTF">2022-10-01T01:12:16Z</dcterms:created>
  <dcterms:modified xsi:type="dcterms:W3CDTF">2024-10-15T06:19:07Z</dcterms:modified>
</cp:coreProperties>
</file>