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257" r:id="rId3"/>
    <p:sldId id="263" r:id="rId4"/>
    <p:sldId id="317" r:id="rId5"/>
    <p:sldId id="331" r:id="rId6"/>
    <p:sldId id="332" r:id="rId7"/>
    <p:sldId id="264" r:id="rId8"/>
    <p:sldId id="274" r:id="rId9"/>
    <p:sldId id="2631" r:id="rId10"/>
    <p:sldId id="2632" r:id="rId11"/>
    <p:sldId id="2643" r:id="rId12"/>
    <p:sldId id="2644" r:id="rId13"/>
    <p:sldId id="2639" r:id="rId14"/>
    <p:sldId id="2645" r:id="rId15"/>
    <p:sldId id="2646" r:id="rId16"/>
    <p:sldId id="281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F2-61C2-4405-A072-9D32A8D0785F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FF66-2ACE-412E-9D90-7770C2A97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audio" Target="../media/audio2.wav"/><Relationship Id="rId7" Type="http://schemas.openxmlformats.org/officeDocument/2006/relationships/image" Target="../media/image2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26.gif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0.emf"/><Relationship Id="rId21" Type="http://schemas.openxmlformats.org/officeDocument/2006/relationships/image" Target="../media/image53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32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4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24" Type="http://schemas.openxmlformats.org/officeDocument/2006/relationships/image" Target="../media/image31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5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56.png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36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770631" y="3133720"/>
            <a:ext cx="105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770632" y="3975640"/>
            <a:ext cx="1080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816352" y="4806216"/>
            <a:ext cx="103444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318503" y="1439084"/>
            <a:ext cx="840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355080" y="2296332"/>
            <a:ext cx="899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428232" y="3128363"/>
            <a:ext cx="8262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391656" y="3949414"/>
            <a:ext cx="977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384319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0AB5E7-8B55-4BBB-BA1A-5EAABF9D8CE8}"/>
                </a:ext>
              </a:extLst>
            </p:cNvPr>
            <p:cNvSpPr txBox="1"/>
            <p:nvPr/>
          </p:nvSpPr>
          <p:spPr>
            <a:xfrm>
              <a:off x="334640" y="2080736"/>
              <a:ext cx="241529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/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/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/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/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/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/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/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/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/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/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/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/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/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/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/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/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/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/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13">
            <a:extLst>
              <a:ext uri="{FF2B5EF4-FFF2-40B4-BE49-F238E27FC236}">
                <a16:creationId xmlns:a16="http://schemas.microsoft.com/office/drawing/2014/main" id="{338155EC-4409-408D-A752-06072599FC2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05722">
            <a:off x="7368824" y="5212802"/>
            <a:ext cx="564985" cy="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C5459-EED7-45A2-9014-D5277329F038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4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12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F6BB5EA3-9956-4F6F-9DB2-049AAF37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26E14C6E-0347-4A33-A38E-F663279592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52" y="66336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CED15E0F-E8AC-40DF-A87C-E99B26D82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7B211C7A-166A-42A5-AAB5-180332581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34" y="1794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03C98423-3D68-4AAD-91A0-77593B29A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C71FD3CE-CDEB-4ECF-A5DC-42EF912E2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3B8CD169-8C40-430A-9EA1-EA25BB75A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F5F119FA-CE3C-4D4A-8204-1911B7098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8002D6F5-17F3-45AC-81C3-D877002BD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A850EC71-B42F-4072-9404-AC5CB7DD6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01ABC6C5-FE23-40D7-B40F-C152C583A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085" y="2713672"/>
            <a:ext cx="530985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200392" y="668586"/>
            <a:ext cx="8890587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531" y="1722697"/>
            <a:ext cx="7056612" cy="1488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474" y="3284995"/>
            <a:ext cx="6934726" cy="540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E0B0A-C505-410E-8EB3-72029D75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147" y="2533307"/>
            <a:ext cx="878509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7186" y="2006812"/>
            <a:ext cx="12279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15609" y="664324"/>
              <a:ext cx="49607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28FEB-104E-4D56-B880-BFB2227D46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5607" y="3054173"/>
            <a:ext cx="6139204" cy="128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2F510-4298-4F75-97E9-A8ED68D596DF}"/>
              </a:ext>
            </a:extLst>
          </p:cNvPr>
          <p:cNvSpPr txBox="1"/>
          <p:nvPr/>
        </p:nvSpPr>
        <p:spPr>
          <a:xfrm>
            <a:off x="5396948" y="4134678"/>
            <a:ext cx="16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2706" y="2065688"/>
            <a:ext cx="483170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 NHAU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7">
            <a:extLst>
              <a:ext uri="{FF2B5EF4-FFF2-40B4-BE49-F238E27FC236}">
                <a16:creationId xmlns:a16="http://schemas.microsoft.com/office/drawing/2014/main" id="{1206BC8A-5039-4837-80C5-191171BF6285}"/>
              </a:ext>
            </a:extLst>
          </p:cNvPr>
          <p:cNvSpPr txBox="1"/>
          <p:nvPr/>
        </p:nvSpPr>
        <p:spPr>
          <a:xfrm>
            <a:off x="2593070" y="124536"/>
            <a:ext cx="6828472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Hình ảnh 5">
            <a:extLst>
              <a:ext uri="{FF2B5EF4-FFF2-40B4-BE49-F238E27FC236}">
                <a16:creationId xmlns:a16="http://schemas.microsoft.com/office/drawing/2014/main" id="{E1140F64-2062-4FBC-BABC-9506588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60" y="1111190"/>
            <a:ext cx="9144000" cy="416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F4D4680-D299-4B5C-9F4F-CE2A5D22E81B}"/>
              </a:ext>
            </a:extLst>
          </p:cNvPr>
          <p:cNvGrpSpPr/>
          <p:nvPr/>
        </p:nvGrpSpPr>
        <p:grpSpPr>
          <a:xfrm>
            <a:off x="636104" y="5545015"/>
            <a:ext cx="11397400" cy="1005840"/>
            <a:chOff x="152400" y="1981200"/>
            <a:chExt cx="2743145" cy="1005840"/>
          </a:xfrm>
          <a:solidFill>
            <a:srgbClr val="FFABC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37521C-FA2E-49D0-A127-EB63CC761110}"/>
                </a:ext>
              </a:extLst>
            </p:cNvPr>
            <p:cNvSpPr/>
            <p:nvPr/>
          </p:nvSpPr>
          <p:spPr>
            <a:xfrm>
              <a:off x="215896" y="2057400"/>
              <a:ext cx="2679649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3F0B70F-ADA4-4ABB-9B35-F297D012D58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825836-596F-44E2-996A-A0E6E445256B}"/>
                </a:ext>
              </a:extLst>
            </p:cNvPr>
            <p:cNvSpPr txBox="1"/>
            <p:nvPr/>
          </p:nvSpPr>
          <p:spPr>
            <a:xfrm>
              <a:off x="164648" y="2080736"/>
              <a:ext cx="2673676" cy="6209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Chia đều 8 hình tròn cho mỗi bạn 4 hình tròn.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chia?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: 4 = 4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393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15</cp:revision>
  <dcterms:created xsi:type="dcterms:W3CDTF">2022-10-01T01:36:35Z</dcterms:created>
  <dcterms:modified xsi:type="dcterms:W3CDTF">2024-10-15T06:18:36Z</dcterms:modified>
</cp:coreProperties>
</file>