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314" r:id="rId4"/>
    <p:sldId id="2007577229" r:id="rId5"/>
    <p:sldId id="2007577231" r:id="rId6"/>
    <p:sldId id="261" r:id="rId7"/>
    <p:sldId id="277" r:id="rId8"/>
    <p:sldId id="481" r:id="rId9"/>
    <p:sldId id="258" r:id="rId10"/>
    <p:sldId id="259" r:id="rId11"/>
    <p:sldId id="2007577239" r:id="rId12"/>
    <p:sldId id="2007577232" r:id="rId13"/>
    <p:sldId id="2007577234" r:id="rId14"/>
    <p:sldId id="278" r:id="rId15"/>
    <p:sldId id="2007577235" r:id="rId16"/>
    <p:sldId id="271" r:id="rId17"/>
    <p:sldId id="2007577236" r:id="rId18"/>
    <p:sldId id="2007577237" r:id="rId19"/>
    <p:sldId id="20075772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3F94-2A0A-4605-8F8A-1E910122AC68}" type="datetimeFigureOut">
              <a:rPr lang="en-US" smtClean="0"/>
              <a:t>15-Oct-24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36E9-EB77-4F58-8241-BAB4FEF37BF6}" type="slidenum">
              <a:rPr lang="en-US" smtClean="0"/>
              <a:t>‹#›</a:t>
            </a:fld>
            <a:endParaRPr lang="en-US"/>
          </a:p>
        </p:txBody>
      </p:sp>
    </p:spTree>
    <p:extLst>
      <p:ext uri="{BB962C8B-B14F-4D97-AF65-F5344CB8AC3E}">
        <p14:creationId xmlns:p14="http://schemas.microsoft.com/office/powerpoint/2010/main" val="345380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C9AF36E9-EB77-4F58-8241-BAB4FEF37BF6}" type="slidenum">
              <a:rPr lang="en-US" smtClean="0"/>
              <a:t>8</a:t>
            </a:fld>
            <a:endParaRPr lang="en-US"/>
          </a:p>
        </p:txBody>
      </p:sp>
    </p:spTree>
    <p:extLst>
      <p:ext uri="{BB962C8B-B14F-4D97-AF65-F5344CB8AC3E}">
        <p14:creationId xmlns:p14="http://schemas.microsoft.com/office/powerpoint/2010/main" val="181158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06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0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C9AF36E9-EB77-4F58-8241-BAB4FEF37BF6}" type="slidenum">
              <a:rPr lang="en-US" smtClean="0"/>
              <a:t>14</a:t>
            </a:fld>
            <a:endParaRPr lang="en-US"/>
          </a:p>
        </p:txBody>
      </p:sp>
    </p:spTree>
    <p:extLst>
      <p:ext uri="{BB962C8B-B14F-4D97-AF65-F5344CB8AC3E}">
        <p14:creationId xmlns:p14="http://schemas.microsoft.com/office/powerpoint/2010/main" val="395695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47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8652-A543-4876-A730-5FA851679C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226B2-4649-4CD4-944C-BBC59B343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8755A-E837-4E18-9371-8A4DBA45CFBA}"/>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4C83FC04-08BF-42C4-A5BF-D0B42ADBB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7F588-CE63-4DDF-B659-EE0BBB730005}"/>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405071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889F-7FA8-43E3-95F8-426F64A70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0648C-15CE-40F7-9AA7-0D9D7C9A0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AB64-602E-4E7C-A292-3C8FFDD2DEA1}"/>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BB57DF20-C160-45F2-8593-B117283C1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8B0E2-8423-4F6A-A580-E1B3408AFAAF}"/>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363315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2B6E0-03D1-4B90-A670-F0CA355F4A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70006-EBE6-41AF-B9E8-7FE025C01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C20C8-679E-4609-AF92-4D5622D655C0}"/>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01DD3E37-F5E4-45A3-BFD4-4E1BB07F3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8261B-130E-43B2-8CF7-DEAD4EF53645}"/>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1465968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B888-9F6D-8DB5-CEE6-548394E53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61CAD-DB06-3060-90CC-78502AB9A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F9C3F-CE21-B1E3-489C-1BC8E65235DF}"/>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1982F5C7-93EB-796F-67FB-5E33C98E9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644BC-A0D3-2DAA-A653-EE4B041A1C63}"/>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350492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9217-7B25-2E76-3736-3DE8090DF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2A94B-7244-A245-28B3-3CDFFC72E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5EC37-D8E9-D6D6-E9F6-0B70CC437DBB}"/>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A469E0EA-68E5-D548-19DC-400A8D9F3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202B6-3668-F4F8-0DC7-2E8F611F14A2}"/>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6276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825B-45FD-1248-178B-3BB7B7B3B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75EAD-8F1C-1ED6-3016-3BD52A3A4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34B03-1191-306B-86A9-88BA295B2275}"/>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F96A6EFE-E391-3F9C-17B0-CBE917F1D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98DAD-C677-FA89-FD44-882A7190517C}"/>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74947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D682-ED74-22F7-F393-D30E11A55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7AEA3-09C9-7961-34F4-F13CC1E28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DED81-8145-F0A2-3849-B80E006CF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9D85F-49BD-9D42-05E1-287E5576C529}"/>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6" name="Footer Placeholder 5">
            <a:extLst>
              <a:ext uri="{FF2B5EF4-FFF2-40B4-BE49-F238E27FC236}">
                <a16:creationId xmlns:a16="http://schemas.microsoft.com/office/drawing/2014/main" id="{7FBCC5DA-3E0B-D089-E15C-C89A7F4CC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A5A1E-3066-8072-8F7C-C6ABC1D1081A}"/>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230565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B1F4-2F7D-4D58-EFD2-39D56E312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798262-04D6-3C39-F965-82B46D8EE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A6030-419C-2466-BD4D-D20FC0104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01ED0C-487F-4690-4777-E75FC1EA4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97570-8C14-151D-D4C7-1CE4E3D65D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9ABFD5-E465-C790-CBC7-B485033D6450}"/>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8" name="Footer Placeholder 7">
            <a:extLst>
              <a:ext uri="{FF2B5EF4-FFF2-40B4-BE49-F238E27FC236}">
                <a16:creationId xmlns:a16="http://schemas.microsoft.com/office/drawing/2014/main" id="{275D340A-C167-B866-83D7-79742690B3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4FABD4-0852-0511-D063-0BBFC4722D86}"/>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29473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23B3-8D93-6A81-4F04-A143503D4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443AD-257A-1545-EF93-CDB0D2D2096B}"/>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4" name="Footer Placeholder 3">
            <a:extLst>
              <a:ext uri="{FF2B5EF4-FFF2-40B4-BE49-F238E27FC236}">
                <a16:creationId xmlns:a16="http://schemas.microsoft.com/office/drawing/2014/main" id="{48640CFC-8A6D-4E9E-8F6F-D544DD7A2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6D19A-3049-AE51-EEDA-B008A5AFDBE3}"/>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158323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99412-78A0-331A-870A-E26CC74C232C}"/>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3" name="Footer Placeholder 2">
            <a:extLst>
              <a:ext uri="{FF2B5EF4-FFF2-40B4-BE49-F238E27FC236}">
                <a16:creationId xmlns:a16="http://schemas.microsoft.com/office/drawing/2014/main" id="{3452E0F3-75A0-D68F-1834-D953961A5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FF3776-7BDC-E035-638A-88F553AB0218}"/>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265627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8C92-F471-03CF-BB62-5E4245285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BE655-5B71-49A2-43BE-2390FFEB9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B24F0-85D1-3F29-060F-924D86A08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E712A-A2F3-7D1E-7ED7-48A35E1DE53B}"/>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6" name="Footer Placeholder 5">
            <a:extLst>
              <a:ext uri="{FF2B5EF4-FFF2-40B4-BE49-F238E27FC236}">
                <a16:creationId xmlns:a16="http://schemas.microsoft.com/office/drawing/2014/main" id="{E6ADEDBD-6C7B-FCEC-E667-D29D7BA79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A53AA-5F7A-9848-5B7E-499905B4F674}"/>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25964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F74A-A315-437E-8289-DF545FF5E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093FA-FDCF-410E-A0FC-621AD821D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DA4AF-4B60-4032-90AA-AA76B2C230FB}"/>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FE9046F8-9EEA-4A02-A0F5-E2D6444FE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19C94-7090-4A05-8A43-7CC78731EF87}"/>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31062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520F-FAC9-84F3-7AB9-E52B8845A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446F80-71AB-038A-C7E2-169E3BDA4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1B75D-5DD1-A8C8-F3A6-73077DFCE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94A8D-A9D3-03C3-25B3-30421BDB57D0}"/>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6" name="Footer Placeholder 5">
            <a:extLst>
              <a:ext uri="{FF2B5EF4-FFF2-40B4-BE49-F238E27FC236}">
                <a16:creationId xmlns:a16="http://schemas.microsoft.com/office/drawing/2014/main" id="{0FD36618-8DC2-51FE-8AD6-0DC7B3E40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4B771-30D0-D674-43DD-9CD31324FF04}"/>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125001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082D-D488-7DE9-871F-04845EEF4A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F8FB5-4343-0FD4-4058-E7992C1793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E6B44-5061-0EB6-EFCF-4564EB0DF54B}"/>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64DFB350-42EA-E854-0C54-E35CDB705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145D8-2E1C-6339-9FB5-1508AED1286A}"/>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2208007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2503E-CBA8-3861-146F-2F72193527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06BBD-70ED-02F8-0C1C-2DDF7DBCB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7CBB-9DC8-F851-2352-CFA49FA64AD4}"/>
              </a:ext>
            </a:extLst>
          </p:cNvPr>
          <p:cNvSpPr>
            <a:spLocks noGrp="1"/>
          </p:cNvSpPr>
          <p:nvPr>
            <p:ph type="dt" sz="half" idx="10"/>
          </p:nvPr>
        </p:nvSpPr>
        <p:spPr/>
        <p:txBody>
          <a:body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8CFD35EA-3D50-83DC-1961-0037E92A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47ADD-CC1A-882F-83F0-887FBA97FC9E}"/>
              </a:ext>
            </a:extLst>
          </p:cNvPr>
          <p:cNvSpPr>
            <a:spLocks noGrp="1"/>
          </p:cNvSpPr>
          <p:nvPr>
            <p:ph type="sldNum" sz="quarter" idx="12"/>
          </p:nvPr>
        </p:nvSpPr>
        <p:spPr/>
        <p:txBody>
          <a:bodyPr/>
          <a:lstStyle/>
          <a:p>
            <a:fld id="{4DA1FD34-6CFF-4031-A383-530E89E8668B}" type="slidenum">
              <a:rPr lang="en-US" smtClean="0"/>
              <a:t>‹#›</a:t>
            </a:fld>
            <a:endParaRPr lang="en-US"/>
          </a:p>
        </p:txBody>
      </p:sp>
    </p:spTree>
    <p:extLst>
      <p:ext uri="{BB962C8B-B14F-4D97-AF65-F5344CB8AC3E}">
        <p14:creationId xmlns:p14="http://schemas.microsoft.com/office/powerpoint/2010/main" val="1885857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3924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500776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024172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435301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537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318422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9015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1792-17BF-480C-BBBE-814D1F850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CD9AB4-43E6-4DBA-8FA6-5221672BE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A5909-DF7A-4149-BEE3-FF9522181E67}"/>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B6CD07AA-2315-4BD4-9B6C-64F4BBCE4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F0D25-B94A-4E30-BEF9-E7943B3FE353}"/>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342476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7311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24193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320798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999423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5288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9F8-A0C2-4829-AA4C-25644BFE4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FF79B-F7D7-4031-84E4-34464E224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12D5D-273A-4CF8-82E6-91DEDFF111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DB070-703C-4650-9193-DDC0B5868AF6}"/>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6" name="Footer Placeholder 5">
            <a:extLst>
              <a:ext uri="{FF2B5EF4-FFF2-40B4-BE49-F238E27FC236}">
                <a16:creationId xmlns:a16="http://schemas.microsoft.com/office/drawing/2014/main" id="{1FA12131-17A8-4EDD-90FD-21B16A04F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CC616-B9D7-4D89-AFF3-1C8C2BE2CE5B}"/>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218262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6060-4E28-4CC1-BB7C-26CB40FDE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F2093E-177E-4070-8DDB-89C89F6B1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0FB98A-8343-40C4-BA93-7E83F8022B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587E6-4E49-45D2-9619-3F4870FDC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A63D7-13B7-4128-B8BC-8B7141489D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7C6AE7-8379-40C4-8E2E-A9D4BCF8EE3C}"/>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8" name="Footer Placeholder 7">
            <a:extLst>
              <a:ext uri="{FF2B5EF4-FFF2-40B4-BE49-F238E27FC236}">
                <a16:creationId xmlns:a16="http://schemas.microsoft.com/office/drawing/2014/main" id="{8EA42CB0-EEC1-4B3B-93C5-A9ABCAAFD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FC1E40-5F14-4009-AE6C-9F258EFB4FE6}"/>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2069599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598A-A87B-48AD-850F-A984F87C8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40639-2609-440F-BE9A-1F025F1CA06B}"/>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4" name="Footer Placeholder 3">
            <a:extLst>
              <a:ext uri="{FF2B5EF4-FFF2-40B4-BE49-F238E27FC236}">
                <a16:creationId xmlns:a16="http://schemas.microsoft.com/office/drawing/2014/main" id="{190CAF4A-AA41-4A21-8BE1-4A51E5782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A7822-BB5E-4D5F-9B20-D87EF954B043}"/>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401613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11F85-3487-4D57-90F1-92BC2212C468}"/>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3" name="Footer Placeholder 2">
            <a:extLst>
              <a:ext uri="{FF2B5EF4-FFF2-40B4-BE49-F238E27FC236}">
                <a16:creationId xmlns:a16="http://schemas.microsoft.com/office/drawing/2014/main" id="{2B135072-56EC-4345-8CD9-6CB53C14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13A1E9-D695-4929-812F-4C53EE8EFA9B}"/>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1738988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745C-53B5-46C1-BF40-EA9980BDE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5F73D-42CD-419F-8B0A-1C31CB3AC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13A5C-BA89-4D9D-8FA6-288B07837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E1264-1448-4CD9-A4F7-D9742C5D006C}"/>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6" name="Footer Placeholder 5">
            <a:extLst>
              <a:ext uri="{FF2B5EF4-FFF2-40B4-BE49-F238E27FC236}">
                <a16:creationId xmlns:a16="http://schemas.microsoft.com/office/drawing/2014/main" id="{8E33458F-4A98-4454-A83A-9F6AE0B2C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2EA89-26C7-49C9-A579-573348903E93}"/>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379287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E947-57A7-47C5-A9D9-AFE0B742F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E1741E-77B3-4655-9B8F-2236BE99C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E68CB-25D5-46D3-9FED-15BC82067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F856D-CB41-4900-AB5C-521CC5D46866}"/>
              </a:ext>
            </a:extLst>
          </p:cNvPr>
          <p:cNvSpPr>
            <a:spLocks noGrp="1"/>
          </p:cNvSpPr>
          <p:nvPr>
            <p:ph type="dt" sz="half" idx="10"/>
          </p:nvPr>
        </p:nvSpPr>
        <p:spPr/>
        <p:txBody>
          <a:bodyPr/>
          <a:lstStyle/>
          <a:p>
            <a:fld id="{3F96BC9D-6BAB-4698-A40C-15ACB2ACEDA5}" type="datetimeFigureOut">
              <a:rPr lang="en-US" smtClean="0"/>
              <a:t>15-Oct-24</a:t>
            </a:fld>
            <a:endParaRPr lang="en-US"/>
          </a:p>
        </p:txBody>
      </p:sp>
      <p:sp>
        <p:nvSpPr>
          <p:cNvPr id="6" name="Footer Placeholder 5">
            <a:extLst>
              <a:ext uri="{FF2B5EF4-FFF2-40B4-BE49-F238E27FC236}">
                <a16:creationId xmlns:a16="http://schemas.microsoft.com/office/drawing/2014/main" id="{991E7EBB-56E6-45B6-A765-B5F8FD3B4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1899C-2D15-4F00-89A4-8C930A47330E}"/>
              </a:ext>
            </a:extLst>
          </p:cNvPr>
          <p:cNvSpPr>
            <a:spLocks noGrp="1"/>
          </p:cNvSpPr>
          <p:nvPr>
            <p:ph type="sldNum" sz="quarter" idx="12"/>
          </p:nvPr>
        </p:nvSpPr>
        <p:spPr/>
        <p:txBody>
          <a:bodyPr/>
          <a:lstStyle/>
          <a:p>
            <a:fld id="{79887428-A788-4F8A-A2A4-72D11E748A8B}" type="slidenum">
              <a:rPr lang="en-US" smtClean="0"/>
              <a:t>‹#›</a:t>
            </a:fld>
            <a:endParaRPr lang="en-US"/>
          </a:p>
        </p:txBody>
      </p:sp>
    </p:spTree>
    <p:extLst>
      <p:ext uri="{BB962C8B-B14F-4D97-AF65-F5344CB8AC3E}">
        <p14:creationId xmlns:p14="http://schemas.microsoft.com/office/powerpoint/2010/main" val="427294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20EB5-6316-4F7C-B278-424D83706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882271-099F-4F82-8862-BEF204434F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D2314-F7D1-452D-8845-8DBDD43C9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6BC9D-6BAB-4698-A40C-15ACB2ACEDA5}" type="datetimeFigureOut">
              <a:rPr lang="en-US" smtClean="0"/>
              <a:t>15-Oct-24</a:t>
            </a:fld>
            <a:endParaRPr lang="en-US"/>
          </a:p>
        </p:txBody>
      </p:sp>
      <p:sp>
        <p:nvSpPr>
          <p:cNvPr id="5" name="Footer Placeholder 4">
            <a:extLst>
              <a:ext uri="{FF2B5EF4-FFF2-40B4-BE49-F238E27FC236}">
                <a16:creationId xmlns:a16="http://schemas.microsoft.com/office/drawing/2014/main" id="{F1EA204F-FB6E-4D47-A2C9-D01423910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5A9BD-8144-4B15-B686-CEB339E15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87428-A788-4F8A-A2A4-72D11E748A8B}" type="slidenum">
              <a:rPr lang="en-US" smtClean="0"/>
              <a:t>‹#›</a:t>
            </a:fld>
            <a:endParaRPr lang="en-US"/>
          </a:p>
        </p:txBody>
      </p:sp>
    </p:spTree>
    <p:extLst>
      <p:ext uri="{BB962C8B-B14F-4D97-AF65-F5344CB8AC3E}">
        <p14:creationId xmlns:p14="http://schemas.microsoft.com/office/powerpoint/2010/main" val="248857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53A24-F379-1A0C-74E8-92DAAD798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3193B8-6013-5DC0-D3C4-136BE60DA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9180D-5066-B0F1-1C18-938F5F187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1F878-0CB8-460B-A584-12D54E1B7CC5}" type="datetimeFigureOut">
              <a:rPr lang="en-US" smtClean="0"/>
              <a:t>15-Oct-24</a:t>
            </a:fld>
            <a:endParaRPr lang="en-US"/>
          </a:p>
        </p:txBody>
      </p:sp>
      <p:sp>
        <p:nvSpPr>
          <p:cNvPr id="5" name="Footer Placeholder 4">
            <a:extLst>
              <a:ext uri="{FF2B5EF4-FFF2-40B4-BE49-F238E27FC236}">
                <a16:creationId xmlns:a16="http://schemas.microsoft.com/office/drawing/2014/main" id="{1E45B468-9AB6-1BAB-FEAC-0C2A20919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2E555-8DCE-71A4-AD4E-108CBCCF3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FD34-6CFF-4031-A383-530E89E8668B}" type="slidenum">
              <a:rPr lang="en-US" smtClean="0"/>
              <a:t>‹#›</a:t>
            </a:fld>
            <a:endParaRPr lang="en-US"/>
          </a:p>
        </p:txBody>
      </p:sp>
      <p:pic>
        <p:nvPicPr>
          <p:cNvPr id="11" name="Picture 10">
            <a:extLst>
              <a:ext uri="{FF2B5EF4-FFF2-40B4-BE49-F238E27FC236}">
                <a16:creationId xmlns:a16="http://schemas.microsoft.com/office/drawing/2014/main" id="{F98E76A4-5BD0-1C08-BD6C-2682B4BCB2B6}"/>
              </a:ext>
            </a:extLst>
          </p:cNvPr>
          <p:cNvPicPr>
            <a:picLocks noChangeAspect="1"/>
          </p:cNvPicPr>
          <p:nvPr userDrawn="1"/>
        </p:nvPicPr>
        <p:blipFill>
          <a:blip r:embed="rId13"/>
          <a:stretch>
            <a:fillRect/>
          </a:stretch>
        </p:blipFill>
        <p:spPr>
          <a:xfrm>
            <a:off x="-152942" y="7057491"/>
            <a:ext cx="6248942" cy="1828959"/>
          </a:xfrm>
          <a:prstGeom prst="rect">
            <a:avLst/>
          </a:prstGeom>
        </p:spPr>
      </p:pic>
    </p:spTree>
    <p:extLst>
      <p:ext uri="{BB962C8B-B14F-4D97-AF65-F5344CB8AC3E}">
        <p14:creationId xmlns:p14="http://schemas.microsoft.com/office/powerpoint/2010/main" val="332278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2523760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126"/>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3"/>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2" y="3937000"/>
            <a:ext cx="8561117" cy="282635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816748"/>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17225" y="4902200"/>
            <a:ext cx="5586553" cy="1106663"/>
          </a:xfrm>
          <a:prstGeom prst="rect">
            <a:avLst/>
          </a:prstGeom>
          <a:noFill/>
        </p:spPr>
        <p:txBody>
          <a:bodyPr wrap="none" lIns="91324" tIns="45663" rIns="91324" bIns="45663">
            <a:spAutoFit/>
          </a:bodyPr>
          <a:lstStyle/>
          <a:p>
            <a:pPr algn="ctr">
              <a:defRPr/>
            </a:pPr>
            <a:r>
              <a:rPr lang="en-US"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3A7A8D0-CF2D-788D-9850-86D0677400C1}"/>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72078FF-5407-A959-D1A5-02AE2DD028E0}"/>
              </a:ext>
            </a:extLst>
          </p:cNvPr>
          <p:cNvSpPr txBox="1"/>
          <p:nvPr/>
        </p:nvSpPr>
        <p:spPr>
          <a:xfrm>
            <a:off x="2615583" y="2677109"/>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Luyện</a:t>
            </a:r>
            <a:r>
              <a:rPr kumimoji="0" lang="en-US" sz="9600" b="1" i="0" u="none" strike="noStrike" kern="1200" cap="none" spc="0" normalizeH="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tập</a:t>
            </a:r>
            <a:endParaRPr kumimoji="0" lang="en-US" sz="9600" b="1" i="0" u="none" strike="noStrike" kern="1200" cap="none" spc="0" normalizeH="0" baseline="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AABF617B-A985-7FD7-0665-9E4EB043F180}"/>
              </a:ext>
            </a:extLst>
          </p:cNvPr>
          <p:cNvSpPr txBox="1"/>
          <p:nvPr/>
        </p:nvSpPr>
        <p:spPr>
          <a:xfrm>
            <a:off x="2625108" y="2673934"/>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Luyện</a:t>
            </a:r>
            <a:r>
              <a:rPr kumimoji="0" lang="en-US" sz="9600" b="1" i="0" u="none" strike="noStrike" kern="1200" cap="none" spc="0" normalizeH="0" noProof="0" dirty="0">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tập</a:t>
            </a:r>
            <a:endParaRPr kumimoji="0" lang="en-US" sz="9600" b="1" i="0" u="none" strike="noStrike" kern="1200" cap="none" spc="0" normalizeH="0" baseline="0" noProof="0" dirty="0">
              <a:ln w="38100">
                <a:solidFill>
                  <a:sysClr val="windowText" lastClr="000000"/>
                </a:solidFill>
              </a:ln>
              <a:solidFill>
                <a:srgbClr val="F8D33A"/>
              </a:solidFill>
              <a:effectLst/>
              <a:uLnTx/>
              <a:uFillTx/>
              <a:latin typeface="CookieRun Black" panose="020B0600000101010101" pitchFamily="34" charset="-127"/>
              <a:ea typeface="CookieRun Black" panose="020B0600000101010101" pitchFamily="34" charset="-127"/>
              <a:cs typeface="+mn-cs"/>
            </a:endParaRPr>
          </a:p>
        </p:txBody>
      </p:sp>
      <p:sp>
        <p:nvSpPr>
          <p:cNvPr id="5" name="Rectangle: Rounded Corners 4">
            <a:extLst>
              <a:ext uri="{FF2B5EF4-FFF2-40B4-BE49-F238E27FC236}">
                <a16:creationId xmlns:a16="http://schemas.microsoft.com/office/drawing/2014/main" id="{A88EF600-B409-099A-8679-DB4F2B701C51}"/>
              </a:ext>
            </a:extLst>
          </p:cNvPr>
          <p:cNvSpPr/>
          <p:nvPr/>
        </p:nvSpPr>
        <p:spPr>
          <a:xfrm>
            <a:off x="4412522" y="5445902"/>
            <a:ext cx="3831235" cy="198746"/>
          </a:xfrm>
          <a:prstGeom prst="roundRec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494F9F00-5786-7C5E-7FF3-65742D686E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1702" y1="74468" x2="18972" y2="70449"/>
                        <a14:foregroundMark x1="9929" y1="76832" x2="19681" y2="73050"/>
                        <a14:foregroundMark x1="76064" y1="27187" x2="71986" y2="34279"/>
                        <a14:foregroundMark x1="79610" y1="26950" x2="71809" y2="35697"/>
                        <a14:foregroundMark x1="81028" y1="30496" x2="68794" y2="39480"/>
                        <a14:foregroundMark x1="40426" y1="48463" x2="41312" y2="52009"/>
                        <a14:foregroundMark x1="46631" y1="44208" x2="47695" y2="47754"/>
                        <a14:foregroundMark x1="39007" y1="42080" x2="40071" y2="42080"/>
                        <a14:foregroundMark x1="43794" y1="36879" x2="45213" y2="36643"/>
                        <a14:foregroundMark x1="37855" y1="65789" x2="43794" y2="60757"/>
                        <a14:foregroundMark x1="29705" y1="72693" x2="37584" y2="66018"/>
                        <a14:foregroundMark x1="26773" y1="75177" x2="28542" y2="73679"/>
                        <a14:backgroundMark x1="70922" y1="17730" x2="67199" y2="21513"/>
                        <a14:backgroundMark x1="74645" y1="54137" x2="64007" y2="71868"/>
                        <a14:backgroundMark x1="70213" y1="56501" x2="65426" y2="65957"/>
                        <a14:backgroundMark x1="47163" y1="69267" x2="47340" y2="76596"/>
                        <a14:backgroundMark x1="31028" y1="75177" x2="29610" y2="85106"/>
                        <a14:backgroundMark x1="37411" y1="71631" x2="32092" y2="81560"/>
                        <a14:backgroundMark x1="50355" y1="60047" x2="51596" y2="61229"/>
                        <a14:backgroundMark x1="40248" y1="66430" x2="39894" y2="68794"/>
                        <a14:backgroundMark x1="27305" y1="77069" x2="37057" y2="70213"/>
                        <a14:backgroundMark x1="27305" y1="77069" x2="33156" y2="72577"/>
                        <a14:backgroundMark x1="40603" y1="66194" x2="40426" y2="68322"/>
                        <a14:backgroundMark x1="44858" y1="63593" x2="46277" y2="63357"/>
                        <a14:backgroundMark x1="50355" y1="59574" x2="51241" y2="59811"/>
                      </a14:backgroundRemoval>
                    </a14:imgEffect>
                  </a14:imgLayer>
                </a14:imgProps>
              </a:ext>
              <a:ext uri="{28A0092B-C50C-407E-A947-70E740481C1C}">
                <a14:useLocalDpi xmlns:a14="http://schemas.microsoft.com/office/drawing/2010/main" val="0"/>
              </a:ext>
            </a:extLst>
          </a:blip>
          <a:srcRect/>
          <a:stretch>
            <a:fillRect/>
          </a:stretch>
        </p:blipFill>
        <p:spPr bwMode="auto">
          <a:xfrm>
            <a:off x="9410622" y="821500"/>
            <a:ext cx="3302695" cy="247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มีรูปภาพของ: ">
            <a:extLst>
              <a:ext uri="{FF2B5EF4-FFF2-40B4-BE49-F238E27FC236}">
                <a16:creationId xmlns:a16="http://schemas.microsoft.com/office/drawing/2014/main" id="{37A152F4-C314-A27B-74AC-6B83AE05A7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85" b="95763" l="9746" r="89831">
                        <a14:foregroundMark x1="47034" y1="5508" x2="51695" y2="24576"/>
                        <a14:foregroundMark x1="58051" y1="7627" x2="66102" y2="42797"/>
                        <a14:foregroundMark x1="63559" y1="90254" x2="63559" y2="79237"/>
                        <a14:foregroundMark x1="61864" y1="94068" x2="63559" y2="80508"/>
                        <a14:foregroundMark x1="60593" y1="95763" x2="66102" y2="95763"/>
                        <a14:foregroundMark x1="38983" y1="63136" x2="49153" y2="70763"/>
                      </a14:backgroundRemoval>
                    </a14:imgEffect>
                  </a14:imgLayer>
                </a14:imgProps>
              </a:ext>
              <a:ext uri="{28A0092B-C50C-407E-A947-70E740481C1C}">
                <a14:useLocalDpi xmlns:a14="http://schemas.microsoft.com/office/drawing/2010/main" val="0"/>
              </a:ext>
            </a:extLst>
          </a:blip>
          <a:srcRect/>
          <a:stretch>
            <a:fillRect/>
          </a:stretch>
        </p:blipFill>
        <p:spPr bwMode="auto">
          <a:xfrm rot="21339395" flipH="1">
            <a:off x="849827" y="327564"/>
            <a:ext cx="3514640" cy="3514640"/>
          </a:xfrm>
          <a:prstGeom prst="rect">
            <a:avLst/>
          </a:prstGeom>
          <a:noFill/>
          <a:extLst>
            <a:ext uri="{909E8E84-426E-40DD-AFC4-6F175D3DCCD1}">
              <a14:hiddenFill xmlns:a14="http://schemas.microsoft.com/office/drawing/2010/main">
                <a:solidFill>
                  <a:srgbClr val="FFFFFF"/>
                </a:solidFill>
              </a14:hiddenFill>
            </a:ext>
          </a:extLst>
        </p:spPr>
      </p:pic>
      <p:sp>
        <p:nvSpPr>
          <p:cNvPr id="10" name="Star: 7 Points 9">
            <a:extLst>
              <a:ext uri="{FF2B5EF4-FFF2-40B4-BE49-F238E27FC236}">
                <a16:creationId xmlns:a16="http://schemas.microsoft.com/office/drawing/2014/main" id="{B12B9F8D-DAC8-25B0-1B0B-3A945AEC226E}"/>
              </a:ext>
            </a:extLst>
          </p:cNvPr>
          <p:cNvSpPr/>
          <p:nvPr/>
        </p:nvSpPr>
        <p:spPr>
          <a:xfrm rot="516331">
            <a:off x="9686760" y="2585803"/>
            <a:ext cx="2525048" cy="2212743"/>
          </a:xfrm>
          <a:prstGeom prst="star7">
            <a:avLst/>
          </a:prstGeom>
          <a:solidFill>
            <a:srgbClr val="60B19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a:extLst>
              <a:ext uri="{FF2B5EF4-FFF2-40B4-BE49-F238E27FC236}">
                <a16:creationId xmlns:a16="http://schemas.microsoft.com/office/drawing/2014/main" id="{9A61B1CE-E874-35C2-6116-F48910B4CEA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02865" y="3283271"/>
            <a:ext cx="2638335" cy="3908644"/>
          </a:xfrm>
          <a:prstGeom prst="rect">
            <a:avLst/>
          </a:prstGeom>
          <a:noFill/>
          <a:extLst>
            <a:ext uri="{909E8E84-426E-40DD-AFC4-6F175D3DCCD1}">
              <a14:hiddenFill xmlns:a14="http://schemas.microsoft.com/office/drawing/2010/main">
                <a:solidFill>
                  <a:srgbClr val="FFFFFF"/>
                </a:solidFill>
              </a14:hiddenFill>
            </a:ext>
          </a:extLst>
        </p:spPr>
      </p:pic>
      <p:sp>
        <p:nvSpPr>
          <p:cNvPr id="12" name="Star: 4 Points 11">
            <a:extLst>
              <a:ext uri="{FF2B5EF4-FFF2-40B4-BE49-F238E27FC236}">
                <a16:creationId xmlns:a16="http://schemas.microsoft.com/office/drawing/2014/main" id="{EA5EA6EC-853A-E61D-B7B1-7D36DB9176EA}"/>
              </a:ext>
            </a:extLst>
          </p:cNvPr>
          <p:cNvSpPr/>
          <p:nvPr/>
        </p:nvSpPr>
        <p:spPr>
          <a:xfrm>
            <a:off x="8662878" y="1524344"/>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0B2F036C-D56D-3EFD-B9A5-88B636081F4E}"/>
              </a:ext>
            </a:extLst>
          </p:cNvPr>
          <p:cNvSpPr/>
          <p:nvPr/>
        </p:nvSpPr>
        <p:spPr>
          <a:xfrm>
            <a:off x="9222405" y="2524592"/>
            <a:ext cx="397184" cy="397184"/>
          </a:xfrm>
          <a:prstGeom prst="star4">
            <a:avLst>
              <a:gd name="adj" fmla="val 17665"/>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09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667">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667">
                                          <p:cBhvr additive="base">
                                            <p:cTn id="7" dur="30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6667">
                                          <p:cBhvr additive="base">
                                            <p:cTn id="11" dur="3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6667">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66667">
                                          <p:cBhvr additive="base">
                                            <p:cTn id="15" dur="3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A6B76EE1-430F-58B3-7371-1CCDE2616F77}"/>
              </a:ext>
            </a:extLst>
          </p:cNvPr>
          <p:cNvGrpSpPr/>
          <p:nvPr/>
        </p:nvGrpSpPr>
        <p:grpSpPr>
          <a:xfrm>
            <a:off x="3444045" y="6190494"/>
            <a:ext cx="931464" cy="227615"/>
            <a:chOff x="3062177" y="894522"/>
            <a:chExt cx="931464" cy="227615"/>
          </a:xfrm>
        </p:grpSpPr>
        <p:sp>
          <p:nvSpPr>
            <p:cNvPr id="3" name="Oval 2">
              <a:extLst>
                <a:ext uri="{FF2B5EF4-FFF2-40B4-BE49-F238E27FC236}">
                  <a16:creationId xmlns:a16="http://schemas.microsoft.com/office/drawing/2014/main" id="{202AAD25-33EA-E914-11C2-2602AEA4D05A}"/>
                </a:ext>
              </a:extLst>
            </p:cNvPr>
            <p:cNvSpPr/>
            <p:nvPr/>
          </p:nvSpPr>
          <p:spPr>
            <a:xfrm>
              <a:off x="3062177" y="894522"/>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AA5B612-389C-D835-C090-CD8762F8A643}"/>
                </a:ext>
              </a:extLst>
            </p:cNvPr>
            <p:cNvSpPr/>
            <p:nvPr/>
          </p:nvSpPr>
          <p:spPr>
            <a:xfrm>
              <a:off x="3419398" y="897066"/>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C3E4A46-5CEB-59F8-9FBE-6AA0072FAB28}"/>
                </a:ext>
              </a:extLst>
            </p:cNvPr>
            <p:cNvSpPr/>
            <p:nvPr/>
          </p:nvSpPr>
          <p:spPr>
            <a:xfrm>
              <a:off x="3773177" y="901673"/>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Star: 4 Points 9">
            <a:extLst>
              <a:ext uri="{FF2B5EF4-FFF2-40B4-BE49-F238E27FC236}">
                <a16:creationId xmlns:a16="http://schemas.microsoft.com/office/drawing/2014/main" id="{CDF7B884-9CCE-C80D-1542-E531E589774E}"/>
              </a:ext>
            </a:extLst>
          </p:cNvPr>
          <p:cNvSpPr/>
          <p:nvPr/>
        </p:nvSpPr>
        <p:spPr>
          <a:xfrm>
            <a:off x="10703459" y="1234750"/>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4 Points 10">
            <a:extLst>
              <a:ext uri="{FF2B5EF4-FFF2-40B4-BE49-F238E27FC236}">
                <a16:creationId xmlns:a16="http://schemas.microsoft.com/office/drawing/2014/main" id="{DDBF209D-44C1-2AFC-89CF-201BD5AA233A}"/>
              </a:ext>
            </a:extLst>
          </p:cNvPr>
          <p:cNvSpPr/>
          <p:nvPr/>
        </p:nvSpPr>
        <p:spPr>
          <a:xfrm>
            <a:off x="11432815" y="1814975"/>
            <a:ext cx="636300" cy="636300"/>
          </a:xfrm>
          <a:prstGeom prst="star4">
            <a:avLst>
              <a:gd name="adj" fmla="val 17665"/>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Google Shape;3522;p75">
            <a:extLst>
              <a:ext uri="{FF2B5EF4-FFF2-40B4-BE49-F238E27FC236}">
                <a16:creationId xmlns:a16="http://schemas.microsoft.com/office/drawing/2014/main" id="{4D83B175-B4B7-4482-BF17-4B8A0B3685F3}"/>
              </a:ext>
            </a:extLst>
          </p:cNvPr>
          <p:cNvSpPr/>
          <p:nvPr/>
        </p:nvSpPr>
        <p:spPr>
          <a:xfrm>
            <a:off x="2805150" y="1025525"/>
            <a:ext cx="7500900" cy="2832099"/>
          </a:xfrm>
          <a:prstGeom prst="roundRect">
            <a:avLst>
              <a:gd name="adj" fmla="val 11095"/>
            </a:avLst>
          </a:prstGeom>
          <a:solidFill>
            <a:srgbClr val="FFFFFF"/>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1" name="Picture 70">
            <a:extLst>
              <a:ext uri="{FF2B5EF4-FFF2-40B4-BE49-F238E27FC236}">
                <a16:creationId xmlns:a16="http://schemas.microsoft.com/office/drawing/2014/main" id="{4D49B492-2F34-4DF0-8CA5-275ACAE090DE}"/>
              </a:ext>
            </a:extLst>
          </p:cNvPr>
          <p:cNvPicPr>
            <a:picLocks noChangeAspect="1"/>
          </p:cNvPicPr>
          <p:nvPr/>
        </p:nvPicPr>
        <p:blipFill>
          <a:blip r:embed="rId2"/>
          <a:stretch>
            <a:fillRect/>
          </a:stretch>
        </p:blipFill>
        <p:spPr>
          <a:xfrm>
            <a:off x="4826972" y="3398104"/>
            <a:ext cx="3731075" cy="2517866"/>
          </a:xfrm>
          <a:prstGeom prst="rect">
            <a:avLst/>
          </a:prstGeom>
        </p:spPr>
      </p:pic>
      <p:sp>
        <p:nvSpPr>
          <p:cNvPr id="6" name="TextBox 5">
            <a:extLst>
              <a:ext uri="{FF2B5EF4-FFF2-40B4-BE49-F238E27FC236}">
                <a16:creationId xmlns:a16="http://schemas.microsoft.com/office/drawing/2014/main" id="{EBF5EFFA-8204-4C2C-9295-1856081E590F}"/>
              </a:ext>
            </a:extLst>
          </p:cNvPr>
          <p:cNvSpPr txBox="1"/>
          <p:nvPr/>
        </p:nvSpPr>
        <p:spPr>
          <a:xfrm>
            <a:off x="3114675" y="1304925"/>
            <a:ext cx="7124700" cy="2062103"/>
          </a:xfrm>
          <a:prstGeom prst="rect">
            <a:avLst/>
          </a:prstGeom>
          <a:noFill/>
        </p:spPr>
        <p:txBody>
          <a:bodyPr wrap="square" rtlCol="0">
            <a:spAutoFit/>
          </a:bodyPr>
          <a:lstStyle/>
          <a:p>
            <a:pPr algn="just"/>
            <a:r>
              <a:rPr lang="nl-NL" sz="3200" b="1" dirty="0">
                <a:effectLst/>
                <a:ea typeface="Times New Roman" panose="02020603050405020304" pitchFamily="18" charset="0"/>
              </a:rPr>
              <a:t>Mỗi nhóm tự chọn một trong số những hoạt động kết nối với xã hội của nhà trường mà các em được tham gia và thảo luận về ý nghĩa của hoạt động đó. </a:t>
            </a:r>
            <a:endParaRPr lang="en-US" sz="3200" b="1" dirty="0"/>
          </a:p>
        </p:txBody>
      </p:sp>
    </p:spTree>
    <p:extLst>
      <p:ext uri="{BB962C8B-B14F-4D97-AF65-F5344CB8AC3E}">
        <p14:creationId xmlns:p14="http://schemas.microsoft.com/office/powerpoint/2010/main" val="38351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935665"/>
            <a:ext cx="9922073" cy="5307678"/>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7" name="TextBox 26">
            <a:extLst>
              <a:ext uri="{FF2B5EF4-FFF2-40B4-BE49-F238E27FC236}">
                <a16:creationId xmlns:a16="http://schemas.microsoft.com/office/drawing/2014/main" id="{3957A79F-5A53-1985-AD78-5735F922FE83}"/>
              </a:ext>
            </a:extLst>
          </p:cNvPr>
          <p:cNvSpPr txBox="1"/>
          <p:nvPr/>
        </p:nvSpPr>
        <p:spPr>
          <a:xfrm>
            <a:off x="2497252" y="4758671"/>
            <a:ext cx="32976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CF5E3"/>
                </a:solidFill>
                <a:effectLst/>
                <a:uLnTx/>
                <a:uFillTx/>
                <a:latin typeface="Aharoni" panose="02010803020104030203" pitchFamily="2" charset="-79"/>
                <a:ea typeface="+mn-ea"/>
                <a:cs typeface="Aharoni" panose="02010803020104030203" pitchFamily="2" charset="-79"/>
              </a:rPr>
              <a:t>Lorem Ipsum is simply dummy text of the printing and typesetting industry. </a:t>
            </a:r>
            <a:endParaRPr kumimoji="0" lang="en-US" sz="1600" b="0" i="0" u="none" strike="noStrike" kern="1200" cap="none" spc="0" normalizeH="0" baseline="0" noProof="0" dirty="0">
              <a:ln>
                <a:noFill/>
              </a:ln>
              <a:solidFill>
                <a:srgbClr val="FCF5E3"/>
              </a:solidFill>
              <a:effectLst/>
              <a:uLnTx/>
              <a:uFillTx/>
              <a:latin typeface="Aharoni" panose="02010803020104030203" pitchFamily="2" charset="-79"/>
              <a:ea typeface="+mn-ea"/>
              <a:cs typeface="Aharoni" panose="02010803020104030203" pitchFamily="2" charset="-79"/>
            </a:endParaRPr>
          </a:p>
        </p:txBody>
      </p:sp>
      <p:sp>
        <p:nvSpPr>
          <p:cNvPr id="74" name="TextBox 73">
            <a:extLst>
              <a:ext uri="{FF2B5EF4-FFF2-40B4-BE49-F238E27FC236}">
                <a16:creationId xmlns:a16="http://schemas.microsoft.com/office/drawing/2014/main" id="{AE55C655-09AE-4419-5222-57463674B30F}"/>
              </a:ext>
            </a:extLst>
          </p:cNvPr>
          <p:cNvSpPr txBox="1"/>
          <p:nvPr/>
        </p:nvSpPr>
        <p:spPr>
          <a:xfrm>
            <a:off x="6465883" y="4766131"/>
            <a:ext cx="32976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CF5E3"/>
                </a:solidFill>
                <a:effectLst/>
                <a:uLnTx/>
                <a:uFillTx/>
                <a:latin typeface="Aharoni" panose="02010803020104030203" pitchFamily="2" charset="-79"/>
                <a:ea typeface="+mn-ea"/>
                <a:cs typeface="Aharoni" panose="02010803020104030203" pitchFamily="2" charset="-79"/>
              </a:rPr>
              <a:t>Lorem Ipsum is simply dummy text of the printing and typesetting industry. </a:t>
            </a:r>
            <a:endParaRPr kumimoji="0" lang="en-US" sz="1600" b="0" i="0" u="none" strike="noStrike" kern="1200" cap="none" spc="0" normalizeH="0" baseline="0" noProof="0" dirty="0">
              <a:ln>
                <a:noFill/>
              </a:ln>
              <a:solidFill>
                <a:srgbClr val="FCF5E3"/>
              </a:solidFill>
              <a:effectLst/>
              <a:uLnTx/>
              <a:uFillTx/>
              <a:latin typeface="Aharoni" panose="02010803020104030203" pitchFamily="2" charset="-79"/>
              <a:ea typeface="+mn-ea"/>
              <a:cs typeface="Aharoni" panose="02010803020104030203" pitchFamily="2" charset="-79"/>
            </a:endParaRPr>
          </a:p>
        </p:txBody>
      </p:sp>
      <p:sp>
        <p:nvSpPr>
          <p:cNvPr id="84" name="TextBox 83">
            <a:extLst>
              <a:ext uri="{FF2B5EF4-FFF2-40B4-BE49-F238E27FC236}">
                <a16:creationId xmlns:a16="http://schemas.microsoft.com/office/drawing/2014/main" id="{BDBC72A1-B5C0-3719-4068-FF1C990B158A}"/>
              </a:ext>
            </a:extLst>
          </p:cNvPr>
          <p:cNvSpPr txBox="1"/>
          <p:nvPr/>
        </p:nvSpPr>
        <p:spPr>
          <a:xfrm>
            <a:off x="3677875" y="876301"/>
            <a:ext cx="50222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ysClr val="windowText" lastClr="000000"/>
                  </a:solidFill>
                </a:ln>
                <a:solidFill>
                  <a:srgbClr val="60B196"/>
                </a:solidFill>
                <a:effectLst/>
                <a:uLnTx/>
                <a:uFillTx/>
                <a:ea typeface="CookieRun Black" panose="020B0600000101010101" pitchFamily="34" charset="-127"/>
                <a:cs typeface="+mn-cs"/>
              </a:rPr>
              <a:t>Gợi</a:t>
            </a:r>
            <a:r>
              <a:rPr kumimoji="0" lang="en-US" sz="8000" b="1" i="0" u="none" strike="noStrike" kern="1200" cap="none" spc="0" normalizeH="0" noProof="0" dirty="0">
                <a:ln w="38100">
                  <a:solidFill>
                    <a:sysClr val="windowText" lastClr="000000"/>
                  </a:solidFill>
                </a:ln>
                <a:solidFill>
                  <a:srgbClr val="60B196"/>
                </a:solidFill>
                <a:effectLst/>
                <a:uLnTx/>
                <a:uFillTx/>
                <a:ea typeface="CookieRun Black" panose="020B0600000101010101" pitchFamily="34" charset="-127"/>
                <a:cs typeface="+mn-cs"/>
              </a:rPr>
              <a:t> ý</a:t>
            </a:r>
            <a:endParaRPr kumimoji="0" lang="en-US" sz="8000" b="1" i="0" u="none" strike="noStrike" kern="1200" cap="none" spc="0" normalizeH="0" baseline="0" noProof="0" dirty="0">
              <a:ln w="38100">
                <a:solidFill>
                  <a:sysClr val="windowText" lastClr="000000"/>
                </a:solidFill>
              </a:ln>
              <a:solidFill>
                <a:srgbClr val="60B196"/>
              </a:solidFill>
              <a:effectLst/>
              <a:uLnTx/>
              <a:uFillTx/>
              <a:ea typeface="CookieRun Black" panose="020B0600000101010101" pitchFamily="34" charset="-127"/>
              <a:cs typeface="+mn-cs"/>
            </a:endParaRPr>
          </a:p>
        </p:txBody>
      </p:sp>
      <p:sp>
        <p:nvSpPr>
          <p:cNvPr id="87" name="Star: 4 Points 86">
            <a:extLst>
              <a:ext uri="{FF2B5EF4-FFF2-40B4-BE49-F238E27FC236}">
                <a16:creationId xmlns:a16="http://schemas.microsoft.com/office/drawing/2014/main" id="{28A6E9EF-0F7F-C2A9-69A7-9FC3FA76802F}"/>
              </a:ext>
            </a:extLst>
          </p:cNvPr>
          <p:cNvSpPr/>
          <p:nvPr/>
        </p:nvSpPr>
        <p:spPr>
          <a:xfrm>
            <a:off x="2810933" y="93406"/>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Star: 4 Points 87">
            <a:extLst>
              <a:ext uri="{FF2B5EF4-FFF2-40B4-BE49-F238E27FC236}">
                <a16:creationId xmlns:a16="http://schemas.microsoft.com/office/drawing/2014/main" id="{4CF42AF5-D896-5E6D-4AA5-98E2B9E78331}"/>
              </a:ext>
            </a:extLst>
          </p:cNvPr>
          <p:cNvSpPr/>
          <p:nvPr/>
        </p:nvSpPr>
        <p:spPr>
          <a:xfrm>
            <a:off x="3495196" y="753130"/>
            <a:ext cx="397184" cy="397184"/>
          </a:xfrm>
          <a:prstGeom prst="star4">
            <a:avLst>
              <a:gd name="adj" fmla="val 17665"/>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CD838486-BD85-53F3-67B3-E48ECD11C09E}"/>
              </a:ext>
            </a:extLst>
          </p:cNvPr>
          <p:cNvSpPr/>
          <p:nvPr/>
        </p:nvSpPr>
        <p:spPr>
          <a:xfrm>
            <a:off x="1027571" y="606797"/>
            <a:ext cx="713180" cy="713180"/>
          </a:xfrm>
          <a:prstGeom prst="ellipse">
            <a:avLst/>
          </a:prstGeom>
          <a:solidFill>
            <a:srgbClr val="F8D33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Multiplication Sign 89">
            <a:extLst>
              <a:ext uri="{FF2B5EF4-FFF2-40B4-BE49-F238E27FC236}">
                <a16:creationId xmlns:a16="http://schemas.microsoft.com/office/drawing/2014/main" id="{6073FAF9-B004-D86B-C30A-B6951D00DBCF}"/>
              </a:ext>
            </a:extLst>
          </p:cNvPr>
          <p:cNvSpPr/>
          <p:nvPr/>
        </p:nvSpPr>
        <p:spPr>
          <a:xfrm rot="3460339">
            <a:off x="1917910" y="5882397"/>
            <a:ext cx="841610" cy="841610"/>
          </a:xfrm>
          <a:prstGeom prst="mathMultiply">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9EA97E18-A1C4-43A5-88EE-B69DC7D1743E}"/>
              </a:ext>
            </a:extLst>
          </p:cNvPr>
          <p:cNvGrpSpPr/>
          <p:nvPr/>
        </p:nvGrpSpPr>
        <p:grpSpPr>
          <a:xfrm>
            <a:off x="1724773" y="2489748"/>
            <a:ext cx="3666376" cy="1091652"/>
            <a:chOff x="2277223" y="1632498"/>
            <a:chExt cx="3666376" cy="1091652"/>
          </a:xfrm>
        </p:grpSpPr>
        <p:grpSp>
          <p:nvGrpSpPr>
            <p:cNvPr id="91" name="Group 90">
              <a:extLst>
                <a:ext uri="{FF2B5EF4-FFF2-40B4-BE49-F238E27FC236}">
                  <a16:creationId xmlns:a16="http://schemas.microsoft.com/office/drawing/2014/main" id="{78A2A419-F722-8B6D-9BB3-C898295C63CF}"/>
                </a:ext>
              </a:extLst>
            </p:cNvPr>
            <p:cNvGrpSpPr/>
            <p:nvPr/>
          </p:nvGrpSpPr>
          <p:grpSpPr>
            <a:xfrm>
              <a:off x="2277223" y="1632498"/>
              <a:ext cx="3629009" cy="1091652"/>
              <a:chOff x="2277223" y="1632498"/>
              <a:chExt cx="3629009" cy="1796502"/>
            </a:xfrm>
          </p:grpSpPr>
          <p:sp>
            <p:nvSpPr>
              <p:cNvPr id="5" name="Rectangle 4">
                <a:extLst>
                  <a:ext uri="{FF2B5EF4-FFF2-40B4-BE49-F238E27FC236}">
                    <a16:creationId xmlns:a16="http://schemas.microsoft.com/office/drawing/2014/main" id="{6D7FB814-D8FC-BCA2-87B7-27D3E6991ED7}"/>
                  </a:ext>
                </a:extLst>
              </p:cNvPr>
              <p:cNvSpPr/>
              <p:nvPr/>
            </p:nvSpPr>
            <p:spPr>
              <a:xfrm>
                <a:off x="2277223" y="1639958"/>
                <a:ext cx="3621024" cy="1789042"/>
              </a:xfrm>
              <a:prstGeom prst="rect">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7B795208-4F11-9DDD-6F3E-82B6549646EA}"/>
                  </a:ext>
                </a:extLst>
              </p:cNvPr>
              <p:cNvSpPr/>
              <p:nvPr/>
            </p:nvSpPr>
            <p:spPr>
              <a:xfrm>
                <a:off x="2286375" y="1632498"/>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3BB1C65-C026-D67F-EDD7-E4899DB88384}"/>
                  </a:ext>
                </a:extLst>
              </p:cNvPr>
              <p:cNvSpPr/>
              <p:nvPr/>
            </p:nvSpPr>
            <p:spPr>
              <a:xfrm>
                <a:off x="5610119" y="1637871"/>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1440A674-1FF3-4DE0-B27D-7F60993E109D}"/>
                </a:ext>
              </a:extLst>
            </p:cNvPr>
            <p:cNvSpPr txBox="1"/>
            <p:nvPr/>
          </p:nvSpPr>
          <p:spPr>
            <a:xfrm>
              <a:off x="2676524" y="1809750"/>
              <a:ext cx="3267075" cy="646331"/>
            </a:xfrm>
            <a:prstGeom prst="rect">
              <a:avLst/>
            </a:prstGeom>
            <a:noFill/>
          </p:spPr>
          <p:txBody>
            <a:bodyPr wrap="square" rtlCol="0">
              <a:spAutoFit/>
            </a:bodyPr>
            <a:lstStyle/>
            <a:p>
              <a:r>
                <a:rPr lang="nl-NL" sz="3600" b="1" dirty="0">
                  <a:solidFill>
                    <a:schemeClr val="bg1"/>
                  </a:solidFill>
                  <a:effectLst/>
                  <a:ea typeface="Times New Roman" panose="02020603050405020304" pitchFamily="18" charset="0"/>
                  <a:cs typeface="Times New Roman" panose="02020603050405020304" pitchFamily="18" charset="0"/>
                </a:rPr>
                <a:t>Tên hoạt động</a:t>
              </a:r>
              <a:endParaRPr lang="en-US" sz="3600" b="1" dirty="0">
                <a:solidFill>
                  <a:schemeClr val="bg1"/>
                </a:solidFill>
                <a:effectLst/>
                <a:ea typeface="Times New Roman" panose="02020603050405020304" pitchFamily="18" charset="0"/>
                <a:cs typeface="Times New Roman" panose="02020603050405020304" pitchFamily="18" charset="0"/>
              </a:endParaRPr>
            </a:p>
          </p:txBody>
        </p:sp>
      </p:grpSp>
      <p:grpSp>
        <p:nvGrpSpPr>
          <p:cNvPr id="95" name="Group 94">
            <a:extLst>
              <a:ext uri="{FF2B5EF4-FFF2-40B4-BE49-F238E27FC236}">
                <a16:creationId xmlns:a16="http://schemas.microsoft.com/office/drawing/2014/main" id="{9A538164-3BFF-4037-A4DC-3530064EF92D}"/>
              </a:ext>
            </a:extLst>
          </p:cNvPr>
          <p:cNvGrpSpPr/>
          <p:nvPr/>
        </p:nvGrpSpPr>
        <p:grpSpPr>
          <a:xfrm>
            <a:off x="6163422" y="2527848"/>
            <a:ext cx="5028453" cy="1377581"/>
            <a:chOff x="2277223" y="1632498"/>
            <a:chExt cx="3961652" cy="1377581"/>
          </a:xfrm>
        </p:grpSpPr>
        <p:grpSp>
          <p:nvGrpSpPr>
            <p:cNvPr id="96" name="Group 95">
              <a:extLst>
                <a:ext uri="{FF2B5EF4-FFF2-40B4-BE49-F238E27FC236}">
                  <a16:creationId xmlns:a16="http://schemas.microsoft.com/office/drawing/2014/main" id="{3602E97A-82C9-40BA-A48E-9940244965CF}"/>
                </a:ext>
              </a:extLst>
            </p:cNvPr>
            <p:cNvGrpSpPr/>
            <p:nvPr/>
          </p:nvGrpSpPr>
          <p:grpSpPr>
            <a:xfrm>
              <a:off x="2277223" y="1632498"/>
              <a:ext cx="3629009" cy="1091652"/>
              <a:chOff x="2277223" y="1632498"/>
              <a:chExt cx="3629009" cy="1796502"/>
            </a:xfrm>
          </p:grpSpPr>
          <p:sp>
            <p:nvSpPr>
              <p:cNvPr id="98" name="Rectangle 97">
                <a:extLst>
                  <a:ext uri="{FF2B5EF4-FFF2-40B4-BE49-F238E27FC236}">
                    <a16:creationId xmlns:a16="http://schemas.microsoft.com/office/drawing/2014/main" id="{369820D6-02C4-486C-970B-0A4E2CC29695}"/>
                  </a:ext>
                </a:extLst>
              </p:cNvPr>
              <p:cNvSpPr/>
              <p:nvPr/>
            </p:nvSpPr>
            <p:spPr>
              <a:xfrm>
                <a:off x="2277223" y="1639958"/>
                <a:ext cx="3621024" cy="1789042"/>
              </a:xfrm>
              <a:prstGeom prst="rect">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AE021B5B-C42D-4A19-AABA-9A8563AE3358}"/>
                  </a:ext>
                </a:extLst>
              </p:cNvPr>
              <p:cNvSpPr/>
              <p:nvPr/>
            </p:nvSpPr>
            <p:spPr>
              <a:xfrm>
                <a:off x="2286375" y="1632498"/>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945AD183-5F2E-425C-87AF-FE1C30BC9C96}"/>
                  </a:ext>
                </a:extLst>
              </p:cNvPr>
              <p:cNvSpPr/>
              <p:nvPr/>
            </p:nvSpPr>
            <p:spPr>
              <a:xfrm>
                <a:off x="5610119" y="1637871"/>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7" name="TextBox 96">
              <a:extLst>
                <a:ext uri="{FF2B5EF4-FFF2-40B4-BE49-F238E27FC236}">
                  <a16:creationId xmlns:a16="http://schemas.microsoft.com/office/drawing/2014/main" id="{A38F48F2-D7A8-4BCB-B17A-809D22610EF8}"/>
                </a:ext>
              </a:extLst>
            </p:cNvPr>
            <p:cNvSpPr txBox="1"/>
            <p:nvPr/>
          </p:nvSpPr>
          <p:spPr>
            <a:xfrm>
              <a:off x="2324100" y="1809750"/>
              <a:ext cx="3914775" cy="1200329"/>
            </a:xfrm>
            <a:prstGeom prst="rect">
              <a:avLst/>
            </a:prstGeom>
            <a:noFill/>
          </p:spPr>
          <p:txBody>
            <a:bodyPr wrap="square" rtlCol="0">
              <a:spAutoFit/>
            </a:bodyPr>
            <a:lstStyle/>
            <a:p>
              <a:r>
                <a:rPr lang="nl-NL" sz="3600" b="1" dirty="0">
                  <a:solidFill>
                    <a:schemeClr val="bg1"/>
                  </a:solidFill>
                  <a:effectLst/>
                  <a:ea typeface="Times New Roman" panose="02020603050405020304" pitchFamily="18" charset="0"/>
                  <a:cs typeface="Times New Roman" panose="02020603050405020304" pitchFamily="18" charset="0"/>
                </a:rPr>
                <a:t>Ý nghĩa của hoạt động</a:t>
              </a:r>
              <a:endParaRPr lang="en-US" sz="3600" b="1" dirty="0">
                <a:solidFill>
                  <a:schemeClr val="bg1"/>
                </a:solidFill>
                <a:effectLst/>
                <a:ea typeface="Times New Roman" panose="02020603050405020304" pitchFamily="18" charset="0"/>
                <a:cs typeface="Times New Roman" panose="02020603050405020304" pitchFamily="18" charset="0"/>
              </a:endParaRPr>
            </a:p>
          </p:txBody>
        </p:sp>
      </p:grpSp>
      <p:grpSp>
        <p:nvGrpSpPr>
          <p:cNvPr id="101" name="Group 100">
            <a:extLst>
              <a:ext uri="{FF2B5EF4-FFF2-40B4-BE49-F238E27FC236}">
                <a16:creationId xmlns:a16="http://schemas.microsoft.com/office/drawing/2014/main" id="{3ED14F91-1B19-4426-8869-93348321C146}"/>
              </a:ext>
            </a:extLst>
          </p:cNvPr>
          <p:cNvGrpSpPr/>
          <p:nvPr/>
        </p:nvGrpSpPr>
        <p:grpSpPr>
          <a:xfrm>
            <a:off x="1689023" y="3990975"/>
            <a:ext cx="4854652" cy="1200329"/>
            <a:chOff x="2256562" y="1562100"/>
            <a:chExt cx="4040604" cy="1200329"/>
          </a:xfrm>
        </p:grpSpPr>
        <p:grpSp>
          <p:nvGrpSpPr>
            <p:cNvPr id="102" name="Group 101">
              <a:extLst>
                <a:ext uri="{FF2B5EF4-FFF2-40B4-BE49-F238E27FC236}">
                  <a16:creationId xmlns:a16="http://schemas.microsoft.com/office/drawing/2014/main" id="{91437801-75E2-456B-96F8-FB9A1E8AEF17}"/>
                </a:ext>
              </a:extLst>
            </p:cNvPr>
            <p:cNvGrpSpPr/>
            <p:nvPr/>
          </p:nvGrpSpPr>
          <p:grpSpPr>
            <a:xfrm>
              <a:off x="2277223" y="1632498"/>
              <a:ext cx="3629009" cy="1091652"/>
              <a:chOff x="2277223" y="1632498"/>
              <a:chExt cx="3629009" cy="1796502"/>
            </a:xfrm>
          </p:grpSpPr>
          <p:sp>
            <p:nvSpPr>
              <p:cNvPr id="104" name="Rectangle 103">
                <a:extLst>
                  <a:ext uri="{FF2B5EF4-FFF2-40B4-BE49-F238E27FC236}">
                    <a16:creationId xmlns:a16="http://schemas.microsoft.com/office/drawing/2014/main" id="{BADEA47A-D4D4-4187-9396-B16F3DBC3088}"/>
                  </a:ext>
                </a:extLst>
              </p:cNvPr>
              <p:cNvSpPr/>
              <p:nvPr/>
            </p:nvSpPr>
            <p:spPr>
              <a:xfrm>
                <a:off x="2277223" y="1639958"/>
                <a:ext cx="3621024" cy="1789042"/>
              </a:xfrm>
              <a:prstGeom prst="rect">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1D4C125-7AB5-457B-8F8A-39033CCAB9C0}"/>
                  </a:ext>
                </a:extLst>
              </p:cNvPr>
              <p:cNvSpPr/>
              <p:nvPr/>
            </p:nvSpPr>
            <p:spPr>
              <a:xfrm>
                <a:off x="2286375" y="1632498"/>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1E98D18A-F56A-4FCF-A019-7C6449498F9E}"/>
                  </a:ext>
                </a:extLst>
              </p:cNvPr>
              <p:cNvSpPr/>
              <p:nvPr/>
            </p:nvSpPr>
            <p:spPr>
              <a:xfrm>
                <a:off x="5610119" y="1637871"/>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3" name="TextBox 102">
              <a:extLst>
                <a:ext uri="{FF2B5EF4-FFF2-40B4-BE49-F238E27FC236}">
                  <a16:creationId xmlns:a16="http://schemas.microsoft.com/office/drawing/2014/main" id="{F7008CF7-BB15-42D1-B210-6A235C5F4FF1}"/>
                </a:ext>
              </a:extLst>
            </p:cNvPr>
            <p:cNvSpPr txBox="1"/>
            <p:nvPr/>
          </p:nvSpPr>
          <p:spPr>
            <a:xfrm>
              <a:off x="2256562" y="1562100"/>
              <a:ext cx="4040604" cy="1200329"/>
            </a:xfrm>
            <a:prstGeom prst="rect">
              <a:avLst/>
            </a:prstGeom>
            <a:noFill/>
          </p:spPr>
          <p:txBody>
            <a:bodyPr wrap="square" rtlCol="0">
              <a:spAutoFit/>
            </a:bodyPr>
            <a:lstStyle/>
            <a:p>
              <a:r>
                <a:rPr lang="nl-NL" sz="3600" b="1" dirty="0">
                  <a:solidFill>
                    <a:schemeClr val="bg1"/>
                  </a:solidFill>
                  <a:effectLst/>
                  <a:ea typeface="Times New Roman" panose="02020603050405020304" pitchFamily="18" charset="0"/>
                  <a:cs typeface="Times New Roman" panose="02020603050405020304" pitchFamily="18" charset="0"/>
                </a:rPr>
                <a:t>Những việc em và các bạn đã tham gia.</a:t>
              </a:r>
              <a:endParaRPr lang="en-US" sz="3600" b="1" dirty="0">
                <a:solidFill>
                  <a:schemeClr val="bg1"/>
                </a:solidFill>
                <a:effectLst/>
                <a:ea typeface="Times New Roman" panose="02020603050405020304" pitchFamily="18" charset="0"/>
                <a:cs typeface="Times New Roman" panose="02020603050405020304" pitchFamily="18" charset="0"/>
              </a:endParaRPr>
            </a:p>
          </p:txBody>
        </p:sp>
      </p:grpSp>
      <p:grpSp>
        <p:nvGrpSpPr>
          <p:cNvPr id="107" name="Group 106">
            <a:extLst>
              <a:ext uri="{FF2B5EF4-FFF2-40B4-BE49-F238E27FC236}">
                <a16:creationId xmlns:a16="http://schemas.microsoft.com/office/drawing/2014/main" id="{FAE3AFE3-4A7D-4A9F-A56D-0F15D92C2E92}"/>
              </a:ext>
            </a:extLst>
          </p:cNvPr>
          <p:cNvGrpSpPr/>
          <p:nvPr/>
        </p:nvGrpSpPr>
        <p:grpSpPr>
          <a:xfrm>
            <a:off x="6289598" y="4010025"/>
            <a:ext cx="4854652" cy="1200329"/>
            <a:chOff x="2256562" y="1562100"/>
            <a:chExt cx="4040604" cy="1200329"/>
          </a:xfrm>
        </p:grpSpPr>
        <p:grpSp>
          <p:nvGrpSpPr>
            <p:cNvPr id="108" name="Group 107">
              <a:extLst>
                <a:ext uri="{FF2B5EF4-FFF2-40B4-BE49-F238E27FC236}">
                  <a16:creationId xmlns:a16="http://schemas.microsoft.com/office/drawing/2014/main" id="{86C0D371-2985-4E87-88B2-A530C313E63A}"/>
                </a:ext>
              </a:extLst>
            </p:cNvPr>
            <p:cNvGrpSpPr/>
            <p:nvPr/>
          </p:nvGrpSpPr>
          <p:grpSpPr>
            <a:xfrm>
              <a:off x="2277223" y="1632498"/>
              <a:ext cx="3629009" cy="1091652"/>
              <a:chOff x="2277223" y="1632498"/>
              <a:chExt cx="3629009" cy="1796502"/>
            </a:xfrm>
          </p:grpSpPr>
          <p:sp>
            <p:nvSpPr>
              <p:cNvPr id="110" name="Rectangle 109">
                <a:extLst>
                  <a:ext uri="{FF2B5EF4-FFF2-40B4-BE49-F238E27FC236}">
                    <a16:creationId xmlns:a16="http://schemas.microsoft.com/office/drawing/2014/main" id="{6DC49CFE-645C-497A-9C4C-36CDD7D0FE1E}"/>
                  </a:ext>
                </a:extLst>
              </p:cNvPr>
              <p:cNvSpPr/>
              <p:nvPr/>
            </p:nvSpPr>
            <p:spPr>
              <a:xfrm>
                <a:off x="2277223" y="1639958"/>
                <a:ext cx="3621024" cy="1789042"/>
              </a:xfrm>
              <a:prstGeom prst="rect">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6920A87E-1ABD-4783-9701-A0854FF07710}"/>
                  </a:ext>
                </a:extLst>
              </p:cNvPr>
              <p:cNvSpPr/>
              <p:nvPr/>
            </p:nvSpPr>
            <p:spPr>
              <a:xfrm>
                <a:off x="2286375" y="1632498"/>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302D68F9-3FBA-498C-B0CB-2A47ECB70B0D}"/>
                  </a:ext>
                </a:extLst>
              </p:cNvPr>
              <p:cNvSpPr/>
              <p:nvPr/>
            </p:nvSpPr>
            <p:spPr>
              <a:xfrm>
                <a:off x="5610119" y="1637871"/>
                <a:ext cx="296113" cy="298134"/>
              </a:xfrm>
              <a:prstGeom prst="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9" name="TextBox 108">
              <a:extLst>
                <a:ext uri="{FF2B5EF4-FFF2-40B4-BE49-F238E27FC236}">
                  <a16:creationId xmlns:a16="http://schemas.microsoft.com/office/drawing/2014/main" id="{60F657FD-BD13-4F4B-8952-2AD37E0CDF36}"/>
                </a:ext>
              </a:extLst>
            </p:cNvPr>
            <p:cNvSpPr txBox="1"/>
            <p:nvPr/>
          </p:nvSpPr>
          <p:spPr>
            <a:xfrm>
              <a:off x="2256562" y="1562100"/>
              <a:ext cx="4040604" cy="1200329"/>
            </a:xfrm>
            <a:prstGeom prst="rect">
              <a:avLst/>
            </a:prstGeom>
            <a:noFill/>
          </p:spPr>
          <p:txBody>
            <a:bodyPr wrap="square" rtlCol="0">
              <a:spAutoFit/>
            </a:bodyPr>
            <a:lstStyle/>
            <a:p>
              <a:r>
                <a:rPr lang="nl-NL" sz="3600" b="1" dirty="0">
                  <a:solidFill>
                    <a:schemeClr val="bg1"/>
                  </a:solidFill>
                  <a:effectLst/>
                  <a:ea typeface="Times New Roman" panose="02020603050405020304" pitchFamily="18" charset="0"/>
                  <a:cs typeface="Times New Roman" panose="02020603050405020304" pitchFamily="18" charset="0"/>
                </a:rPr>
                <a:t>Nhận xét sự tham gia của các bạn.</a:t>
              </a:r>
              <a:endParaRPr lang="en-US" sz="3600" b="1" dirty="0">
                <a:solidFill>
                  <a:schemeClr val="bg1"/>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6089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randombar(horizontal)">
                                      <p:cBhvr>
                                        <p:cTn id="7" dur="1000"/>
                                        <p:tgtEl>
                                          <p:spTgt spid="8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barn(inVertical)">
                                      <p:cBhvr>
                                        <p:cTn id="25" dur="5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barn(inVertical)">
                                      <p:cBhvr>
                                        <p:cTn id="30" dur="500"/>
                                        <p:tgtEl>
                                          <p:spTgt spid="10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barn(inVertical)">
                                      <p:cBhvr>
                                        <p:cTn id="3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4"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811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3A7A8D0-CF2D-788D-9850-86D0677400C1}"/>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AABF617B-A985-7FD7-0665-9E4EB043F180}"/>
              </a:ext>
            </a:extLst>
          </p:cNvPr>
          <p:cNvSpPr txBox="1"/>
          <p:nvPr/>
        </p:nvSpPr>
        <p:spPr>
          <a:xfrm>
            <a:off x="2615583" y="2397709"/>
            <a:ext cx="7113234"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err="1">
                <a:ln w="38100">
                  <a:solidFill>
                    <a:sysClr val="windowText" lastClr="000000"/>
                  </a:solidFill>
                </a:ln>
                <a:solidFill>
                  <a:srgbClr val="60B196"/>
                </a:solidFill>
                <a:effectLst/>
                <a:uLnTx/>
                <a:uFillTx/>
                <a:ea typeface="CookieRun Black" panose="020B0600000101010101"/>
              </a:rPr>
              <a:t>Vận</a:t>
            </a:r>
            <a:r>
              <a:rPr kumimoji="0" lang="en-US" sz="11000" b="1" i="0" u="none" strike="noStrike" kern="1200" cap="none" spc="0" normalizeH="0" noProof="0" dirty="0">
                <a:ln w="38100">
                  <a:solidFill>
                    <a:sysClr val="windowText" lastClr="000000"/>
                  </a:solidFill>
                </a:ln>
                <a:solidFill>
                  <a:srgbClr val="60B196"/>
                </a:solidFill>
                <a:effectLst/>
                <a:uLnTx/>
                <a:uFillTx/>
                <a:ea typeface="CookieRun Black" panose="020B0600000101010101"/>
              </a:rPr>
              <a:t> </a:t>
            </a:r>
            <a:r>
              <a:rPr kumimoji="0" lang="en-US" sz="11000" b="1" i="0" u="none" strike="noStrike" kern="1200" cap="none" spc="0" normalizeH="0" noProof="0" dirty="0" err="1">
                <a:ln w="38100">
                  <a:solidFill>
                    <a:sysClr val="windowText" lastClr="000000"/>
                  </a:solidFill>
                </a:ln>
                <a:solidFill>
                  <a:srgbClr val="60B196"/>
                </a:solidFill>
                <a:effectLst/>
                <a:uLnTx/>
                <a:uFillTx/>
                <a:ea typeface="CookieRun Black" panose="020B0600000101010101"/>
              </a:rPr>
              <a:t>dụng</a:t>
            </a:r>
            <a:endParaRPr kumimoji="0" lang="en-US" sz="11000" b="1" i="0" u="none" strike="noStrike" kern="1200" cap="none" spc="0" normalizeH="0" baseline="0" noProof="0" dirty="0">
              <a:ln w="38100">
                <a:solidFill>
                  <a:sysClr val="windowText" lastClr="000000"/>
                </a:solidFill>
              </a:ln>
              <a:solidFill>
                <a:srgbClr val="F8D33A"/>
              </a:solidFill>
              <a:effectLst/>
              <a:uLnTx/>
              <a:uFillTx/>
              <a:ea typeface="CookieRun Black" panose="020B0600000101010101"/>
            </a:endParaRPr>
          </a:p>
        </p:txBody>
      </p:sp>
      <p:sp>
        <p:nvSpPr>
          <p:cNvPr id="5" name="Rectangle: Rounded Corners 4">
            <a:extLst>
              <a:ext uri="{FF2B5EF4-FFF2-40B4-BE49-F238E27FC236}">
                <a16:creationId xmlns:a16="http://schemas.microsoft.com/office/drawing/2014/main" id="{A88EF600-B409-099A-8679-DB4F2B701C51}"/>
              </a:ext>
            </a:extLst>
          </p:cNvPr>
          <p:cNvSpPr/>
          <p:nvPr/>
        </p:nvSpPr>
        <p:spPr>
          <a:xfrm>
            <a:off x="4412522" y="5445902"/>
            <a:ext cx="3831235" cy="198746"/>
          </a:xfrm>
          <a:prstGeom prst="roundRec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494F9F00-5786-7C5E-7FF3-65742D686E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1702" y1="74468" x2="18972" y2="70449"/>
                        <a14:foregroundMark x1="9929" y1="76832" x2="19681" y2="73050"/>
                        <a14:foregroundMark x1="76064" y1="27187" x2="71986" y2="34279"/>
                        <a14:foregroundMark x1="79610" y1="26950" x2="71809" y2="35697"/>
                        <a14:foregroundMark x1="81028" y1="30496" x2="68794" y2="39480"/>
                        <a14:foregroundMark x1="40426" y1="48463" x2="41312" y2="52009"/>
                        <a14:foregroundMark x1="46631" y1="44208" x2="47695" y2="47754"/>
                        <a14:foregroundMark x1="39007" y1="42080" x2="40071" y2="42080"/>
                        <a14:foregroundMark x1="43794" y1="36879" x2="45213" y2="36643"/>
                        <a14:foregroundMark x1="37855" y1="65789" x2="43794" y2="60757"/>
                        <a14:foregroundMark x1="29705" y1="72693" x2="37584" y2="66018"/>
                        <a14:foregroundMark x1="26773" y1="75177" x2="28542" y2="73679"/>
                        <a14:backgroundMark x1="70922" y1="17730" x2="67199" y2="21513"/>
                        <a14:backgroundMark x1="74645" y1="54137" x2="64007" y2="71868"/>
                        <a14:backgroundMark x1="70213" y1="56501" x2="65426" y2="65957"/>
                        <a14:backgroundMark x1="47163" y1="69267" x2="47340" y2="76596"/>
                        <a14:backgroundMark x1="31028" y1="75177" x2="29610" y2="85106"/>
                        <a14:backgroundMark x1="37411" y1="71631" x2="32092" y2="81560"/>
                        <a14:backgroundMark x1="50355" y1="60047" x2="51596" y2="61229"/>
                        <a14:backgroundMark x1="40248" y1="66430" x2="39894" y2="68794"/>
                        <a14:backgroundMark x1="27305" y1="77069" x2="37057" y2="70213"/>
                        <a14:backgroundMark x1="27305" y1="77069" x2="33156" y2="72577"/>
                        <a14:backgroundMark x1="40603" y1="66194" x2="40426" y2="68322"/>
                        <a14:backgroundMark x1="44858" y1="63593" x2="46277" y2="63357"/>
                        <a14:backgroundMark x1="50355" y1="59574" x2="51241" y2="59811"/>
                      </a14:backgroundRemoval>
                    </a14:imgEffect>
                  </a14:imgLayer>
                </a14:imgProps>
              </a:ext>
              <a:ext uri="{28A0092B-C50C-407E-A947-70E740481C1C}">
                <a14:useLocalDpi xmlns:a14="http://schemas.microsoft.com/office/drawing/2010/main" val="0"/>
              </a:ext>
            </a:extLst>
          </a:blip>
          <a:srcRect/>
          <a:stretch>
            <a:fillRect/>
          </a:stretch>
        </p:blipFill>
        <p:spPr bwMode="auto">
          <a:xfrm>
            <a:off x="9410622" y="821500"/>
            <a:ext cx="3302695" cy="247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มีรูปภาพของ: ">
            <a:extLst>
              <a:ext uri="{FF2B5EF4-FFF2-40B4-BE49-F238E27FC236}">
                <a16:creationId xmlns:a16="http://schemas.microsoft.com/office/drawing/2014/main" id="{37A152F4-C314-A27B-74AC-6B83AE05A7C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85" b="95763" l="9746" r="89831">
                        <a14:foregroundMark x1="47034" y1="5508" x2="51695" y2="24576"/>
                        <a14:foregroundMark x1="58051" y1="7627" x2="66102" y2="42797"/>
                        <a14:foregroundMark x1="63559" y1="90254" x2="63559" y2="79237"/>
                        <a14:foregroundMark x1="61864" y1="94068" x2="63559" y2="80508"/>
                        <a14:foregroundMark x1="60593" y1="95763" x2="66102" y2="95763"/>
                        <a14:foregroundMark x1="38983" y1="63136" x2="49153" y2="70763"/>
                      </a14:backgroundRemoval>
                    </a14:imgEffect>
                  </a14:imgLayer>
                </a14:imgProps>
              </a:ext>
              <a:ext uri="{28A0092B-C50C-407E-A947-70E740481C1C}">
                <a14:useLocalDpi xmlns:a14="http://schemas.microsoft.com/office/drawing/2010/main" val="0"/>
              </a:ext>
            </a:extLst>
          </a:blip>
          <a:srcRect/>
          <a:stretch>
            <a:fillRect/>
          </a:stretch>
        </p:blipFill>
        <p:spPr bwMode="auto">
          <a:xfrm rot="21339395" flipH="1">
            <a:off x="849827" y="327564"/>
            <a:ext cx="3514640" cy="3514640"/>
          </a:xfrm>
          <a:prstGeom prst="rect">
            <a:avLst/>
          </a:prstGeom>
          <a:noFill/>
          <a:extLst>
            <a:ext uri="{909E8E84-426E-40DD-AFC4-6F175D3DCCD1}">
              <a14:hiddenFill xmlns:a14="http://schemas.microsoft.com/office/drawing/2010/main">
                <a:solidFill>
                  <a:srgbClr val="FFFFFF"/>
                </a:solidFill>
              </a14:hiddenFill>
            </a:ext>
          </a:extLst>
        </p:spPr>
      </p:pic>
      <p:sp>
        <p:nvSpPr>
          <p:cNvPr id="10" name="Star: 7 Points 9">
            <a:extLst>
              <a:ext uri="{FF2B5EF4-FFF2-40B4-BE49-F238E27FC236}">
                <a16:creationId xmlns:a16="http://schemas.microsoft.com/office/drawing/2014/main" id="{B12B9F8D-DAC8-25B0-1B0B-3A945AEC226E}"/>
              </a:ext>
            </a:extLst>
          </p:cNvPr>
          <p:cNvSpPr/>
          <p:nvPr/>
        </p:nvSpPr>
        <p:spPr>
          <a:xfrm rot="516331">
            <a:off x="9686760" y="2585803"/>
            <a:ext cx="2525048" cy="2212743"/>
          </a:xfrm>
          <a:prstGeom prst="star7">
            <a:avLst/>
          </a:prstGeom>
          <a:solidFill>
            <a:srgbClr val="60B19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a:extLst>
              <a:ext uri="{FF2B5EF4-FFF2-40B4-BE49-F238E27FC236}">
                <a16:creationId xmlns:a16="http://schemas.microsoft.com/office/drawing/2014/main" id="{9A61B1CE-E874-35C2-6116-F48910B4CEA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02865" y="3283271"/>
            <a:ext cx="2638335" cy="3908644"/>
          </a:xfrm>
          <a:prstGeom prst="rect">
            <a:avLst/>
          </a:prstGeom>
          <a:noFill/>
          <a:extLst>
            <a:ext uri="{909E8E84-426E-40DD-AFC4-6F175D3DCCD1}">
              <a14:hiddenFill xmlns:a14="http://schemas.microsoft.com/office/drawing/2010/main">
                <a:solidFill>
                  <a:srgbClr val="FFFFFF"/>
                </a:solidFill>
              </a14:hiddenFill>
            </a:ext>
          </a:extLst>
        </p:spPr>
      </p:pic>
      <p:sp>
        <p:nvSpPr>
          <p:cNvPr id="12" name="Star: 4 Points 11">
            <a:extLst>
              <a:ext uri="{FF2B5EF4-FFF2-40B4-BE49-F238E27FC236}">
                <a16:creationId xmlns:a16="http://schemas.microsoft.com/office/drawing/2014/main" id="{EA5EA6EC-853A-E61D-B7B1-7D36DB9176EA}"/>
              </a:ext>
            </a:extLst>
          </p:cNvPr>
          <p:cNvSpPr/>
          <p:nvPr/>
        </p:nvSpPr>
        <p:spPr>
          <a:xfrm>
            <a:off x="8662878" y="1524344"/>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0B2F036C-D56D-3EFD-B9A5-88B636081F4E}"/>
              </a:ext>
            </a:extLst>
          </p:cNvPr>
          <p:cNvSpPr/>
          <p:nvPr/>
        </p:nvSpPr>
        <p:spPr>
          <a:xfrm>
            <a:off x="9222405" y="2524592"/>
            <a:ext cx="397184" cy="397184"/>
          </a:xfrm>
          <a:prstGeom prst="star4">
            <a:avLst>
              <a:gd name="adj" fmla="val 17665"/>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895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3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667">
                                          <p:cBhvr additive="base">
                                            <p:cTn id="11" dur="3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ppt_x"/>
                                              </p:val>
                                            </p:tav>
                                            <p:tav tm="100000">
                                              <p:val>
                                                <p:strVal val="#ppt_x"/>
                                              </p:val>
                                            </p:tav>
                                          </p:tavLst>
                                        </p:anim>
                                        <p:anim calcmode="lin" valueType="num">
                                          <p:cBhvr additive="base">
                                            <p:cTn id="20"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4" grpId="0"/>
          <p:bldP spid="5"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Rectangle: Rounded Corners 3">
            <a:extLst>
              <a:ext uri="{FF2B5EF4-FFF2-40B4-BE49-F238E27FC236}">
                <a16:creationId xmlns:a16="http://schemas.microsoft.com/office/drawing/2014/main" id="{D291CDEA-BDE9-B1A3-FC51-6C558A6D9509}"/>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E8443FF-B60A-400D-B517-A933A49564FA}"/>
              </a:ext>
            </a:extLst>
          </p:cNvPr>
          <p:cNvGrpSpPr/>
          <p:nvPr/>
        </p:nvGrpSpPr>
        <p:grpSpPr>
          <a:xfrm>
            <a:off x="1438275" y="440365"/>
            <a:ext cx="9582150" cy="1140785"/>
            <a:chOff x="1362075" y="935665"/>
            <a:chExt cx="9582150" cy="1331285"/>
          </a:xfrm>
        </p:grpSpPr>
        <p:sp>
          <p:nvSpPr>
            <p:cNvPr id="8" name="Rectangle: Rounded Corners 7">
              <a:extLst>
                <a:ext uri="{FF2B5EF4-FFF2-40B4-BE49-F238E27FC236}">
                  <a16:creationId xmlns:a16="http://schemas.microsoft.com/office/drawing/2014/main" id="{C8EBB3DC-FB43-0AAE-EA0E-3774D1CB66FB}"/>
                </a:ext>
              </a:extLst>
            </p:cNvPr>
            <p:cNvSpPr/>
            <p:nvPr/>
          </p:nvSpPr>
          <p:spPr>
            <a:xfrm>
              <a:off x="1362075" y="935665"/>
              <a:ext cx="9553575" cy="1331285"/>
            </a:xfrm>
            <a:prstGeom prst="round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A902F08-3715-FF77-BFCC-DCD30C96F6F2}"/>
                </a:ext>
              </a:extLst>
            </p:cNvPr>
            <p:cNvSpPr txBox="1"/>
            <p:nvPr/>
          </p:nvSpPr>
          <p:spPr>
            <a:xfrm>
              <a:off x="1428751" y="937867"/>
              <a:ext cx="9515474" cy="1257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normalizeH="0" baseline="0" noProof="0" dirty="0">
                  <a:ln w="0"/>
                  <a:solidFill>
                    <a:srgbClr val="FFFF00"/>
                  </a:solidFill>
                  <a:effectLst>
                    <a:outerShdw blurRad="38100" dist="19050" dir="2700000" algn="tl" rotWithShape="0">
                      <a:schemeClr val="dk1">
                        <a:alpha val="40000"/>
                      </a:schemeClr>
                    </a:outerShdw>
                  </a:effectLst>
                  <a:uLnTx/>
                  <a:uFillTx/>
                  <a:latin typeface="Calibri" panose="020F0502020204030204" pitchFamily="34" charset="0"/>
                  <a:ea typeface="CookieRun Black" panose="020B0600000101010101" pitchFamily="34" charset="-127"/>
                  <a:cs typeface="Calibri" panose="020F0502020204030204" pitchFamily="34" charset="0"/>
                </a:rPr>
                <a:t>Hãy tự đánh giá việc tham gia của em trong hoạt động kết nối với xã hội theo gợi ý dưới </a:t>
              </a:r>
              <a:r>
                <a:rPr lang="en-US" sz="3200" b="1" dirty="0" err="1">
                  <a:ln w="0"/>
                  <a:solidFill>
                    <a:srgbClr val="FFFF00"/>
                  </a:solidFill>
                  <a:effectLst>
                    <a:outerShdw blurRad="38100" dist="19050" dir="2700000" algn="tl" rotWithShape="0">
                      <a:schemeClr val="dk1">
                        <a:alpha val="40000"/>
                      </a:schemeClr>
                    </a:outerShdw>
                  </a:effectLst>
                  <a:latin typeface="Calibri" panose="020F0502020204030204" pitchFamily="34" charset="0"/>
                  <a:ea typeface="CookieRun Black" panose="020B0600000101010101" pitchFamily="34" charset="-127"/>
                  <a:cs typeface="Calibri" panose="020F0502020204030204" pitchFamily="34" charset="0"/>
                </a:rPr>
                <a:t>đây</a:t>
              </a:r>
              <a:endParaRPr kumimoji="0" lang="en-US" sz="3200" b="1" i="0" u="none" strike="noStrike" kern="1200" normalizeH="0" baseline="0" noProof="0" dirty="0">
                <a:ln w="0"/>
                <a:solidFill>
                  <a:srgbClr val="FFFF00"/>
                </a:solidFill>
                <a:effectLst>
                  <a:outerShdw blurRad="38100" dist="19050" dir="2700000" algn="tl" rotWithShape="0">
                    <a:schemeClr val="dk1">
                      <a:alpha val="40000"/>
                    </a:schemeClr>
                  </a:outerShdw>
                </a:effectLst>
                <a:uLnTx/>
                <a:uFillTx/>
                <a:latin typeface="Calibri" panose="020F0502020204030204" pitchFamily="34" charset="0"/>
                <a:ea typeface="CookieRun Black" panose="020B0600000101010101" pitchFamily="34" charset="-127"/>
                <a:cs typeface="Calibri" panose="020F0502020204030204" pitchFamily="34" charset="0"/>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C211CA-F8E9-4022-8E96-FE007B752666}"/>
              </a:ext>
            </a:extLst>
          </p:cNvPr>
          <p:cNvPicPr>
            <a:picLocks noChangeAspect="1"/>
          </p:cNvPicPr>
          <p:nvPr/>
        </p:nvPicPr>
        <p:blipFill>
          <a:blip r:embed="rId2"/>
          <a:stretch>
            <a:fillRect/>
          </a:stretch>
        </p:blipFill>
        <p:spPr>
          <a:xfrm>
            <a:off x="2000250" y="1852612"/>
            <a:ext cx="8362950" cy="4048125"/>
          </a:xfrm>
          <a:prstGeom prst="rect">
            <a:avLst/>
          </a:prstGeom>
        </p:spPr>
      </p:pic>
    </p:spTree>
    <p:extLst>
      <p:ext uri="{BB962C8B-B14F-4D97-AF65-F5344CB8AC3E}">
        <p14:creationId xmlns:p14="http://schemas.microsoft.com/office/powerpoint/2010/main" val="335429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08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Rectangle: Rounded Corners 3">
            <a:extLst>
              <a:ext uri="{FF2B5EF4-FFF2-40B4-BE49-F238E27FC236}">
                <a16:creationId xmlns:a16="http://schemas.microsoft.com/office/drawing/2014/main" id="{D291CDEA-BDE9-B1A3-FC51-6C558A6D9509}"/>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C207EC-6ED4-4368-BBA7-0C524390DCC4}"/>
              </a:ext>
            </a:extLst>
          </p:cNvPr>
          <p:cNvPicPr>
            <a:picLocks noChangeAspect="1"/>
          </p:cNvPicPr>
          <p:nvPr/>
        </p:nvPicPr>
        <p:blipFill>
          <a:blip r:embed="rId2"/>
          <a:stretch>
            <a:fillRect/>
          </a:stretch>
        </p:blipFill>
        <p:spPr>
          <a:xfrm>
            <a:off x="1381125" y="2392727"/>
            <a:ext cx="9658350" cy="1440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4B4271B5-3EE8-4CCA-82F2-69BFB462D814}"/>
              </a:ext>
            </a:extLst>
          </p:cNvPr>
          <p:cNvPicPr>
            <a:picLocks noChangeAspect="1"/>
          </p:cNvPicPr>
          <p:nvPr/>
        </p:nvPicPr>
        <p:blipFill>
          <a:blip r:embed="rId3"/>
          <a:stretch>
            <a:fillRect/>
          </a:stretch>
        </p:blipFill>
        <p:spPr>
          <a:xfrm>
            <a:off x="4224346" y="933017"/>
            <a:ext cx="4200508" cy="1201016"/>
          </a:xfrm>
          <a:prstGeom prst="rect">
            <a:avLst/>
          </a:prstGeom>
        </p:spPr>
      </p:pic>
    </p:spTree>
    <p:extLst>
      <p:ext uri="{BB962C8B-B14F-4D97-AF65-F5344CB8AC3E}">
        <p14:creationId xmlns:p14="http://schemas.microsoft.com/office/powerpoint/2010/main" val="421046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3A7A8D0-CF2D-788D-9850-86D0677400C1}"/>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72078FF-5407-A959-D1A5-02AE2DD028E0}"/>
              </a:ext>
            </a:extLst>
          </p:cNvPr>
          <p:cNvSpPr txBox="1"/>
          <p:nvPr/>
        </p:nvSpPr>
        <p:spPr>
          <a:xfrm>
            <a:off x="2615583" y="2677109"/>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Khởi</a:t>
            </a:r>
            <a:r>
              <a:rPr kumimoji="0" lang="en-US" sz="9600" b="1" i="0" u="none" strike="noStrike" kern="1200" cap="none" spc="0" normalizeH="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động</a:t>
            </a:r>
            <a:endParaRPr kumimoji="0" lang="en-US" sz="9600" b="1" i="0" u="none" strike="noStrike" kern="1200" cap="none" spc="0" normalizeH="0" baseline="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AABF617B-A985-7FD7-0665-9E4EB043F180}"/>
              </a:ext>
            </a:extLst>
          </p:cNvPr>
          <p:cNvSpPr txBox="1"/>
          <p:nvPr/>
        </p:nvSpPr>
        <p:spPr>
          <a:xfrm>
            <a:off x="2625108" y="2664409"/>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Khởi</a:t>
            </a:r>
            <a:r>
              <a:rPr kumimoji="0" lang="en-US" sz="9600" b="1" i="0" u="none" strike="noStrike" kern="1200" cap="none" spc="0" normalizeH="0" noProof="0" dirty="0">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động</a:t>
            </a:r>
            <a:endParaRPr kumimoji="0" lang="en-US" sz="9600" b="1" i="0" u="none" strike="noStrike" kern="1200" cap="none" spc="0" normalizeH="0" baseline="0" noProof="0" dirty="0">
              <a:ln w="38100">
                <a:solidFill>
                  <a:sysClr val="windowText" lastClr="000000"/>
                </a:solidFill>
              </a:ln>
              <a:solidFill>
                <a:srgbClr val="F8D33A"/>
              </a:solidFill>
              <a:effectLst/>
              <a:uLnTx/>
              <a:uFillTx/>
              <a:latin typeface="CookieRun Black" panose="020B0600000101010101" pitchFamily="34" charset="-127"/>
              <a:ea typeface="CookieRun Black" panose="020B0600000101010101" pitchFamily="34" charset="-127"/>
              <a:cs typeface="+mn-cs"/>
            </a:endParaRPr>
          </a:p>
        </p:txBody>
      </p:sp>
      <p:sp>
        <p:nvSpPr>
          <p:cNvPr id="5" name="Rectangle: Rounded Corners 4">
            <a:extLst>
              <a:ext uri="{FF2B5EF4-FFF2-40B4-BE49-F238E27FC236}">
                <a16:creationId xmlns:a16="http://schemas.microsoft.com/office/drawing/2014/main" id="{A88EF600-B409-099A-8679-DB4F2B701C51}"/>
              </a:ext>
            </a:extLst>
          </p:cNvPr>
          <p:cNvSpPr/>
          <p:nvPr/>
        </p:nvSpPr>
        <p:spPr>
          <a:xfrm>
            <a:off x="4412522" y="5445902"/>
            <a:ext cx="3831235" cy="198746"/>
          </a:xfrm>
          <a:prstGeom prst="roundRec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494F9F00-5786-7C5E-7FF3-65742D686E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1702" y1="74468" x2="18972" y2="70449"/>
                        <a14:foregroundMark x1="9929" y1="76832" x2="19681" y2="73050"/>
                        <a14:foregroundMark x1="76064" y1="27187" x2="71986" y2="34279"/>
                        <a14:foregroundMark x1="79610" y1="26950" x2="71809" y2="35697"/>
                        <a14:foregroundMark x1="81028" y1="30496" x2="68794" y2="39480"/>
                        <a14:foregroundMark x1="40426" y1="48463" x2="41312" y2="52009"/>
                        <a14:foregroundMark x1="46631" y1="44208" x2="47695" y2="47754"/>
                        <a14:foregroundMark x1="39007" y1="42080" x2="40071" y2="42080"/>
                        <a14:foregroundMark x1="43794" y1="36879" x2="45213" y2="36643"/>
                        <a14:foregroundMark x1="37855" y1="65789" x2="43794" y2="60757"/>
                        <a14:foregroundMark x1="29705" y1="72693" x2="37584" y2="66018"/>
                        <a14:foregroundMark x1="26773" y1="75177" x2="28542" y2="73679"/>
                        <a14:backgroundMark x1="70922" y1="17730" x2="67199" y2="21513"/>
                        <a14:backgroundMark x1="74645" y1="54137" x2="64007" y2="71868"/>
                        <a14:backgroundMark x1="70213" y1="56501" x2="65426" y2="65957"/>
                        <a14:backgroundMark x1="47163" y1="69267" x2="47340" y2="76596"/>
                        <a14:backgroundMark x1="31028" y1="75177" x2="29610" y2="85106"/>
                        <a14:backgroundMark x1="37411" y1="71631" x2="32092" y2="81560"/>
                        <a14:backgroundMark x1="50355" y1="60047" x2="51596" y2="61229"/>
                        <a14:backgroundMark x1="40248" y1="66430" x2="39894" y2="68794"/>
                        <a14:backgroundMark x1="27305" y1="77069" x2="37057" y2="70213"/>
                        <a14:backgroundMark x1="27305" y1="77069" x2="33156" y2="72577"/>
                        <a14:backgroundMark x1="40603" y1="66194" x2="40426" y2="68322"/>
                        <a14:backgroundMark x1="44858" y1="63593" x2="46277" y2="63357"/>
                        <a14:backgroundMark x1="50355" y1="59574" x2="51241" y2="59811"/>
                      </a14:backgroundRemoval>
                    </a14:imgEffect>
                  </a14:imgLayer>
                </a14:imgProps>
              </a:ext>
              <a:ext uri="{28A0092B-C50C-407E-A947-70E740481C1C}">
                <a14:useLocalDpi xmlns:a14="http://schemas.microsoft.com/office/drawing/2010/main" val="0"/>
              </a:ext>
            </a:extLst>
          </a:blip>
          <a:srcRect/>
          <a:stretch>
            <a:fillRect/>
          </a:stretch>
        </p:blipFill>
        <p:spPr bwMode="auto">
          <a:xfrm>
            <a:off x="9410622" y="821500"/>
            <a:ext cx="3302695" cy="247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มีรูปภาพของ: ">
            <a:extLst>
              <a:ext uri="{FF2B5EF4-FFF2-40B4-BE49-F238E27FC236}">
                <a16:creationId xmlns:a16="http://schemas.microsoft.com/office/drawing/2014/main" id="{37A152F4-C314-A27B-74AC-6B83AE05A7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85" b="95763" l="9746" r="89831">
                        <a14:foregroundMark x1="47034" y1="5508" x2="51695" y2="24576"/>
                        <a14:foregroundMark x1="58051" y1="7627" x2="66102" y2="42797"/>
                        <a14:foregroundMark x1="63559" y1="90254" x2="63559" y2="79237"/>
                        <a14:foregroundMark x1="61864" y1="94068" x2="63559" y2="80508"/>
                        <a14:foregroundMark x1="60593" y1="95763" x2="66102" y2="95763"/>
                        <a14:foregroundMark x1="38983" y1="63136" x2="49153" y2="70763"/>
                      </a14:backgroundRemoval>
                    </a14:imgEffect>
                  </a14:imgLayer>
                </a14:imgProps>
              </a:ext>
              <a:ext uri="{28A0092B-C50C-407E-A947-70E740481C1C}">
                <a14:useLocalDpi xmlns:a14="http://schemas.microsoft.com/office/drawing/2010/main" val="0"/>
              </a:ext>
            </a:extLst>
          </a:blip>
          <a:srcRect/>
          <a:stretch>
            <a:fillRect/>
          </a:stretch>
        </p:blipFill>
        <p:spPr bwMode="auto">
          <a:xfrm rot="21339395" flipH="1">
            <a:off x="849827" y="327564"/>
            <a:ext cx="3514640" cy="3514640"/>
          </a:xfrm>
          <a:prstGeom prst="rect">
            <a:avLst/>
          </a:prstGeom>
          <a:noFill/>
          <a:extLst>
            <a:ext uri="{909E8E84-426E-40DD-AFC4-6F175D3DCCD1}">
              <a14:hiddenFill xmlns:a14="http://schemas.microsoft.com/office/drawing/2010/main">
                <a:solidFill>
                  <a:srgbClr val="FFFFFF"/>
                </a:solidFill>
              </a14:hiddenFill>
            </a:ext>
          </a:extLst>
        </p:spPr>
      </p:pic>
      <p:sp>
        <p:nvSpPr>
          <p:cNvPr id="10" name="Star: 7 Points 9">
            <a:extLst>
              <a:ext uri="{FF2B5EF4-FFF2-40B4-BE49-F238E27FC236}">
                <a16:creationId xmlns:a16="http://schemas.microsoft.com/office/drawing/2014/main" id="{B12B9F8D-DAC8-25B0-1B0B-3A945AEC226E}"/>
              </a:ext>
            </a:extLst>
          </p:cNvPr>
          <p:cNvSpPr/>
          <p:nvPr/>
        </p:nvSpPr>
        <p:spPr>
          <a:xfrm rot="516331">
            <a:off x="9686760" y="2585803"/>
            <a:ext cx="2525048" cy="2212743"/>
          </a:xfrm>
          <a:prstGeom prst="star7">
            <a:avLst/>
          </a:prstGeom>
          <a:solidFill>
            <a:srgbClr val="60B19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a:extLst>
              <a:ext uri="{FF2B5EF4-FFF2-40B4-BE49-F238E27FC236}">
                <a16:creationId xmlns:a16="http://schemas.microsoft.com/office/drawing/2014/main" id="{9A61B1CE-E874-35C2-6116-F48910B4CEA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02865" y="3283271"/>
            <a:ext cx="2638335" cy="3908644"/>
          </a:xfrm>
          <a:prstGeom prst="rect">
            <a:avLst/>
          </a:prstGeom>
          <a:noFill/>
          <a:extLst>
            <a:ext uri="{909E8E84-426E-40DD-AFC4-6F175D3DCCD1}">
              <a14:hiddenFill xmlns:a14="http://schemas.microsoft.com/office/drawing/2010/main">
                <a:solidFill>
                  <a:srgbClr val="FFFFFF"/>
                </a:solidFill>
              </a14:hiddenFill>
            </a:ext>
          </a:extLst>
        </p:spPr>
      </p:pic>
      <p:sp>
        <p:nvSpPr>
          <p:cNvPr id="12" name="Star: 4 Points 11">
            <a:extLst>
              <a:ext uri="{FF2B5EF4-FFF2-40B4-BE49-F238E27FC236}">
                <a16:creationId xmlns:a16="http://schemas.microsoft.com/office/drawing/2014/main" id="{EA5EA6EC-853A-E61D-B7B1-7D36DB9176EA}"/>
              </a:ext>
            </a:extLst>
          </p:cNvPr>
          <p:cNvSpPr/>
          <p:nvPr/>
        </p:nvSpPr>
        <p:spPr>
          <a:xfrm>
            <a:off x="8662878" y="1524344"/>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0B2F036C-D56D-3EFD-B9A5-88B636081F4E}"/>
              </a:ext>
            </a:extLst>
          </p:cNvPr>
          <p:cNvSpPr/>
          <p:nvPr/>
        </p:nvSpPr>
        <p:spPr>
          <a:xfrm>
            <a:off x="9222405" y="2524592"/>
            <a:ext cx="397184" cy="397184"/>
          </a:xfrm>
          <a:prstGeom prst="star4">
            <a:avLst>
              <a:gd name="adj" fmla="val 17665"/>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47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667">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667">
                                          <p:cBhvr additive="base">
                                            <p:cTn id="7" dur="30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6667">
                                          <p:cBhvr additive="base">
                                            <p:cTn id="11" dur="3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6667">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66667">
                                          <p:cBhvr additive="base">
                                            <p:cTn id="15" dur="3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3A7A8D0-CF2D-788D-9850-86D0677400C1}"/>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72078FF-5407-A959-D1A5-02AE2DD028E0}"/>
              </a:ext>
            </a:extLst>
          </p:cNvPr>
          <p:cNvSpPr txBox="1"/>
          <p:nvPr/>
        </p:nvSpPr>
        <p:spPr>
          <a:xfrm>
            <a:off x="2615583" y="2677109"/>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Khám</a:t>
            </a:r>
            <a:r>
              <a:rPr kumimoji="0" lang="en-US" sz="9600" b="1" i="0" u="none" strike="noStrike" kern="1200" cap="none" spc="0" normalizeH="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rPr>
              <a:t>phá</a:t>
            </a:r>
            <a:endParaRPr kumimoji="0" lang="en-US" sz="9600" b="1" i="0" u="none" strike="noStrike" kern="1200" cap="none" spc="0" normalizeH="0" baseline="0" noProof="0" dirty="0">
              <a:ln w="38100">
                <a:solidFill>
                  <a:sysClr val="windowText" lastClr="000000"/>
                </a:solidFill>
              </a:ln>
              <a:solidFill>
                <a:prstClr val="black"/>
              </a:solidFill>
              <a:effectLst/>
              <a:uLnTx/>
              <a:uFillTx/>
              <a:latin typeface="CookieRun Black" panose="020B0600000101010101" pitchFamily="34" charset="-127"/>
              <a:ea typeface="CookieRun Black" panose="020B0600000101010101" pitchFamily="34" charset="-127"/>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AABF617B-A985-7FD7-0665-9E4EB043F180}"/>
              </a:ext>
            </a:extLst>
          </p:cNvPr>
          <p:cNvSpPr txBox="1"/>
          <p:nvPr/>
        </p:nvSpPr>
        <p:spPr>
          <a:xfrm>
            <a:off x="2615583" y="2702509"/>
            <a:ext cx="71132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Khám</a:t>
            </a:r>
            <a:r>
              <a:rPr kumimoji="0" lang="en-US" sz="9600" b="1" i="0" u="none" strike="noStrike" kern="1200" cap="none" spc="0" normalizeH="0" noProof="0" dirty="0">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 </a:t>
            </a:r>
            <a:r>
              <a:rPr kumimoji="0" lang="en-US" sz="9600" b="1" i="0" u="none" strike="noStrike" kern="1200" cap="none" spc="0" normalizeH="0" noProof="0" dirty="0" err="1">
                <a:ln w="38100">
                  <a:solidFill>
                    <a:sysClr val="windowText" lastClr="000000"/>
                  </a:solidFill>
                </a:ln>
                <a:solidFill>
                  <a:srgbClr val="60B196"/>
                </a:solidFill>
                <a:effectLst/>
                <a:uLnTx/>
                <a:uFillTx/>
                <a:latin typeface="CookieRun Black" panose="020B0600000101010101" pitchFamily="34" charset="-127"/>
                <a:ea typeface="CookieRun Black" panose="020B0600000101010101" pitchFamily="34" charset="-127"/>
                <a:cs typeface="+mn-cs"/>
              </a:rPr>
              <a:t>phá</a:t>
            </a:r>
            <a:endParaRPr kumimoji="0" lang="en-US" sz="9600" b="1" i="0" u="none" strike="noStrike" kern="1200" cap="none" spc="0" normalizeH="0" baseline="0" noProof="0" dirty="0">
              <a:ln w="38100">
                <a:solidFill>
                  <a:sysClr val="windowText" lastClr="000000"/>
                </a:solidFill>
              </a:ln>
              <a:solidFill>
                <a:srgbClr val="F8D33A"/>
              </a:solidFill>
              <a:effectLst/>
              <a:uLnTx/>
              <a:uFillTx/>
              <a:latin typeface="CookieRun Black" panose="020B0600000101010101" pitchFamily="34" charset="-127"/>
              <a:ea typeface="CookieRun Black" panose="020B0600000101010101" pitchFamily="34" charset="-127"/>
              <a:cs typeface="+mn-cs"/>
            </a:endParaRPr>
          </a:p>
        </p:txBody>
      </p:sp>
      <p:sp>
        <p:nvSpPr>
          <p:cNvPr id="5" name="Rectangle: Rounded Corners 4">
            <a:extLst>
              <a:ext uri="{FF2B5EF4-FFF2-40B4-BE49-F238E27FC236}">
                <a16:creationId xmlns:a16="http://schemas.microsoft.com/office/drawing/2014/main" id="{A88EF600-B409-099A-8679-DB4F2B701C51}"/>
              </a:ext>
            </a:extLst>
          </p:cNvPr>
          <p:cNvSpPr/>
          <p:nvPr/>
        </p:nvSpPr>
        <p:spPr>
          <a:xfrm>
            <a:off x="4412522" y="5445902"/>
            <a:ext cx="3831235" cy="198746"/>
          </a:xfrm>
          <a:prstGeom prst="roundRec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494F9F00-5786-7C5E-7FF3-65742D686E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1702" y1="74468" x2="18972" y2="70449"/>
                        <a14:foregroundMark x1="9929" y1="76832" x2="19681" y2="73050"/>
                        <a14:foregroundMark x1="76064" y1="27187" x2="71986" y2="34279"/>
                        <a14:foregroundMark x1="79610" y1="26950" x2="71809" y2="35697"/>
                        <a14:foregroundMark x1="81028" y1="30496" x2="68794" y2="39480"/>
                        <a14:foregroundMark x1="40426" y1="48463" x2="41312" y2="52009"/>
                        <a14:foregroundMark x1="46631" y1="44208" x2="47695" y2="47754"/>
                        <a14:foregroundMark x1="39007" y1="42080" x2="40071" y2="42080"/>
                        <a14:foregroundMark x1="43794" y1="36879" x2="45213" y2="36643"/>
                        <a14:foregroundMark x1="37855" y1="65789" x2="43794" y2="60757"/>
                        <a14:foregroundMark x1="29705" y1="72693" x2="37584" y2="66018"/>
                        <a14:foregroundMark x1="26773" y1="75177" x2="28542" y2="73679"/>
                        <a14:backgroundMark x1="70922" y1="17730" x2="67199" y2="21513"/>
                        <a14:backgroundMark x1="74645" y1="54137" x2="64007" y2="71868"/>
                        <a14:backgroundMark x1="70213" y1="56501" x2="65426" y2="65957"/>
                        <a14:backgroundMark x1="47163" y1="69267" x2="47340" y2="76596"/>
                        <a14:backgroundMark x1="31028" y1="75177" x2="29610" y2="85106"/>
                        <a14:backgroundMark x1="37411" y1="71631" x2="32092" y2="81560"/>
                        <a14:backgroundMark x1="50355" y1="60047" x2="51596" y2="61229"/>
                        <a14:backgroundMark x1="40248" y1="66430" x2="39894" y2="68794"/>
                        <a14:backgroundMark x1="27305" y1="77069" x2="37057" y2="70213"/>
                        <a14:backgroundMark x1="27305" y1="77069" x2="33156" y2="72577"/>
                        <a14:backgroundMark x1="40603" y1="66194" x2="40426" y2="68322"/>
                        <a14:backgroundMark x1="44858" y1="63593" x2="46277" y2="63357"/>
                        <a14:backgroundMark x1="50355" y1="59574" x2="51241" y2="59811"/>
                      </a14:backgroundRemoval>
                    </a14:imgEffect>
                  </a14:imgLayer>
                </a14:imgProps>
              </a:ext>
              <a:ext uri="{28A0092B-C50C-407E-A947-70E740481C1C}">
                <a14:useLocalDpi xmlns:a14="http://schemas.microsoft.com/office/drawing/2010/main" val="0"/>
              </a:ext>
            </a:extLst>
          </a:blip>
          <a:srcRect/>
          <a:stretch>
            <a:fillRect/>
          </a:stretch>
        </p:blipFill>
        <p:spPr bwMode="auto">
          <a:xfrm>
            <a:off x="9410622" y="821500"/>
            <a:ext cx="3302695" cy="247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มีรูปภาพของ: ">
            <a:extLst>
              <a:ext uri="{FF2B5EF4-FFF2-40B4-BE49-F238E27FC236}">
                <a16:creationId xmlns:a16="http://schemas.microsoft.com/office/drawing/2014/main" id="{37A152F4-C314-A27B-74AC-6B83AE05A7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85" b="95763" l="9746" r="89831">
                        <a14:foregroundMark x1="47034" y1="5508" x2="51695" y2="24576"/>
                        <a14:foregroundMark x1="58051" y1="7627" x2="66102" y2="42797"/>
                        <a14:foregroundMark x1="63559" y1="90254" x2="63559" y2="79237"/>
                        <a14:foregroundMark x1="61864" y1="94068" x2="63559" y2="80508"/>
                        <a14:foregroundMark x1="60593" y1="95763" x2="66102" y2="95763"/>
                        <a14:foregroundMark x1="38983" y1="63136" x2="49153" y2="70763"/>
                      </a14:backgroundRemoval>
                    </a14:imgEffect>
                  </a14:imgLayer>
                </a14:imgProps>
              </a:ext>
              <a:ext uri="{28A0092B-C50C-407E-A947-70E740481C1C}">
                <a14:useLocalDpi xmlns:a14="http://schemas.microsoft.com/office/drawing/2010/main" val="0"/>
              </a:ext>
            </a:extLst>
          </a:blip>
          <a:srcRect/>
          <a:stretch>
            <a:fillRect/>
          </a:stretch>
        </p:blipFill>
        <p:spPr bwMode="auto">
          <a:xfrm rot="21339395" flipH="1">
            <a:off x="849827" y="327564"/>
            <a:ext cx="3514640" cy="3514640"/>
          </a:xfrm>
          <a:prstGeom prst="rect">
            <a:avLst/>
          </a:prstGeom>
          <a:noFill/>
          <a:extLst>
            <a:ext uri="{909E8E84-426E-40DD-AFC4-6F175D3DCCD1}">
              <a14:hiddenFill xmlns:a14="http://schemas.microsoft.com/office/drawing/2010/main">
                <a:solidFill>
                  <a:srgbClr val="FFFFFF"/>
                </a:solidFill>
              </a14:hiddenFill>
            </a:ext>
          </a:extLst>
        </p:spPr>
      </p:pic>
      <p:sp>
        <p:nvSpPr>
          <p:cNvPr id="10" name="Star: 7 Points 9">
            <a:extLst>
              <a:ext uri="{FF2B5EF4-FFF2-40B4-BE49-F238E27FC236}">
                <a16:creationId xmlns:a16="http://schemas.microsoft.com/office/drawing/2014/main" id="{B12B9F8D-DAC8-25B0-1B0B-3A945AEC226E}"/>
              </a:ext>
            </a:extLst>
          </p:cNvPr>
          <p:cNvSpPr/>
          <p:nvPr/>
        </p:nvSpPr>
        <p:spPr>
          <a:xfrm rot="516331">
            <a:off x="9686760" y="2585803"/>
            <a:ext cx="2525048" cy="2212743"/>
          </a:xfrm>
          <a:prstGeom prst="star7">
            <a:avLst/>
          </a:prstGeom>
          <a:solidFill>
            <a:srgbClr val="60B19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a:extLst>
              <a:ext uri="{FF2B5EF4-FFF2-40B4-BE49-F238E27FC236}">
                <a16:creationId xmlns:a16="http://schemas.microsoft.com/office/drawing/2014/main" id="{9A61B1CE-E874-35C2-6116-F48910B4CEA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02865" y="3283271"/>
            <a:ext cx="2638335" cy="3908644"/>
          </a:xfrm>
          <a:prstGeom prst="rect">
            <a:avLst/>
          </a:prstGeom>
          <a:noFill/>
          <a:extLst>
            <a:ext uri="{909E8E84-426E-40DD-AFC4-6F175D3DCCD1}">
              <a14:hiddenFill xmlns:a14="http://schemas.microsoft.com/office/drawing/2010/main">
                <a:solidFill>
                  <a:srgbClr val="FFFFFF"/>
                </a:solidFill>
              </a14:hiddenFill>
            </a:ext>
          </a:extLst>
        </p:spPr>
      </p:pic>
      <p:sp>
        <p:nvSpPr>
          <p:cNvPr id="12" name="Star: 4 Points 11">
            <a:extLst>
              <a:ext uri="{FF2B5EF4-FFF2-40B4-BE49-F238E27FC236}">
                <a16:creationId xmlns:a16="http://schemas.microsoft.com/office/drawing/2014/main" id="{EA5EA6EC-853A-E61D-B7B1-7D36DB9176EA}"/>
              </a:ext>
            </a:extLst>
          </p:cNvPr>
          <p:cNvSpPr/>
          <p:nvPr/>
        </p:nvSpPr>
        <p:spPr>
          <a:xfrm>
            <a:off x="8662878" y="1524344"/>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0B2F036C-D56D-3EFD-B9A5-88B636081F4E}"/>
              </a:ext>
            </a:extLst>
          </p:cNvPr>
          <p:cNvSpPr/>
          <p:nvPr/>
        </p:nvSpPr>
        <p:spPr>
          <a:xfrm>
            <a:off x="9222405" y="2524592"/>
            <a:ext cx="397184" cy="397184"/>
          </a:xfrm>
          <a:prstGeom prst="star4">
            <a:avLst>
              <a:gd name="adj" fmla="val 17665"/>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76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667">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667">
                                          <p:cBhvr additive="base">
                                            <p:cTn id="7" dur="30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6667">
                                          <p:cBhvr additive="base">
                                            <p:cTn id="11" dur="3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6667">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66667">
                                          <p:cBhvr additive="base">
                                            <p:cTn id="15" dur="3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Rectangle: Rounded Corners 3">
            <a:extLst>
              <a:ext uri="{FF2B5EF4-FFF2-40B4-BE49-F238E27FC236}">
                <a16:creationId xmlns:a16="http://schemas.microsoft.com/office/drawing/2014/main" id="{D291CDEA-BDE9-B1A3-FC51-6C558A6D9509}"/>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E8443FF-B60A-400D-B517-A933A49564FA}"/>
              </a:ext>
            </a:extLst>
          </p:cNvPr>
          <p:cNvGrpSpPr/>
          <p:nvPr/>
        </p:nvGrpSpPr>
        <p:grpSpPr>
          <a:xfrm>
            <a:off x="1476375" y="1126165"/>
            <a:ext cx="9582150" cy="1140785"/>
            <a:chOff x="1362075" y="935665"/>
            <a:chExt cx="9582150" cy="1331285"/>
          </a:xfrm>
        </p:grpSpPr>
        <p:sp>
          <p:nvSpPr>
            <p:cNvPr id="8" name="Rectangle: Rounded Corners 7">
              <a:extLst>
                <a:ext uri="{FF2B5EF4-FFF2-40B4-BE49-F238E27FC236}">
                  <a16:creationId xmlns:a16="http://schemas.microsoft.com/office/drawing/2014/main" id="{C8EBB3DC-FB43-0AAE-EA0E-3774D1CB66FB}"/>
                </a:ext>
              </a:extLst>
            </p:cNvPr>
            <p:cNvSpPr/>
            <p:nvPr/>
          </p:nvSpPr>
          <p:spPr>
            <a:xfrm>
              <a:off x="1362075" y="935665"/>
              <a:ext cx="9553575" cy="1331285"/>
            </a:xfrm>
            <a:prstGeom prst="roundRect">
              <a:avLst/>
            </a:prstGeom>
            <a:solidFill>
              <a:srgbClr val="CF66A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A902F08-3715-FF77-BFCC-DCD30C96F6F2}"/>
                </a:ext>
              </a:extLst>
            </p:cNvPr>
            <p:cNvSpPr txBox="1"/>
            <p:nvPr/>
          </p:nvSpPr>
          <p:spPr>
            <a:xfrm>
              <a:off x="1428751" y="937867"/>
              <a:ext cx="9515474" cy="1077218"/>
            </a:xfrm>
            <a:prstGeom prst="rect">
              <a:avLst/>
            </a:prstGeom>
            <a:noFill/>
          </p:spPr>
          <p:txBody>
            <a:bodyPr wrap="square" rtlCol="0">
              <a:spAutoFit/>
            </a:bodyPr>
            <a:lstStyle/>
            <a:p>
              <a:pPr lvl="0" algn="ctr">
                <a:defRPr/>
              </a:pPr>
              <a:r>
                <a:rPr lang="vi-VN"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ookieRun Black" panose="020B0600000101010101" pitchFamily="34" charset="-127"/>
                  <a:cs typeface="Calibri" panose="020F0502020204030204" pitchFamily="34" charset="0"/>
                </a:rPr>
                <a:t>Giới thiệu và nhận xét sự tham gia của học sinh trong ngày hội An toàn giao thông ở các hình dưới đây.</a:t>
              </a:r>
              <a:endParaRPr kumimoji="0" lang="en-US" sz="3200" b="1" i="0" u="none" strike="noStrike" kern="12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panose="020F0502020204030204" pitchFamily="34" charset="0"/>
                <a:ea typeface="CookieRun Black" panose="020B0600000101010101" pitchFamily="34" charset="-127"/>
                <a:cs typeface="Calibri" panose="020F0502020204030204" pitchFamily="34" charset="0"/>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9974EE2-1B07-4EFC-86CD-BF15BF602F03}"/>
              </a:ext>
            </a:extLst>
          </p:cNvPr>
          <p:cNvPicPr>
            <a:picLocks noChangeAspect="1"/>
          </p:cNvPicPr>
          <p:nvPr/>
        </p:nvPicPr>
        <p:blipFill>
          <a:blip r:embed="rId2"/>
          <a:stretch>
            <a:fillRect/>
          </a:stretch>
        </p:blipFill>
        <p:spPr>
          <a:xfrm>
            <a:off x="2128837" y="2695575"/>
            <a:ext cx="3743325" cy="3067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D6EBE304-0939-4F45-B3AA-9B33A4C2A1A5}"/>
              </a:ext>
            </a:extLst>
          </p:cNvPr>
          <p:cNvPicPr>
            <a:picLocks noChangeAspect="1"/>
          </p:cNvPicPr>
          <p:nvPr/>
        </p:nvPicPr>
        <p:blipFill>
          <a:blip r:embed="rId3"/>
          <a:stretch>
            <a:fillRect/>
          </a:stretch>
        </p:blipFill>
        <p:spPr>
          <a:xfrm>
            <a:off x="6162675" y="2647950"/>
            <a:ext cx="3943350" cy="2990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 name="Picture 10">
            <a:extLst>
              <a:ext uri="{FF2B5EF4-FFF2-40B4-BE49-F238E27FC236}">
                <a16:creationId xmlns:a16="http://schemas.microsoft.com/office/drawing/2014/main" id="{873A353C-AD46-44F1-9F65-AB1A04AC5E32}"/>
              </a:ext>
            </a:extLst>
          </p:cNvPr>
          <p:cNvPicPr>
            <a:picLocks noChangeAspect="1"/>
          </p:cNvPicPr>
          <p:nvPr/>
        </p:nvPicPr>
        <p:blipFill>
          <a:blip r:embed="rId2"/>
          <a:stretch>
            <a:fillRect/>
          </a:stretch>
        </p:blipFill>
        <p:spPr>
          <a:xfrm>
            <a:off x="1271587" y="500062"/>
            <a:ext cx="5305425" cy="2981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416EFCCB-77B1-479A-BE3F-F1129804D3A5}"/>
              </a:ext>
            </a:extLst>
          </p:cNvPr>
          <p:cNvPicPr>
            <a:picLocks noChangeAspect="1"/>
          </p:cNvPicPr>
          <p:nvPr/>
        </p:nvPicPr>
        <p:blipFill>
          <a:blip r:embed="rId3"/>
          <a:stretch>
            <a:fillRect/>
          </a:stretch>
        </p:blipFill>
        <p:spPr>
          <a:xfrm>
            <a:off x="6596062" y="476250"/>
            <a:ext cx="3838575"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4994E3FC-7F76-43E4-BF2F-8012AFDFF79F}"/>
              </a:ext>
            </a:extLst>
          </p:cNvPr>
          <p:cNvPicPr>
            <a:picLocks noChangeAspect="1"/>
          </p:cNvPicPr>
          <p:nvPr/>
        </p:nvPicPr>
        <p:blipFill>
          <a:blip r:embed="rId4"/>
          <a:stretch>
            <a:fillRect/>
          </a:stretch>
        </p:blipFill>
        <p:spPr>
          <a:xfrm>
            <a:off x="4024312" y="3409950"/>
            <a:ext cx="3533775" cy="2933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0" name="Picture 69">
            <a:extLst>
              <a:ext uri="{FF2B5EF4-FFF2-40B4-BE49-F238E27FC236}">
                <a16:creationId xmlns:a16="http://schemas.microsoft.com/office/drawing/2014/main" id="{37B9B694-9872-48D5-B158-A497EDD5981A}"/>
              </a:ext>
            </a:extLst>
          </p:cNvPr>
          <p:cNvPicPr>
            <a:picLocks noChangeAspect="1"/>
          </p:cNvPicPr>
          <p:nvPr/>
        </p:nvPicPr>
        <p:blipFill>
          <a:blip r:embed="rId5"/>
          <a:stretch>
            <a:fillRect/>
          </a:stretch>
        </p:blipFill>
        <p:spPr>
          <a:xfrm>
            <a:off x="7715885" y="3429732"/>
            <a:ext cx="3706495" cy="3009612"/>
          </a:xfrm>
          <a:prstGeom prst="rect">
            <a:avLst/>
          </a:prstGeom>
        </p:spPr>
      </p:pic>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ppt_x"/>
                                          </p:val>
                                        </p:tav>
                                        <p:tav tm="100000">
                                          <p:val>
                                            <p:strVal val="#ppt_x"/>
                                          </p:val>
                                        </p:tav>
                                      </p:tavLst>
                                    </p:anim>
                                    <p:anim calcmode="lin" valueType="num">
                                      <p:cBhvr additive="base">
                                        <p:cTn id="25"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6700" y="247650"/>
            <a:ext cx="11696700" cy="6438900"/>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0A120E8-AE43-4E5D-B986-1C17BB82DEB3}"/>
              </a:ext>
            </a:extLst>
          </p:cNvPr>
          <p:cNvGrpSpPr/>
          <p:nvPr/>
        </p:nvGrpSpPr>
        <p:grpSpPr>
          <a:xfrm>
            <a:off x="500063" y="1695450"/>
            <a:ext cx="6005512" cy="3491763"/>
            <a:chOff x="309563" y="561975"/>
            <a:chExt cx="8890719" cy="4825263"/>
          </a:xfrm>
        </p:grpSpPr>
        <p:pic>
          <p:nvPicPr>
            <p:cNvPr id="73" name="Picture 72">
              <a:extLst>
                <a:ext uri="{FF2B5EF4-FFF2-40B4-BE49-F238E27FC236}">
                  <a16:creationId xmlns:a16="http://schemas.microsoft.com/office/drawing/2014/main" id="{9CC2F760-43B5-4F2C-8CE9-CE7C41639785}"/>
                </a:ext>
              </a:extLst>
            </p:cNvPr>
            <p:cNvPicPr>
              <a:picLocks noChangeAspect="1"/>
            </p:cNvPicPr>
            <p:nvPr/>
          </p:nvPicPr>
          <p:blipFill>
            <a:blip r:embed="rId2"/>
            <a:stretch>
              <a:fillRect/>
            </a:stretch>
          </p:blipFill>
          <p:spPr>
            <a:xfrm>
              <a:off x="600075" y="577021"/>
              <a:ext cx="3019425" cy="2461454"/>
            </a:xfrm>
            <a:prstGeom prst="rect">
              <a:avLst/>
            </a:prstGeom>
            <a:ln>
              <a:noFill/>
            </a:ln>
            <a:effectLst>
              <a:outerShdw blurRad="292100" dist="139700" dir="2700000" algn="tl" rotWithShape="0">
                <a:srgbClr val="333333">
                  <a:alpha val="65000"/>
                </a:srgbClr>
              </a:outerShdw>
            </a:effectLst>
          </p:spPr>
        </p:pic>
        <p:pic>
          <p:nvPicPr>
            <p:cNvPr id="82" name="Picture 81">
              <a:extLst>
                <a:ext uri="{FF2B5EF4-FFF2-40B4-BE49-F238E27FC236}">
                  <a16:creationId xmlns:a16="http://schemas.microsoft.com/office/drawing/2014/main" id="{2BD12CCC-3189-439A-BF22-87D0F056A12D}"/>
                </a:ext>
              </a:extLst>
            </p:cNvPr>
            <p:cNvPicPr>
              <a:picLocks noChangeAspect="1"/>
            </p:cNvPicPr>
            <p:nvPr/>
          </p:nvPicPr>
          <p:blipFill>
            <a:blip r:embed="rId3"/>
            <a:stretch>
              <a:fillRect/>
            </a:stretch>
          </p:blipFill>
          <p:spPr>
            <a:xfrm>
              <a:off x="3705225" y="561975"/>
              <a:ext cx="2905125" cy="2400300"/>
            </a:xfrm>
            <a:prstGeom prst="rect">
              <a:avLst/>
            </a:prstGeom>
            <a:ln>
              <a:noFill/>
            </a:ln>
            <a:effectLst>
              <a:outerShdw blurRad="292100" dist="139700" dir="2700000" algn="tl" rotWithShape="0">
                <a:srgbClr val="333333">
                  <a:alpha val="65000"/>
                </a:srgbClr>
              </a:outerShdw>
            </a:effectLst>
          </p:spPr>
        </p:pic>
        <p:pic>
          <p:nvPicPr>
            <p:cNvPr id="84" name="Picture 83">
              <a:extLst>
                <a:ext uri="{FF2B5EF4-FFF2-40B4-BE49-F238E27FC236}">
                  <a16:creationId xmlns:a16="http://schemas.microsoft.com/office/drawing/2014/main" id="{B316E5D5-6D79-4910-A321-2316C9333C2B}"/>
                </a:ext>
              </a:extLst>
            </p:cNvPr>
            <p:cNvPicPr>
              <a:picLocks noChangeAspect="1"/>
            </p:cNvPicPr>
            <p:nvPr/>
          </p:nvPicPr>
          <p:blipFill>
            <a:blip r:embed="rId4"/>
            <a:stretch>
              <a:fillRect/>
            </a:stretch>
          </p:blipFill>
          <p:spPr>
            <a:xfrm>
              <a:off x="309563" y="3292718"/>
              <a:ext cx="3062287" cy="2060332"/>
            </a:xfrm>
            <a:prstGeom prst="rect">
              <a:avLst/>
            </a:prstGeom>
            <a:ln>
              <a:noFill/>
            </a:ln>
            <a:effectLst>
              <a:outerShdw blurRad="292100" dist="139700" dir="2700000" algn="tl" rotWithShape="0">
                <a:srgbClr val="333333">
                  <a:alpha val="65000"/>
                </a:srgbClr>
              </a:outerShdw>
            </a:effectLst>
          </p:spPr>
        </p:pic>
        <p:pic>
          <p:nvPicPr>
            <p:cNvPr id="85" name="Picture 84">
              <a:extLst>
                <a:ext uri="{FF2B5EF4-FFF2-40B4-BE49-F238E27FC236}">
                  <a16:creationId xmlns:a16="http://schemas.microsoft.com/office/drawing/2014/main" id="{B2E86220-7CEA-42E4-9FF6-6B5BA1125BA2}"/>
                </a:ext>
              </a:extLst>
            </p:cNvPr>
            <p:cNvPicPr>
              <a:picLocks noChangeAspect="1"/>
            </p:cNvPicPr>
            <p:nvPr/>
          </p:nvPicPr>
          <p:blipFill>
            <a:blip r:embed="rId5"/>
            <a:stretch>
              <a:fillRect/>
            </a:stretch>
          </p:blipFill>
          <p:spPr>
            <a:xfrm>
              <a:off x="6279026" y="3065507"/>
              <a:ext cx="2921256" cy="2174632"/>
            </a:xfrm>
            <a:prstGeom prst="rect">
              <a:avLst/>
            </a:prstGeom>
            <a:ln>
              <a:noFill/>
            </a:ln>
            <a:effectLst>
              <a:outerShdw blurRad="292100" dist="139700" dir="2700000" algn="tl" rotWithShape="0">
                <a:srgbClr val="333333">
                  <a:alpha val="65000"/>
                </a:srgbClr>
              </a:outerShdw>
            </a:effectLst>
          </p:spPr>
        </p:pic>
        <p:pic>
          <p:nvPicPr>
            <p:cNvPr id="86" name="Picture 85">
              <a:extLst>
                <a:ext uri="{FF2B5EF4-FFF2-40B4-BE49-F238E27FC236}">
                  <a16:creationId xmlns:a16="http://schemas.microsoft.com/office/drawing/2014/main" id="{C3FAAD2B-1F68-405A-97C1-C7811ABAFC78}"/>
                </a:ext>
              </a:extLst>
            </p:cNvPr>
            <p:cNvPicPr>
              <a:picLocks noChangeAspect="1"/>
            </p:cNvPicPr>
            <p:nvPr/>
          </p:nvPicPr>
          <p:blipFill>
            <a:blip r:embed="rId6"/>
            <a:stretch>
              <a:fillRect/>
            </a:stretch>
          </p:blipFill>
          <p:spPr>
            <a:xfrm>
              <a:off x="3529013" y="3145448"/>
              <a:ext cx="2700338" cy="2241790"/>
            </a:xfrm>
            <a:prstGeom prst="rect">
              <a:avLst/>
            </a:prstGeom>
            <a:ln>
              <a:noFill/>
            </a:ln>
            <a:effectLst>
              <a:outerShdw blurRad="292100" dist="139700" dir="2700000" algn="tl" rotWithShape="0">
                <a:srgbClr val="333333">
                  <a:alpha val="65000"/>
                </a:srgbClr>
              </a:outerShdw>
            </a:effectLst>
          </p:spPr>
        </p:pic>
      </p:grpSp>
      <p:sp>
        <p:nvSpPr>
          <p:cNvPr id="87" name="Speech Bubble: Rectangle with Corners Rounded 86">
            <a:extLst>
              <a:ext uri="{FF2B5EF4-FFF2-40B4-BE49-F238E27FC236}">
                <a16:creationId xmlns:a16="http://schemas.microsoft.com/office/drawing/2014/main" id="{28FB1084-A489-4ECA-A11F-A00E394B6A06}"/>
              </a:ext>
            </a:extLst>
          </p:cNvPr>
          <p:cNvSpPr/>
          <p:nvPr/>
        </p:nvSpPr>
        <p:spPr>
          <a:xfrm>
            <a:off x="5362575" y="390525"/>
            <a:ext cx="6715125" cy="2943225"/>
          </a:xfrm>
          <a:prstGeom prst="wedgeRoundRectCallout">
            <a:avLst>
              <a:gd name="adj1" fmla="val -60633"/>
              <a:gd name="adj2" fmla="val 432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800" b="1" dirty="0">
                <a:solidFill>
                  <a:srgbClr val="002060"/>
                </a:solidFill>
                <a:latin typeface="Calibri" panose="020F0502020204030204" pitchFamily="34" charset="0"/>
                <a:cs typeface="Calibri" panose="020F0502020204030204" pitchFamily="34" charset="0"/>
              </a:rPr>
              <a:t>Các bạn trong hình vẽ rất nhiệt tình tham gia các hoạt động văn nghệ, lắng nghe cô công an giới thiệu về Luật An toàn giao thông, thực hiện ngồi sau xe máy đúng cách, giới thiệu tranh cổ động </a:t>
            </a:r>
            <a:r>
              <a:rPr lang="en-US" sz="2800" b="1" dirty="0">
                <a:solidFill>
                  <a:srgbClr val="002060"/>
                </a:solidFill>
                <a:latin typeface="Calibri" panose="020F0502020204030204" pitchFamily="34" charset="0"/>
                <a:cs typeface="Calibri" panose="020F0502020204030204" pitchFamily="34" charset="0"/>
              </a:rPr>
              <a:t>t</a:t>
            </a:r>
            <a:r>
              <a:rPr lang="vi-VN" sz="2800" b="1" dirty="0">
                <a:solidFill>
                  <a:srgbClr val="002060"/>
                </a:solidFill>
                <a:latin typeface="Calibri" panose="020F0502020204030204" pitchFamily="34" charset="0"/>
                <a:cs typeface="Calibri" panose="020F0502020204030204" pitchFamily="34" charset="0"/>
              </a:rPr>
              <a:t>hực hiện ATGT, thi hùng biện về ATGT.</a:t>
            </a:r>
            <a:endParaRPr kumimoji="0" lang="en-US" sz="28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A6B76EE1-430F-58B3-7371-1CCDE2616F77}"/>
              </a:ext>
            </a:extLst>
          </p:cNvPr>
          <p:cNvGrpSpPr/>
          <p:nvPr/>
        </p:nvGrpSpPr>
        <p:grpSpPr>
          <a:xfrm>
            <a:off x="3444045" y="6190494"/>
            <a:ext cx="931464" cy="227615"/>
            <a:chOff x="3062177" y="894522"/>
            <a:chExt cx="931464" cy="227615"/>
          </a:xfrm>
        </p:grpSpPr>
        <p:sp>
          <p:nvSpPr>
            <p:cNvPr id="3" name="Oval 2">
              <a:extLst>
                <a:ext uri="{FF2B5EF4-FFF2-40B4-BE49-F238E27FC236}">
                  <a16:creationId xmlns:a16="http://schemas.microsoft.com/office/drawing/2014/main" id="{202AAD25-33EA-E914-11C2-2602AEA4D05A}"/>
                </a:ext>
              </a:extLst>
            </p:cNvPr>
            <p:cNvSpPr/>
            <p:nvPr/>
          </p:nvSpPr>
          <p:spPr>
            <a:xfrm>
              <a:off x="3062177" y="894522"/>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AA5B612-389C-D835-C090-CD8762F8A643}"/>
                </a:ext>
              </a:extLst>
            </p:cNvPr>
            <p:cNvSpPr/>
            <p:nvPr/>
          </p:nvSpPr>
          <p:spPr>
            <a:xfrm>
              <a:off x="3419398" y="897066"/>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C3E4A46-5CEB-59F8-9FBE-6AA0072FAB28}"/>
                </a:ext>
              </a:extLst>
            </p:cNvPr>
            <p:cNvSpPr/>
            <p:nvPr/>
          </p:nvSpPr>
          <p:spPr>
            <a:xfrm>
              <a:off x="3773177" y="901673"/>
              <a:ext cx="220464" cy="220464"/>
            </a:xfrm>
            <a:prstGeom prst="ellipse">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Star: 4 Points 9">
            <a:extLst>
              <a:ext uri="{FF2B5EF4-FFF2-40B4-BE49-F238E27FC236}">
                <a16:creationId xmlns:a16="http://schemas.microsoft.com/office/drawing/2014/main" id="{CDF7B884-9CCE-C80D-1542-E531E589774E}"/>
              </a:ext>
            </a:extLst>
          </p:cNvPr>
          <p:cNvSpPr/>
          <p:nvPr/>
        </p:nvSpPr>
        <p:spPr>
          <a:xfrm>
            <a:off x="10703459" y="1234750"/>
            <a:ext cx="922860" cy="922860"/>
          </a:xfrm>
          <a:prstGeom prst="star4">
            <a:avLst>
              <a:gd name="adj" fmla="val 17665"/>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4 Points 10">
            <a:extLst>
              <a:ext uri="{FF2B5EF4-FFF2-40B4-BE49-F238E27FC236}">
                <a16:creationId xmlns:a16="http://schemas.microsoft.com/office/drawing/2014/main" id="{DDBF209D-44C1-2AFC-89CF-201BD5AA233A}"/>
              </a:ext>
            </a:extLst>
          </p:cNvPr>
          <p:cNvSpPr/>
          <p:nvPr/>
        </p:nvSpPr>
        <p:spPr>
          <a:xfrm>
            <a:off x="11432815" y="1814975"/>
            <a:ext cx="636300" cy="636300"/>
          </a:xfrm>
          <a:prstGeom prst="star4">
            <a:avLst>
              <a:gd name="adj" fmla="val 17665"/>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0" name="组合 25">
            <a:extLst>
              <a:ext uri="{FF2B5EF4-FFF2-40B4-BE49-F238E27FC236}">
                <a16:creationId xmlns:a16="http://schemas.microsoft.com/office/drawing/2014/main" id="{C2A69E4B-D2D6-4000-986B-64EB4C5C36AD}"/>
              </a:ext>
            </a:extLst>
          </p:cNvPr>
          <p:cNvGrpSpPr/>
          <p:nvPr/>
        </p:nvGrpSpPr>
        <p:grpSpPr>
          <a:xfrm>
            <a:off x="1133475" y="1543050"/>
            <a:ext cx="10344150" cy="3737610"/>
            <a:chOff x="1769" y="2247"/>
            <a:chExt cx="16290" cy="5886"/>
          </a:xfrm>
        </p:grpSpPr>
        <p:grpSp>
          <p:nvGrpSpPr>
            <p:cNvPr id="71" name="组合 5">
              <a:extLst>
                <a:ext uri="{FF2B5EF4-FFF2-40B4-BE49-F238E27FC236}">
                  <a16:creationId xmlns:a16="http://schemas.microsoft.com/office/drawing/2014/main" id="{37CFCC3C-A19D-440B-A878-FAA31F457797}"/>
                </a:ext>
              </a:extLst>
            </p:cNvPr>
            <p:cNvGrpSpPr/>
            <p:nvPr/>
          </p:nvGrpSpPr>
          <p:grpSpPr>
            <a:xfrm>
              <a:off x="1769" y="2247"/>
              <a:ext cx="6390" cy="3420"/>
              <a:chOff x="6301" y="3315"/>
              <a:chExt cx="6390" cy="3420"/>
            </a:xfrm>
          </p:grpSpPr>
          <p:sp>
            <p:nvSpPr>
              <p:cNvPr id="77" name="圆角矩形 46">
                <a:extLst>
                  <a:ext uri="{FF2B5EF4-FFF2-40B4-BE49-F238E27FC236}">
                    <a16:creationId xmlns:a16="http://schemas.microsoft.com/office/drawing/2014/main" id="{7C88D328-ACFD-4E00-8120-59DD848A4A74}"/>
                  </a:ext>
                </a:extLst>
              </p:cNvPr>
              <p:cNvSpPr/>
              <p:nvPr/>
            </p:nvSpPr>
            <p:spPr bwMode="auto">
              <a:xfrm>
                <a:off x="6301" y="3315"/>
                <a:ext cx="6390" cy="3420"/>
              </a:xfrm>
              <a:prstGeom prst="roundRect">
                <a:avLst>
                  <a:gd name="adj" fmla="val 17205"/>
                </a:avLst>
              </a:prstGeom>
              <a:solidFill>
                <a:srgbClr val="D87E68"/>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300" normalizeH="0" baseline="0" noProof="0" dirty="0">
                  <a:ln>
                    <a:noFill/>
                  </a:ln>
                  <a:solidFill>
                    <a:prstClr val="white"/>
                  </a:solidFill>
                  <a:effectLst/>
                  <a:uLnTx/>
                  <a:uFillTx/>
                  <a:latin typeface="+mj-lt"/>
                  <a:ea typeface="思源黑体 CN Bold" panose="020B0800000000000000" charset="-122"/>
                  <a:cs typeface="+mn-ea"/>
                  <a:sym typeface="+mn-lt"/>
                </a:endParaRPr>
              </a:p>
            </p:txBody>
          </p:sp>
          <p:sp>
            <p:nvSpPr>
              <p:cNvPr id="78" name="文本框 48">
                <a:extLst>
                  <a:ext uri="{FF2B5EF4-FFF2-40B4-BE49-F238E27FC236}">
                    <a16:creationId xmlns:a16="http://schemas.microsoft.com/office/drawing/2014/main" id="{32A19098-B0FF-4F8C-B995-B99D9C235E1B}"/>
                  </a:ext>
                </a:extLst>
              </p:cNvPr>
              <p:cNvSpPr txBox="1"/>
              <p:nvPr/>
            </p:nvSpPr>
            <p:spPr>
              <a:xfrm>
                <a:off x="6496" y="3464"/>
                <a:ext cx="6165" cy="324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思源黑体 CN Bold" panose="020B0800000000000000" charset="-122"/>
                    <a:cs typeface="Calibri" panose="020F0502020204030204" pitchFamily="34" charset="0"/>
                    <a:sym typeface="+mn-lt"/>
                  </a:rPr>
                  <a:t>Em đã tham gia những hoạt động nào trog Ngày hội An toàn giao thông ở trường? </a:t>
                </a:r>
                <a:endParaRPr kumimoji="0" sz="3200" b="1" i="0" u="none" strike="noStrike" kern="1200" cap="none" spc="0" normalizeH="0" baseline="0" noProof="0" dirty="0">
                  <a:ln>
                    <a:noFill/>
                  </a:ln>
                  <a:solidFill>
                    <a:prstClr val="white"/>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grpSp>
        <p:grpSp>
          <p:nvGrpSpPr>
            <p:cNvPr id="72" name="组合 23">
              <a:extLst>
                <a:ext uri="{FF2B5EF4-FFF2-40B4-BE49-F238E27FC236}">
                  <a16:creationId xmlns:a16="http://schemas.microsoft.com/office/drawing/2014/main" id="{7FF84DCD-1744-43F7-AB20-1CC905DC54E2}"/>
                </a:ext>
              </a:extLst>
            </p:cNvPr>
            <p:cNvGrpSpPr/>
            <p:nvPr/>
          </p:nvGrpSpPr>
          <p:grpSpPr>
            <a:xfrm>
              <a:off x="11720" y="2839"/>
              <a:ext cx="6339" cy="5294"/>
              <a:chOff x="11381" y="2839"/>
              <a:chExt cx="6339" cy="5294"/>
            </a:xfrm>
          </p:grpSpPr>
          <p:sp>
            <p:nvSpPr>
              <p:cNvPr id="73" name="文本框 12">
                <a:extLst>
                  <a:ext uri="{FF2B5EF4-FFF2-40B4-BE49-F238E27FC236}">
                    <a16:creationId xmlns:a16="http://schemas.microsoft.com/office/drawing/2014/main" id="{78C111BE-E8A1-4DE4-B7F9-66F9F289CB7A}"/>
                  </a:ext>
                </a:extLst>
              </p:cNvPr>
              <p:cNvSpPr txBox="1"/>
              <p:nvPr/>
            </p:nvSpPr>
            <p:spPr>
              <a:xfrm>
                <a:off x="11551" y="6187"/>
                <a:ext cx="5431" cy="1946"/>
              </a:xfrm>
              <a:prstGeom prst="rect">
                <a:avLst/>
              </a:prstGeom>
              <a:noFill/>
            </p:spPr>
            <p:txBody>
              <a:bodyPr wrap="square" rtlCol="0">
                <a:spAutoFit/>
              </a:bodyPr>
              <a:lstStyle/>
              <a:p>
                <a:pPr marL="0" marR="0" lvl="0" indent="0" algn="l" defTabSz="914400" rtl="0" eaLnBrk="1" fontAlgn="auto" latinLnBrk="0" hangingPunct="1">
                  <a:lnSpc>
                    <a:spcPct val="185000"/>
                  </a:lnSpc>
                  <a:spcBef>
                    <a:spcPts val="0"/>
                  </a:spcBef>
                  <a:spcAft>
                    <a:spcPts val="0"/>
                  </a:spcAft>
                  <a:buClrTx/>
                  <a:buSzTx/>
                  <a:buFontTx/>
                  <a:buNone/>
                  <a:tabLst/>
                  <a:defRPr/>
                </a:pPr>
                <a:r>
                  <a:rPr kumimoji="0" sz="1400" b="0" i="0" u="none" strike="noStrike" kern="1200" cap="none" spc="0" normalizeH="0" baseline="0" noProof="0" dirty="0">
                    <a:ln>
                      <a:noFill/>
                    </a:ln>
                    <a:solidFill>
                      <a:prstClr val="white"/>
                    </a:solidFill>
                    <a:effectLst/>
                    <a:uLnTx/>
                    <a:uFillTx/>
                    <a:latin typeface="+mj-lt"/>
                    <a:ea typeface="思源黑体 CN Bold" panose="020B0800000000000000" charset="-122"/>
                    <a:cs typeface="+mn-cs"/>
                    <a:sym typeface="+mn-lt"/>
                  </a:rPr>
                  <a:t>Nhấn vào đây để thêm thông tin về tiêu đề. Không cần phải quá lâu, và đoạn này đơn giản và rõ ràng.</a:t>
                </a:r>
              </a:p>
            </p:txBody>
          </p:sp>
          <p:grpSp>
            <p:nvGrpSpPr>
              <p:cNvPr id="74" name="组合 20">
                <a:extLst>
                  <a:ext uri="{FF2B5EF4-FFF2-40B4-BE49-F238E27FC236}">
                    <a16:creationId xmlns:a16="http://schemas.microsoft.com/office/drawing/2014/main" id="{B12F38AD-4BE7-456D-918D-0B1FEB76BD7E}"/>
                  </a:ext>
                </a:extLst>
              </p:cNvPr>
              <p:cNvGrpSpPr/>
              <p:nvPr/>
            </p:nvGrpSpPr>
            <p:grpSpPr>
              <a:xfrm>
                <a:off x="11381" y="2839"/>
                <a:ext cx="6339" cy="2633"/>
                <a:chOff x="6563" y="3907"/>
                <a:chExt cx="6339" cy="2633"/>
              </a:xfrm>
              <a:solidFill>
                <a:srgbClr val="597472"/>
              </a:solidFill>
            </p:grpSpPr>
            <p:sp>
              <p:nvSpPr>
                <p:cNvPr id="75" name="圆角矩形 21">
                  <a:extLst>
                    <a:ext uri="{FF2B5EF4-FFF2-40B4-BE49-F238E27FC236}">
                      <a16:creationId xmlns:a16="http://schemas.microsoft.com/office/drawing/2014/main" id="{DFA1DA8C-006C-4ED1-B0F3-BE36F0923A3E}"/>
                    </a:ext>
                  </a:extLst>
                </p:cNvPr>
                <p:cNvSpPr/>
                <p:nvPr/>
              </p:nvSpPr>
              <p:spPr bwMode="auto">
                <a:xfrm>
                  <a:off x="6563" y="3907"/>
                  <a:ext cx="6339" cy="2633"/>
                </a:xfrm>
                <a:prstGeom prst="roundRect">
                  <a:avLst>
                    <a:gd name="adj" fmla="val 17205"/>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300" normalizeH="0" baseline="0" noProof="0" dirty="0">
                    <a:ln>
                      <a:noFill/>
                    </a:ln>
                    <a:solidFill>
                      <a:prstClr val="white"/>
                    </a:solidFill>
                    <a:effectLst/>
                    <a:uLnTx/>
                    <a:uFillTx/>
                    <a:latin typeface="+mj-lt"/>
                    <a:ea typeface="思源黑体 CN Bold" panose="020B0800000000000000" charset="-122"/>
                    <a:cs typeface="+mn-ea"/>
                    <a:sym typeface="+mn-lt"/>
                  </a:endParaRPr>
                </a:p>
              </p:txBody>
            </p:sp>
            <p:sp>
              <p:nvSpPr>
                <p:cNvPr id="76" name="文本框 22">
                  <a:extLst>
                    <a:ext uri="{FF2B5EF4-FFF2-40B4-BE49-F238E27FC236}">
                      <a16:creationId xmlns:a16="http://schemas.microsoft.com/office/drawing/2014/main" id="{44DBAEB9-8574-49E6-9180-E48CEAA0254D}"/>
                    </a:ext>
                  </a:extLst>
                </p:cNvPr>
                <p:cNvSpPr txBox="1"/>
                <p:nvPr/>
              </p:nvSpPr>
              <p:spPr>
                <a:xfrm>
                  <a:off x="6808" y="4184"/>
                  <a:ext cx="5989" cy="1832"/>
                </a:xfrm>
                <a:prstGeom prst="rect">
                  <a:avLst/>
                </a:prstGeom>
                <a:grpFill/>
              </p:spPr>
              <p:txBody>
                <a:bodyPr wrap="square" rtlCol="0">
                  <a:spAutoFit/>
                </a:bodyPr>
                <a:lstStyle/>
                <a:p>
                  <a:pPr marL="0" marR="0" algn="just">
                    <a:lnSpc>
                      <a:spcPct val="120000"/>
                    </a:lnSpc>
                    <a:spcBef>
                      <a:spcPts val="0"/>
                    </a:spcBef>
                    <a:spcAft>
                      <a:spcPts val="0"/>
                    </a:spcAft>
                  </a:pPr>
                  <a:r>
                    <a:rPr lang="nl-NL" sz="3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Hãy nói về một trong những hoạt động đó?</a:t>
                  </a:r>
                  <a:endParaRPr lang="en-US" sz="3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grpSp>
      <p:pic>
        <p:nvPicPr>
          <p:cNvPr id="79" name="图片 27" descr="1933913">
            <a:extLst>
              <a:ext uri="{FF2B5EF4-FFF2-40B4-BE49-F238E27FC236}">
                <a16:creationId xmlns:a16="http://schemas.microsoft.com/office/drawing/2014/main" id="{DCCB5E0B-1A37-40ED-A62F-49D58FACBFED}"/>
              </a:ext>
            </a:extLst>
          </p:cNvPr>
          <p:cNvPicPr>
            <a:picLocks noChangeAspect="1"/>
          </p:cNvPicPr>
          <p:nvPr/>
        </p:nvPicPr>
        <p:blipFill>
          <a:blip r:embed="rId3"/>
          <a:stretch>
            <a:fillRect/>
          </a:stretch>
        </p:blipFill>
        <p:spPr>
          <a:xfrm>
            <a:off x="3624580" y="1280160"/>
            <a:ext cx="5094605" cy="5094605"/>
          </a:xfrm>
          <a:prstGeom prst="rect">
            <a:avLst/>
          </a:prstGeom>
        </p:spPr>
      </p:pic>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ox(in)">
                                      <p:cBhvr>
                                        <p:cTn id="12"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22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304</Words>
  <Application>Microsoft Office PowerPoint</Application>
  <PresentationFormat>Widescreen</PresentationFormat>
  <Paragraphs>30</Paragraphs>
  <Slides>17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Aharoni</vt:lpstr>
      <vt:lpstr>Arial</vt:lpstr>
      <vt:lpstr>Calibri</vt:lpstr>
      <vt:lpstr>Calibri Light</vt:lpstr>
      <vt:lpstr>CookieRun Black</vt:lpstr>
      <vt:lpstr>Georgia</vt:lpstr>
      <vt:lpstr>Times New Roman</vt:lpstr>
      <vt:lpstr>Office Theme</vt:lpstr>
      <vt:lpstr>1_Office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36</cp:revision>
  <dcterms:created xsi:type="dcterms:W3CDTF">2022-09-06T09:00:49Z</dcterms:created>
  <dcterms:modified xsi:type="dcterms:W3CDTF">2024-10-15T06:17:42Z</dcterms:modified>
</cp:coreProperties>
</file>