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9"/>
  </p:notesMasterIdLst>
  <p:sldIdLst>
    <p:sldId id="322" r:id="rId3"/>
    <p:sldId id="298" r:id="rId4"/>
    <p:sldId id="292" r:id="rId5"/>
    <p:sldId id="316" r:id="rId6"/>
    <p:sldId id="326" r:id="rId7"/>
    <p:sldId id="329" r:id="rId8"/>
    <p:sldId id="330" r:id="rId9"/>
    <p:sldId id="331" r:id="rId10"/>
    <p:sldId id="336" r:id="rId11"/>
    <p:sldId id="337" r:id="rId12"/>
    <p:sldId id="341" r:id="rId13"/>
    <p:sldId id="342" r:id="rId14"/>
    <p:sldId id="344" r:id="rId15"/>
    <p:sldId id="343" r:id="rId16"/>
    <p:sldId id="345" r:id="rId17"/>
    <p:sldId id="3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9714A-EE58-47E0-A640-1AA3FDECB217}" type="datetimeFigureOut">
              <a:rPr lang="en-US" smtClean="0"/>
              <a:t>15-Oct-24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C7F78-801B-4C53-B363-C732DA183B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70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888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6426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8708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6054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33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438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74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000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3432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59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362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6AD9F8-C5F4-44F1-B06C-F2E34AD3C73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448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4.png"/><Relationship Id="rId4" Type="http://schemas.openxmlformats.org/officeDocument/2006/relationships/image" Target="../media/image7.png"/><Relationship Id="rId9" Type="http://schemas.openxmlformats.org/officeDocument/2006/relationships/image" Target="../media/image13.png"/><Relationship Id="rId1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3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microsoft.com/office/2007/relationships/hdphoto" Target="../media/hdphoto1.wdp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microsoft.com/office/2007/relationships/hdphoto" Target="../media/hdphoto2.wdp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6.png"/><Relationship Id="rId11" Type="http://schemas.openxmlformats.org/officeDocument/2006/relationships/image" Target="../media/image20.png"/><Relationship Id="rId5" Type="http://schemas.openxmlformats.org/officeDocument/2006/relationships/image" Target="../media/image25.pn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33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476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68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3F9985-D482-4D1F-8A05-25EF1AFA2FC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6316"/>
            <a:ext cx="12192000" cy="68197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5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kite" descr="F:\1-原创素材\1_mm1102\PPT\PPT_014\materaials\contents_4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026" y="3034493"/>
            <a:ext cx="900740" cy="7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 userDrawn="1"/>
        </p:nvSpPr>
        <p:spPr>
          <a:xfrm>
            <a:off x="-3889109" y="7845491"/>
            <a:ext cx="13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7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93827E-7 L -0.64809 -0.37593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13" y="-1879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2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300000">
                                      <p:cBhvr>
                                        <p:cTn id="2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300000">
                                      <p:cBhvr>
                                        <p:cTn id="3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600000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Rot by="-600000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bg" descr="F:\1-原创素材\1_mm1102\PPT\PPT_014\materaials\contents_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balloon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25" y="260649"/>
            <a:ext cx="2872889" cy="395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alloon_2" descr="F:\1-原创素材\1_mm1102\PPT\PPT_014\materaials\contents_3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8631" flipH="1">
            <a:off x="562828" y="191027"/>
            <a:ext cx="4983709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shape" descr="F:\1-原创素材\1_mm1102\PPT\PPT_014\materaials\contents_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7" y="1019679"/>
            <a:ext cx="9178075" cy="47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grassland" descr="F:\1-原创素材\1_mm1102\PPT\PPT_014\materaials\contents_5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3949"/>
            <a:ext cx="121920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/>
          <p:cNvGrpSpPr/>
          <p:nvPr userDrawn="1"/>
        </p:nvGrpSpPr>
        <p:grpSpPr>
          <a:xfrm>
            <a:off x="595135" y="4965171"/>
            <a:ext cx="11001731" cy="1920213"/>
            <a:chOff x="-4251670" y="1149350"/>
            <a:chExt cx="16299090" cy="2844800"/>
          </a:xfrm>
        </p:grpSpPr>
        <p:pic>
          <p:nvPicPr>
            <p:cNvPr id="3080" name="children_1" descr="F:\1-原创素材\1_mm1102\PPT\PPT_014\materaials\children_1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251670" y="1339850"/>
              <a:ext cx="1790700" cy="246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1" name="children_2" descr="F:\1-原创素材\1_mm1102\PPT\PPT_014\materaials\children_2.png"/>
            <p:cNvPicPr>
              <a:picLocks noChangeAspect="1" noChangeArrowheads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58950" y="1308100"/>
              <a:ext cx="1574800" cy="2527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2" name="children_3" descr="F:\1-原创素材\1_mm1102\PPT\PPT_014\materaials\children_3.png"/>
            <p:cNvPicPr>
              <a:picLocks noChangeAspect="1" noChangeArrowheads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25" y="1295400"/>
              <a:ext cx="1790700" cy="2552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3" name="children_4" descr="F:\1-原创素材\1_mm1102\PPT\PPT_014\materaials\children_4.png"/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49350"/>
              <a:ext cx="1600200" cy="2844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children_5" descr="F:\1-原创素材\1_mm1102\PPT\PPT_014\materaials\children_5.png"/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7361" y="1244600"/>
              <a:ext cx="2006600" cy="2654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children_6" descr="F:\1-原创素材\1_mm1102\PPT\PPT_014\materaials\children_6.png"/>
            <p:cNvPicPr>
              <a:picLocks noChangeAspect="1"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6951" y="1219200"/>
              <a:ext cx="1689100" cy="2705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children_7" descr="F:\1-原创素材\1_mm1102\PPT\PPT_014\materaials\children_7.png"/>
            <p:cNvPicPr>
              <a:picLocks noChangeAspect="1"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38835" y="1346200"/>
              <a:ext cx="2019300" cy="2451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7" name="children_8" descr="F:\1-原创素材\1_mm1102\PPT\PPT_014\materaials\children_8.png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69420" y="1327150"/>
              <a:ext cx="1778000" cy="248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 userDrawn="1"/>
        </p:nvSpPr>
        <p:spPr>
          <a:xfrm>
            <a:off x="-3889109" y="7845491"/>
            <a:ext cx="1656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Contents_N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4" name="kite_group"/>
          <p:cNvGrpSpPr/>
          <p:nvPr userDrawn="1"/>
        </p:nvGrpSpPr>
        <p:grpSpPr>
          <a:xfrm>
            <a:off x="-240704" y="-1580104"/>
            <a:ext cx="5808371" cy="2887303"/>
            <a:chOff x="-180528" y="-1185078"/>
            <a:chExt cx="4356278" cy="2165477"/>
          </a:xfrm>
        </p:grpSpPr>
        <p:pic>
          <p:nvPicPr>
            <p:cNvPr id="19" name="kite" descr="F:\1-原创素材\1_mm1102\PPT\PPT_014\materaials\contents_4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0195" y="411510"/>
              <a:ext cx="675555" cy="5688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椭圆 1"/>
            <p:cNvSpPr/>
            <p:nvPr userDrawn="1"/>
          </p:nvSpPr>
          <p:spPr>
            <a:xfrm>
              <a:off x="-180528" y="-1185078"/>
              <a:ext cx="72008" cy="7200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94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">
                                      <p:cBhvr>
                                        <p:cTn id="8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-300000">
                                      <p:cBhvr>
                                        <p:cTn id="1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300000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-600000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Rot by="-300000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600000">
                                      <p:cBhvr>
                                        <p:cTn id="24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8642E-6 L 0.0375 0.01975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" y="988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375 0.01975 L 0.02969 -0.01235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_blue"/>
          <p:cNvGrpSpPr/>
          <p:nvPr userDrawn="1"/>
        </p:nvGrpSpPr>
        <p:grpSpPr>
          <a:xfrm>
            <a:off x="0" y="34210"/>
            <a:ext cx="647589" cy="6748492"/>
            <a:chOff x="0" y="25657"/>
            <a:chExt cx="485692" cy="5061369"/>
          </a:xfrm>
        </p:grpSpPr>
        <p:pic>
          <p:nvPicPr>
            <p:cNvPr id="3" name="Picture 2" descr="F:\1-原创素材\1_mm1102\PPT\PPT_014\materaials\page_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5657"/>
              <a:ext cx="485692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0" descr="F:\1-原创素材\1_mm1102\PPT\PPT_014\materaials\page_9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303703"/>
              <a:ext cx="350460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B2_green" descr="F:\1-原创素材\1_mm1102\PPT\PPT_014\materaials\page_10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49677" y="6008211"/>
            <a:ext cx="5524828" cy="84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T1_green" descr="F:\1-原创素材\1_mm1102\PPT\PPT_014\materaials\page_3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88" y="39553"/>
            <a:ext cx="4469637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3_red" descr="F:\1-原创素材\1_mm1102\PPT\PPT_014\materaials\page_11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709" y="125607"/>
            <a:ext cx="5538796" cy="67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T4_orange" descr="F:\1-原创素材\1_mm1102\PPT\PPT_014\materaials\page_5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077" y="1"/>
            <a:ext cx="2478617" cy="89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R_blue"/>
          <p:cNvGrpSpPr/>
          <p:nvPr userDrawn="1"/>
        </p:nvGrpSpPr>
        <p:grpSpPr>
          <a:xfrm rot="10800000">
            <a:off x="11591762" y="423056"/>
            <a:ext cx="556165" cy="6405653"/>
            <a:chOff x="8693821" y="317292"/>
            <a:chExt cx="417124" cy="4804240"/>
          </a:xfrm>
        </p:grpSpPr>
        <p:grpSp>
          <p:nvGrpSpPr>
            <p:cNvPr id="10" name="组合 9"/>
            <p:cNvGrpSpPr/>
            <p:nvPr/>
          </p:nvGrpSpPr>
          <p:grpSpPr>
            <a:xfrm>
              <a:off x="8693821" y="573308"/>
              <a:ext cx="417124" cy="4548224"/>
              <a:chOff x="8693821" y="573308"/>
              <a:chExt cx="417124" cy="4548224"/>
            </a:xfrm>
          </p:grpSpPr>
          <p:pic>
            <p:nvPicPr>
              <p:cNvPr id="12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4773" y="2572170"/>
                <a:ext cx="396172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93821" y="573308"/>
                <a:ext cx="417124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9" descr="F:\1-原创素材\1_mm1102\PPT\PPT_014\materaials\page_8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8104" y="317292"/>
              <a:ext cx="342841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4" name="T2_orange" descr="F:\1-原创素材\1_mm1102\PPT\PPT_014\materaials\page_6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596" y="263973"/>
            <a:ext cx="2986531" cy="763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B1_red" descr="F:\1-原创素材\1_mm1102\PPT\PPT_014\materaials\page_4.png"/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00398" y="6083510"/>
            <a:ext cx="7200943" cy="77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B1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44008">
            <a:off x="6141239" y="6048030"/>
            <a:ext cx="857919" cy="146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L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16564">
            <a:off x="108742" y="5389649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T4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10257143" y="-841371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B2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208201" flipH="1" flipV="1">
            <a:off x="10416623" y="5885135"/>
            <a:ext cx="851004" cy="179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T2_brush" descr="F:\1-原创素材\1_mm1102\PPT\PPT_014\materaials\brush_4.png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06805" flipH="1">
            <a:off x="4328623" y="-637015"/>
            <a:ext cx="889605" cy="176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T1_brush" descr="F:\1-原创素材\1_mm1102\PPT\PPT_014\materaials\brush_1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1844" flipH="1">
            <a:off x="647804" y="-60616"/>
            <a:ext cx="889971" cy="169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R_brush" descr="F:\1-原创素材\1_mm1102\PPT\PPT_014\materaials\brush_3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7747">
            <a:off x="11319559" y="476841"/>
            <a:ext cx="717077" cy="13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T3_brush" descr="F:\1-原创素材\1_mm1102\PPT\PPT_014\materaials\brush_2.pn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8548" flipH="1">
            <a:off x="6467289" y="-84369"/>
            <a:ext cx="811676" cy="171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0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33333E-6 -2.62427E-7 L 0.3474 0.00864 " pathEditMode="relative" rAng="0" ptsTypes="AA">
                                      <p:cBhvr>
                                        <p:cTn id="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1" y="43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88889E-6 1.11111E-6 L -0.42049 0.00555 " pathEditMode="relative" rAng="0" ptsTypes="AA">
                                      <p:cBhvr>
                                        <p:cTn id="20" dur="3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24" y="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2.5E-6 2.80507E-6 L 0.01476 0.91813 " pathEditMode="relative" rAng="0" ptsTypes="AA">
                                      <p:cBhvr>
                                        <p:cTn id="3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45907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3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path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Motion origin="layout" path="M -4.44444E-6 8.71177E-7 L 0.00261 -0.96633 " pathEditMode="relative" rAng="0" ptsTypes="AA">
                                      <p:cBhvr>
                                        <p:cTn id="45" dur="3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48316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4.72222E-6 -2.96296E-6 L 0.42447 0.00895 " pathEditMode="relative" rAng="0" ptsTypes="AA">
                                      <p:cBhvr>
                                        <p:cTn id="56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15" y="4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path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animMotion origin="layout" path="M 1.11111E-6 1.11111E-6 L -0.57899 -0.01667 " pathEditMode="relative" rAng="0" ptsTypes="AA">
                                      <p:cBhvr>
                                        <p:cTn id="67" dur="3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58" y="-833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-3.05556E-6 -1.93091E-6 L 0.17934 0.00247 " pathEditMode="relative" rAng="0" ptsTypes="AA">
                                      <p:cBhvr>
                                        <p:cTn id="78" dur="2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23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fill="hold" nodeType="withEffect">
                                  <p:stCondLst>
                                    <p:cond delay="14500"/>
                                  </p:stCondLst>
                                  <p:childTnLst>
                                    <p:animMotion origin="layout" path="M 2.22222E-6 -5.79889E-7 L 0.14774 0.00401 " pathEditMode="relative" rAng="0" ptsTypes="AA">
                                      <p:cBhvr>
                                        <p:cTn id="89" dur="2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185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408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44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5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348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50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47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604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69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871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t>2024/10/15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175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67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9FB248C8-406F-47FE-96EE-CB3F663C86B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A07A38DD-583A-407A-A2F5-B2319CE9A6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827" y="546652"/>
            <a:ext cx="1208135" cy="1208135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DE1CFB6F-D7ED-4C3A-8661-40631494513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9348" y="175591"/>
            <a:ext cx="1251204" cy="125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0.png"/><Relationship Id="rId4" Type="http://schemas.openxmlformats.org/officeDocument/2006/relationships/image" Target="../media/image5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5.png"/><Relationship Id="rId4" Type="http://schemas.openxmlformats.org/officeDocument/2006/relationships/image" Target="../media/image40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microsoft.com/office/2007/relationships/hdphoto" Target="../media/hdphoto3.wdp"/><Relationship Id="rId9" Type="http://schemas.openxmlformats.org/officeDocument/2006/relationships/image" Target="../media/image4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53.png"/><Relationship Id="rId4" Type="http://schemas.openxmlformats.org/officeDocument/2006/relationships/image" Target="../media/image5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6"/>
            <a:ext cx="8194420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0" y="3936356"/>
            <a:ext cx="8550262" cy="282277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7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7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68" y="820060"/>
            <a:ext cx="1306896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720794" y="4900333"/>
            <a:ext cx="4579632" cy="1014213"/>
          </a:xfrm>
          <a:prstGeom prst="rect">
            <a:avLst/>
          </a:prstGeom>
          <a:noFill/>
        </p:spPr>
        <p:txBody>
          <a:bodyPr wrap="none" lIns="91208" tIns="45605" rIns="91208" bIns="45605">
            <a:spAutoFit/>
          </a:bodyPr>
          <a:lstStyle/>
          <a:p>
            <a:pPr algn="ctr">
              <a:defRPr/>
            </a:pPr>
            <a:r>
              <a:rPr lang="en-US" sz="5992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HĐTN</a:t>
            </a:r>
            <a:endParaRPr lang="vi-VN" sz="5992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4">
            <a:extLst>
              <a:ext uri="{FF2B5EF4-FFF2-40B4-BE49-F238E27FC236}">
                <a16:creationId xmlns:a16="http://schemas.microsoft.com/office/drawing/2014/main" id="{E5E2739F-4B09-4B23-8270-B90FE4EE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" y="-241779"/>
            <a:ext cx="12188116" cy="5009366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C82BBF8-FF60-485A-B25A-DD76B71D9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A28C02-A40F-4EB3-87D1-5B809EBCE509}"/>
              </a:ext>
            </a:extLst>
          </p:cNvPr>
          <p:cNvSpPr txBox="1"/>
          <p:nvPr/>
        </p:nvSpPr>
        <p:spPr>
          <a:xfrm>
            <a:off x="2228850" y="2238706"/>
            <a:ext cx="8534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8804">
              <a:defRPr/>
            </a:pP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Diễn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tiểu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phẩm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Chú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khỉ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đãng</a:t>
            </a:r>
            <a:r>
              <a:rPr lang="en-US" sz="4600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600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trí</a:t>
            </a:r>
            <a:endParaRPr lang="en-US" sz="4600" b="1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48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2CCDA5F4-BAD0-4A80-8B4D-C28F22AE4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819150"/>
            <a:ext cx="11201400" cy="5123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A4291F-243C-4CB5-ACD1-59A63D7E4A13}"/>
              </a:ext>
            </a:extLst>
          </p:cNvPr>
          <p:cNvSpPr txBox="1"/>
          <p:nvPr/>
        </p:nvSpPr>
        <p:spPr>
          <a:xfrm>
            <a:off x="3840811" y="821312"/>
            <a:ext cx="6094119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/>
            <a:r>
              <a:rPr lang="pt-BR" sz="3732" b="1" dirty="0">
                <a:solidFill>
                  <a:srgbClr val="FF0000"/>
                </a:solidFill>
                <a:latin typeface="Calibri"/>
              </a:rPr>
              <a:t>Nội dung tiểu phẩm</a:t>
            </a:r>
            <a:endParaRPr lang="en-US" sz="3732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BF34D5-C8ED-43F4-8D54-35A5D16E1C69}"/>
              </a:ext>
            </a:extLst>
          </p:cNvPr>
          <p:cNvSpPr txBox="1"/>
          <p:nvPr/>
        </p:nvSpPr>
        <p:spPr>
          <a:xfrm>
            <a:off x="1123950" y="2321406"/>
            <a:ext cx="9963149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8804"/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xửa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xưa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rừng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nọ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bận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 đình nhà 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ăn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thường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giao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nhiệm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vụ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viên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vâng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dạ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rất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ngoan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mới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dặn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kịp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đằng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kia,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hôm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nữa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rặng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đằng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kia.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mải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quên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liệu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không</a:t>
            </a:r>
            <a:r>
              <a:rPr lang="en-US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vi-VN" sz="2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44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926" y="0"/>
            <a:ext cx="804862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3802325" y="617706"/>
            <a:ext cx="5266763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Phân</a:t>
            </a:r>
            <a:r>
              <a:rPr kumimoji="0" 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vai</a:t>
            </a:r>
            <a:r>
              <a:rPr kumimoji="0" 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4798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798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libri"/>
                <a:ea typeface="+mn-ea"/>
                <a:cs typeface="+mn-cs"/>
              </a:rPr>
              <a:t>huống</a:t>
            </a:r>
            <a:endParaRPr kumimoji="0" lang="en-US" sz="4798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6D29E3-EC1C-47E7-8069-2F513C17DAE1}"/>
              </a:ext>
            </a:extLst>
          </p:cNvPr>
          <p:cNvSpPr txBox="1"/>
          <p:nvPr/>
        </p:nvSpPr>
        <p:spPr>
          <a:xfrm>
            <a:off x="3407738" y="2303178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1 HS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đóng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vai</a:t>
            </a: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chú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khỉ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đãng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trí</a:t>
            </a: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20CFF-E3AA-4C9F-AEF0-8E60E4749032}"/>
              </a:ext>
            </a:extLst>
          </p:cNvPr>
          <p:cNvSpPr txBox="1"/>
          <p:nvPr/>
        </p:nvSpPr>
        <p:spPr>
          <a:xfrm>
            <a:off x="3455363" y="2998503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rgbClr val="00B050"/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1218804">
              <a:buClr>
                <a:srgbClr val="000000"/>
              </a:buClr>
              <a:defRPr/>
            </a:pP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 HS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đóng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vai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khỉ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D0523-E61F-4B71-BE41-19FA8237A786}"/>
              </a:ext>
            </a:extLst>
          </p:cNvPr>
          <p:cNvSpPr txBox="1"/>
          <p:nvPr/>
        </p:nvSpPr>
        <p:spPr>
          <a:xfrm>
            <a:off x="3436313" y="3817653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199" b="0" i="0" u="none" strike="noStrike" kern="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3 Hs </a:t>
            </a:r>
            <a:r>
              <a:rPr kumimoji="0" lang="en-US" sz="3199" b="0" i="0" u="none" strike="noStrike" kern="0" cap="none" spc="0" normalizeH="0" baseline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đứng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chụm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nhau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thành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cây</a:t>
            </a:r>
            <a:r>
              <a:rPr kumimoji="0" lang="en-US" sz="3199" b="0" i="0" u="none" strike="noStrike" kern="0" cap="none" spc="0" normalizeH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3199" b="0" i="0" u="none" strike="noStrike" kern="0" cap="none" spc="0" normalizeH="0" noProof="0" dirty="0" err="1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Arial"/>
              </a:rPr>
              <a:t>chuối</a:t>
            </a:r>
            <a:endParaRPr kumimoji="0" lang="en-US" sz="3199" b="0" i="0" u="none" strike="noStrike" kern="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C93C7-6B6A-45F9-80B8-E41B5A0693C0}"/>
              </a:ext>
            </a:extLst>
          </p:cNvPr>
          <p:cNvSpPr txBox="1"/>
          <p:nvPr/>
        </p:nvSpPr>
        <p:spPr>
          <a:xfrm>
            <a:off x="3407738" y="4855878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 defTabSz="1218804">
              <a:buClr>
                <a:srgbClr val="000000"/>
              </a:buClr>
              <a:defRPr/>
            </a:pP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 Hs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đứng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chụm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nhau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thành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cây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hồng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562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peech Bubble: Rectangle with Corners Rounded 4">
            <a:extLst>
              <a:ext uri="{FF2B5EF4-FFF2-40B4-BE49-F238E27FC236}">
                <a16:creationId xmlns:a16="http://schemas.microsoft.com/office/drawing/2014/main" id="{69849200-78EC-4F92-AB22-E7B1C47B04D1}"/>
              </a:ext>
            </a:extLst>
          </p:cNvPr>
          <p:cNvSpPr/>
          <p:nvPr/>
        </p:nvSpPr>
        <p:spPr>
          <a:xfrm flipH="1">
            <a:off x="2685143" y="748211"/>
            <a:ext cx="8376920" cy="1766389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</a:t>
            </a: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mẹ phân công khỉ con hái chuối và hồng, các em dự đoán khỉ con có quên nữa không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45A36697-8DB4-4D74-B610-E336BFADF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7" y="2342845"/>
            <a:ext cx="3135496" cy="4169206"/>
          </a:xfrm>
          <a:prstGeom prst="rect">
            <a:avLst/>
          </a:prstGeom>
        </p:spPr>
      </p:pic>
      <p:sp>
        <p:nvSpPr>
          <p:cNvPr id="35" name="Speech Bubble: Rectangle with Corners Rounded 4">
            <a:extLst>
              <a:ext uri="{FF2B5EF4-FFF2-40B4-BE49-F238E27FC236}">
                <a16:creationId xmlns:a16="http://schemas.microsoft.com/office/drawing/2014/main" id="{D91EAEEE-5E26-44B8-A178-52AA37DB69C8}"/>
              </a:ext>
            </a:extLst>
          </p:cNvPr>
          <p:cNvSpPr/>
          <p:nvPr/>
        </p:nvSpPr>
        <p:spPr>
          <a:xfrm flipH="1">
            <a:off x="3541083" y="3314701"/>
            <a:ext cx="8060839" cy="1202828"/>
          </a:xfrm>
          <a:prstGeom prst="wedgeRoundRectCallout">
            <a:avLst>
              <a:gd name="adj1" fmla="val 46528"/>
              <a:gd name="adj2" fmla="val 77073"/>
              <a:gd name="adj3" fmla="val 16667"/>
            </a:avLst>
          </a:prstGeom>
          <a:solidFill>
            <a:schemeClr val="bg1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khuyên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khỉ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trí</a:t>
            </a:r>
            <a:endParaRPr lang="en-US" sz="4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01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9925"/>
          </a:xfrm>
          <a:prstGeom prst="rect">
            <a:avLst/>
          </a:prstGeom>
        </p:spPr>
      </p:pic>
      <p:pic>
        <p:nvPicPr>
          <p:cNvPr id="3" name="Picture 9">
            <a:extLst>
              <a:ext uri="{FF2B5EF4-FFF2-40B4-BE49-F238E27FC236}">
                <a16:creationId xmlns:a16="http://schemas.microsoft.com/office/drawing/2014/main" id="{4C80D1F5-2E62-4F4B-BBD5-9E160C1309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459" y="3847973"/>
            <a:ext cx="2114615" cy="3056323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706A63D4-011D-4886-8F86-340C6AD4D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4857" y="3943812"/>
            <a:ext cx="2242118" cy="29604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F009FF-03F9-4A63-ADED-569F0BF6F2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6763" y="1969389"/>
            <a:ext cx="698662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27D29670-7D12-415B-8DE2-10E46834B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图片 7">
            <a:extLst>
              <a:ext uri="{FF2B5EF4-FFF2-40B4-BE49-F238E27FC236}">
                <a16:creationId xmlns:a16="http://schemas.microsoft.com/office/drawing/2014/main" id="{2CCDA5F4-BAD0-4A80-8B4D-C28F22AE47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1" y="819150"/>
            <a:ext cx="11201400" cy="512333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A4291F-243C-4CB5-ACD1-59A63D7E4A13}"/>
              </a:ext>
            </a:extLst>
          </p:cNvPr>
          <p:cNvSpPr txBox="1"/>
          <p:nvPr/>
        </p:nvSpPr>
        <p:spPr>
          <a:xfrm>
            <a:off x="3088336" y="840362"/>
            <a:ext cx="6094119" cy="666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732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Kết luận</a:t>
            </a:r>
            <a:endParaRPr kumimoji="0" lang="en-US" sz="3732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BF34D5-C8ED-43F4-8D54-35A5D16E1C69}"/>
              </a:ext>
            </a:extLst>
          </p:cNvPr>
          <p:cNvSpPr txBox="1"/>
          <p:nvPr/>
        </p:nvSpPr>
        <p:spPr>
          <a:xfrm>
            <a:off x="1123950" y="2321406"/>
            <a:ext cx="99631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Cuốn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sổ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quý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Nhắc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hàng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gian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lãng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–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ngay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2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484" y="4738142"/>
            <a:ext cx="1397394" cy="1745481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组合 15"/>
          <p:cNvGrpSpPr/>
          <p:nvPr/>
        </p:nvGrpSpPr>
        <p:grpSpPr>
          <a:xfrm>
            <a:off x="10767887" y="2199575"/>
            <a:ext cx="617813" cy="825709"/>
            <a:chOff x="-2033679" y="889419"/>
            <a:chExt cx="463503" cy="619473"/>
          </a:xfrm>
        </p:grpSpPr>
        <p:pic>
          <p:nvPicPr>
            <p:cNvPr id="17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组合 18"/>
          <p:cNvGrpSpPr/>
          <p:nvPr/>
        </p:nvGrpSpPr>
        <p:grpSpPr>
          <a:xfrm>
            <a:off x="9055799" y="466126"/>
            <a:ext cx="617813" cy="825709"/>
            <a:chOff x="-2033679" y="889419"/>
            <a:chExt cx="463503" cy="619473"/>
          </a:xfrm>
        </p:grpSpPr>
        <p:pic>
          <p:nvPicPr>
            <p:cNvPr id="2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44478">
            <a:off x="-11339" y="-181485"/>
            <a:ext cx="2646840" cy="2646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3732" y="801939"/>
            <a:ext cx="9514653" cy="497205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组合 28"/>
          <p:cNvGrpSpPr/>
          <p:nvPr/>
        </p:nvGrpSpPr>
        <p:grpSpPr>
          <a:xfrm>
            <a:off x="1052338" y="2987424"/>
            <a:ext cx="617813" cy="825709"/>
            <a:chOff x="-2033679" y="889419"/>
            <a:chExt cx="463503" cy="619473"/>
          </a:xfrm>
        </p:grpSpPr>
        <p:pic>
          <p:nvPicPr>
            <p:cNvPr id="30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组合 31"/>
          <p:cNvGrpSpPr/>
          <p:nvPr/>
        </p:nvGrpSpPr>
        <p:grpSpPr>
          <a:xfrm>
            <a:off x="1823531" y="2305506"/>
            <a:ext cx="617813" cy="825709"/>
            <a:chOff x="-2033679" y="889419"/>
            <a:chExt cx="463503" cy="619473"/>
          </a:xfrm>
        </p:grpSpPr>
        <p:pic>
          <p:nvPicPr>
            <p:cNvPr id="3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组合 34"/>
          <p:cNvGrpSpPr/>
          <p:nvPr/>
        </p:nvGrpSpPr>
        <p:grpSpPr>
          <a:xfrm>
            <a:off x="2132437" y="3356554"/>
            <a:ext cx="617813" cy="825709"/>
            <a:chOff x="-2033679" y="889419"/>
            <a:chExt cx="463503" cy="619473"/>
          </a:xfrm>
        </p:grpSpPr>
        <p:pic>
          <p:nvPicPr>
            <p:cNvPr id="36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组合 21"/>
          <p:cNvGrpSpPr/>
          <p:nvPr/>
        </p:nvGrpSpPr>
        <p:grpSpPr>
          <a:xfrm>
            <a:off x="11668613" y="5754974"/>
            <a:ext cx="662353" cy="910740"/>
            <a:chOff x="-2033679" y="889419"/>
            <a:chExt cx="463503" cy="619473"/>
          </a:xfrm>
        </p:grpSpPr>
        <p:pic>
          <p:nvPicPr>
            <p:cNvPr id="23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008"/>
            <a:stretch/>
          </p:blipFill>
          <p:spPr bwMode="auto">
            <a:xfrm>
              <a:off x="-2033679" y="889419"/>
              <a:ext cx="463503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0" descr="E:\丫头\png\小人\卡通类素材\ry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992"/>
            <a:stretch/>
          </p:blipFill>
          <p:spPr bwMode="auto">
            <a:xfrm>
              <a:off x="-1995208" y="1220892"/>
              <a:ext cx="355608" cy="28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846EF1C4-C31B-49A2-9711-AB3125A05B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25521" y="1902567"/>
            <a:ext cx="7626757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9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A077F2B5-1C1F-414D-A509-A7E8B023C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40" y="40869"/>
            <a:ext cx="11796049" cy="610482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形 9">
            <a:extLst>
              <a:ext uri="{FF2B5EF4-FFF2-40B4-BE49-F238E27FC236}">
                <a16:creationId xmlns:a16="http://schemas.microsoft.com/office/drawing/2014/main" id="{2E679692-01BA-4BAF-AD3A-500BB392D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3411" y="973217"/>
            <a:ext cx="2227883" cy="3590592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771FC75-CC94-47EB-9898-A3809D3F02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图形 4">
            <a:extLst>
              <a:ext uri="{FF2B5EF4-FFF2-40B4-BE49-F238E27FC236}">
                <a16:creationId xmlns:a16="http://schemas.microsoft.com/office/drawing/2014/main" id="{05D4CBB6-1193-496B-946A-12F0813569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544202" y="3101769"/>
            <a:ext cx="5397006" cy="37502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77DAFE4-C2C5-402C-8382-3CF826233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343892" flipH="1">
            <a:off x="9831588" y="117671"/>
            <a:ext cx="2129472" cy="21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A5C334-609F-4D2A-A907-7D8BB22400AB}"/>
              </a:ext>
            </a:extLst>
          </p:cNvPr>
          <p:cNvSpPr txBox="1"/>
          <p:nvPr/>
        </p:nvSpPr>
        <p:spPr>
          <a:xfrm>
            <a:off x="4181395" y="1024227"/>
            <a:ext cx="889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/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Thứ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ngày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tháng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…</a:t>
            </a:r>
            <a:r>
              <a:rPr lang="en-US" sz="32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năm</a:t>
            </a:r>
            <a:r>
              <a:rPr lang="en-US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+mj-lt"/>
              </a:rPr>
              <a:t> 2022</a:t>
            </a:r>
          </a:p>
        </p:txBody>
      </p:sp>
      <p:pic>
        <p:nvPicPr>
          <p:cNvPr id="12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CCDA6E66-0D99-4448-AB35-FB56E0FEF28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9683981" y="5040878"/>
            <a:ext cx="2161537" cy="17388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7768B3-BDEA-4DA3-88C6-E1FD24A92EE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8242" y="1753334"/>
            <a:ext cx="5505165" cy="646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259249-09BE-460B-BBCE-28222367A5F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19777" y="2712277"/>
            <a:ext cx="6504996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93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468;p22">
            <a:extLst>
              <a:ext uri="{FF2B5EF4-FFF2-40B4-BE49-F238E27FC236}">
                <a16:creationId xmlns:a16="http://schemas.microsoft.com/office/drawing/2014/main" id="{3F1ABE09-E724-4D3A-9295-1F91B2C9407E}"/>
              </a:ext>
            </a:extLst>
          </p:cNvPr>
          <p:cNvGrpSpPr/>
          <p:nvPr/>
        </p:nvGrpSpPr>
        <p:grpSpPr>
          <a:xfrm>
            <a:off x="3558496" y="1663060"/>
            <a:ext cx="539531" cy="933639"/>
            <a:chOff x="1689271" y="684050"/>
            <a:chExt cx="959791" cy="1660885"/>
          </a:xfrm>
        </p:grpSpPr>
        <p:sp>
          <p:nvSpPr>
            <p:cNvPr id="9" name="Google Shape;469;p22">
              <a:extLst>
                <a:ext uri="{FF2B5EF4-FFF2-40B4-BE49-F238E27FC236}">
                  <a16:creationId xmlns:a16="http://schemas.microsoft.com/office/drawing/2014/main" id="{6B8A55B7-2677-4C74-88DD-E5A90380D5D1}"/>
                </a:ext>
              </a:extLst>
            </p:cNvPr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0" name="Google Shape;470;p22">
              <a:extLst>
                <a:ext uri="{FF2B5EF4-FFF2-40B4-BE49-F238E27FC236}">
                  <a16:creationId xmlns:a16="http://schemas.microsoft.com/office/drawing/2014/main" id="{30D62D26-FEFC-4762-9A23-DF5F415D11D9}"/>
                </a:ext>
              </a:extLst>
            </p:cNvPr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1" name="Google Shape;471;p22">
              <a:extLst>
                <a:ext uri="{FF2B5EF4-FFF2-40B4-BE49-F238E27FC236}">
                  <a16:creationId xmlns:a16="http://schemas.microsoft.com/office/drawing/2014/main" id="{D09D93D5-043C-4D20-B0FC-9F38447E9536}"/>
                </a:ext>
              </a:extLst>
            </p:cNvPr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4" name="Google Shape;472;p22">
              <a:extLst>
                <a:ext uri="{FF2B5EF4-FFF2-40B4-BE49-F238E27FC236}">
                  <a16:creationId xmlns:a16="http://schemas.microsoft.com/office/drawing/2014/main" id="{08455B70-8FD6-4151-BA64-813DFA3103D0}"/>
                </a:ext>
              </a:extLst>
            </p:cNvPr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5" name="Google Shape;473;p22">
              <a:extLst>
                <a:ext uri="{FF2B5EF4-FFF2-40B4-BE49-F238E27FC236}">
                  <a16:creationId xmlns:a16="http://schemas.microsoft.com/office/drawing/2014/main" id="{8EB0DDB5-7E0D-4D11-880B-203FEC829D40}"/>
                </a:ext>
              </a:extLst>
            </p:cNvPr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6" name="Google Shape;474;p22">
              <a:extLst>
                <a:ext uri="{FF2B5EF4-FFF2-40B4-BE49-F238E27FC236}">
                  <a16:creationId xmlns:a16="http://schemas.microsoft.com/office/drawing/2014/main" id="{94B8715C-CFB1-414E-B9EF-F27AD0999F89}"/>
                </a:ext>
              </a:extLst>
            </p:cNvPr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7" name="Google Shape;475;p22">
              <a:extLst>
                <a:ext uri="{FF2B5EF4-FFF2-40B4-BE49-F238E27FC236}">
                  <a16:creationId xmlns:a16="http://schemas.microsoft.com/office/drawing/2014/main" id="{8F71B175-9793-4531-8989-359E0F925D84}"/>
                </a:ext>
              </a:extLst>
            </p:cNvPr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8" name="Google Shape;476;p22">
              <a:extLst>
                <a:ext uri="{FF2B5EF4-FFF2-40B4-BE49-F238E27FC236}">
                  <a16:creationId xmlns:a16="http://schemas.microsoft.com/office/drawing/2014/main" id="{603E6150-929A-4DBF-806C-A2A133B848E5}"/>
                </a:ext>
              </a:extLst>
            </p:cNvPr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19" name="Google Shape;477;p22">
              <a:extLst>
                <a:ext uri="{FF2B5EF4-FFF2-40B4-BE49-F238E27FC236}">
                  <a16:creationId xmlns:a16="http://schemas.microsoft.com/office/drawing/2014/main" id="{CA2BDE6B-DE2C-4EEF-AA39-F63596182D9D}"/>
                </a:ext>
              </a:extLst>
            </p:cNvPr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Google Shape;478;p22">
              <a:extLst>
                <a:ext uri="{FF2B5EF4-FFF2-40B4-BE49-F238E27FC236}">
                  <a16:creationId xmlns:a16="http://schemas.microsoft.com/office/drawing/2014/main" id="{BD8F3AC0-8428-4871-9722-A2EF1B5BBF36}"/>
                </a:ext>
              </a:extLst>
            </p:cNvPr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1" name="Google Shape;479;p22">
              <a:extLst>
                <a:ext uri="{FF2B5EF4-FFF2-40B4-BE49-F238E27FC236}">
                  <a16:creationId xmlns:a16="http://schemas.microsoft.com/office/drawing/2014/main" id="{85A40095-61F0-4301-A8B5-6380DC07C918}"/>
                </a:ext>
              </a:extLst>
            </p:cNvPr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2" name="Google Shape;480;p22">
              <a:extLst>
                <a:ext uri="{FF2B5EF4-FFF2-40B4-BE49-F238E27FC236}">
                  <a16:creationId xmlns:a16="http://schemas.microsoft.com/office/drawing/2014/main" id="{78E05FAE-2BF7-4F4D-B5B2-D35FA3FB819F}"/>
                </a:ext>
              </a:extLst>
            </p:cNvPr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481;p22">
              <a:extLst>
                <a:ext uri="{FF2B5EF4-FFF2-40B4-BE49-F238E27FC236}">
                  <a16:creationId xmlns:a16="http://schemas.microsoft.com/office/drawing/2014/main" id="{A7800328-CAA3-416A-AC4B-887890F09884}"/>
                </a:ext>
              </a:extLst>
            </p:cNvPr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4" name="Google Shape;482;p22">
            <a:extLst>
              <a:ext uri="{FF2B5EF4-FFF2-40B4-BE49-F238E27FC236}">
                <a16:creationId xmlns:a16="http://schemas.microsoft.com/office/drawing/2014/main" id="{9DBF144A-C8C4-47F6-8995-7BBEE1D57F73}"/>
              </a:ext>
            </a:extLst>
          </p:cNvPr>
          <p:cNvGrpSpPr/>
          <p:nvPr/>
        </p:nvGrpSpPr>
        <p:grpSpPr>
          <a:xfrm>
            <a:off x="8347898" y="4010661"/>
            <a:ext cx="760567" cy="895500"/>
            <a:chOff x="1624375" y="2524866"/>
            <a:chExt cx="1353000" cy="1593039"/>
          </a:xfrm>
        </p:grpSpPr>
        <p:sp>
          <p:nvSpPr>
            <p:cNvPr id="25" name="Google Shape;483;p22">
              <a:extLst>
                <a:ext uri="{FF2B5EF4-FFF2-40B4-BE49-F238E27FC236}">
                  <a16:creationId xmlns:a16="http://schemas.microsoft.com/office/drawing/2014/main" id="{0F345E6B-A44D-40CC-B760-2650B3828757}"/>
                </a:ext>
              </a:extLst>
            </p:cNvPr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Google Shape;484;p22">
              <a:extLst>
                <a:ext uri="{FF2B5EF4-FFF2-40B4-BE49-F238E27FC236}">
                  <a16:creationId xmlns:a16="http://schemas.microsoft.com/office/drawing/2014/main" id="{AC4F1AF3-E424-432E-93C0-94850C2DCAEA}"/>
                </a:ext>
              </a:extLst>
            </p:cNvPr>
            <p:cNvSpPr/>
            <p:nvPr/>
          </p:nvSpPr>
          <p:spPr>
            <a:xfrm>
              <a:off x="1691041" y="2594186"/>
              <a:ext cx="1213769" cy="144326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7" name="Google Shape;485;p22">
              <a:extLst>
                <a:ext uri="{FF2B5EF4-FFF2-40B4-BE49-F238E27FC236}">
                  <a16:creationId xmlns:a16="http://schemas.microsoft.com/office/drawing/2014/main" id="{E9CD4AAC-ADF8-4DAF-8C70-0F2E51E7E5B0}"/>
                </a:ext>
              </a:extLst>
            </p:cNvPr>
            <p:cNvSpPr/>
            <p:nvPr/>
          </p:nvSpPr>
          <p:spPr>
            <a:xfrm>
              <a:off x="2535129" y="2597210"/>
              <a:ext cx="184510" cy="60773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8" name="Google Shape;486;p22">
              <a:extLst>
                <a:ext uri="{FF2B5EF4-FFF2-40B4-BE49-F238E27FC236}">
                  <a16:creationId xmlns:a16="http://schemas.microsoft.com/office/drawing/2014/main" id="{35AEE323-041A-4C37-890A-74C104A074C9}"/>
                </a:ext>
              </a:extLst>
            </p:cNvPr>
            <p:cNvSpPr/>
            <p:nvPr/>
          </p:nvSpPr>
          <p:spPr>
            <a:xfrm>
              <a:off x="1733370" y="3547337"/>
              <a:ext cx="546598" cy="118139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9" name="Google Shape;487;p22">
              <a:extLst>
                <a:ext uri="{FF2B5EF4-FFF2-40B4-BE49-F238E27FC236}">
                  <a16:creationId xmlns:a16="http://schemas.microsoft.com/office/drawing/2014/main" id="{5CC77CDE-08B9-42A5-8199-89BC4D280649}"/>
                </a:ext>
              </a:extLst>
            </p:cNvPr>
            <p:cNvSpPr/>
            <p:nvPr/>
          </p:nvSpPr>
          <p:spPr>
            <a:xfrm>
              <a:off x="1699595" y="3365114"/>
              <a:ext cx="609281" cy="300363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0" name="Google Shape;488;p22">
              <a:extLst>
                <a:ext uri="{FF2B5EF4-FFF2-40B4-BE49-F238E27FC236}">
                  <a16:creationId xmlns:a16="http://schemas.microsoft.com/office/drawing/2014/main" id="{F0E2A474-D2F9-44AA-88BB-6E1DE255414D}"/>
                </a:ext>
              </a:extLst>
            </p:cNvPr>
            <p:cNvSpPr/>
            <p:nvPr/>
          </p:nvSpPr>
          <p:spPr>
            <a:xfrm>
              <a:off x="2344571" y="3526762"/>
              <a:ext cx="543353" cy="5105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1" name="Google Shape;489;p22">
              <a:extLst>
                <a:ext uri="{FF2B5EF4-FFF2-40B4-BE49-F238E27FC236}">
                  <a16:creationId xmlns:a16="http://schemas.microsoft.com/office/drawing/2014/main" id="{C3C56156-D3C3-4C2C-9E4A-2773A54808FE}"/>
                </a:ext>
              </a:extLst>
            </p:cNvPr>
            <p:cNvSpPr/>
            <p:nvPr/>
          </p:nvSpPr>
          <p:spPr>
            <a:xfrm>
              <a:off x="2297079" y="3488562"/>
              <a:ext cx="593057" cy="548737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2" name="Google Shape;490;p22">
              <a:extLst>
                <a:ext uri="{FF2B5EF4-FFF2-40B4-BE49-F238E27FC236}">
                  <a16:creationId xmlns:a16="http://schemas.microsoft.com/office/drawing/2014/main" id="{3A0FED02-6EA0-43A0-849B-3CCAB943DE3B}"/>
                </a:ext>
              </a:extLst>
            </p:cNvPr>
            <p:cNvSpPr/>
            <p:nvPr/>
          </p:nvSpPr>
          <p:spPr>
            <a:xfrm>
              <a:off x="2146934" y="2907306"/>
              <a:ext cx="235173" cy="35618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3" name="Google Shape;491;p22">
              <a:extLst>
                <a:ext uri="{FF2B5EF4-FFF2-40B4-BE49-F238E27FC236}">
                  <a16:creationId xmlns:a16="http://schemas.microsoft.com/office/drawing/2014/main" id="{BDDCEC41-6CC2-41DF-9A05-A77D7232B25C}"/>
                </a:ext>
              </a:extLst>
            </p:cNvPr>
            <p:cNvSpPr/>
            <p:nvPr/>
          </p:nvSpPr>
          <p:spPr>
            <a:xfrm>
              <a:off x="1944651" y="2993661"/>
              <a:ext cx="167622" cy="273225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Google Shape;492;p22">
              <a:extLst>
                <a:ext uri="{FF2B5EF4-FFF2-40B4-BE49-F238E27FC236}">
                  <a16:creationId xmlns:a16="http://schemas.microsoft.com/office/drawing/2014/main" id="{80B5FC08-2F3C-4B4A-9D17-FD79478A4E45}"/>
                </a:ext>
              </a:extLst>
            </p:cNvPr>
            <p:cNvSpPr/>
            <p:nvPr/>
          </p:nvSpPr>
          <p:spPr>
            <a:xfrm>
              <a:off x="1962644" y="3182374"/>
              <a:ext cx="71385" cy="8237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5" name="Google Shape;493;p22">
              <a:extLst>
                <a:ext uri="{FF2B5EF4-FFF2-40B4-BE49-F238E27FC236}">
                  <a16:creationId xmlns:a16="http://schemas.microsoft.com/office/drawing/2014/main" id="{970116BD-4F5C-4AAB-BF41-591E9DD8DB22}"/>
                </a:ext>
              </a:extLst>
            </p:cNvPr>
            <p:cNvSpPr/>
            <p:nvPr/>
          </p:nvSpPr>
          <p:spPr>
            <a:xfrm>
              <a:off x="1997452" y="3007452"/>
              <a:ext cx="90190" cy="151472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6" name="Google Shape;494;p22">
              <a:extLst>
                <a:ext uri="{FF2B5EF4-FFF2-40B4-BE49-F238E27FC236}">
                  <a16:creationId xmlns:a16="http://schemas.microsoft.com/office/drawing/2014/main" id="{A6AD990E-B12E-4F4D-A5D6-2ACFCD910929}"/>
                </a:ext>
              </a:extLst>
            </p:cNvPr>
            <p:cNvSpPr/>
            <p:nvPr/>
          </p:nvSpPr>
          <p:spPr>
            <a:xfrm>
              <a:off x="2495823" y="2993661"/>
              <a:ext cx="167917" cy="273225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7" name="Google Shape;495;p22">
              <a:extLst>
                <a:ext uri="{FF2B5EF4-FFF2-40B4-BE49-F238E27FC236}">
                  <a16:creationId xmlns:a16="http://schemas.microsoft.com/office/drawing/2014/main" id="{5C9E9271-3F36-499C-A9EB-BDDFAC4C920A}"/>
                </a:ext>
              </a:extLst>
            </p:cNvPr>
            <p:cNvSpPr/>
            <p:nvPr/>
          </p:nvSpPr>
          <p:spPr>
            <a:xfrm>
              <a:off x="2514112" y="3182374"/>
              <a:ext cx="71311" cy="8237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8" name="Google Shape;496;p22">
              <a:extLst>
                <a:ext uri="{FF2B5EF4-FFF2-40B4-BE49-F238E27FC236}">
                  <a16:creationId xmlns:a16="http://schemas.microsoft.com/office/drawing/2014/main" id="{A4FE1706-B7B3-4D74-900A-003D70155CFC}"/>
                </a:ext>
              </a:extLst>
            </p:cNvPr>
            <p:cNvSpPr/>
            <p:nvPr/>
          </p:nvSpPr>
          <p:spPr>
            <a:xfrm>
              <a:off x="2548846" y="3007452"/>
              <a:ext cx="90264" cy="151472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9" name="Google Shape;497;p22">
              <a:extLst>
                <a:ext uri="{FF2B5EF4-FFF2-40B4-BE49-F238E27FC236}">
                  <a16:creationId xmlns:a16="http://schemas.microsoft.com/office/drawing/2014/main" id="{7175CE07-29B5-4887-B553-938C81469D9E}"/>
                </a:ext>
              </a:extLst>
            </p:cNvPr>
            <p:cNvSpPr/>
            <p:nvPr/>
          </p:nvSpPr>
          <p:spPr>
            <a:xfrm>
              <a:off x="1868398" y="3289452"/>
              <a:ext cx="152652" cy="115632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0" name="Google Shape;498;p22">
              <a:extLst>
                <a:ext uri="{FF2B5EF4-FFF2-40B4-BE49-F238E27FC236}">
                  <a16:creationId xmlns:a16="http://schemas.microsoft.com/office/drawing/2014/main" id="{6E53797A-A956-45D6-9E88-BBD6C05A5D08}"/>
                </a:ext>
              </a:extLst>
            </p:cNvPr>
            <p:cNvSpPr/>
            <p:nvPr/>
          </p:nvSpPr>
          <p:spPr>
            <a:xfrm>
              <a:off x="2533433" y="3289452"/>
              <a:ext cx="152431" cy="115632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1" name="Google Shape;499;p22">
              <a:extLst>
                <a:ext uri="{FF2B5EF4-FFF2-40B4-BE49-F238E27FC236}">
                  <a16:creationId xmlns:a16="http://schemas.microsoft.com/office/drawing/2014/main" id="{1F61D60B-6700-4AC9-99DD-82ABB87E6967}"/>
                </a:ext>
              </a:extLst>
            </p:cNvPr>
            <p:cNvSpPr/>
            <p:nvPr/>
          </p:nvSpPr>
          <p:spPr>
            <a:xfrm>
              <a:off x="2226726" y="3307077"/>
              <a:ext cx="98081" cy="98007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42" name="Google Shape;500;p22">
            <a:extLst>
              <a:ext uri="{FF2B5EF4-FFF2-40B4-BE49-F238E27FC236}">
                <a16:creationId xmlns:a16="http://schemas.microsoft.com/office/drawing/2014/main" id="{A34C461A-8DDA-4714-827B-CE6DA3758022}"/>
              </a:ext>
            </a:extLst>
          </p:cNvPr>
          <p:cNvGrpSpPr/>
          <p:nvPr/>
        </p:nvGrpSpPr>
        <p:grpSpPr>
          <a:xfrm>
            <a:off x="3529209" y="3997187"/>
            <a:ext cx="663853" cy="908973"/>
            <a:chOff x="4836718" y="719374"/>
            <a:chExt cx="1180952" cy="1617007"/>
          </a:xfrm>
        </p:grpSpPr>
        <p:sp>
          <p:nvSpPr>
            <p:cNvPr id="43" name="Google Shape;501;p22">
              <a:extLst>
                <a:ext uri="{FF2B5EF4-FFF2-40B4-BE49-F238E27FC236}">
                  <a16:creationId xmlns:a16="http://schemas.microsoft.com/office/drawing/2014/main" id="{196E4BCF-7898-4480-A3D6-8A33E49E8AE7}"/>
                </a:ext>
              </a:extLst>
            </p:cNvPr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4" name="Google Shape;502;p22">
              <a:extLst>
                <a:ext uri="{FF2B5EF4-FFF2-40B4-BE49-F238E27FC236}">
                  <a16:creationId xmlns:a16="http://schemas.microsoft.com/office/drawing/2014/main" id="{94E7A280-BF31-43B2-B937-EABFEB53757F}"/>
                </a:ext>
              </a:extLst>
            </p:cNvPr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5" name="Google Shape;503;p22">
              <a:extLst>
                <a:ext uri="{FF2B5EF4-FFF2-40B4-BE49-F238E27FC236}">
                  <a16:creationId xmlns:a16="http://schemas.microsoft.com/office/drawing/2014/main" id="{DBF120C2-DCB9-4B42-AF85-0FB10D2F52ED}"/>
                </a:ext>
              </a:extLst>
            </p:cNvPr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6" name="Google Shape;504;p22">
              <a:extLst>
                <a:ext uri="{FF2B5EF4-FFF2-40B4-BE49-F238E27FC236}">
                  <a16:creationId xmlns:a16="http://schemas.microsoft.com/office/drawing/2014/main" id="{C6E21D19-78A3-4DBF-A9D3-10D5217694E3}"/>
                </a:ext>
              </a:extLst>
            </p:cNvPr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7" name="Google Shape;505;p22">
              <a:extLst>
                <a:ext uri="{FF2B5EF4-FFF2-40B4-BE49-F238E27FC236}">
                  <a16:creationId xmlns:a16="http://schemas.microsoft.com/office/drawing/2014/main" id="{11699E21-C5FE-46BF-AF01-924522055452}"/>
                </a:ext>
              </a:extLst>
            </p:cNvPr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8" name="Google Shape;506;p22">
              <a:extLst>
                <a:ext uri="{FF2B5EF4-FFF2-40B4-BE49-F238E27FC236}">
                  <a16:creationId xmlns:a16="http://schemas.microsoft.com/office/drawing/2014/main" id="{4364B3A4-E8FE-436D-B24B-A37FD363AC99}"/>
                </a:ext>
              </a:extLst>
            </p:cNvPr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49" name="Google Shape;507;p22">
              <a:extLst>
                <a:ext uri="{FF2B5EF4-FFF2-40B4-BE49-F238E27FC236}">
                  <a16:creationId xmlns:a16="http://schemas.microsoft.com/office/drawing/2014/main" id="{523F3DA5-10A2-4535-BFFB-9AC5B7D9275F}"/>
                </a:ext>
              </a:extLst>
            </p:cNvPr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0" name="Google Shape;508;p22">
              <a:extLst>
                <a:ext uri="{FF2B5EF4-FFF2-40B4-BE49-F238E27FC236}">
                  <a16:creationId xmlns:a16="http://schemas.microsoft.com/office/drawing/2014/main" id="{E8CA8609-66C7-4BFB-A0D6-3E17FF9276B3}"/>
                </a:ext>
              </a:extLst>
            </p:cNvPr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1" name="Google Shape;509;p22">
              <a:extLst>
                <a:ext uri="{FF2B5EF4-FFF2-40B4-BE49-F238E27FC236}">
                  <a16:creationId xmlns:a16="http://schemas.microsoft.com/office/drawing/2014/main" id="{22BF5B78-FD7A-4353-860D-289008D27B74}"/>
                </a:ext>
              </a:extLst>
            </p:cNvPr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2" name="Google Shape;510;p22">
              <a:extLst>
                <a:ext uri="{FF2B5EF4-FFF2-40B4-BE49-F238E27FC236}">
                  <a16:creationId xmlns:a16="http://schemas.microsoft.com/office/drawing/2014/main" id="{F39F7BAB-9BE2-4B26-BBF6-C8BCEB601BB9}"/>
                </a:ext>
              </a:extLst>
            </p:cNvPr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3" name="Google Shape;511;p22">
              <a:extLst>
                <a:ext uri="{FF2B5EF4-FFF2-40B4-BE49-F238E27FC236}">
                  <a16:creationId xmlns:a16="http://schemas.microsoft.com/office/drawing/2014/main" id="{97A5B684-B086-451B-9F21-792994034481}"/>
                </a:ext>
              </a:extLst>
            </p:cNvPr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4" name="Google Shape;512;p22">
              <a:extLst>
                <a:ext uri="{FF2B5EF4-FFF2-40B4-BE49-F238E27FC236}">
                  <a16:creationId xmlns:a16="http://schemas.microsoft.com/office/drawing/2014/main" id="{A8515BD7-0A6A-4AA3-BB4B-9877ADB08F4D}"/>
                </a:ext>
              </a:extLst>
            </p:cNvPr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5" name="Google Shape;513;p22">
              <a:extLst>
                <a:ext uri="{FF2B5EF4-FFF2-40B4-BE49-F238E27FC236}">
                  <a16:creationId xmlns:a16="http://schemas.microsoft.com/office/drawing/2014/main" id="{DDEE3C49-14CA-412E-85A9-D3EEE361BB6F}"/>
                </a:ext>
              </a:extLst>
            </p:cNvPr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6" name="Google Shape;514;p22">
              <a:extLst>
                <a:ext uri="{FF2B5EF4-FFF2-40B4-BE49-F238E27FC236}">
                  <a16:creationId xmlns:a16="http://schemas.microsoft.com/office/drawing/2014/main" id="{8EBEA2A7-698F-4A5F-92DD-A430D05E1D5F}"/>
                </a:ext>
              </a:extLst>
            </p:cNvPr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7" name="Google Shape;515;p22">
              <a:extLst>
                <a:ext uri="{FF2B5EF4-FFF2-40B4-BE49-F238E27FC236}">
                  <a16:creationId xmlns:a16="http://schemas.microsoft.com/office/drawing/2014/main" id="{C30645F8-8FD8-48FA-BBB0-8AD2A84C90E5}"/>
                </a:ext>
              </a:extLst>
            </p:cNvPr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58" name="Google Shape;516;p22">
            <a:extLst>
              <a:ext uri="{FF2B5EF4-FFF2-40B4-BE49-F238E27FC236}">
                <a16:creationId xmlns:a16="http://schemas.microsoft.com/office/drawing/2014/main" id="{F2718354-BA15-4C46-BAED-4C8059AB289F}"/>
              </a:ext>
            </a:extLst>
          </p:cNvPr>
          <p:cNvGrpSpPr/>
          <p:nvPr/>
        </p:nvGrpSpPr>
        <p:grpSpPr>
          <a:xfrm>
            <a:off x="8267498" y="1673172"/>
            <a:ext cx="759429" cy="913387"/>
            <a:chOff x="3368409" y="1154615"/>
            <a:chExt cx="994364" cy="1195950"/>
          </a:xfrm>
        </p:grpSpPr>
        <p:sp>
          <p:nvSpPr>
            <p:cNvPr id="59" name="Google Shape;517;p22">
              <a:extLst>
                <a:ext uri="{FF2B5EF4-FFF2-40B4-BE49-F238E27FC236}">
                  <a16:creationId xmlns:a16="http://schemas.microsoft.com/office/drawing/2014/main" id="{4BA1EDB3-23BE-4295-8025-4B28050EC700}"/>
                </a:ext>
              </a:extLst>
            </p:cNvPr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0" name="Google Shape;518;p22">
              <a:extLst>
                <a:ext uri="{FF2B5EF4-FFF2-40B4-BE49-F238E27FC236}">
                  <a16:creationId xmlns:a16="http://schemas.microsoft.com/office/drawing/2014/main" id="{467E5D89-7C41-4FC9-9908-6BDBA3E5BAC5}"/>
                </a:ext>
              </a:extLst>
            </p:cNvPr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1" name="Google Shape;519;p22">
              <a:extLst>
                <a:ext uri="{FF2B5EF4-FFF2-40B4-BE49-F238E27FC236}">
                  <a16:creationId xmlns:a16="http://schemas.microsoft.com/office/drawing/2014/main" id="{C65E65F7-4ACF-4889-B1CB-DF2E8DE2C9D3}"/>
                </a:ext>
              </a:extLst>
            </p:cNvPr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2" name="Google Shape;520;p22">
              <a:extLst>
                <a:ext uri="{FF2B5EF4-FFF2-40B4-BE49-F238E27FC236}">
                  <a16:creationId xmlns:a16="http://schemas.microsoft.com/office/drawing/2014/main" id="{B3727CE1-258E-422B-AFB9-A7BC7231CDBA}"/>
                </a:ext>
              </a:extLst>
            </p:cNvPr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3" name="Google Shape;521;p22">
              <a:extLst>
                <a:ext uri="{FF2B5EF4-FFF2-40B4-BE49-F238E27FC236}">
                  <a16:creationId xmlns:a16="http://schemas.microsoft.com/office/drawing/2014/main" id="{2B3DF87D-B3FD-48B2-B12F-A9D8CE4AB980}"/>
                </a:ext>
              </a:extLst>
            </p:cNvPr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4" name="Google Shape;522;p22">
              <a:extLst>
                <a:ext uri="{FF2B5EF4-FFF2-40B4-BE49-F238E27FC236}">
                  <a16:creationId xmlns:a16="http://schemas.microsoft.com/office/drawing/2014/main" id="{DE05BF4C-A68D-4DD0-B717-939C0B3D704A}"/>
                </a:ext>
              </a:extLst>
            </p:cNvPr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5" name="Google Shape;523;p22">
              <a:extLst>
                <a:ext uri="{FF2B5EF4-FFF2-40B4-BE49-F238E27FC236}">
                  <a16:creationId xmlns:a16="http://schemas.microsoft.com/office/drawing/2014/main" id="{E0CF05D0-8409-4C30-B91E-6FF2A8B19069}"/>
                </a:ext>
              </a:extLst>
            </p:cNvPr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6" name="Google Shape;524;p22">
              <a:extLst>
                <a:ext uri="{FF2B5EF4-FFF2-40B4-BE49-F238E27FC236}">
                  <a16:creationId xmlns:a16="http://schemas.microsoft.com/office/drawing/2014/main" id="{C932AE8E-AFD6-4CD2-8496-53D606A54612}"/>
                </a:ext>
              </a:extLst>
            </p:cNvPr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7" name="Google Shape;525;p22">
              <a:extLst>
                <a:ext uri="{FF2B5EF4-FFF2-40B4-BE49-F238E27FC236}">
                  <a16:creationId xmlns:a16="http://schemas.microsoft.com/office/drawing/2014/main" id="{E5E8E0F0-97AF-49AB-BD4C-809B9B6AD3BA}"/>
                </a:ext>
              </a:extLst>
            </p:cNvPr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8" name="Google Shape;526;p22">
              <a:extLst>
                <a:ext uri="{FF2B5EF4-FFF2-40B4-BE49-F238E27FC236}">
                  <a16:creationId xmlns:a16="http://schemas.microsoft.com/office/drawing/2014/main" id="{1106695D-D438-4D61-94F3-195F98578C51}"/>
                </a:ext>
              </a:extLst>
            </p:cNvPr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69" name="Google Shape;527;p22">
              <a:extLst>
                <a:ext uri="{FF2B5EF4-FFF2-40B4-BE49-F238E27FC236}">
                  <a16:creationId xmlns:a16="http://schemas.microsoft.com/office/drawing/2014/main" id="{5FC81073-AE04-441F-AD65-380B473263AE}"/>
                </a:ext>
              </a:extLst>
            </p:cNvPr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0" name="Google Shape;528;p22">
              <a:extLst>
                <a:ext uri="{FF2B5EF4-FFF2-40B4-BE49-F238E27FC236}">
                  <a16:creationId xmlns:a16="http://schemas.microsoft.com/office/drawing/2014/main" id="{30E1A62A-FD50-4EF0-832F-19B123A7780F}"/>
                </a:ext>
              </a:extLst>
            </p:cNvPr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1" name="Google Shape;529;p22">
              <a:extLst>
                <a:ext uri="{FF2B5EF4-FFF2-40B4-BE49-F238E27FC236}">
                  <a16:creationId xmlns:a16="http://schemas.microsoft.com/office/drawing/2014/main" id="{878D7FC0-96C1-43A8-B104-EBE905B88F83}"/>
                </a:ext>
              </a:extLst>
            </p:cNvPr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" name="Google Shape;530;p22">
              <a:extLst>
                <a:ext uri="{FF2B5EF4-FFF2-40B4-BE49-F238E27FC236}">
                  <a16:creationId xmlns:a16="http://schemas.microsoft.com/office/drawing/2014/main" id="{54E67E02-ACF2-493A-800C-759AE5DE80CB}"/>
                </a:ext>
              </a:extLst>
            </p:cNvPr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3" name="Google Shape;531;p22">
              <a:extLst>
                <a:ext uri="{FF2B5EF4-FFF2-40B4-BE49-F238E27FC236}">
                  <a16:creationId xmlns:a16="http://schemas.microsoft.com/office/drawing/2014/main" id="{B8EDF83F-AAD0-4524-B6D0-53934D432F7F}"/>
                </a:ext>
              </a:extLst>
            </p:cNvPr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4" name="Google Shape;532;p22">
              <a:extLst>
                <a:ext uri="{FF2B5EF4-FFF2-40B4-BE49-F238E27FC236}">
                  <a16:creationId xmlns:a16="http://schemas.microsoft.com/office/drawing/2014/main" id="{94529FDB-2C55-4A2E-8F8A-B73F64322E1C}"/>
                </a:ext>
              </a:extLst>
            </p:cNvPr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5" name="Google Shape;533;p22">
              <a:extLst>
                <a:ext uri="{FF2B5EF4-FFF2-40B4-BE49-F238E27FC236}">
                  <a16:creationId xmlns:a16="http://schemas.microsoft.com/office/drawing/2014/main" id="{B74F5F46-3DAF-4369-9FB7-8408BC1F6699}"/>
                </a:ext>
              </a:extLst>
            </p:cNvPr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6" name="Google Shape;534;p22">
              <a:extLst>
                <a:ext uri="{FF2B5EF4-FFF2-40B4-BE49-F238E27FC236}">
                  <a16:creationId xmlns:a16="http://schemas.microsoft.com/office/drawing/2014/main" id="{AF459932-3D36-42F5-B8B5-76799B776F7B}"/>
                </a:ext>
              </a:extLst>
            </p:cNvPr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7" name="Google Shape;535;p22">
              <a:extLst>
                <a:ext uri="{FF2B5EF4-FFF2-40B4-BE49-F238E27FC236}">
                  <a16:creationId xmlns:a16="http://schemas.microsoft.com/office/drawing/2014/main" id="{65275D36-C718-4F4B-AEFD-274FE8AF5D98}"/>
                </a:ext>
              </a:extLst>
            </p:cNvPr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8" name="Google Shape;536;p22">
              <a:extLst>
                <a:ext uri="{FF2B5EF4-FFF2-40B4-BE49-F238E27FC236}">
                  <a16:creationId xmlns:a16="http://schemas.microsoft.com/office/drawing/2014/main" id="{25B1E450-63C2-4E16-A129-C81AA4F7340B}"/>
                </a:ext>
              </a:extLst>
            </p:cNvPr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9" name="Google Shape;537;p22">
              <a:extLst>
                <a:ext uri="{FF2B5EF4-FFF2-40B4-BE49-F238E27FC236}">
                  <a16:creationId xmlns:a16="http://schemas.microsoft.com/office/drawing/2014/main" id="{A0FCDCDF-0B31-470A-BF9C-6D389E2DD0AE}"/>
                </a:ext>
              </a:extLst>
            </p:cNvPr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0" name="Google Shape;538;p22">
              <a:extLst>
                <a:ext uri="{FF2B5EF4-FFF2-40B4-BE49-F238E27FC236}">
                  <a16:creationId xmlns:a16="http://schemas.microsoft.com/office/drawing/2014/main" id="{59EF6B46-7EF3-4835-80B3-1C6F932E9AA6}"/>
                </a:ext>
              </a:extLst>
            </p:cNvPr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1" name="Google Shape;539;p22">
              <a:extLst>
                <a:ext uri="{FF2B5EF4-FFF2-40B4-BE49-F238E27FC236}">
                  <a16:creationId xmlns:a16="http://schemas.microsoft.com/office/drawing/2014/main" id="{C19868E1-1CFE-4868-B135-B23682461B11}"/>
                </a:ext>
              </a:extLst>
            </p:cNvPr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2" name="Google Shape;540;p22">
              <a:extLst>
                <a:ext uri="{FF2B5EF4-FFF2-40B4-BE49-F238E27FC236}">
                  <a16:creationId xmlns:a16="http://schemas.microsoft.com/office/drawing/2014/main" id="{3943D653-558A-4FAF-9A1B-7F47CBD11281}"/>
                </a:ext>
              </a:extLst>
            </p:cNvPr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3" name="Google Shape;541;p22">
              <a:extLst>
                <a:ext uri="{FF2B5EF4-FFF2-40B4-BE49-F238E27FC236}">
                  <a16:creationId xmlns:a16="http://schemas.microsoft.com/office/drawing/2014/main" id="{5471EBDA-E250-4069-8E65-C13325056ED2}"/>
                </a:ext>
              </a:extLst>
            </p:cNvPr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4" name="Google Shape;542;p22">
              <a:extLst>
                <a:ext uri="{FF2B5EF4-FFF2-40B4-BE49-F238E27FC236}">
                  <a16:creationId xmlns:a16="http://schemas.microsoft.com/office/drawing/2014/main" id="{451CA70F-EA18-4415-A023-AC6CAF5ECE99}"/>
                </a:ext>
              </a:extLst>
            </p:cNvPr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5" name="Google Shape;543;p22">
              <a:extLst>
                <a:ext uri="{FF2B5EF4-FFF2-40B4-BE49-F238E27FC236}">
                  <a16:creationId xmlns:a16="http://schemas.microsoft.com/office/drawing/2014/main" id="{1189BA8D-4BB0-41D2-9FB5-4625BED201FB}"/>
                </a:ext>
              </a:extLst>
            </p:cNvPr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6" name="Google Shape;544;p22">
              <a:extLst>
                <a:ext uri="{FF2B5EF4-FFF2-40B4-BE49-F238E27FC236}">
                  <a16:creationId xmlns:a16="http://schemas.microsoft.com/office/drawing/2014/main" id="{6EC82187-0E5B-4468-8232-277BE7CC4BCC}"/>
                </a:ext>
              </a:extLst>
            </p:cNvPr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7" name="Google Shape;545;p22">
              <a:extLst>
                <a:ext uri="{FF2B5EF4-FFF2-40B4-BE49-F238E27FC236}">
                  <a16:creationId xmlns:a16="http://schemas.microsoft.com/office/drawing/2014/main" id="{5D495C44-A19C-4552-B180-17635967E998}"/>
                </a:ext>
              </a:extLst>
            </p:cNvPr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8" name="Google Shape;546;p22">
              <a:extLst>
                <a:ext uri="{FF2B5EF4-FFF2-40B4-BE49-F238E27FC236}">
                  <a16:creationId xmlns:a16="http://schemas.microsoft.com/office/drawing/2014/main" id="{4FB01775-9A94-408F-AAF2-AD80A1DDA0E1}"/>
                </a:ext>
              </a:extLst>
            </p:cNvPr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89" name="Google Shape;547;p22">
              <a:extLst>
                <a:ext uri="{FF2B5EF4-FFF2-40B4-BE49-F238E27FC236}">
                  <a16:creationId xmlns:a16="http://schemas.microsoft.com/office/drawing/2014/main" id="{8E4EE28E-EF86-475D-B8F8-2F4C55455D0E}"/>
                </a:ext>
              </a:extLst>
            </p:cNvPr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90" name="Google Shape;548;p22">
              <a:extLst>
                <a:ext uri="{FF2B5EF4-FFF2-40B4-BE49-F238E27FC236}">
                  <a16:creationId xmlns:a16="http://schemas.microsoft.com/office/drawing/2014/main" id="{0E7B63AD-571E-4D3E-B355-D4BC1497ACB4}"/>
                </a:ext>
              </a:extLst>
            </p:cNvPr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91" name="Google Shape;552;p22">
            <a:extLst>
              <a:ext uri="{FF2B5EF4-FFF2-40B4-BE49-F238E27FC236}">
                <a16:creationId xmlns:a16="http://schemas.microsoft.com/office/drawing/2014/main" id="{B49AF81D-D1AC-47DA-8504-8CDF6C1C5F30}"/>
              </a:ext>
            </a:extLst>
          </p:cNvPr>
          <p:cNvSpPr txBox="1">
            <a:spLocks/>
          </p:cNvSpPr>
          <p:nvPr/>
        </p:nvSpPr>
        <p:spPr>
          <a:xfrm>
            <a:off x="1796075" y="2623347"/>
            <a:ext cx="41124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Nhận xét tuần</a:t>
            </a:r>
            <a:endParaRPr lang="en-US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Google Shape;553;p22">
            <a:extLst>
              <a:ext uri="{FF2B5EF4-FFF2-40B4-BE49-F238E27FC236}">
                <a16:creationId xmlns:a16="http://schemas.microsoft.com/office/drawing/2014/main" id="{AD4D0B27-D148-4020-8D89-EBD88C83B2C0}"/>
              </a:ext>
            </a:extLst>
          </p:cNvPr>
          <p:cNvSpPr txBox="1">
            <a:spLocks/>
          </p:cNvSpPr>
          <p:nvPr/>
        </p:nvSpPr>
        <p:spPr>
          <a:xfrm>
            <a:off x="6598200" y="2623347"/>
            <a:ext cx="41124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 thưởng</a:t>
            </a:r>
            <a:endParaRPr lang="vi-VN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3" name="Google Shape;554;p22">
            <a:extLst>
              <a:ext uri="{FF2B5EF4-FFF2-40B4-BE49-F238E27FC236}">
                <a16:creationId xmlns:a16="http://schemas.microsoft.com/office/drawing/2014/main" id="{74066DBA-91C5-40B6-89DA-2A6DFAC5A5D4}"/>
              </a:ext>
            </a:extLst>
          </p:cNvPr>
          <p:cNvSpPr txBox="1">
            <a:spLocks/>
          </p:cNvSpPr>
          <p:nvPr/>
        </p:nvSpPr>
        <p:spPr>
          <a:xfrm>
            <a:off x="6772119" y="5251764"/>
            <a:ext cx="4112400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kế</a:t>
            </a:r>
            <a:r>
              <a:rPr lang="en-US" sz="4267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hoạch</a:t>
            </a:r>
            <a:endParaRPr lang="vi-VN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555;p22">
            <a:extLst>
              <a:ext uri="{FF2B5EF4-FFF2-40B4-BE49-F238E27FC236}">
                <a16:creationId xmlns:a16="http://schemas.microsoft.com/office/drawing/2014/main" id="{5123EE26-AD1B-4E5C-BB54-01A46331CD00}"/>
              </a:ext>
            </a:extLst>
          </p:cNvPr>
          <p:cNvSpPr txBox="1">
            <a:spLocks/>
          </p:cNvSpPr>
          <p:nvPr/>
        </p:nvSpPr>
        <p:spPr>
          <a:xfrm>
            <a:off x="1478445" y="5218335"/>
            <a:ext cx="5072065" cy="639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Định hướng </a:t>
            </a:r>
            <a:br>
              <a:rPr lang="vi-VN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vi-VN" sz="4267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tuần mới</a:t>
            </a:r>
            <a:endParaRPr lang="vi-VN" sz="4267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459;p21">
            <a:extLst>
              <a:ext uri="{FF2B5EF4-FFF2-40B4-BE49-F238E27FC236}">
                <a16:creationId xmlns:a16="http://schemas.microsoft.com/office/drawing/2014/main" id="{1156FEBF-A487-4D22-AED8-9127F48C6712}"/>
              </a:ext>
            </a:extLst>
          </p:cNvPr>
          <p:cNvSpPr/>
          <p:nvPr/>
        </p:nvSpPr>
        <p:spPr>
          <a:xfrm>
            <a:off x="2226768" y="680825"/>
            <a:ext cx="8348695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6" name="Google Shape;462;p21">
            <a:extLst>
              <a:ext uri="{FF2B5EF4-FFF2-40B4-BE49-F238E27FC236}">
                <a16:creationId xmlns:a16="http://schemas.microsoft.com/office/drawing/2014/main" id="{5B630B79-817C-46A0-AEE9-4E139C21ADF7}"/>
              </a:ext>
            </a:extLst>
          </p:cNvPr>
          <p:cNvSpPr txBox="1">
            <a:spLocks/>
          </p:cNvSpPr>
          <p:nvPr/>
        </p:nvSpPr>
        <p:spPr>
          <a:xfrm>
            <a:off x="1638175" y="641280"/>
            <a:ext cx="9323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Odibee Sans"/>
              <a:buNone/>
              <a:tabLst/>
              <a:defRPr/>
            </a:pPr>
            <a:r>
              <a:rPr kumimoji="0" lang="en-US" sz="4267" b="1" i="0" u="none" strike="noStrike" kern="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NỘI DUNG CHIA SẺ</a:t>
            </a:r>
          </a:p>
        </p:txBody>
      </p:sp>
      <p:pic>
        <p:nvPicPr>
          <p:cNvPr id="97" name="图片 28">
            <a:extLst>
              <a:ext uri="{FF2B5EF4-FFF2-40B4-BE49-F238E27FC236}">
                <a16:creationId xmlns:a16="http://schemas.microsoft.com/office/drawing/2014/main" id="{857E74F4-37C6-46A4-97CD-FED5FA57F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0117796" y="947178"/>
            <a:ext cx="819225" cy="801020"/>
          </a:xfrm>
          <a:prstGeom prst="rect">
            <a:avLst/>
          </a:prstGeom>
        </p:spPr>
      </p:pic>
      <p:pic>
        <p:nvPicPr>
          <p:cNvPr id="98" name="图片 28">
            <a:extLst>
              <a:ext uri="{FF2B5EF4-FFF2-40B4-BE49-F238E27FC236}">
                <a16:creationId xmlns:a16="http://schemas.microsoft.com/office/drawing/2014/main" id="{F6DE0520-4692-47CB-9877-8848F0F8D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1820066" y="281009"/>
            <a:ext cx="813403" cy="7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/>
      <p:bldP spid="93" grpId="0"/>
      <p:bldP spid="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85;p27">
            <a:extLst>
              <a:ext uri="{FF2B5EF4-FFF2-40B4-BE49-F238E27FC236}">
                <a16:creationId xmlns:a16="http://schemas.microsoft.com/office/drawing/2014/main" id="{F6E51411-BD26-4FC7-80E8-A05D2CA63163}"/>
              </a:ext>
            </a:extLst>
          </p:cNvPr>
          <p:cNvSpPr/>
          <p:nvPr/>
        </p:nvSpPr>
        <p:spPr>
          <a:xfrm>
            <a:off x="4032681" y="277945"/>
            <a:ext cx="5091952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9" name="Google Shape;586;p27">
            <a:extLst>
              <a:ext uri="{FF2B5EF4-FFF2-40B4-BE49-F238E27FC236}">
                <a16:creationId xmlns:a16="http://schemas.microsoft.com/office/drawing/2014/main" id="{226EDCD4-459A-4A87-A71B-84F2588ABAD0}"/>
              </a:ext>
            </a:extLst>
          </p:cNvPr>
          <p:cNvSpPr txBox="1">
            <a:spLocks/>
          </p:cNvSpPr>
          <p:nvPr/>
        </p:nvSpPr>
        <p:spPr>
          <a:xfrm rot="-182">
            <a:off x="4115766" y="103796"/>
            <a:ext cx="509192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Nhận</a:t>
            </a:r>
            <a:r>
              <a:rPr lang="en-US" sz="480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xét</a:t>
            </a:r>
            <a:r>
              <a:rPr lang="en-US" sz="480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tuần</a:t>
            </a:r>
            <a:endParaRPr lang="en-US" sz="480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0" name="Google Shape;588;p27">
            <a:extLst>
              <a:ext uri="{FF2B5EF4-FFF2-40B4-BE49-F238E27FC236}">
                <a16:creationId xmlns:a16="http://schemas.microsoft.com/office/drawing/2014/main" id="{5DAA3845-5E48-4CBB-A63D-7A75F45741A6}"/>
              </a:ext>
            </a:extLst>
          </p:cNvPr>
          <p:cNvGrpSpPr/>
          <p:nvPr/>
        </p:nvGrpSpPr>
        <p:grpSpPr>
          <a:xfrm>
            <a:off x="3587768" y="177194"/>
            <a:ext cx="712297" cy="1060439"/>
            <a:chOff x="1689271" y="684050"/>
            <a:chExt cx="959791" cy="1660885"/>
          </a:xfrm>
        </p:grpSpPr>
        <p:sp>
          <p:nvSpPr>
            <p:cNvPr id="11" name="Google Shape;589;p27">
              <a:extLst>
                <a:ext uri="{FF2B5EF4-FFF2-40B4-BE49-F238E27FC236}">
                  <a16:creationId xmlns:a16="http://schemas.microsoft.com/office/drawing/2014/main" id="{61032828-DB60-4012-8091-495BBFFBD475}"/>
                </a:ext>
              </a:extLst>
            </p:cNvPr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590;p27">
              <a:extLst>
                <a:ext uri="{FF2B5EF4-FFF2-40B4-BE49-F238E27FC236}">
                  <a16:creationId xmlns:a16="http://schemas.microsoft.com/office/drawing/2014/main" id="{8E91AC7F-8EC2-46E3-818B-70FCCD9563E3}"/>
                </a:ext>
              </a:extLst>
            </p:cNvPr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591;p27">
              <a:extLst>
                <a:ext uri="{FF2B5EF4-FFF2-40B4-BE49-F238E27FC236}">
                  <a16:creationId xmlns:a16="http://schemas.microsoft.com/office/drawing/2014/main" id="{C8263389-A82E-40B9-8DBA-C1FAB0C26A9D}"/>
                </a:ext>
              </a:extLst>
            </p:cNvPr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92;p27">
              <a:extLst>
                <a:ext uri="{FF2B5EF4-FFF2-40B4-BE49-F238E27FC236}">
                  <a16:creationId xmlns:a16="http://schemas.microsoft.com/office/drawing/2014/main" id="{B75141FF-9AA3-431C-BA02-A74103137B18}"/>
                </a:ext>
              </a:extLst>
            </p:cNvPr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93;p27">
              <a:extLst>
                <a:ext uri="{FF2B5EF4-FFF2-40B4-BE49-F238E27FC236}">
                  <a16:creationId xmlns:a16="http://schemas.microsoft.com/office/drawing/2014/main" id="{9D045DFD-F272-4711-8E27-FFF70E8684E6}"/>
                </a:ext>
              </a:extLst>
            </p:cNvPr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94;p27">
              <a:extLst>
                <a:ext uri="{FF2B5EF4-FFF2-40B4-BE49-F238E27FC236}">
                  <a16:creationId xmlns:a16="http://schemas.microsoft.com/office/drawing/2014/main" id="{81918628-3BAC-47B9-A795-3AAA831FD9B6}"/>
                </a:ext>
              </a:extLst>
            </p:cNvPr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95;p27">
              <a:extLst>
                <a:ext uri="{FF2B5EF4-FFF2-40B4-BE49-F238E27FC236}">
                  <a16:creationId xmlns:a16="http://schemas.microsoft.com/office/drawing/2014/main" id="{2F231A5B-1B20-483D-84A3-E9AF479022D0}"/>
                </a:ext>
              </a:extLst>
            </p:cNvPr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96;p27">
              <a:extLst>
                <a:ext uri="{FF2B5EF4-FFF2-40B4-BE49-F238E27FC236}">
                  <a16:creationId xmlns:a16="http://schemas.microsoft.com/office/drawing/2014/main" id="{3A350E54-A3D7-443D-B0D8-AFB86E70083C}"/>
                </a:ext>
              </a:extLst>
            </p:cNvPr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97;p27">
              <a:extLst>
                <a:ext uri="{FF2B5EF4-FFF2-40B4-BE49-F238E27FC236}">
                  <a16:creationId xmlns:a16="http://schemas.microsoft.com/office/drawing/2014/main" id="{43FCB105-E36E-401D-B421-F9E51A4E30EC}"/>
                </a:ext>
              </a:extLst>
            </p:cNvPr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98;p27">
              <a:extLst>
                <a:ext uri="{FF2B5EF4-FFF2-40B4-BE49-F238E27FC236}">
                  <a16:creationId xmlns:a16="http://schemas.microsoft.com/office/drawing/2014/main" id="{3DD0EFC1-FAAF-4915-BAF2-A8966466CCDB}"/>
                </a:ext>
              </a:extLst>
            </p:cNvPr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99;p27">
              <a:extLst>
                <a:ext uri="{FF2B5EF4-FFF2-40B4-BE49-F238E27FC236}">
                  <a16:creationId xmlns:a16="http://schemas.microsoft.com/office/drawing/2014/main" id="{AAE5C60F-F5E1-4A0D-BCDD-77713593F185}"/>
                </a:ext>
              </a:extLst>
            </p:cNvPr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00;p27">
              <a:extLst>
                <a:ext uri="{FF2B5EF4-FFF2-40B4-BE49-F238E27FC236}">
                  <a16:creationId xmlns:a16="http://schemas.microsoft.com/office/drawing/2014/main" id="{10E8495F-9801-46F1-BED2-D0A09F68E3F0}"/>
                </a:ext>
              </a:extLst>
            </p:cNvPr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01;p27">
              <a:extLst>
                <a:ext uri="{FF2B5EF4-FFF2-40B4-BE49-F238E27FC236}">
                  <a16:creationId xmlns:a16="http://schemas.microsoft.com/office/drawing/2014/main" id="{8CD13562-034A-43F2-A394-6688A764CA44}"/>
                </a:ext>
              </a:extLst>
            </p:cNvPr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4" name="Google Shape;611;p27">
            <a:extLst>
              <a:ext uri="{FF2B5EF4-FFF2-40B4-BE49-F238E27FC236}">
                <a16:creationId xmlns:a16="http://schemas.microsoft.com/office/drawing/2014/main" id="{BC536882-E220-4F60-B785-EF41470A9985}"/>
              </a:ext>
            </a:extLst>
          </p:cNvPr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n-ea"/>
              <a:cs typeface="Arial"/>
              <a:sym typeface="Arial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EEC59B3-BAF5-4793-829A-2E2EC7A0695C}"/>
              </a:ext>
            </a:extLst>
          </p:cNvPr>
          <p:cNvGrpSpPr/>
          <p:nvPr/>
        </p:nvGrpSpPr>
        <p:grpSpPr>
          <a:xfrm>
            <a:off x="2669970" y="1295939"/>
            <a:ext cx="7470847" cy="1099236"/>
            <a:chOff x="2087659" y="1263836"/>
            <a:chExt cx="5603135" cy="824427"/>
          </a:xfrm>
        </p:grpSpPr>
        <p:grpSp>
          <p:nvGrpSpPr>
            <p:cNvPr id="26" name="Google Shape;1438;p36">
              <a:extLst>
                <a:ext uri="{FF2B5EF4-FFF2-40B4-BE49-F238E27FC236}">
                  <a16:creationId xmlns:a16="http://schemas.microsoft.com/office/drawing/2014/main" id="{0A6FBCAA-2A6E-4B54-87A5-96EAC390D491}"/>
                </a:ext>
              </a:extLst>
            </p:cNvPr>
            <p:cNvGrpSpPr/>
            <p:nvPr/>
          </p:nvGrpSpPr>
          <p:grpSpPr>
            <a:xfrm rot="1106445">
              <a:off x="2087659" y="1263836"/>
              <a:ext cx="767861" cy="824427"/>
              <a:chOff x="4434200" y="1349675"/>
              <a:chExt cx="1041975" cy="1084050"/>
            </a:xfrm>
          </p:grpSpPr>
          <p:sp>
            <p:nvSpPr>
              <p:cNvPr id="31" name="Google Shape;1439;p36">
                <a:extLst>
                  <a:ext uri="{FF2B5EF4-FFF2-40B4-BE49-F238E27FC236}">
                    <a16:creationId xmlns:a16="http://schemas.microsoft.com/office/drawing/2014/main" id="{2025CA64-BF64-4ED8-96E8-76E4CB8A5D12}"/>
                  </a:ext>
                </a:extLst>
              </p:cNvPr>
              <p:cNvSpPr/>
              <p:nvPr/>
            </p:nvSpPr>
            <p:spPr>
              <a:xfrm>
                <a:off x="4471778" y="1410870"/>
                <a:ext cx="959868" cy="937842"/>
              </a:xfrm>
              <a:custGeom>
                <a:avLst/>
                <a:gdLst/>
                <a:ahLst/>
                <a:cxnLst/>
                <a:rect l="l" t="t" r="r" b="b"/>
                <a:pathLst>
                  <a:path w="45735" h="47287" extrusionOk="0">
                    <a:moveTo>
                      <a:pt x="22048" y="0"/>
                    </a:moveTo>
                    <a:cubicBezTo>
                      <a:pt x="21702" y="0"/>
                      <a:pt x="21364" y="53"/>
                      <a:pt x="21042" y="158"/>
                    </a:cubicBezTo>
                    <a:cubicBezTo>
                      <a:pt x="20996" y="173"/>
                      <a:pt x="20951" y="191"/>
                      <a:pt x="20905" y="208"/>
                    </a:cubicBezTo>
                    <a:cubicBezTo>
                      <a:pt x="20902" y="208"/>
                      <a:pt x="20898" y="212"/>
                      <a:pt x="20894" y="212"/>
                    </a:cubicBezTo>
                    <a:cubicBezTo>
                      <a:pt x="19621" y="695"/>
                      <a:pt x="18778" y="1908"/>
                      <a:pt x="18778" y="3274"/>
                    </a:cubicBezTo>
                    <a:cubicBezTo>
                      <a:pt x="18778" y="4116"/>
                      <a:pt x="19095" y="4885"/>
                      <a:pt x="19621" y="5463"/>
                    </a:cubicBezTo>
                    <a:cubicBezTo>
                      <a:pt x="19452" y="5978"/>
                      <a:pt x="19276" y="6521"/>
                      <a:pt x="19088" y="7093"/>
                    </a:cubicBezTo>
                    <a:cubicBezTo>
                      <a:pt x="17516" y="11942"/>
                      <a:pt x="15653" y="18048"/>
                      <a:pt x="14405" y="22181"/>
                    </a:cubicBezTo>
                    <a:lnTo>
                      <a:pt x="8490" y="12764"/>
                    </a:lnTo>
                    <a:cubicBezTo>
                      <a:pt x="8719" y="12316"/>
                      <a:pt x="8846" y="11812"/>
                      <a:pt x="8846" y="11290"/>
                    </a:cubicBezTo>
                    <a:cubicBezTo>
                      <a:pt x="8846" y="10923"/>
                      <a:pt x="8786" y="10567"/>
                      <a:pt x="8667" y="10228"/>
                    </a:cubicBezTo>
                    <a:cubicBezTo>
                      <a:pt x="8215" y="8906"/>
                      <a:pt x="6974" y="8017"/>
                      <a:pt x="5573" y="8017"/>
                    </a:cubicBezTo>
                    <a:cubicBezTo>
                      <a:pt x="5206" y="8017"/>
                      <a:pt x="4843" y="8081"/>
                      <a:pt x="4501" y="8200"/>
                    </a:cubicBezTo>
                    <a:cubicBezTo>
                      <a:pt x="3186" y="8655"/>
                      <a:pt x="2300" y="9897"/>
                      <a:pt x="2300" y="11290"/>
                    </a:cubicBezTo>
                    <a:cubicBezTo>
                      <a:pt x="2300" y="12165"/>
                      <a:pt x="2657" y="12976"/>
                      <a:pt x="3238" y="13572"/>
                    </a:cubicBezTo>
                    <a:cubicBezTo>
                      <a:pt x="1768" y="23148"/>
                      <a:pt x="92" y="39344"/>
                      <a:pt x="75" y="39506"/>
                    </a:cubicBezTo>
                    <a:cubicBezTo>
                      <a:pt x="1" y="40239"/>
                      <a:pt x="339" y="40952"/>
                      <a:pt x="956" y="41351"/>
                    </a:cubicBezTo>
                    <a:cubicBezTo>
                      <a:pt x="7809" y="45805"/>
                      <a:pt x="14965" y="47286"/>
                      <a:pt x="21459" y="47286"/>
                    </a:cubicBezTo>
                    <a:cubicBezTo>
                      <a:pt x="33828" y="47286"/>
                      <a:pt x="43784" y="41907"/>
                      <a:pt x="44631" y="41435"/>
                    </a:cubicBezTo>
                    <a:cubicBezTo>
                      <a:pt x="44846" y="41323"/>
                      <a:pt x="45040" y="41163"/>
                      <a:pt x="45202" y="40973"/>
                    </a:cubicBezTo>
                    <a:cubicBezTo>
                      <a:pt x="45573" y="40532"/>
                      <a:pt x="45735" y="39954"/>
                      <a:pt x="45640" y="39382"/>
                    </a:cubicBezTo>
                    <a:cubicBezTo>
                      <a:pt x="44031" y="29811"/>
                      <a:pt x="41266" y="17846"/>
                      <a:pt x="39880" y="12041"/>
                    </a:cubicBezTo>
                    <a:cubicBezTo>
                      <a:pt x="40342" y="11473"/>
                      <a:pt x="40613" y="10750"/>
                      <a:pt x="40613" y="9978"/>
                    </a:cubicBezTo>
                    <a:cubicBezTo>
                      <a:pt x="40613" y="9650"/>
                      <a:pt x="40564" y="9326"/>
                      <a:pt x="40469" y="9012"/>
                    </a:cubicBezTo>
                    <a:cubicBezTo>
                      <a:pt x="40042" y="7633"/>
                      <a:pt x="38787" y="6705"/>
                      <a:pt x="37341" y="6705"/>
                    </a:cubicBezTo>
                    <a:cubicBezTo>
                      <a:pt x="36604" y="6705"/>
                      <a:pt x="35877" y="6959"/>
                      <a:pt x="35326" y="7403"/>
                    </a:cubicBezTo>
                    <a:cubicBezTo>
                      <a:pt x="34526" y="8027"/>
                      <a:pt x="34071" y="8966"/>
                      <a:pt x="34071" y="9978"/>
                    </a:cubicBezTo>
                    <a:cubicBezTo>
                      <a:pt x="34071" y="10485"/>
                      <a:pt x="34184" y="10972"/>
                      <a:pt x="34399" y="11410"/>
                    </a:cubicBezTo>
                    <a:cubicBezTo>
                      <a:pt x="33197" y="14218"/>
                      <a:pt x="31797" y="17681"/>
                      <a:pt x="30661" y="20527"/>
                    </a:cubicBezTo>
                    <a:cubicBezTo>
                      <a:pt x="28650" y="14753"/>
                      <a:pt x="26121" y="8302"/>
                      <a:pt x="24813" y="5019"/>
                    </a:cubicBezTo>
                    <a:cubicBezTo>
                      <a:pt x="25137" y="4508"/>
                      <a:pt x="25321" y="3904"/>
                      <a:pt x="25321" y="3274"/>
                    </a:cubicBezTo>
                    <a:cubicBezTo>
                      <a:pt x="25321" y="2914"/>
                      <a:pt x="25264" y="2561"/>
                      <a:pt x="25152" y="2237"/>
                    </a:cubicBezTo>
                    <a:cubicBezTo>
                      <a:pt x="24703" y="899"/>
                      <a:pt x="23459" y="0"/>
                      <a:pt x="220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9525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440;p36">
                <a:extLst>
                  <a:ext uri="{FF2B5EF4-FFF2-40B4-BE49-F238E27FC236}">
                    <a16:creationId xmlns:a16="http://schemas.microsoft.com/office/drawing/2014/main" id="{C14553EB-A58B-4328-A8AA-07835C401DDC}"/>
                  </a:ext>
                </a:extLst>
              </p:cNvPr>
              <p:cNvSpPr/>
              <p:nvPr/>
            </p:nvSpPr>
            <p:spPr>
              <a:xfrm>
                <a:off x="4434200" y="1397100"/>
                <a:ext cx="1041975" cy="1036575"/>
              </a:xfrm>
              <a:custGeom>
                <a:avLst/>
                <a:gdLst/>
                <a:ahLst/>
                <a:cxnLst/>
                <a:rect l="l" t="t" r="r" b="b"/>
                <a:pathLst>
                  <a:path w="41679" h="41463" extrusionOk="0">
                    <a:moveTo>
                      <a:pt x="20206" y="0"/>
                    </a:moveTo>
                    <a:cubicBezTo>
                      <a:pt x="19821" y="1112"/>
                      <a:pt x="19388" y="2421"/>
                      <a:pt x="18929" y="3842"/>
                    </a:cubicBezTo>
                    <a:cubicBezTo>
                      <a:pt x="16577" y="11082"/>
                      <a:pt x="13562" y="21212"/>
                      <a:pt x="13085" y="22810"/>
                    </a:cubicBezTo>
                    <a:lnTo>
                      <a:pt x="13085" y="22813"/>
                    </a:lnTo>
                    <a:cubicBezTo>
                      <a:pt x="13039" y="22954"/>
                      <a:pt x="13022" y="23025"/>
                      <a:pt x="13022" y="23025"/>
                    </a:cubicBezTo>
                    <a:lnTo>
                      <a:pt x="3499" y="7869"/>
                    </a:lnTo>
                    <a:cubicBezTo>
                      <a:pt x="3390" y="8504"/>
                      <a:pt x="3280" y="9185"/>
                      <a:pt x="3167" y="9908"/>
                    </a:cubicBezTo>
                    <a:cubicBezTo>
                      <a:pt x="1682" y="19529"/>
                      <a:pt x="0" y="35849"/>
                      <a:pt x="0" y="35849"/>
                    </a:cubicBezTo>
                    <a:cubicBezTo>
                      <a:pt x="6479" y="40059"/>
                      <a:pt x="13270" y="41463"/>
                      <a:pt x="19445" y="41463"/>
                    </a:cubicBezTo>
                    <a:cubicBezTo>
                      <a:pt x="31601" y="41463"/>
                      <a:pt x="41370" y="36023"/>
                      <a:pt x="41675" y="35852"/>
                    </a:cubicBezTo>
                    <a:lnTo>
                      <a:pt x="41678" y="35849"/>
                    </a:lnTo>
                    <a:cubicBezTo>
                      <a:pt x="39544" y="23120"/>
                      <a:pt x="35266" y="5828"/>
                      <a:pt x="35266" y="5828"/>
                    </a:cubicBezTo>
                    <a:cubicBezTo>
                      <a:pt x="35178" y="6028"/>
                      <a:pt x="35083" y="6233"/>
                      <a:pt x="34991" y="6448"/>
                    </a:cubicBezTo>
                    <a:cubicBezTo>
                      <a:pt x="32738" y="11509"/>
                      <a:pt x="29161" y="20662"/>
                      <a:pt x="28554" y="22214"/>
                    </a:cubicBezTo>
                    <a:cubicBezTo>
                      <a:pt x="28502" y="22365"/>
                      <a:pt x="28466" y="22443"/>
                      <a:pt x="28466" y="22443"/>
                    </a:cubicBezTo>
                    <a:cubicBezTo>
                      <a:pt x="25941" y="14087"/>
                      <a:pt x="20206" y="0"/>
                      <a:pt x="202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441;p36">
                <a:extLst>
                  <a:ext uri="{FF2B5EF4-FFF2-40B4-BE49-F238E27FC236}">
                    <a16:creationId xmlns:a16="http://schemas.microsoft.com/office/drawing/2014/main" id="{CAC8FB46-B616-4E15-A2AE-BF88BF659CCB}"/>
                  </a:ext>
                </a:extLst>
              </p:cNvPr>
              <p:cNvSpPr/>
              <p:nvPr/>
            </p:nvSpPr>
            <p:spPr>
              <a:xfrm>
                <a:off x="4974800" y="1581300"/>
                <a:ext cx="131225" cy="358825"/>
              </a:xfrm>
              <a:custGeom>
                <a:avLst/>
                <a:gdLst/>
                <a:ahLst/>
                <a:cxnLst/>
                <a:rect l="l" t="t" r="r" b="b"/>
                <a:pathLst>
                  <a:path w="5249" h="14353" extrusionOk="0">
                    <a:moveTo>
                      <a:pt x="0" y="0"/>
                    </a:moveTo>
                    <a:cubicBezTo>
                      <a:pt x="2540" y="11082"/>
                      <a:pt x="5248" y="14352"/>
                      <a:pt x="5248" y="14352"/>
                    </a:cubicBezTo>
                    <a:cubicBezTo>
                      <a:pt x="3058" y="7415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442;p36">
                <a:extLst>
                  <a:ext uri="{FF2B5EF4-FFF2-40B4-BE49-F238E27FC236}">
                    <a16:creationId xmlns:a16="http://schemas.microsoft.com/office/drawing/2014/main" id="{CD408F5C-1A75-4726-8D40-47005B055DFF}"/>
                  </a:ext>
                </a:extLst>
              </p:cNvPr>
              <p:cNvSpPr/>
              <p:nvPr/>
            </p:nvSpPr>
            <p:spPr>
              <a:xfrm>
                <a:off x="5337200" y="1787975"/>
                <a:ext cx="91875" cy="468500"/>
              </a:xfrm>
              <a:custGeom>
                <a:avLst/>
                <a:gdLst/>
                <a:ahLst/>
                <a:cxnLst/>
                <a:rect l="l" t="t" r="r" b="b"/>
                <a:pathLst>
                  <a:path w="3675" h="18740" extrusionOk="0">
                    <a:moveTo>
                      <a:pt x="0" y="1"/>
                    </a:moveTo>
                    <a:cubicBezTo>
                      <a:pt x="804" y="10829"/>
                      <a:pt x="3675" y="18740"/>
                      <a:pt x="3675" y="18740"/>
                    </a:cubicBezTo>
                    <a:cubicBezTo>
                      <a:pt x="2208" y="5849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443;p36">
                <a:extLst>
                  <a:ext uri="{FF2B5EF4-FFF2-40B4-BE49-F238E27FC236}">
                    <a16:creationId xmlns:a16="http://schemas.microsoft.com/office/drawing/2014/main" id="{22F7B8F2-D899-46AA-9521-975B582EFC9C}"/>
                  </a:ext>
                </a:extLst>
              </p:cNvPr>
              <p:cNvSpPr/>
              <p:nvPr/>
            </p:nvSpPr>
            <p:spPr>
              <a:xfrm>
                <a:off x="4555600" y="1714975"/>
                <a:ext cx="164125" cy="243375"/>
              </a:xfrm>
              <a:custGeom>
                <a:avLst/>
                <a:gdLst/>
                <a:ahLst/>
                <a:cxnLst/>
                <a:rect l="l" t="t" r="r" b="b"/>
                <a:pathLst>
                  <a:path w="6565" h="973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099" y="4233"/>
                      <a:pt x="6564" y="9735"/>
                      <a:pt x="6564" y="9735"/>
                    </a:cubicBezTo>
                    <a:cubicBezTo>
                      <a:pt x="3888" y="4138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444;p36">
                <a:extLst>
                  <a:ext uri="{FF2B5EF4-FFF2-40B4-BE49-F238E27FC236}">
                    <a16:creationId xmlns:a16="http://schemas.microsoft.com/office/drawing/2014/main" id="{ACD52729-6B11-4EDF-8B0C-7E86BAC03BE2}"/>
                  </a:ext>
                </a:extLst>
              </p:cNvPr>
              <p:cNvSpPr/>
              <p:nvPr/>
            </p:nvSpPr>
            <p:spPr>
              <a:xfrm>
                <a:off x="5148050" y="1578225"/>
                <a:ext cx="154850" cy="406150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16246" extrusionOk="0">
                    <a:moveTo>
                      <a:pt x="6085" y="0"/>
                    </a:moveTo>
                    <a:cubicBezTo>
                      <a:pt x="3831" y="5171"/>
                      <a:pt x="575" y="13494"/>
                      <a:pt x="0" y="14969"/>
                    </a:cubicBezTo>
                    <a:cubicBezTo>
                      <a:pt x="385" y="15843"/>
                      <a:pt x="847" y="16245"/>
                      <a:pt x="1171" y="16245"/>
                    </a:cubicBezTo>
                    <a:cubicBezTo>
                      <a:pt x="1302" y="16245"/>
                      <a:pt x="1411" y="16178"/>
                      <a:pt x="1482" y="16055"/>
                    </a:cubicBezTo>
                    <a:cubicBezTo>
                      <a:pt x="1789" y="15519"/>
                      <a:pt x="4342" y="6599"/>
                      <a:pt x="6194" y="56"/>
                    </a:cubicBezTo>
                    <a:cubicBezTo>
                      <a:pt x="6158" y="39"/>
                      <a:pt x="6120" y="22"/>
                      <a:pt x="6085" y="0"/>
                    </a:cubicBezTo>
                    <a:close/>
                  </a:path>
                </a:pathLst>
              </a:custGeom>
              <a:solidFill>
                <a:srgbClr val="FFA50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445;p36">
                <a:extLst>
                  <a:ext uri="{FF2B5EF4-FFF2-40B4-BE49-F238E27FC236}">
                    <a16:creationId xmlns:a16="http://schemas.microsoft.com/office/drawing/2014/main" id="{AC1CDC05-0FAD-4BBD-851F-CCAC1875DA3A}"/>
                  </a:ext>
                </a:extLst>
              </p:cNvPr>
              <p:cNvSpPr/>
              <p:nvPr/>
            </p:nvSpPr>
            <p:spPr>
              <a:xfrm>
                <a:off x="4761325" y="1493125"/>
                <a:ext cx="146125" cy="506050"/>
              </a:xfrm>
              <a:custGeom>
                <a:avLst/>
                <a:gdLst/>
                <a:ahLst/>
                <a:cxnLst/>
                <a:rect l="l" t="t" r="r" b="b"/>
                <a:pathLst>
                  <a:path w="5845" h="20242" extrusionOk="0">
                    <a:moveTo>
                      <a:pt x="5844" y="1"/>
                    </a:moveTo>
                    <a:cubicBezTo>
                      <a:pt x="3492" y="7241"/>
                      <a:pt x="477" y="17371"/>
                      <a:pt x="0" y="18969"/>
                    </a:cubicBezTo>
                    <a:lnTo>
                      <a:pt x="0" y="18972"/>
                    </a:lnTo>
                    <a:cubicBezTo>
                      <a:pt x="508" y="19805"/>
                      <a:pt x="952" y="20242"/>
                      <a:pt x="1196" y="20242"/>
                    </a:cubicBezTo>
                    <a:cubicBezTo>
                      <a:pt x="1284" y="20242"/>
                      <a:pt x="1348" y="20182"/>
                      <a:pt x="1376" y="20069"/>
                    </a:cubicBezTo>
                    <a:cubicBezTo>
                      <a:pt x="1530" y="19438"/>
                      <a:pt x="4070" y="7989"/>
                      <a:pt x="5844" y="1"/>
                    </a:cubicBezTo>
                    <a:close/>
                  </a:path>
                </a:pathLst>
              </a:custGeom>
              <a:solidFill>
                <a:srgbClr val="FFA50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1446;p36">
                <a:extLst>
                  <a:ext uri="{FF2B5EF4-FFF2-40B4-BE49-F238E27FC236}">
                    <a16:creationId xmlns:a16="http://schemas.microsoft.com/office/drawing/2014/main" id="{C9B73E05-BF07-4F6F-88E9-DFAD493A2D85}"/>
                  </a:ext>
                </a:extLst>
              </p:cNvPr>
              <p:cNvSpPr/>
              <p:nvPr/>
            </p:nvSpPr>
            <p:spPr>
              <a:xfrm>
                <a:off x="4434200" y="1644775"/>
                <a:ext cx="1041875" cy="788950"/>
              </a:xfrm>
              <a:custGeom>
                <a:avLst/>
                <a:gdLst/>
                <a:ahLst/>
                <a:cxnLst/>
                <a:rect l="l" t="t" r="r" b="b"/>
                <a:pathLst>
                  <a:path w="41675" h="31558" extrusionOk="0">
                    <a:moveTo>
                      <a:pt x="3167" y="1"/>
                    </a:moveTo>
                    <a:cubicBezTo>
                      <a:pt x="1682" y="9622"/>
                      <a:pt x="0" y="25942"/>
                      <a:pt x="0" y="25942"/>
                    </a:cubicBezTo>
                    <a:cubicBezTo>
                      <a:pt x="6479" y="30153"/>
                      <a:pt x="13269" y="31557"/>
                      <a:pt x="19440" y="31557"/>
                    </a:cubicBezTo>
                    <a:cubicBezTo>
                      <a:pt x="31598" y="31557"/>
                      <a:pt x="41372" y="26114"/>
                      <a:pt x="41675" y="25945"/>
                    </a:cubicBezTo>
                    <a:lnTo>
                      <a:pt x="41675" y="25945"/>
                    </a:lnTo>
                    <a:cubicBezTo>
                      <a:pt x="34547" y="28386"/>
                      <a:pt x="28085" y="29261"/>
                      <a:pt x="22583" y="29261"/>
                    </a:cubicBezTo>
                    <a:cubicBezTo>
                      <a:pt x="11057" y="29261"/>
                      <a:pt x="3770" y="25420"/>
                      <a:pt x="3548" y="24101"/>
                    </a:cubicBezTo>
                    <a:cubicBezTo>
                      <a:pt x="3323" y="22782"/>
                      <a:pt x="3217" y="8850"/>
                      <a:pt x="3167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1447;p36">
                <a:extLst>
                  <a:ext uri="{FF2B5EF4-FFF2-40B4-BE49-F238E27FC236}">
                    <a16:creationId xmlns:a16="http://schemas.microsoft.com/office/drawing/2014/main" id="{D88982F0-EB3C-4E6D-92C3-5BC8FC205310}"/>
                  </a:ext>
                </a:extLst>
              </p:cNvPr>
              <p:cNvSpPr/>
              <p:nvPr/>
            </p:nvSpPr>
            <p:spPr>
              <a:xfrm>
                <a:off x="4490075" y="1550075"/>
                <a:ext cx="656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625" extrusionOk="0">
                    <a:moveTo>
                      <a:pt x="1313" y="1"/>
                    </a:moveTo>
                    <a:cubicBezTo>
                      <a:pt x="1161" y="1"/>
                      <a:pt x="1017" y="29"/>
                      <a:pt x="883" y="75"/>
                    </a:cubicBezTo>
                    <a:cubicBezTo>
                      <a:pt x="368" y="251"/>
                      <a:pt x="1" y="738"/>
                      <a:pt x="1" y="1313"/>
                    </a:cubicBezTo>
                    <a:cubicBezTo>
                      <a:pt x="1" y="2036"/>
                      <a:pt x="587" y="2625"/>
                      <a:pt x="1313" y="2625"/>
                    </a:cubicBezTo>
                    <a:cubicBezTo>
                      <a:pt x="2037" y="2625"/>
                      <a:pt x="2625" y="2036"/>
                      <a:pt x="2625" y="1313"/>
                    </a:cubicBezTo>
                    <a:cubicBezTo>
                      <a:pt x="2625" y="1165"/>
                      <a:pt x="2600" y="1024"/>
                      <a:pt x="2555" y="894"/>
                    </a:cubicBezTo>
                    <a:cubicBezTo>
                      <a:pt x="2379" y="375"/>
                      <a:pt x="1888" y="1"/>
                      <a:pt x="131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1448;p36">
                <a:extLst>
                  <a:ext uri="{FF2B5EF4-FFF2-40B4-BE49-F238E27FC236}">
                    <a16:creationId xmlns:a16="http://schemas.microsoft.com/office/drawing/2014/main" id="{DFBBAA3A-48E8-4CB8-A669-5CE4823CFAED}"/>
                  </a:ext>
                </a:extLst>
              </p:cNvPr>
              <p:cNvSpPr/>
              <p:nvPr/>
            </p:nvSpPr>
            <p:spPr>
              <a:xfrm>
                <a:off x="5284375" y="1517275"/>
                <a:ext cx="655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625" extrusionOk="0">
                    <a:moveTo>
                      <a:pt x="1309" y="1"/>
                    </a:moveTo>
                    <a:cubicBezTo>
                      <a:pt x="1002" y="1"/>
                      <a:pt x="723" y="106"/>
                      <a:pt x="501" y="283"/>
                    </a:cubicBezTo>
                    <a:cubicBezTo>
                      <a:pt x="194" y="523"/>
                      <a:pt x="0" y="894"/>
                      <a:pt x="0" y="1313"/>
                    </a:cubicBezTo>
                    <a:cubicBezTo>
                      <a:pt x="0" y="2036"/>
                      <a:pt x="585" y="2625"/>
                      <a:pt x="1309" y="2625"/>
                    </a:cubicBezTo>
                    <a:cubicBezTo>
                      <a:pt x="2032" y="2625"/>
                      <a:pt x="2621" y="2036"/>
                      <a:pt x="2621" y="1313"/>
                    </a:cubicBezTo>
                    <a:cubicBezTo>
                      <a:pt x="2621" y="1175"/>
                      <a:pt x="2603" y="1049"/>
                      <a:pt x="2564" y="925"/>
                    </a:cubicBezTo>
                    <a:cubicBezTo>
                      <a:pt x="2398" y="389"/>
                      <a:pt x="1897" y="1"/>
                      <a:pt x="13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1449;p36">
                <a:extLst>
                  <a:ext uri="{FF2B5EF4-FFF2-40B4-BE49-F238E27FC236}">
                    <a16:creationId xmlns:a16="http://schemas.microsoft.com/office/drawing/2014/main" id="{865ED2C6-32B7-4BD1-AA98-1F3E355E9FA5}"/>
                  </a:ext>
                </a:extLst>
              </p:cNvPr>
              <p:cNvSpPr/>
              <p:nvPr/>
            </p:nvSpPr>
            <p:spPr>
              <a:xfrm>
                <a:off x="4902050" y="1349675"/>
                <a:ext cx="65525" cy="65625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625" extrusionOk="0">
                    <a:moveTo>
                      <a:pt x="1309" y="0"/>
                    </a:moveTo>
                    <a:cubicBezTo>
                      <a:pt x="1171" y="0"/>
                      <a:pt x="1037" y="22"/>
                      <a:pt x="910" y="60"/>
                    </a:cubicBezTo>
                    <a:cubicBezTo>
                      <a:pt x="907" y="64"/>
                      <a:pt x="900" y="64"/>
                      <a:pt x="892" y="71"/>
                    </a:cubicBezTo>
                    <a:cubicBezTo>
                      <a:pt x="374" y="243"/>
                      <a:pt x="0" y="734"/>
                      <a:pt x="0" y="1313"/>
                    </a:cubicBezTo>
                    <a:cubicBezTo>
                      <a:pt x="0" y="2035"/>
                      <a:pt x="586" y="2625"/>
                      <a:pt x="1309" y="2625"/>
                    </a:cubicBezTo>
                    <a:cubicBezTo>
                      <a:pt x="2035" y="2625"/>
                      <a:pt x="2621" y="2035"/>
                      <a:pt x="2621" y="1313"/>
                    </a:cubicBezTo>
                    <a:cubicBezTo>
                      <a:pt x="2621" y="1164"/>
                      <a:pt x="2600" y="1026"/>
                      <a:pt x="2554" y="896"/>
                    </a:cubicBezTo>
                    <a:cubicBezTo>
                      <a:pt x="2381" y="374"/>
                      <a:pt x="1890" y="0"/>
                      <a:pt x="13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1450;p36">
                <a:extLst>
                  <a:ext uri="{FF2B5EF4-FFF2-40B4-BE49-F238E27FC236}">
                    <a16:creationId xmlns:a16="http://schemas.microsoft.com/office/drawing/2014/main" id="{E21C45AE-E8B3-4246-9840-0427BBF0484E}"/>
                  </a:ext>
                </a:extLst>
              </p:cNvPr>
              <p:cNvSpPr/>
              <p:nvPr/>
            </p:nvSpPr>
            <p:spPr>
              <a:xfrm>
                <a:off x="5284375" y="1524350"/>
                <a:ext cx="65525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2342" extrusionOk="0">
                    <a:moveTo>
                      <a:pt x="501" y="0"/>
                    </a:moveTo>
                    <a:lnTo>
                      <a:pt x="501" y="0"/>
                    </a:lnTo>
                    <a:cubicBezTo>
                      <a:pt x="194" y="240"/>
                      <a:pt x="0" y="611"/>
                      <a:pt x="0" y="1030"/>
                    </a:cubicBezTo>
                    <a:cubicBezTo>
                      <a:pt x="0" y="1753"/>
                      <a:pt x="585" y="2342"/>
                      <a:pt x="1309" y="2342"/>
                    </a:cubicBezTo>
                    <a:cubicBezTo>
                      <a:pt x="2032" y="2342"/>
                      <a:pt x="2621" y="1753"/>
                      <a:pt x="2621" y="1030"/>
                    </a:cubicBezTo>
                    <a:cubicBezTo>
                      <a:pt x="2621" y="892"/>
                      <a:pt x="2603" y="766"/>
                      <a:pt x="2564" y="642"/>
                    </a:cubicBezTo>
                    <a:cubicBezTo>
                      <a:pt x="2497" y="621"/>
                      <a:pt x="2458" y="611"/>
                      <a:pt x="2458" y="611"/>
                    </a:cubicBezTo>
                    <a:cubicBezTo>
                      <a:pt x="2458" y="611"/>
                      <a:pt x="2420" y="1548"/>
                      <a:pt x="1460" y="1711"/>
                    </a:cubicBezTo>
                    <a:cubicBezTo>
                      <a:pt x="1418" y="1718"/>
                      <a:pt x="1376" y="1721"/>
                      <a:pt x="1337" y="1721"/>
                    </a:cubicBezTo>
                    <a:cubicBezTo>
                      <a:pt x="578" y="1721"/>
                      <a:pt x="71" y="551"/>
                      <a:pt x="50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1451;p36">
                <a:extLst>
                  <a:ext uri="{FF2B5EF4-FFF2-40B4-BE49-F238E27FC236}">
                    <a16:creationId xmlns:a16="http://schemas.microsoft.com/office/drawing/2014/main" id="{0223BAF7-6B46-4791-962D-A56F99AA0CD0}"/>
                  </a:ext>
                </a:extLst>
              </p:cNvPr>
              <p:cNvSpPr/>
              <p:nvPr/>
            </p:nvSpPr>
            <p:spPr>
              <a:xfrm>
                <a:off x="4901950" y="1351425"/>
                <a:ext cx="65625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555" extrusionOk="0">
                    <a:moveTo>
                      <a:pt x="896" y="1"/>
                    </a:moveTo>
                    <a:cubicBezTo>
                      <a:pt x="378" y="173"/>
                      <a:pt x="4" y="664"/>
                      <a:pt x="4" y="1243"/>
                    </a:cubicBezTo>
                    <a:cubicBezTo>
                      <a:pt x="4" y="1965"/>
                      <a:pt x="590" y="2555"/>
                      <a:pt x="1313" y="2555"/>
                    </a:cubicBezTo>
                    <a:cubicBezTo>
                      <a:pt x="2039" y="2555"/>
                      <a:pt x="2625" y="1965"/>
                      <a:pt x="2625" y="1243"/>
                    </a:cubicBezTo>
                    <a:cubicBezTo>
                      <a:pt x="2625" y="1094"/>
                      <a:pt x="2604" y="956"/>
                      <a:pt x="2558" y="826"/>
                    </a:cubicBezTo>
                    <a:lnTo>
                      <a:pt x="2555" y="823"/>
                    </a:lnTo>
                    <a:cubicBezTo>
                      <a:pt x="2555" y="823"/>
                      <a:pt x="2512" y="1764"/>
                      <a:pt x="1552" y="1923"/>
                    </a:cubicBezTo>
                    <a:cubicBezTo>
                      <a:pt x="1510" y="1930"/>
                      <a:pt x="1471" y="1933"/>
                      <a:pt x="1433" y="1933"/>
                    </a:cubicBezTo>
                    <a:cubicBezTo>
                      <a:pt x="544" y="1933"/>
                      <a:pt x="1" y="328"/>
                      <a:pt x="89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1452;p36">
                <a:extLst>
                  <a:ext uri="{FF2B5EF4-FFF2-40B4-BE49-F238E27FC236}">
                    <a16:creationId xmlns:a16="http://schemas.microsoft.com/office/drawing/2014/main" id="{1F4C9C79-444E-443B-AB92-B8C3BA9BBBFA}"/>
                  </a:ext>
                </a:extLst>
              </p:cNvPr>
              <p:cNvSpPr/>
              <p:nvPr/>
            </p:nvSpPr>
            <p:spPr>
              <a:xfrm>
                <a:off x="4517750" y="1556425"/>
                <a:ext cx="29350" cy="25975"/>
              </a:xfrm>
              <a:custGeom>
                <a:avLst/>
                <a:gdLst/>
                <a:ahLst/>
                <a:cxnLst/>
                <a:rect l="l" t="t" r="r" b="b"/>
                <a:pathLst>
                  <a:path w="1174" h="1039" extrusionOk="0">
                    <a:moveTo>
                      <a:pt x="385" y="0"/>
                    </a:moveTo>
                    <a:cubicBezTo>
                      <a:pt x="345" y="0"/>
                      <a:pt x="307" y="16"/>
                      <a:pt x="274" y="50"/>
                    </a:cubicBezTo>
                    <a:cubicBezTo>
                      <a:pt x="1" y="336"/>
                      <a:pt x="374" y="1039"/>
                      <a:pt x="746" y="1039"/>
                    </a:cubicBezTo>
                    <a:cubicBezTo>
                      <a:pt x="773" y="1039"/>
                      <a:pt x="800" y="1035"/>
                      <a:pt x="827" y="1027"/>
                    </a:cubicBezTo>
                    <a:cubicBezTo>
                      <a:pt x="1173" y="924"/>
                      <a:pt x="699" y="0"/>
                      <a:pt x="38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1453;p36">
                <a:extLst>
                  <a:ext uri="{FF2B5EF4-FFF2-40B4-BE49-F238E27FC236}">
                    <a16:creationId xmlns:a16="http://schemas.microsoft.com/office/drawing/2014/main" id="{52220E77-FCD3-47CD-A790-E28B171F85A7}"/>
                  </a:ext>
                </a:extLst>
              </p:cNvPr>
              <p:cNvSpPr/>
              <p:nvPr/>
            </p:nvSpPr>
            <p:spPr>
              <a:xfrm>
                <a:off x="4930325" y="1356500"/>
                <a:ext cx="293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37" extrusionOk="0">
                    <a:moveTo>
                      <a:pt x="386" y="0"/>
                    </a:moveTo>
                    <a:cubicBezTo>
                      <a:pt x="345" y="0"/>
                      <a:pt x="306" y="16"/>
                      <a:pt x="273" y="52"/>
                    </a:cubicBezTo>
                    <a:cubicBezTo>
                      <a:pt x="0" y="334"/>
                      <a:pt x="374" y="1037"/>
                      <a:pt x="746" y="1037"/>
                    </a:cubicBezTo>
                    <a:cubicBezTo>
                      <a:pt x="773" y="1037"/>
                      <a:pt x="800" y="1033"/>
                      <a:pt x="827" y="1025"/>
                    </a:cubicBezTo>
                    <a:cubicBezTo>
                      <a:pt x="1173" y="922"/>
                      <a:pt x="700" y="0"/>
                      <a:pt x="386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1454;p36">
                <a:extLst>
                  <a:ext uri="{FF2B5EF4-FFF2-40B4-BE49-F238E27FC236}">
                    <a16:creationId xmlns:a16="http://schemas.microsoft.com/office/drawing/2014/main" id="{BAFEEE2C-CF7C-416A-A78A-A413824ADA9D}"/>
                  </a:ext>
                </a:extLst>
              </p:cNvPr>
              <p:cNvSpPr/>
              <p:nvPr/>
            </p:nvSpPr>
            <p:spPr>
              <a:xfrm>
                <a:off x="5304525" y="1523775"/>
                <a:ext cx="2932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037" extrusionOk="0">
                    <a:moveTo>
                      <a:pt x="384" y="0"/>
                    </a:moveTo>
                    <a:cubicBezTo>
                      <a:pt x="343" y="0"/>
                      <a:pt x="304" y="16"/>
                      <a:pt x="270" y="51"/>
                    </a:cubicBezTo>
                    <a:cubicBezTo>
                      <a:pt x="0" y="334"/>
                      <a:pt x="374" y="1036"/>
                      <a:pt x="743" y="1036"/>
                    </a:cubicBezTo>
                    <a:cubicBezTo>
                      <a:pt x="770" y="1036"/>
                      <a:pt x="797" y="1033"/>
                      <a:pt x="824" y="1025"/>
                    </a:cubicBezTo>
                    <a:cubicBezTo>
                      <a:pt x="1173" y="922"/>
                      <a:pt x="700" y="0"/>
                      <a:pt x="384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1455;p36">
                <a:extLst>
                  <a:ext uri="{FF2B5EF4-FFF2-40B4-BE49-F238E27FC236}">
                    <a16:creationId xmlns:a16="http://schemas.microsoft.com/office/drawing/2014/main" id="{B8649D45-0287-442A-AD35-2C8BE0C4ED98}"/>
                  </a:ext>
                </a:extLst>
              </p:cNvPr>
              <p:cNvSpPr/>
              <p:nvPr/>
            </p:nvSpPr>
            <p:spPr>
              <a:xfrm>
                <a:off x="4490075" y="1551950"/>
                <a:ext cx="65625" cy="63750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550" extrusionOk="0">
                    <a:moveTo>
                      <a:pt x="883" y="0"/>
                    </a:moveTo>
                    <a:cubicBezTo>
                      <a:pt x="368" y="176"/>
                      <a:pt x="1" y="663"/>
                      <a:pt x="1" y="1238"/>
                    </a:cubicBezTo>
                    <a:cubicBezTo>
                      <a:pt x="1" y="1961"/>
                      <a:pt x="587" y="2550"/>
                      <a:pt x="1313" y="2550"/>
                    </a:cubicBezTo>
                    <a:cubicBezTo>
                      <a:pt x="2037" y="2550"/>
                      <a:pt x="2625" y="1961"/>
                      <a:pt x="2625" y="1238"/>
                    </a:cubicBezTo>
                    <a:cubicBezTo>
                      <a:pt x="2625" y="1090"/>
                      <a:pt x="2600" y="949"/>
                      <a:pt x="2555" y="819"/>
                    </a:cubicBezTo>
                    <a:cubicBezTo>
                      <a:pt x="2555" y="819"/>
                      <a:pt x="2516" y="1757"/>
                      <a:pt x="1553" y="1919"/>
                    </a:cubicBezTo>
                    <a:cubicBezTo>
                      <a:pt x="1514" y="1926"/>
                      <a:pt x="1472" y="1926"/>
                      <a:pt x="1433" y="1926"/>
                    </a:cubicBezTo>
                    <a:cubicBezTo>
                      <a:pt x="551" y="1926"/>
                      <a:pt x="5" y="342"/>
                      <a:pt x="8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1456;p36">
                <a:extLst>
                  <a:ext uri="{FF2B5EF4-FFF2-40B4-BE49-F238E27FC236}">
                    <a16:creationId xmlns:a16="http://schemas.microsoft.com/office/drawing/2014/main" id="{EAB499B0-7624-4139-8571-AE96CA7A849B}"/>
                  </a:ext>
                </a:extLst>
              </p:cNvPr>
              <p:cNvSpPr/>
              <p:nvPr/>
            </p:nvSpPr>
            <p:spPr>
              <a:xfrm>
                <a:off x="4565400" y="2028525"/>
                <a:ext cx="104425" cy="199275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7971" extrusionOk="0">
                    <a:moveTo>
                      <a:pt x="2074" y="1"/>
                    </a:moveTo>
                    <a:cubicBezTo>
                      <a:pt x="1933" y="4"/>
                      <a:pt x="1799" y="28"/>
                      <a:pt x="1669" y="82"/>
                    </a:cubicBezTo>
                    <a:cubicBezTo>
                      <a:pt x="1648" y="89"/>
                      <a:pt x="1630" y="95"/>
                      <a:pt x="1609" y="110"/>
                    </a:cubicBezTo>
                    <a:cubicBezTo>
                      <a:pt x="684" y="522"/>
                      <a:pt x="0" y="2102"/>
                      <a:pt x="0" y="3986"/>
                    </a:cubicBezTo>
                    <a:cubicBezTo>
                      <a:pt x="0" y="6187"/>
                      <a:pt x="935" y="7971"/>
                      <a:pt x="2088" y="7971"/>
                    </a:cubicBezTo>
                    <a:cubicBezTo>
                      <a:pt x="2910" y="7971"/>
                      <a:pt x="3626" y="7061"/>
                      <a:pt x="3964" y="5739"/>
                    </a:cubicBezTo>
                    <a:cubicBezTo>
                      <a:pt x="3989" y="5636"/>
                      <a:pt x="4014" y="5534"/>
                      <a:pt x="4035" y="5425"/>
                    </a:cubicBezTo>
                    <a:cubicBezTo>
                      <a:pt x="4039" y="5415"/>
                      <a:pt x="4042" y="5400"/>
                      <a:pt x="4042" y="5389"/>
                    </a:cubicBezTo>
                    <a:cubicBezTo>
                      <a:pt x="4046" y="5379"/>
                      <a:pt x="4046" y="5368"/>
                      <a:pt x="4049" y="5355"/>
                    </a:cubicBezTo>
                    <a:cubicBezTo>
                      <a:pt x="4130" y="4931"/>
                      <a:pt x="4176" y="4466"/>
                      <a:pt x="4176" y="3986"/>
                    </a:cubicBezTo>
                    <a:cubicBezTo>
                      <a:pt x="4176" y="1785"/>
                      <a:pt x="3242" y="1"/>
                      <a:pt x="20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1457;p36">
                <a:extLst>
                  <a:ext uri="{FF2B5EF4-FFF2-40B4-BE49-F238E27FC236}">
                    <a16:creationId xmlns:a16="http://schemas.microsoft.com/office/drawing/2014/main" id="{CA7AFBBA-04B0-48A5-8AEB-CA1595A33E4C}"/>
                  </a:ext>
                </a:extLst>
              </p:cNvPr>
              <p:cNvSpPr/>
              <p:nvPr/>
            </p:nvSpPr>
            <p:spPr>
              <a:xfrm>
                <a:off x="5226350" y="2006025"/>
                <a:ext cx="104400" cy="199150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7966" extrusionOk="0">
                    <a:moveTo>
                      <a:pt x="2089" y="1"/>
                    </a:moveTo>
                    <a:cubicBezTo>
                      <a:pt x="1785" y="1"/>
                      <a:pt x="1496" y="124"/>
                      <a:pt x="1231" y="350"/>
                    </a:cubicBezTo>
                    <a:cubicBezTo>
                      <a:pt x="508" y="974"/>
                      <a:pt x="0" y="2368"/>
                      <a:pt x="0" y="3983"/>
                    </a:cubicBezTo>
                    <a:cubicBezTo>
                      <a:pt x="0" y="6183"/>
                      <a:pt x="935" y="7965"/>
                      <a:pt x="2089" y="7965"/>
                    </a:cubicBezTo>
                    <a:cubicBezTo>
                      <a:pt x="3009" y="7965"/>
                      <a:pt x="3788" y="6836"/>
                      <a:pt x="4067" y="5260"/>
                    </a:cubicBezTo>
                    <a:cubicBezTo>
                      <a:pt x="4138" y="4858"/>
                      <a:pt x="4176" y="4431"/>
                      <a:pt x="4176" y="3983"/>
                    </a:cubicBezTo>
                    <a:cubicBezTo>
                      <a:pt x="4176" y="1786"/>
                      <a:pt x="3245" y="1"/>
                      <a:pt x="208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3" name="Google Shape;1458;p36">
                <a:extLst>
                  <a:ext uri="{FF2B5EF4-FFF2-40B4-BE49-F238E27FC236}">
                    <a16:creationId xmlns:a16="http://schemas.microsoft.com/office/drawing/2014/main" id="{70439EA1-469D-449F-9D47-13375F690D2F}"/>
                  </a:ext>
                </a:extLst>
              </p:cNvPr>
              <p:cNvSpPr/>
              <p:nvPr/>
            </p:nvSpPr>
            <p:spPr>
              <a:xfrm>
                <a:off x="4902050" y="2069875"/>
                <a:ext cx="104500" cy="199200"/>
              </a:xfrm>
              <a:custGeom>
                <a:avLst/>
                <a:gdLst/>
                <a:ahLst/>
                <a:cxnLst/>
                <a:rect l="l" t="t" r="r" b="b"/>
                <a:pathLst>
                  <a:path w="4180" h="7968" extrusionOk="0">
                    <a:moveTo>
                      <a:pt x="2088" y="1"/>
                    </a:moveTo>
                    <a:cubicBezTo>
                      <a:pt x="2077" y="1"/>
                      <a:pt x="2067" y="1"/>
                      <a:pt x="2056" y="4"/>
                    </a:cubicBezTo>
                    <a:cubicBezTo>
                      <a:pt x="917" y="32"/>
                      <a:pt x="0" y="1803"/>
                      <a:pt x="0" y="3982"/>
                    </a:cubicBezTo>
                    <a:cubicBezTo>
                      <a:pt x="0" y="6183"/>
                      <a:pt x="935" y="7968"/>
                      <a:pt x="2088" y="7968"/>
                    </a:cubicBezTo>
                    <a:cubicBezTo>
                      <a:pt x="2995" y="7968"/>
                      <a:pt x="3764" y="6871"/>
                      <a:pt x="4056" y="5337"/>
                    </a:cubicBezTo>
                    <a:cubicBezTo>
                      <a:pt x="4133" y="4914"/>
                      <a:pt x="4180" y="4459"/>
                      <a:pt x="4180" y="3982"/>
                    </a:cubicBezTo>
                    <a:cubicBezTo>
                      <a:pt x="4180" y="1782"/>
                      <a:pt x="3241" y="1"/>
                      <a:pt x="20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4" name="Google Shape;1459;p36">
                <a:extLst>
                  <a:ext uri="{FF2B5EF4-FFF2-40B4-BE49-F238E27FC236}">
                    <a16:creationId xmlns:a16="http://schemas.microsoft.com/office/drawing/2014/main" id="{97682D92-DA25-4468-B41E-3D14D4534774}"/>
                  </a:ext>
                </a:extLst>
              </p:cNvPr>
              <p:cNvSpPr/>
              <p:nvPr/>
            </p:nvSpPr>
            <p:spPr>
              <a:xfrm>
                <a:off x="5264600" y="2042525"/>
                <a:ext cx="50200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3737" extrusionOk="0">
                    <a:moveTo>
                      <a:pt x="1063" y="1"/>
                    </a:moveTo>
                    <a:cubicBezTo>
                      <a:pt x="1034" y="1"/>
                      <a:pt x="1010" y="9"/>
                      <a:pt x="982" y="19"/>
                    </a:cubicBezTo>
                    <a:cubicBezTo>
                      <a:pt x="1" y="403"/>
                      <a:pt x="608" y="3736"/>
                      <a:pt x="1306" y="3736"/>
                    </a:cubicBezTo>
                    <a:cubicBezTo>
                      <a:pt x="1313" y="3736"/>
                      <a:pt x="1320" y="3736"/>
                      <a:pt x="1327" y="3733"/>
                    </a:cubicBezTo>
                    <a:cubicBezTo>
                      <a:pt x="2008" y="3665"/>
                      <a:pt x="1750" y="1"/>
                      <a:pt x="1063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1460;p36">
                <a:extLst>
                  <a:ext uri="{FF2B5EF4-FFF2-40B4-BE49-F238E27FC236}">
                    <a16:creationId xmlns:a16="http://schemas.microsoft.com/office/drawing/2014/main" id="{778E96DB-5D98-4DAD-BE95-DCDA87746D4F}"/>
                  </a:ext>
                </a:extLst>
              </p:cNvPr>
              <p:cNvSpPr/>
              <p:nvPr/>
            </p:nvSpPr>
            <p:spPr>
              <a:xfrm>
                <a:off x="5226350" y="2014775"/>
                <a:ext cx="101675" cy="190400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7616" extrusionOk="0">
                    <a:moveTo>
                      <a:pt x="1231" y="0"/>
                    </a:moveTo>
                    <a:lnTo>
                      <a:pt x="1231" y="0"/>
                    </a:lnTo>
                    <a:cubicBezTo>
                      <a:pt x="508" y="624"/>
                      <a:pt x="0" y="2018"/>
                      <a:pt x="0" y="3633"/>
                    </a:cubicBezTo>
                    <a:cubicBezTo>
                      <a:pt x="0" y="5833"/>
                      <a:pt x="935" y="7615"/>
                      <a:pt x="2089" y="7615"/>
                    </a:cubicBezTo>
                    <a:cubicBezTo>
                      <a:pt x="3009" y="7615"/>
                      <a:pt x="3788" y="6486"/>
                      <a:pt x="4067" y="4910"/>
                    </a:cubicBezTo>
                    <a:lnTo>
                      <a:pt x="4067" y="4910"/>
                    </a:lnTo>
                    <a:cubicBezTo>
                      <a:pt x="4032" y="4934"/>
                      <a:pt x="4014" y="4966"/>
                      <a:pt x="4007" y="5012"/>
                    </a:cubicBezTo>
                    <a:cubicBezTo>
                      <a:pt x="3919" y="5735"/>
                      <a:pt x="3326" y="6603"/>
                      <a:pt x="2593" y="6603"/>
                    </a:cubicBezTo>
                    <a:cubicBezTo>
                      <a:pt x="2268" y="6603"/>
                      <a:pt x="1916" y="6434"/>
                      <a:pt x="1566" y="6010"/>
                    </a:cubicBezTo>
                    <a:cubicBezTo>
                      <a:pt x="625" y="4864"/>
                      <a:pt x="191" y="1192"/>
                      <a:pt x="123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1461;p36">
                <a:extLst>
                  <a:ext uri="{FF2B5EF4-FFF2-40B4-BE49-F238E27FC236}">
                    <a16:creationId xmlns:a16="http://schemas.microsoft.com/office/drawing/2014/main" id="{5ED1C152-DFF1-4FC7-B0E3-2567A83CAFCC}"/>
                  </a:ext>
                </a:extLst>
              </p:cNvPr>
              <p:cNvSpPr/>
              <p:nvPr/>
            </p:nvSpPr>
            <p:spPr>
              <a:xfrm>
                <a:off x="4902050" y="2069950"/>
                <a:ext cx="101425" cy="199125"/>
              </a:xfrm>
              <a:custGeom>
                <a:avLst/>
                <a:gdLst/>
                <a:ahLst/>
                <a:cxnLst/>
                <a:rect l="l" t="t" r="r" b="b"/>
                <a:pathLst>
                  <a:path w="4057" h="7965" extrusionOk="0">
                    <a:moveTo>
                      <a:pt x="2056" y="1"/>
                    </a:moveTo>
                    <a:cubicBezTo>
                      <a:pt x="917" y="29"/>
                      <a:pt x="0" y="1800"/>
                      <a:pt x="0" y="3979"/>
                    </a:cubicBezTo>
                    <a:cubicBezTo>
                      <a:pt x="0" y="6180"/>
                      <a:pt x="935" y="7965"/>
                      <a:pt x="2088" y="7965"/>
                    </a:cubicBezTo>
                    <a:cubicBezTo>
                      <a:pt x="2995" y="7965"/>
                      <a:pt x="3764" y="6868"/>
                      <a:pt x="4056" y="5334"/>
                    </a:cubicBezTo>
                    <a:lnTo>
                      <a:pt x="4056" y="5334"/>
                    </a:lnTo>
                    <a:cubicBezTo>
                      <a:pt x="4032" y="5355"/>
                      <a:pt x="4017" y="5387"/>
                      <a:pt x="4011" y="5422"/>
                    </a:cubicBezTo>
                    <a:cubicBezTo>
                      <a:pt x="3926" y="6149"/>
                      <a:pt x="3334" y="7012"/>
                      <a:pt x="2596" y="7012"/>
                    </a:cubicBezTo>
                    <a:cubicBezTo>
                      <a:pt x="2271" y="7012"/>
                      <a:pt x="1919" y="6847"/>
                      <a:pt x="1573" y="6424"/>
                    </a:cubicBezTo>
                    <a:cubicBezTo>
                      <a:pt x="438" y="5044"/>
                      <a:pt x="42" y="33"/>
                      <a:pt x="2046" y="33"/>
                    </a:cubicBezTo>
                    <a:lnTo>
                      <a:pt x="2060" y="33"/>
                    </a:lnTo>
                    <a:cubicBezTo>
                      <a:pt x="2060" y="33"/>
                      <a:pt x="2060" y="22"/>
                      <a:pt x="20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1462;p36">
                <a:extLst>
                  <a:ext uri="{FF2B5EF4-FFF2-40B4-BE49-F238E27FC236}">
                    <a16:creationId xmlns:a16="http://schemas.microsoft.com/office/drawing/2014/main" id="{994F97F7-5C03-401A-8211-6F4BC21EBFC9}"/>
                  </a:ext>
                </a:extLst>
              </p:cNvPr>
              <p:cNvSpPr/>
              <p:nvPr/>
            </p:nvSpPr>
            <p:spPr>
              <a:xfrm>
                <a:off x="4604550" y="2065825"/>
                <a:ext cx="50200" cy="93325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3733" extrusionOk="0">
                    <a:moveTo>
                      <a:pt x="1058" y="0"/>
                    </a:moveTo>
                    <a:cubicBezTo>
                      <a:pt x="1034" y="0"/>
                      <a:pt x="1005" y="3"/>
                      <a:pt x="981" y="14"/>
                    </a:cubicBezTo>
                    <a:cubicBezTo>
                      <a:pt x="0" y="399"/>
                      <a:pt x="606" y="3732"/>
                      <a:pt x="1301" y="3732"/>
                    </a:cubicBezTo>
                    <a:lnTo>
                      <a:pt x="1326" y="3732"/>
                    </a:lnTo>
                    <a:cubicBezTo>
                      <a:pt x="2007" y="3661"/>
                      <a:pt x="1749" y="0"/>
                      <a:pt x="1058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1463;p36">
                <a:extLst>
                  <a:ext uri="{FF2B5EF4-FFF2-40B4-BE49-F238E27FC236}">
                    <a16:creationId xmlns:a16="http://schemas.microsoft.com/office/drawing/2014/main" id="{C8AB05B1-EBF6-44A5-A9E3-70575CBC7868}"/>
                  </a:ext>
                </a:extLst>
              </p:cNvPr>
              <p:cNvSpPr/>
              <p:nvPr/>
            </p:nvSpPr>
            <p:spPr>
              <a:xfrm>
                <a:off x="4565400" y="2031250"/>
                <a:ext cx="99125" cy="196550"/>
              </a:xfrm>
              <a:custGeom>
                <a:avLst/>
                <a:gdLst/>
                <a:ahLst/>
                <a:cxnLst/>
                <a:rect l="l" t="t" r="r" b="b"/>
                <a:pathLst>
                  <a:path w="3965" h="7862" extrusionOk="0">
                    <a:moveTo>
                      <a:pt x="1609" y="1"/>
                    </a:moveTo>
                    <a:cubicBezTo>
                      <a:pt x="684" y="413"/>
                      <a:pt x="0" y="1993"/>
                      <a:pt x="0" y="3877"/>
                    </a:cubicBezTo>
                    <a:cubicBezTo>
                      <a:pt x="0" y="6078"/>
                      <a:pt x="935" y="7862"/>
                      <a:pt x="2088" y="7862"/>
                    </a:cubicBezTo>
                    <a:cubicBezTo>
                      <a:pt x="2910" y="7862"/>
                      <a:pt x="3626" y="6952"/>
                      <a:pt x="3964" y="5630"/>
                    </a:cubicBezTo>
                    <a:lnTo>
                      <a:pt x="3964" y="5630"/>
                    </a:lnTo>
                    <a:cubicBezTo>
                      <a:pt x="3764" y="6258"/>
                      <a:pt x="3245" y="6872"/>
                      <a:pt x="2624" y="6872"/>
                    </a:cubicBezTo>
                    <a:cubicBezTo>
                      <a:pt x="2304" y="6872"/>
                      <a:pt x="1951" y="6706"/>
                      <a:pt x="1601" y="6282"/>
                    </a:cubicBezTo>
                    <a:cubicBezTo>
                      <a:pt x="568" y="5023"/>
                      <a:pt x="149" y="730"/>
                      <a:pt x="160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1464;p36">
                <a:extLst>
                  <a:ext uri="{FF2B5EF4-FFF2-40B4-BE49-F238E27FC236}">
                    <a16:creationId xmlns:a16="http://schemas.microsoft.com/office/drawing/2014/main" id="{04E3F8D7-AAFF-46B5-AB3E-7171455BF515}"/>
                  </a:ext>
                </a:extLst>
              </p:cNvPr>
              <p:cNvSpPr/>
              <p:nvPr/>
            </p:nvSpPr>
            <p:spPr>
              <a:xfrm>
                <a:off x="4940400" y="2108050"/>
                <a:ext cx="50175" cy="93425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3737" extrusionOk="0">
                    <a:moveTo>
                      <a:pt x="1062" y="1"/>
                    </a:moveTo>
                    <a:cubicBezTo>
                      <a:pt x="1038" y="1"/>
                      <a:pt x="1009" y="7"/>
                      <a:pt x="984" y="18"/>
                    </a:cubicBezTo>
                    <a:cubicBezTo>
                      <a:pt x="1" y="399"/>
                      <a:pt x="607" y="3736"/>
                      <a:pt x="1305" y="3736"/>
                    </a:cubicBezTo>
                    <a:cubicBezTo>
                      <a:pt x="1313" y="3736"/>
                      <a:pt x="1320" y="3736"/>
                      <a:pt x="1326" y="3732"/>
                    </a:cubicBezTo>
                    <a:cubicBezTo>
                      <a:pt x="2007" y="3662"/>
                      <a:pt x="1753" y="1"/>
                      <a:pt x="1062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830F89-EC13-484B-B0B1-4D060B5367DD}"/>
                </a:ext>
              </a:extLst>
            </p:cNvPr>
            <p:cNvSpPr txBox="1"/>
            <p:nvPr/>
          </p:nvSpPr>
          <p:spPr>
            <a:xfrm>
              <a:off x="2874954" y="1485803"/>
              <a:ext cx="4815840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điều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tốt</a:t>
              </a:r>
              <a:r>
                <a:rPr kumimoji="0" lang="en-US" sz="42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  <a:sym typeface="Arial"/>
                </a:rPr>
                <a:t>: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73021AF-A69F-4DB9-BF4B-ECACE53DEC52}"/>
              </a:ext>
            </a:extLst>
          </p:cNvPr>
          <p:cNvGrpSpPr/>
          <p:nvPr/>
        </p:nvGrpSpPr>
        <p:grpSpPr>
          <a:xfrm>
            <a:off x="1665269" y="2564505"/>
            <a:ext cx="9793932" cy="857604"/>
            <a:chOff x="1229832" y="2260106"/>
            <a:chExt cx="7345449" cy="643203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A822F43F-795B-43C9-BC3C-560349B310F0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62" name="Google Shape;612;p27">
              <a:extLst>
                <a:ext uri="{FF2B5EF4-FFF2-40B4-BE49-F238E27FC236}">
                  <a16:creationId xmlns:a16="http://schemas.microsoft.com/office/drawing/2014/main" id="{068B24EF-3470-4832-A58B-F7D0DF20FCB2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63" name="Google Shape;613;p27">
                <a:extLst>
                  <a:ext uri="{FF2B5EF4-FFF2-40B4-BE49-F238E27FC236}">
                    <a16:creationId xmlns:a16="http://schemas.microsoft.com/office/drawing/2014/main" id="{67CCF8CE-5914-4E86-BF70-64ADD9083582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14;p27">
                <a:extLst>
                  <a:ext uri="{FF2B5EF4-FFF2-40B4-BE49-F238E27FC236}">
                    <a16:creationId xmlns:a16="http://schemas.microsoft.com/office/drawing/2014/main" id="{F54DE794-6C35-4915-A34B-46014138D6AC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15;p27">
                <a:extLst>
                  <a:ext uri="{FF2B5EF4-FFF2-40B4-BE49-F238E27FC236}">
                    <a16:creationId xmlns:a16="http://schemas.microsoft.com/office/drawing/2014/main" id="{31996439-8E2D-41DE-A682-06B065986633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16;p27">
                <a:extLst>
                  <a:ext uri="{FF2B5EF4-FFF2-40B4-BE49-F238E27FC236}">
                    <a16:creationId xmlns:a16="http://schemas.microsoft.com/office/drawing/2014/main" id="{49868200-EC0C-444C-8C92-AF42481099AB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17;p27">
                <a:extLst>
                  <a:ext uri="{FF2B5EF4-FFF2-40B4-BE49-F238E27FC236}">
                    <a16:creationId xmlns:a16="http://schemas.microsoft.com/office/drawing/2014/main" id="{5FFB8389-9FE8-4AB1-B53F-969F15C07D84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18;p27">
                <a:extLst>
                  <a:ext uri="{FF2B5EF4-FFF2-40B4-BE49-F238E27FC236}">
                    <a16:creationId xmlns:a16="http://schemas.microsoft.com/office/drawing/2014/main" id="{08B54C3E-4C21-443A-89E0-1CA89717C481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19;p27">
                <a:extLst>
                  <a:ext uri="{FF2B5EF4-FFF2-40B4-BE49-F238E27FC236}">
                    <a16:creationId xmlns:a16="http://schemas.microsoft.com/office/drawing/2014/main" id="{3E4F0176-AA9D-4990-A138-268ECB4525FE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0;p27">
                <a:extLst>
                  <a:ext uri="{FF2B5EF4-FFF2-40B4-BE49-F238E27FC236}">
                    <a16:creationId xmlns:a16="http://schemas.microsoft.com/office/drawing/2014/main" id="{F3D29C7B-4632-459E-A101-4F53F6F5EAD9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621;p27">
                <a:extLst>
                  <a:ext uri="{FF2B5EF4-FFF2-40B4-BE49-F238E27FC236}">
                    <a16:creationId xmlns:a16="http://schemas.microsoft.com/office/drawing/2014/main" id="{63FEF77E-DBF6-4D9B-8D5F-9855B6B083BB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622;p27">
                <a:extLst>
                  <a:ext uri="{FF2B5EF4-FFF2-40B4-BE49-F238E27FC236}">
                    <a16:creationId xmlns:a16="http://schemas.microsoft.com/office/drawing/2014/main" id="{5284BACB-99FC-4E04-BD0B-1DFA22A179F4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623;p27">
                <a:extLst>
                  <a:ext uri="{FF2B5EF4-FFF2-40B4-BE49-F238E27FC236}">
                    <a16:creationId xmlns:a16="http://schemas.microsoft.com/office/drawing/2014/main" id="{FC0084CB-2C8B-43DD-8EFD-604C35BB6D7C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624;p27">
                <a:extLst>
                  <a:ext uri="{FF2B5EF4-FFF2-40B4-BE49-F238E27FC236}">
                    <a16:creationId xmlns:a16="http://schemas.microsoft.com/office/drawing/2014/main" id="{28A326AC-59A9-4E18-B104-850E27C5F6D2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25;p27">
                <a:extLst>
                  <a:ext uri="{FF2B5EF4-FFF2-40B4-BE49-F238E27FC236}">
                    <a16:creationId xmlns:a16="http://schemas.microsoft.com/office/drawing/2014/main" id="{B3710997-7DEA-4057-BAED-94BD99CEDD5E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26;p27">
                <a:extLst>
                  <a:ext uri="{FF2B5EF4-FFF2-40B4-BE49-F238E27FC236}">
                    <a16:creationId xmlns:a16="http://schemas.microsoft.com/office/drawing/2014/main" id="{8A7350EE-A2EB-4649-B587-85875CE3A2A8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27;p27">
                <a:extLst>
                  <a:ext uri="{FF2B5EF4-FFF2-40B4-BE49-F238E27FC236}">
                    <a16:creationId xmlns:a16="http://schemas.microsoft.com/office/drawing/2014/main" id="{07300E32-49C8-44FE-A69A-DE2968C17305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628;p27">
                <a:extLst>
                  <a:ext uri="{FF2B5EF4-FFF2-40B4-BE49-F238E27FC236}">
                    <a16:creationId xmlns:a16="http://schemas.microsoft.com/office/drawing/2014/main" id="{36950B9C-C004-4E5C-AF52-1B223330900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629;p27">
                <a:extLst>
                  <a:ext uri="{FF2B5EF4-FFF2-40B4-BE49-F238E27FC236}">
                    <a16:creationId xmlns:a16="http://schemas.microsoft.com/office/drawing/2014/main" id="{D37CB86A-0EB9-4495-83A1-47BC20954CDE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DBB6027-535B-418F-A85B-DC7429FA14C9}"/>
              </a:ext>
            </a:extLst>
          </p:cNvPr>
          <p:cNvGrpSpPr/>
          <p:nvPr/>
        </p:nvGrpSpPr>
        <p:grpSpPr>
          <a:xfrm>
            <a:off x="1655463" y="3572921"/>
            <a:ext cx="9793932" cy="857604"/>
            <a:chOff x="1229832" y="2260106"/>
            <a:chExt cx="7345449" cy="643203"/>
          </a:xfrm>
        </p:grpSpPr>
        <p:sp>
          <p:nvSpPr>
            <p:cNvPr id="81" name="Rectangle: Rounded Corners 80">
              <a:extLst>
                <a:ext uri="{FF2B5EF4-FFF2-40B4-BE49-F238E27FC236}">
                  <a16:creationId xmlns:a16="http://schemas.microsoft.com/office/drawing/2014/main" id="{328F3718-5572-4A9F-9F1E-297248223FBF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82" name="Google Shape;612;p27">
              <a:extLst>
                <a:ext uri="{FF2B5EF4-FFF2-40B4-BE49-F238E27FC236}">
                  <a16:creationId xmlns:a16="http://schemas.microsoft.com/office/drawing/2014/main" id="{1FBAC6D9-E67F-49FB-BF95-3FA83F5E3876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83" name="Google Shape;613;p27">
                <a:extLst>
                  <a:ext uri="{FF2B5EF4-FFF2-40B4-BE49-F238E27FC236}">
                    <a16:creationId xmlns:a16="http://schemas.microsoft.com/office/drawing/2014/main" id="{667CE2A3-8697-4710-A9CE-FD60AFCB100B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614;p27">
                <a:extLst>
                  <a:ext uri="{FF2B5EF4-FFF2-40B4-BE49-F238E27FC236}">
                    <a16:creationId xmlns:a16="http://schemas.microsoft.com/office/drawing/2014/main" id="{50675CC0-F5A7-4E07-ACDF-116803394716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615;p27">
                <a:extLst>
                  <a:ext uri="{FF2B5EF4-FFF2-40B4-BE49-F238E27FC236}">
                    <a16:creationId xmlns:a16="http://schemas.microsoft.com/office/drawing/2014/main" id="{82E9FF60-EDC4-4338-AA37-C8B16D652AFF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616;p27">
                <a:extLst>
                  <a:ext uri="{FF2B5EF4-FFF2-40B4-BE49-F238E27FC236}">
                    <a16:creationId xmlns:a16="http://schemas.microsoft.com/office/drawing/2014/main" id="{EF5813C6-FB5B-41C4-8714-41D3BEF43992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617;p27">
                <a:extLst>
                  <a:ext uri="{FF2B5EF4-FFF2-40B4-BE49-F238E27FC236}">
                    <a16:creationId xmlns:a16="http://schemas.microsoft.com/office/drawing/2014/main" id="{079C07E4-5A2B-4E38-AED1-CAD65013990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618;p27">
                <a:extLst>
                  <a:ext uri="{FF2B5EF4-FFF2-40B4-BE49-F238E27FC236}">
                    <a16:creationId xmlns:a16="http://schemas.microsoft.com/office/drawing/2014/main" id="{73EF0CA6-29F6-46A9-9006-639B8B476AC9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619;p27">
                <a:extLst>
                  <a:ext uri="{FF2B5EF4-FFF2-40B4-BE49-F238E27FC236}">
                    <a16:creationId xmlns:a16="http://schemas.microsoft.com/office/drawing/2014/main" id="{EFD212F3-B639-4FAE-A5D7-6BC6A5FF50FE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620;p27">
                <a:extLst>
                  <a:ext uri="{FF2B5EF4-FFF2-40B4-BE49-F238E27FC236}">
                    <a16:creationId xmlns:a16="http://schemas.microsoft.com/office/drawing/2014/main" id="{1AFC7106-2911-4248-A0DA-271983B5E01B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621;p27">
                <a:extLst>
                  <a:ext uri="{FF2B5EF4-FFF2-40B4-BE49-F238E27FC236}">
                    <a16:creationId xmlns:a16="http://schemas.microsoft.com/office/drawing/2014/main" id="{D5B4D1C0-080E-4B09-9205-F494921F0880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622;p27">
                <a:extLst>
                  <a:ext uri="{FF2B5EF4-FFF2-40B4-BE49-F238E27FC236}">
                    <a16:creationId xmlns:a16="http://schemas.microsoft.com/office/drawing/2014/main" id="{B17B0C91-34CE-43A7-8AB0-D505740DAAA1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623;p27">
                <a:extLst>
                  <a:ext uri="{FF2B5EF4-FFF2-40B4-BE49-F238E27FC236}">
                    <a16:creationId xmlns:a16="http://schemas.microsoft.com/office/drawing/2014/main" id="{FDAB8332-9381-4C05-B686-B4CE1C0A166C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624;p27">
                <a:extLst>
                  <a:ext uri="{FF2B5EF4-FFF2-40B4-BE49-F238E27FC236}">
                    <a16:creationId xmlns:a16="http://schemas.microsoft.com/office/drawing/2014/main" id="{E40A1149-1E2D-478D-B792-57B02F889884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625;p27">
                <a:extLst>
                  <a:ext uri="{FF2B5EF4-FFF2-40B4-BE49-F238E27FC236}">
                    <a16:creationId xmlns:a16="http://schemas.microsoft.com/office/drawing/2014/main" id="{537CF021-3EED-4D98-9B35-E06E2FE0D5CE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626;p27">
                <a:extLst>
                  <a:ext uri="{FF2B5EF4-FFF2-40B4-BE49-F238E27FC236}">
                    <a16:creationId xmlns:a16="http://schemas.microsoft.com/office/drawing/2014/main" id="{D636A7BA-9F59-44B4-A227-080D4D37A02D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627;p27">
                <a:extLst>
                  <a:ext uri="{FF2B5EF4-FFF2-40B4-BE49-F238E27FC236}">
                    <a16:creationId xmlns:a16="http://schemas.microsoft.com/office/drawing/2014/main" id="{75D029E8-D030-46D9-98D7-9B152FC01DC7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628;p27">
                <a:extLst>
                  <a:ext uri="{FF2B5EF4-FFF2-40B4-BE49-F238E27FC236}">
                    <a16:creationId xmlns:a16="http://schemas.microsoft.com/office/drawing/2014/main" id="{FB30540C-A08A-4208-A0F5-38BC706E66A2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629;p27">
                <a:extLst>
                  <a:ext uri="{FF2B5EF4-FFF2-40B4-BE49-F238E27FC236}">
                    <a16:creationId xmlns:a16="http://schemas.microsoft.com/office/drawing/2014/main" id="{C6166475-06C2-41CC-AE73-4756B9E2A87B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AC20E6AC-6D34-4326-AECC-BB5FD0784D7D}"/>
              </a:ext>
            </a:extLst>
          </p:cNvPr>
          <p:cNvGrpSpPr/>
          <p:nvPr/>
        </p:nvGrpSpPr>
        <p:grpSpPr>
          <a:xfrm>
            <a:off x="1681691" y="4577874"/>
            <a:ext cx="9793932" cy="857604"/>
            <a:chOff x="1229832" y="2260106"/>
            <a:chExt cx="7345449" cy="643203"/>
          </a:xfrm>
        </p:grpSpPr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E317846C-7290-49D6-B7A4-65D897EA9D31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02" name="Google Shape;612;p27">
              <a:extLst>
                <a:ext uri="{FF2B5EF4-FFF2-40B4-BE49-F238E27FC236}">
                  <a16:creationId xmlns:a16="http://schemas.microsoft.com/office/drawing/2014/main" id="{89F480F2-163C-48D6-80FA-82A21DCD073F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03" name="Google Shape;613;p27">
                <a:extLst>
                  <a:ext uri="{FF2B5EF4-FFF2-40B4-BE49-F238E27FC236}">
                    <a16:creationId xmlns:a16="http://schemas.microsoft.com/office/drawing/2014/main" id="{BE5E69EB-04CF-42A4-8814-E75CDB9CCA3E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614;p27">
                <a:extLst>
                  <a:ext uri="{FF2B5EF4-FFF2-40B4-BE49-F238E27FC236}">
                    <a16:creationId xmlns:a16="http://schemas.microsoft.com/office/drawing/2014/main" id="{74E50307-FAB8-4DCB-984E-1268ED755FDB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615;p27">
                <a:extLst>
                  <a:ext uri="{FF2B5EF4-FFF2-40B4-BE49-F238E27FC236}">
                    <a16:creationId xmlns:a16="http://schemas.microsoft.com/office/drawing/2014/main" id="{86D58A9C-FFF9-4EE0-9687-58A72AD0704C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616;p27">
                <a:extLst>
                  <a:ext uri="{FF2B5EF4-FFF2-40B4-BE49-F238E27FC236}">
                    <a16:creationId xmlns:a16="http://schemas.microsoft.com/office/drawing/2014/main" id="{FD2BF25E-220C-403B-A3C0-58C1D0374FCD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617;p27">
                <a:extLst>
                  <a:ext uri="{FF2B5EF4-FFF2-40B4-BE49-F238E27FC236}">
                    <a16:creationId xmlns:a16="http://schemas.microsoft.com/office/drawing/2014/main" id="{FB9EC723-1243-4E7F-9F63-A1908EB77CF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618;p27">
                <a:extLst>
                  <a:ext uri="{FF2B5EF4-FFF2-40B4-BE49-F238E27FC236}">
                    <a16:creationId xmlns:a16="http://schemas.microsoft.com/office/drawing/2014/main" id="{8F3CE202-C60A-4A08-8E28-86CAE274A0A5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619;p27">
                <a:extLst>
                  <a:ext uri="{FF2B5EF4-FFF2-40B4-BE49-F238E27FC236}">
                    <a16:creationId xmlns:a16="http://schemas.microsoft.com/office/drawing/2014/main" id="{61E850F2-F3C2-4B64-9215-4D3F482C4A1A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620;p27">
                <a:extLst>
                  <a:ext uri="{FF2B5EF4-FFF2-40B4-BE49-F238E27FC236}">
                    <a16:creationId xmlns:a16="http://schemas.microsoft.com/office/drawing/2014/main" id="{82B446B2-5B66-4A42-9FAA-25D84D00697C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621;p27">
                <a:extLst>
                  <a:ext uri="{FF2B5EF4-FFF2-40B4-BE49-F238E27FC236}">
                    <a16:creationId xmlns:a16="http://schemas.microsoft.com/office/drawing/2014/main" id="{EE4D8380-5D87-419B-8C84-9A12BA59AE14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622;p27">
                <a:extLst>
                  <a:ext uri="{FF2B5EF4-FFF2-40B4-BE49-F238E27FC236}">
                    <a16:creationId xmlns:a16="http://schemas.microsoft.com/office/drawing/2014/main" id="{A40CF938-8D37-4DE2-B775-E59EBC0F4B1C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623;p27">
                <a:extLst>
                  <a:ext uri="{FF2B5EF4-FFF2-40B4-BE49-F238E27FC236}">
                    <a16:creationId xmlns:a16="http://schemas.microsoft.com/office/drawing/2014/main" id="{60700606-B10F-4026-BEEE-6E70435BBC97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624;p27">
                <a:extLst>
                  <a:ext uri="{FF2B5EF4-FFF2-40B4-BE49-F238E27FC236}">
                    <a16:creationId xmlns:a16="http://schemas.microsoft.com/office/drawing/2014/main" id="{D820D900-91EB-4A39-8EC1-370CCADF46CC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625;p27">
                <a:extLst>
                  <a:ext uri="{FF2B5EF4-FFF2-40B4-BE49-F238E27FC236}">
                    <a16:creationId xmlns:a16="http://schemas.microsoft.com/office/drawing/2014/main" id="{8B41F7E7-1959-422B-AAE0-A8C645529223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626;p27">
                <a:extLst>
                  <a:ext uri="{FF2B5EF4-FFF2-40B4-BE49-F238E27FC236}">
                    <a16:creationId xmlns:a16="http://schemas.microsoft.com/office/drawing/2014/main" id="{E6004AA3-C943-48F0-A1C5-A282B8B2DCFA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627;p27">
                <a:extLst>
                  <a:ext uri="{FF2B5EF4-FFF2-40B4-BE49-F238E27FC236}">
                    <a16:creationId xmlns:a16="http://schemas.microsoft.com/office/drawing/2014/main" id="{7EEABE20-CBDA-4380-B454-78B7BE7D8648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628;p27">
                <a:extLst>
                  <a:ext uri="{FF2B5EF4-FFF2-40B4-BE49-F238E27FC236}">
                    <a16:creationId xmlns:a16="http://schemas.microsoft.com/office/drawing/2014/main" id="{47226321-B8E6-410B-B895-F1DDF91A7F67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629;p27">
                <a:extLst>
                  <a:ext uri="{FF2B5EF4-FFF2-40B4-BE49-F238E27FC236}">
                    <a16:creationId xmlns:a16="http://schemas.microsoft.com/office/drawing/2014/main" id="{1ED12CA1-FDDC-4619-87A1-786B1311B030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D2410DB-B0BD-47E0-8151-A56EC779DF13}"/>
              </a:ext>
            </a:extLst>
          </p:cNvPr>
          <p:cNvGrpSpPr/>
          <p:nvPr/>
        </p:nvGrpSpPr>
        <p:grpSpPr>
          <a:xfrm>
            <a:off x="1653309" y="5578218"/>
            <a:ext cx="9793932" cy="857604"/>
            <a:chOff x="1229832" y="2260106"/>
            <a:chExt cx="7345449" cy="643203"/>
          </a:xfrm>
        </p:grpSpPr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D86FCAF3-5163-4C80-BA59-CBBC6E1E9781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122" name="Google Shape;612;p27">
              <a:extLst>
                <a:ext uri="{FF2B5EF4-FFF2-40B4-BE49-F238E27FC236}">
                  <a16:creationId xmlns:a16="http://schemas.microsoft.com/office/drawing/2014/main" id="{93336F7C-3EF3-49DD-86E7-302D441F905A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123" name="Google Shape;613;p27">
                <a:extLst>
                  <a:ext uri="{FF2B5EF4-FFF2-40B4-BE49-F238E27FC236}">
                    <a16:creationId xmlns:a16="http://schemas.microsoft.com/office/drawing/2014/main" id="{FB3A2482-13B2-49DE-96C6-2E0451B45A02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614;p27">
                <a:extLst>
                  <a:ext uri="{FF2B5EF4-FFF2-40B4-BE49-F238E27FC236}">
                    <a16:creationId xmlns:a16="http://schemas.microsoft.com/office/drawing/2014/main" id="{2508CD8D-0BE8-43F5-A36A-0FD1D68B5187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615;p27">
                <a:extLst>
                  <a:ext uri="{FF2B5EF4-FFF2-40B4-BE49-F238E27FC236}">
                    <a16:creationId xmlns:a16="http://schemas.microsoft.com/office/drawing/2014/main" id="{F04CD51D-CD4F-45D2-ADEB-4F50C5E03D7B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6" name="Google Shape;616;p27">
                <a:extLst>
                  <a:ext uri="{FF2B5EF4-FFF2-40B4-BE49-F238E27FC236}">
                    <a16:creationId xmlns:a16="http://schemas.microsoft.com/office/drawing/2014/main" id="{8405F102-DBB7-45DB-BBE4-D7ADBBFBA1C5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7" name="Google Shape;617;p27">
                <a:extLst>
                  <a:ext uri="{FF2B5EF4-FFF2-40B4-BE49-F238E27FC236}">
                    <a16:creationId xmlns:a16="http://schemas.microsoft.com/office/drawing/2014/main" id="{5043CD24-7D3D-4940-BFD6-665F13174DD5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8" name="Google Shape;618;p27">
                <a:extLst>
                  <a:ext uri="{FF2B5EF4-FFF2-40B4-BE49-F238E27FC236}">
                    <a16:creationId xmlns:a16="http://schemas.microsoft.com/office/drawing/2014/main" id="{294090B7-BD10-4CCF-B5B2-E342E95285DE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9" name="Google Shape;619;p27">
                <a:extLst>
                  <a:ext uri="{FF2B5EF4-FFF2-40B4-BE49-F238E27FC236}">
                    <a16:creationId xmlns:a16="http://schemas.microsoft.com/office/drawing/2014/main" id="{6B0B3FA2-EEDD-46EA-83E0-4642BDF27640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0" name="Google Shape;620;p27">
                <a:extLst>
                  <a:ext uri="{FF2B5EF4-FFF2-40B4-BE49-F238E27FC236}">
                    <a16:creationId xmlns:a16="http://schemas.microsoft.com/office/drawing/2014/main" id="{B8426DFE-303A-4F22-B984-D93CC6C2E1D5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1" name="Google Shape;621;p27">
                <a:extLst>
                  <a:ext uri="{FF2B5EF4-FFF2-40B4-BE49-F238E27FC236}">
                    <a16:creationId xmlns:a16="http://schemas.microsoft.com/office/drawing/2014/main" id="{58181FE2-D525-4F31-B917-BFE2ACDF363C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2" name="Google Shape;622;p27">
                <a:extLst>
                  <a:ext uri="{FF2B5EF4-FFF2-40B4-BE49-F238E27FC236}">
                    <a16:creationId xmlns:a16="http://schemas.microsoft.com/office/drawing/2014/main" id="{04D44314-FB8C-4283-94A1-B5904EFE03C0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3" name="Google Shape;623;p27">
                <a:extLst>
                  <a:ext uri="{FF2B5EF4-FFF2-40B4-BE49-F238E27FC236}">
                    <a16:creationId xmlns:a16="http://schemas.microsoft.com/office/drawing/2014/main" id="{F1CB8BFA-E458-403E-AA70-4B71F93593A1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4" name="Google Shape;624;p27">
                <a:extLst>
                  <a:ext uri="{FF2B5EF4-FFF2-40B4-BE49-F238E27FC236}">
                    <a16:creationId xmlns:a16="http://schemas.microsoft.com/office/drawing/2014/main" id="{F54DBAFE-4DCD-4306-B871-E19A28092F73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5" name="Google Shape;625;p27">
                <a:extLst>
                  <a:ext uri="{FF2B5EF4-FFF2-40B4-BE49-F238E27FC236}">
                    <a16:creationId xmlns:a16="http://schemas.microsoft.com/office/drawing/2014/main" id="{0FDAFCF0-9849-4377-9547-5848BE73A057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6" name="Google Shape;626;p27">
                <a:extLst>
                  <a:ext uri="{FF2B5EF4-FFF2-40B4-BE49-F238E27FC236}">
                    <a16:creationId xmlns:a16="http://schemas.microsoft.com/office/drawing/2014/main" id="{D23418C7-FCA9-4CA1-9B21-54A2EE87AAE1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7" name="Google Shape;627;p27">
                <a:extLst>
                  <a:ext uri="{FF2B5EF4-FFF2-40B4-BE49-F238E27FC236}">
                    <a16:creationId xmlns:a16="http://schemas.microsoft.com/office/drawing/2014/main" id="{A7CED614-EA32-4AA8-847E-6F03115C71A4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8" name="Google Shape;628;p27">
                <a:extLst>
                  <a:ext uri="{FF2B5EF4-FFF2-40B4-BE49-F238E27FC236}">
                    <a16:creationId xmlns:a16="http://schemas.microsoft.com/office/drawing/2014/main" id="{57C9CFD3-E7CF-4224-854C-E995348AD449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9" name="Google Shape;629;p27">
                <a:extLst>
                  <a:ext uri="{FF2B5EF4-FFF2-40B4-BE49-F238E27FC236}">
                    <a16:creationId xmlns:a16="http://schemas.microsoft.com/office/drawing/2014/main" id="{29D370D3-0B7B-4EF8-BA60-F3650455DF68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3537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85;p27">
            <a:extLst>
              <a:ext uri="{FF2B5EF4-FFF2-40B4-BE49-F238E27FC236}">
                <a16:creationId xmlns:a16="http://schemas.microsoft.com/office/drawing/2014/main" id="{455988F1-16EA-4BCA-8235-775F000094A1}"/>
              </a:ext>
            </a:extLst>
          </p:cNvPr>
          <p:cNvSpPr/>
          <p:nvPr/>
        </p:nvSpPr>
        <p:spPr>
          <a:xfrm>
            <a:off x="4032681" y="277945"/>
            <a:ext cx="5091952" cy="864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586;p27">
            <a:extLst>
              <a:ext uri="{FF2B5EF4-FFF2-40B4-BE49-F238E27FC236}">
                <a16:creationId xmlns:a16="http://schemas.microsoft.com/office/drawing/2014/main" id="{F23AADBF-766F-4C97-AA4C-5EB6103F24CA}"/>
              </a:ext>
            </a:extLst>
          </p:cNvPr>
          <p:cNvSpPr txBox="1">
            <a:spLocks/>
          </p:cNvSpPr>
          <p:nvPr/>
        </p:nvSpPr>
        <p:spPr>
          <a:xfrm rot="-182">
            <a:off x="4077666" y="75221"/>
            <a:ext cx="5091929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Nhận</a:t>
            </a:r>
            <a:r>
              <a:rPr lang="en-US" sz="440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xét</a:t>
            </a:r>
            <a:r>
              <a:rPr lang="en-US" sz="4400" dirty="0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n w="1270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anose="02020603050405020304" pitchFamily="18" charset="0"/>
              </a:rPr>
              <a:t>tuần</a:t>
            </a:r>
            <a:endParaRPr lang="en-US" sz="4400" dirty="0">
              <a:ln w="12700">
                <a:solidFill>
                  <a:sysClr val="windowText" lastClr="000000"/>
                </a:solidFill>
              </a:ln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2" name="Google Shape;588;p27">
            <a:extLst>
              <a:ext uri="{FF2B5EF4-FFF2-40B4-BE49-F238E27FC236}">
                <a16:creationId xmlns:a16="http://schemas.microsoft.com/office/drawing/2014/main" id="{BC429B5E-4DA8-4F5A-9BB3-0C003AC880D8}"/>
              </a:ext>
            </a:extLst>
          </p:cNvPr>
          <p:cNvGrpSpPr/>
          <p:nvPr/>
        </p:nvGrpSpPr>
        <p:grpSpPr>
          <a:xfrm>
            <a:off x="3587768" y="177194"/>
            <a:ext cx="712297" cy="1060439"/>
            <a:chOff x="1689271" y="684050"/>
            <a:chExt cx="959791" cy="1660885"/>
          </a:xfrm>
        </p:grpSpPr>
        <p:sp>
          <p:nvSpPr>
            <p:cNvPr id="13" name="Google Shape;589;p27">
              <a:extLst>
                <a:ext uri="{FF2B5EF4-FFF2-40B4-BE49-F238E27FC236}">
                  <a16:creationId xmlns:a16="http://schemas.microsoft.com/office/drawing/2014/main" id="{74F5C137-1760-454C-8A46-56882CB0849D}"/>
                </a:ext>
              </a:extLst>
            </p:cNvPr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590;p27">
              <a:extLst>
                <a:ext uri="{FF2B5EF4-FFF2-40B4-BE49-F238E27FC236}">
                  <a16:creationId xmlns:a16="http://schemas.microsoft.com/office/drawing/2014/main" id="{71BD3C89-4204-4441-AF45-12EE9BFF8114}"/>
                </a:ext>
              </a:extLst>
            </p:cNvPr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591;p27">
              <a:extLst>
                <a:ext uri="{FF2B5EF4-FFF2-40B4-BE49-F238E27FC236}">
                  <a16:creationId xmlns:a16="http://schemas.microsoft.com/office/drawing/2014/main" id="{1D953861-E5D9-48A4-BE80-4898DBDCBCDC}"/>
                </a:ext>
              </a:extLst>
            </p:cNvPr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592;p27">
              <a:extLst>
                <a:ext uri="{FF2B5EF4-FFF2-40B4-BE49-F238E27FC236}">
                  <a16:creationId xmlns:a16="http://schemas.microsoft.com/office/drawing/2014/main" id="{B2995F21-35EA-42C4-BE8A-5DEB6C2CA579}"/>
                </a:ext>
              </a:extLst>
            </p:cNvPr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593;p27">
              <a:extLst>
                <a:ext uri="{FF2B5EF4-FFF2-40B4-BE49-F238E27FC236}">
                  <a16:creationId xmlns:a16="http://schemas.microsoft.com/office/drawing/2014/main" id="{72C0730F-6726-49E0-9D93-3986A8ABC12D}"/>
                </a:ext>
              </a:extLst>
            </p:cNvPr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594;p27">
              <a:extLst>
                <a:ext uri="{FF2B5EF4-FFF2-40B4-BE49-F238E27FC236}">
                  <a16:creationId xmlns:a16="http://schemas.microsoft.com/office/drawing/2014/main" id="{520D8F75-3892-46C5-85FB-CDFB7CDA1FCE}"/>
                </a:ext>
              </a:extLst>
            </p:cNvPr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595;p27">
              <a:extLst>
                <a:ext uri="{FF2B5EF4-FFF2-40B4-BE49-F238E27FC236}">
                  <a16:creationId xmlns:a16="http://schemas.microsoft.com/office/drawing/2014/main" id="{74129289-2975-4829-82D3-1628959CE04F}"/>
                </a:ext>
              </a:extLst>
            </p:cNvPr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596;p27">
              <a:extLst>
                <a:ext uri="{FF2B5EF4-FFF2-40B4-BE49-F238E27FC236}">
                  <a16:creationId xmlns:a16="http://schemas.microsoft.com/office/drawing/2014/main" id="{259EAF69-17F1-45A5-8E9B-F488AFE6593C}"/>
                </a:ext>
              </a:extLst>
            </p:cNvPr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597;p27">
              <a:extLst>
                <a:ext uri="{FF2B5EF4-FFF2-40B4-BE49-F238E27FC236}">
                  <a16:creationId xmlns:a16="http://schemas.microsoft.com/office/drawing/2014/main" id="{E3D1ECAE-7B72-4AAD-B5D5-4F4F5A4258F3}"/>
                </a:ext>
              </a:extLst>
            </p:cNvPr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598;p27">
              <a:extLst>
                <a:ext uri="{FF2B5EF4-FFF2-40B4-BE49-F238E27FC236}">
                  <a16:creationId xmlns:a16="http://schemas.microsoft.com/office/drawing/2014/main" id="{D3043E89-CCDD-42DE-8CD5-F6236E874061}"/>
                </a:ext>
              </a:extLst>
            </p:cNvPr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599;p27">
              <a:extLst>
                <a:ext uri="{FF2B5EF4-FFF2-40B4-BE49-F238E27FC236}">
                  <a16:creationId xmlns:a16="http://schemas.microsoft.com/office/drawing/2014/main" id="{E8C95644-9978-4766-8885-95162B9CB77E}"/>
                </a:ext>
              </a:extLst>
            </p:cNvPr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00;p27">
              <a:extLst>
                <a:ext uri="{FF2B5EF4-FFF2-40B4-BE49-F238E27FC236}">
                  <a16:creationId xmlns:a16="http://schemas.microsoft.com/office/drawing/2014/main" id="{F70226AF-BC48-4582-8079-BB5B6BA41C25}"/>
                </a:ext>
              </a:extLst>
            </p:cNvPr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01;p27">
              <a:extLst>
                <a:ext uri="{FF2B5EF4-FFF2-40B4-BE49-F238E27FC236}">
                  <a16:creationId xmlns:a16="http://schemas.microsoft.com/office/drawing/2014/main" id="{2A76DC54-158F-49A1-B628-FC7CF16B87DC}"/>
                </a:ext>
              </a:extLst>
            </p:cNvPr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" name="Google Shape;611;p27">
            <a:extLst>
              <a:ext uri="{FF2B5EF4-FFF2-40B4-BE49-F238E27FC236}">
                <a16:creationId xmlns:a16="http://schemas.microsoft.com/office/drawing/2014/main" id="{27E0C362-7E70-48DC-B892-5C32E2541F3C}"/>
              </a:ext>
            </a:extLst>
          </p:cNvPr>
          <p:cNvSpPr/>
          <p:nvPr/>
        </p:nvSpPr>
        <p:spPr>
          <a:xfrm rot="-8665993">
            <a:off x="1865171" y="4758237"/>
            <a:ext cx="1291" cy="10540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2C5588E-3544-4DD6-981E-6D84E66940B8}"/>
              </a:ext>
            </a:extLst>
          </p:cNvPr>
          <p:cNvGrpSpPr/>
          <p:nvPr/>
        </p:nvGrpSpPr>
        <p:grpSpPr>
          <a:xfrm>
            <a:off x="1665269" y="2564505"/>
            <a:ext cx="9793932" cy="857604"/>
            <a:chOff x="1229832" y="2260106"/>
            <a:chExt cx="7345449" cy="643203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1D2DBFDF-C955-48C2-93C8-FD3B98D63F55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31" name="Google Shape;612;p27">
              <a:extLst>
                <a:ext uri="{FF2B5EF4-FFF2-40B4-BE49-F238E27FC236}">
                  <a16:creationId xmlns:a16="http://schemas.microsoft.com/office/drawing/2014/main" id="{3ED7DD47-406F-4FE9-8DD1-6C193ED7A82F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32" name="Google Shape;613;p27">
                <a:extLst>
                  <a:ext uri="{FF2B5EF4-FFF2-40B4-BE49-F238E27FC236}">
                    <a16:creationId xmlns:a16="http://schemas.microsoft.com/office/drawing/2014/main" id="{0855F84F-639E-46DB-A8BD-FCDDF0DAF5B4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614;p27">
                <a:extLst>
                  <a:ext uri="{FF2B5EF4-FFF2-40B4-BE49-F238E27FC236}">
                    <a16:creationId xmlns:a16="http://schemas.microsoft.com/office/drawing/2014/main" id="{A2969DB3-1CFF-4637-8CD8-C022882C5215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615;p27">
                <a:extLst>
                  <a:ext uri="{FF2B5EF4-FFF2-40B4-BE49-F238E27FC236}">
                    <a16:creationId xmlns:a16="http://schemas.microsoft.com/office/drawing/2014/main" id="{32074F15-EF2B-43B4-BA37-9B6E681A742A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616;p27">
                <a:extLst>
                  <a:ext uri="{FF2B5EF4-FFF2-40B4-BE49-F238E27FC236}">
                    <a16:creationId xmlns:a16="http://schemas.microsoft.com/office/drawing/2014/main" id="{C714627E-1867-4531-BFB8-3B806B0F8F36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617;p27">
                <a:extLst>
                  <a:ext uri="{FF2B5EF4-FFF2-40B4-BE49-F238E27FC236}">
                    <a16:creationId xmlns:a16="http://schemas.microsoft.com/office/drawing/2014/main" id="{2880D353-8412-4B54-82DD-01E92058DF77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618;p27">
                <a:extLst>
                  <a:ext uri="{FF2B5EF4-FFF2-40B4-BE49-F238E27FC236}">
                    <a16:creationId xmlns:a16="http://schemas.microsoft.com/office/drawing/2014/main" id="{DC6EEBD0-5A5C-48D7-9C43-7F9FD271C56C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619;p27">
                <a:extLst>
                  <a:ext uri="{FF2B5EF4-FFF2-40B4-BE49-F238E27FC236}">
                    <a16:creationId xmlns:a16="http://schemas.microsoft.com/office/drawing/2014/main" id="{803C6BB6-7076-438D-83E6-672FE3C10B7A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620;p27">
                <a:extLst>
                  <a:ext uri="{FF2B5EF4-FFF2-40B4-BE49-F238E27FC236}">
                    <a16:creationId xmlns:a16="http://schemas.microsoft.com/office/drawing/2014/main" id="{31B6AC3D-4E23-4D8D-A62C-714C119D1A4B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621;p27">
                <a:extLst>
                  <a:ext uri="{FF2B5EF4-FFF2-40B4-BE49-F238E27FC236}">
                    <a16:creationId xmlns:a16="http://schemas.microsoft.com/office/drawing/2014/main" id="{001377FB-D1CD-4BB9-AB5B-B27C1A29565A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622;p27">
                <a:extLst>
                  <a:ext uri="{FF2B5EF4-FFF2-40B4-BE49-F238E27FC236}">
                    <a16:creationId xmlns:a16="http://schemas.microsoft.com/office/drawing/2014/main" id="{F37B13B8-09BF-4260-AA37-F7F602E4AEDC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623;p27">
                <a:extLst>
                  <a:ext uri="{FF2B5EF4-FFF2-40B4-BE49-F238E27FC236}">
                    <a16:creationId xmlns:a16="http://schemas.microsoft.com/office/drawing/2014/main" id="{8554D18A-4EB7-49DB-8A04-F2A004041D0B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624;p27">
                <a:extLst>
                  <a:ext uri="{FF2B5EF4-FFF2-40B4-BE49-F238E27FC236}">
                    <a16:creationId xmlns:a16="http://schemas.microsoft.com/office/drawing/2014/main" id="{75064DDA-6EBA-4353-AF69-B77ED240C6C2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625;p27">
                <a:extLst>
                  <a:ext uri="{FF2B5EF4-FFF2-40B4-BE49-F238E27FC236}">
                    <a16:creationId xmlns:a16="http://schemas.microsoft.com/office/drawing/2014/main" id="{DFE142DE-1361-4185-B86D-E148F34D10CE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626;p27">
                <a:extLst>
                  <a:ext uri="{FF2B5EF4-FFF2-40B4-BE49-F238E27FC236}">
                    <a16:creationId xmlns:a16="http://schemas.microsoft.com/office/drawing/2014/main" id="{8FC4A17A-CD49-4AD3-A98F-67AED569D8E5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627;p27">
                <a:extLst>
                  <a:ext uri="{FF2B5EF4-FFF2-40B4-BE49-F238E27FC236}">
                    <a16:creationId xmlns:a16="http://schemas.microsoft.com/office/drawing/2014/main" id="{9E7DD546-55B5-4372-9D13-7CA8C53B4DF8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628;p27">
                <a:extLst>
                  <a:ext uri="{FF2B5EF4-FFF2-40B4-BE49-F238E27FC236}">
                    <a16:creationId xmlns:a16="http://schemas.microsoft.com/office/drawing/2014/main" id="{68B45500-824A-4F91-8375-B233DC5FBCF2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629;p27">
                <a:extLst>
                  <a:ext uri="{FF2B5EF4-FFF2-40B4-BE49-F238E27FC236}">
                    <a16:creationId xmlns:a16="http://schemas.microsoft.com/office/drawing/2014/main" id="{28210B7A-6E31-4BB2-97A9-0EF012BCF338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E5343E9-6886-47B6-8C72-AFC7F18E593D}"/>
              </a:ext>
            </a:extLst>
          </p:cNvPr>
          <p:cNvGrpSpPr/>
          <p:nvPr/>
        </p:nvGrpSpPr>
        <p:grpSpPr>
          <a:xfrm>
            <a:off x="1655463" y="3572921"/>
            <a:ext cx="9793932" cy="857604"/>
            <a:chOff x="1229832" y="2260106"/>
            <a:chExt cx="7345449" cy="643203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92AE44AC-52BF-4248-B01D-67A20F239D69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53" name="Google Shape;612;p27">
              <a:extLst>
                <a:ext uri="{FF2B5EF4-FFF2-40B4-BE49-F238E27FC236}">
                  <a16:creationId xmlns:a16="http://schemas.microsoft.com/office/drawing/2014/main" id="{C97908D2-756F-4CFC-9773-A5CE2D3F9681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54" name="Google Shape;613;p27">
                <a:extLst>
                  <a:ext uri="{FF2B5EF4-FFF2-40B4-BE49-F238E27FC236}">
                    <a16:creationId xmlns:a16="http://schemas.microsoft.com/office/drawing/2014/main" id="{8CABE4DF-9567-4009-B337-7B4D2C6DEEC1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5" name="Google Shape;614;p27">
                <a:extLst>
                  <a:ext uri="{FF2B5EF4-FFF2-40B4-BE49-F238E27FC236}">
                    <a16:creationId xmlns:a16="http://schemas.microsoft.com/office/drawing/2014/main" id="{9C62CAC7-7CAB-4678-A413-C53831ADE07A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6" name="Google Shape;615;p27">
                <a:extLst>
                  <a:ext uri="{FF2B5EF4-FFF2-40B4-BE49-F238E27FC236}">
                    <a16:creationId xmlns:a16="http://schemas.microsoft.com/office/drawing/2014/main" id="{D3D025E2-C13A-4E37-9C05-993FBC145E3F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7" name="Google Shape;616;p27">
                <a:extLst>
                  <a:ext uri="{FF2B5EF4-FFF2-40B4-BE49-F238E27FC236}">
                    <a16:creationId xmlns:a16="http://schemas.microsoft.com/office/drawing/2014/main" id="{873904A9-B3B2-4EC1-B43A-2DEA4992D9A0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617;p27">
                <a:extLst>
                  <a:ext uri="{FF2B5EF4-FFF2-40B4-BE49-F238E27FC236}">
                    <a16:creationId xmlns:a16="http://schemas.microsoft.com/office/drawing/2014/main" id="{447DBAF3-ADC2-4E3B-814B-A998DA3E5D5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618;p27">
                <a:extLst>
                  <a:ext uri="{FF2B5EF4-FFF2-40B4-BE49-F238E27FC236}">
                    <a16:creationId xmlns:a16="http://schemas.microsoft.com/office/drawing/2014/main" id="{DD8E93F2-228E-49FB-BBE4-B6CEBAE19EEF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619;p27">
                <a:extLst>
                  <a:ext uri="{FF2B5EF4-FFF2-40B4-BE49-F238E27FC236}">
                    <a16:creationId xmlns:a16="http://schemas.microsoft.com/office/drawing/2014/main" id="{A5EC1459-6432-41DE-B09D-276C63BA9C79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620;p27">
                <a:extLst>
                  <a:ext uri="{FF2B5EF4-FFF2-40B4-BE49-F238E27FC236}">
                    <a16:creationId xmlns:a16="http://schemas.microsoft.com/office/drawing/2014/main" id="{2CC95D80-16B2-4056-BFAF-AB4563C6A227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621;p27">
                <a:extLst>
                  <a:ext uri="{FF2B5EF4-FFF2-40B4-BE49-F238E27FC236}">
                    <a16:creationId xmlns:a16="http://schemas.microsoft.com/office/drawing/2014/main" id="{F3358D6C-B374-463F-B34D-424EAAD5F9E6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622;p27">
                <a:extLst>
                  <a:ext uri="{FF2B5EF4-FFF2-40B4-BE49-F238E27FC236}">
                    <a16:creationId xmlns:a16="http://schemas.microsoft.com/office/drawing/2014/main" id="{9D48689C-B7D1-40A8-B74D-19446C4AED71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623;p27">
                <a:extLst>
                  <a:ext uri="{FF2B5EF4-FFF2-40B4-BE49-F238E27FC236}">
                    <a16:creationId xmlns:a16="http://schemas.microsoft.com/office/drawing/2014/main" id="{A21CF981-700C-44A3-8400-795BF08F78E3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624;p27">
                <a:extLst>
                  <a:ext uri="{FF2B5EF4-FFF2-40B4-BE49-F238E27FC236}">
                    <a16:creationId xmlns:a16="http://schemas.microsoft.com/office/drawing/2014/main" id="{8D69FD0B-8691-4859-923B-C4F1EEE9D041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625;p27">
                <a:extLst>
                  <a:ext uri="{FF2B5EF4-FFF2-40B4-BE49-F238E27FC236}">
                    <a16:creationId xmlns:a16="http://schemas.microsoft.com/office/drawing/2014/main" id="{E0807355-C05C-4224-BC76-ACEB785F0B93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626;p27">
                <a:extLst>
                  <a:ext uri="{FF2B5EF4-FFF2-40B4-BE49-F238E27FC236}">
                    <a16:creationId xmlns:a16="http://schemas.microsoft.com/office/drawing/2014/main" id="{E173BADA-CE8F-472B-99C3-8BDA85891107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627;p27">
                <a:extLst>
                  <a:ext uri="{FF2B5EF4-FFF2-40B4-BE49-F238E27FC236}">
                    <a16:creationId xmlns:a16="http://schemas.microsoft.com/office/drawing/2014/main" id="{9002EBE9-7176-48AC-A1F2-E53530C9F51A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628;p27">
                <a:extLst>
                  <a:ext uri="{FF2B5EF4-FFF2-40B4-BE49-F238E27FC236}">
                    <a16:creationId xmlns:a16="http://schemas.microsoft.com/office/drawing/2014/main" id="{E75A6FB6-9A73-4DF8-AB64-8F10B10F1917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629;p27">
                <a:extLst>
                  <a:ext uri="{FF2B5EF4-FFF2-40B4-BE49-F238E27FC236}">
                    <a16:creationId xmlns:a16="http://schemas.microsoft.com/office/drawing/2014/main" id="{F1B1C03F-53B3-48B7-B908-416FE1ADA354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27820C7-7787-482F-BBA3-B5C4898CC580}"/>
              </a:ext>
            </a:extLst>
          </p:cNvPr>
          <p:cNvGrpSpPr/>
          <p:nvPr/>
        </p:nvGrpSpPr>
        <p:grpSpPr>
          <a:xfrm>
            <a:off x="1681691" y="4577874"/>
            <a:ext cx="9793932" cy="857604"/>
            <a:chOff x="1229832" y="2260106"/>
            <a:chExt cx="7345449" cy="643203"/>
          </a:xfrm>
        </p:grpSpPr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237EF226-844D-4756-83B1-1D2AD2079AA7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73" name="Google Shape;612;p27">
              <a:extLst>
                <a:ext uri="{FF2B5EF4-FFF2-40B4-BE49-F238E27FC236}">
                  <a16:creationId xmlns:a16="http://schemas.microsoft.com/office/drawing/2014/main" id="{DACB9637-6C03-46A9-9A24-5950F440FC3F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74" name="Google Shape;613;p27">
                <a:extLst>
                  <a:ext uri="{FF2B5EF4-FFF2-40B4-BE49-F238E27FC236}">
                    <a16:creationId xmlns:a16="http://schemas.microsoft.com/office/drawing/2014/main" id="{FBFF6DE0-123D-4D4E-BE31-4BA5ABA039EE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614;p27">
                <a:extLst>
                  <a:ext uri="{FF2B5EF4-FFF2-40B4-BE49-F238E27FC236}">
                    <a16:creationId xmlns:a16="http://schemas.microsoft.com/office/drawing/2014/main" id="{5C084A67-4A3F-4487-BBA0-9AEF90D73848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615;p27">
                <a:extLst>
                  <a:ext uri="{FF2B5EF4-FFF2-40B4-BE49-F238E27FC236}">
                    <a16:creationId xmlns:a16="http://schemas.microsoft.com/office/drawing/2014/main" id="{D54987C2-02FF-47CC-98DD-D15BA38EF478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616;p27">
                <a:extLst>
                  <a:ext uri="{FF2B5EF4-FFF2-40B4-BE49-F238E27FC236}">
                    <a16:creationId xmlns:a16="http://schemas.microsoft.com/office/drawing/2014/main" id="{54EF4B79-92BD-4BE6-B16B-93F43EC5429E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617;p27">
                <a:extLst>
                  <a:ext uri="{FF2B5EF4-FFF2-40B4-BE49-F238E27FC236}">
                    <a16:creationId xmlns:a16="http://schemas.microsoft.com/office/drawing/2014/main" id="{01318E80-7B2C-4AA9-8B8F-258E1E38F60D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618;p27">
                <a:extLst>
                  <a:ext uri="{FF2B5EF4-FFF2-40B4-BE49-F238E27FC236}">
                    <a16:creationId xmlns:a16="http://schemas.microsoft.com/office/drawing/2014/main" id="{4C2E61E3-E480-4EC8-AC33-364F5AE54A27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619;p27">
                <a:extLst>
                  <a:ext uri="{FF2B5EF4-FFF2-40B4-BE49-F238E27FC236}">
                    <a16:creationId xmlns:a16="http://schemas.microsoft.com/office/drawing/2014/main" id="{9A0F56E3-A2E9-4D93-8CEF-DA1D53079BA6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620;p27">
                <a:extLst>
                  <a:ext uri="{FF2B5EF4-FFF2-40B4-BE49-F238E27FC236}">
                    <a16:creationId xmlns:a16="http://schemas.microsoft.com/office/drawing/2014/main" id="{6718353D-F77A-46FA-B1A9-D0ACD6EBCFA5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621;p27">
                <a:extLst>
                  <a:ext uri="{FF2B5EF4-FFF2-40B4-BE49-F238E27FC236}">
                    <a16:creationId xmlns:a16="http://schemas.microsoft.com/office/drawing/2014/main" id="{57093E9A-DABC-4C11-8E40-43F50B79B099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622;p27">
                <a:extLst>
                  <a:ext uri="{FF2B5EF4-FFF2-40B4-BE49-F238E27FC236}">
                    <a16:creationId xmlns:a16="http://schemas.microsoft.com/office/drawing/2014/main" id="{8251AD15-6385-466C-9641-84CBC5E7F494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623;p27">
                <a:extLst>
                  <a:ext uri="{FF2B5EF4-FFF2-40B4-BE49-F238E27FC236}">
                    <a16:creationId xmlns:a16="http://schemas.microsoft.com/office/drawing/2014/main" id="{9A5D3360-FCAD-41FE-A19D-42507DC6B512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624;p27">
                <a:extLst>
                  <a:ext uri="{FF2B5EF4-FFF2-40B4-BE49-F238E27FC236}">
                    <a16:creationId xmlns:a16="http://schemas.microsoft.com/office/drawing/2014/main" id="{0A83B784-96FE-4673-84BE-502B5579BB40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625;p27">
                <a:extLst>
                  <a:ext uri="{FF2B5EF4-FFF2-40B4-BE49-F238E27FC236}">
                    <a16:creationId xmlns:a16="http://schemas.microsoft.com/office/drawing/2014/main" id="{D29EB083-343E-48EE-B004-87EAB429F29B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626;p27">
                <a:extLst>
                  <a:ext uri="{FF2B5EF4-FFF2-40B4-BE49-F238E27FC236}">
                    <a16:creationId xmlns:a16="http://schemas.microsoft.com/office/drawing/2014/main" id="{0E65B762-3525-4E6E-BE90-6C2C9A92D11E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627;p27">
                <a:extLst>
                  <a:ext uri="{FF2B5EF4-FFF2-40B4-BE49-F238E27FC236}">
                    <a16:creationId xmlns:a16="http://schemas.microsoft.com/office/drawing/2014/main" id="{87245A9A-7D7A-427E-BF41-4EDC7729767F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628;p27">
                <a:extLst>
                  <a:ext uri="{FF2B5EF4-FFF2-40B4-BE49-F238E27FC236}">
                    <a16:creationId xmlns:a16="http://schemas.microsoft.com/office/drawing/2014/main" id="{30893119-1459-4E0C-A91A-597136012FF8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629;p27">
                <a:extLst>
                  <a:ext uri="{FF2B5EF4-FFF2-40B4-BE49-F238E27FC236}">
                    <a16:creationId xmlns:a16="http://schemas.microsoft.com/office/drawing/2014/main" id="{412C7CBB-370B-4897-B9B4-D2F3F30FA7D2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15428125-F687-4A69-9600-50A7BF402ECD}"/>
              </a:ext>
            </a:extLst>
          </p:cNvPr>
          <p:cNvGrpSpPr/>
          <p:nvPr/>
        </p:nvGrpSpPr>
        <p:grpSpPr>
          <a:xfrm>
            <a:off x="1653309" y="5578218"/>
            <a:ext cx="9793932" cy="857604"/>
            <a:chOff x="1229832" y="2260106"/>
            <a:chExt cx="7345449" cy="643203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62FBECE0-C867-4FB0-9B98-381873C0B6FE}"/>
                </a:ext>
              </a:extLst>
            </p:cNvPr>
            <p:cNvSpPr/>
            <p:nvPr/>
          </p:nvSpPr>
          <p:spPr>
            <a:xfrm>
              <a:off x="1670342" y="2260106"/>
              <a:ext cx="6904939" cy="643203"/>
            </a:xfrm>
            <a:prstGeom prst="roundRect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grpSp>
          <p:nvGrpSpPr>
            <p:cNvPr id="93" name="Google Shape;612;p27">
              <a:extLst>
                <a:ext uri="{FF2B5EF4-FFF2-40B4-BE49-F238E27FC236}">
                  <a16:creationId xmlns:a16="http://schemas.microsoft.com/office/drawing/2014/main" id="{55F2E520-2B86-4E93-8E0D-C0945DD380D9}"/>
                </a:ext>
              </a:extLst>
            </p:cNvPr>
            <p:cNvGrpSpPr/>
            <p:nvPr/>
          </p:nvGrpSpPr>
          <p:grpSpPr>
            <a:xfrm>
              <a:off x="1229832" y="2278364"/>
              <a:ext cx="709847" cy="606685"/>
              <a:chOff x="1327725" y="574025"/>
              <a:chExt cx="2215064" cy="1893151"/>
            </a:xfrm>
          </p:grpSpPr>
          <p:sp>
            <p:nvSpPr>
              <p:cNvPr id="94" name="Google Shape;613;p27">
                <a:extLst>
                  <a:ext uri="{FF2B5EF4-FFF2-40B4-BE49-F238E27FC236}">
                    <a16:creationId xmlns:a16="http://schemas.microsoft.com/office/drawing/2014/main" id="{0E893CED-BD69-4B9E-9061-AAF03A08CDC1}"/>
                  </a:ext>
                </a:extLst>
              </p:cNvPr>
              <p:cNvSpPr/>
              <p:nvPr/>
            </p:nvSpPr>
            <p:spPr>
              <a:xfrm>
                <a:off x="1327725" y="574025"/>
                <a:ext cx="2215064" cy="1893151"/>
              </a:xfrm>
              <a:custGeom>
                <a:avLst/>
                <a:gdLst/>
                <a:ahLst/>
                <a:cxnLst/>
                <a:rect l="l" t="t" r="r" b="b"/>
                <a:pathLst>
                  <a:path w="24276" h="20748" extrusionOk="0">
                    <a:moveTo>
                      <a:pt x="10084" y="0"/>
                    </a:moveTo>
                    <a:cubicBezTo>
                      <a:pt x="9877" y="0"/>
                      <a:pt x="9600" y="69"/>
                      <a:pt x="9392" y="157"/>
                    </a:cubicBezTo>
                    <a:cubicBezTo>
                      <a:pt x="7685" y="887"/>
                      <a:pt x="6852" y="1122"/>
                      <a:pt x="7629" y="2508"/>
                    </a:cubicBezTo>
                    <a:cubicBezTo>
                      <a:pt x="7943" y="3070"/>
                      <a:pt x="8267" y="3645"/>
                      <a:pt x="8479" y="4036"/>
                    </a:cubicBezTo>
                    <a:cubicBezTo>
                      <a:pt x="8555" y="4177"/>
                      <a:pt x="8445" y="4334"/>
                      <a:pt x="8301" y="4334"/>
                    </a:cubicBezTo>
                    <a:cubicBezTo>
                      <a:pt x="8277" y="4334"/>
                      <a:pt x="8253" y="4329"/>
                      <a:pt x="8227" y="4320"/>
                    </a:cubicBezTo>
                    <a:cubicBezTo>
                      <a:pt x="7515" y="4047"/>
                      <a:pt x="6737" y="3746"/>
                      <a:pt x="5856" y="3746"/>
                    </a:cubicBezTo>
                    <a:cubicBezTo>
                      <a:pt x="5001" y="3746"/>
                      <a:pt x="4049" y="4030"/>
                      <a:pt x="2967" y="4898"/>
                    </a:cubicBezTo>
                    <a:cubicBezTo>
                      <a:pt x="480" y="6893"/>
                      <a:pt x="1" y="11558"/>
                      <a:pt x="2345" y="15520"/>
                    </a:cubicBezTo>
                    <a:cubicBezTo>
                      <a:pt x="2513" y="15808"/>
                      <a:pt x="2699" y="16088"/>
                      <a:pt x="2898" y="16370"/>
                    </a:cubicBezTo>
                    <a:cubicBezTo>
                      <a:pt x="3440" y="17120"/>
                      <a:pt x="4094" y="17838"/>
                      <a:pt x="4862" y="18493"/>
                    </a:cubicBezTo>
                    <a:cubicBezTo>
                      <a:pt x="6654" y="20015"/>
                      <a:pt x="8878" y="20747"/>
                      <a:pt x="11144" y="20747"/>
                    </a:cubicBezTo>
                    <a:cubicBezTo>
                      <a:pt x="15173" y="20747"/>
                      <a:pt x="19331" y="18430"/>
                      <a:pt x="21412" y="14118"/>
                    </a:cubicBezTo>
                    <a:cubicBezTo>
                      <a:pt x="24275" y="8186"/>
                      <a:pt x="19286" y="3282"/>
                      <a:pt x="16177" y="2971"/>
                    </a:cubicBezTo>
                    <a:cubicBezTo>
                      <a:pt x="16148" y="2968"/>
                      <a:pt x="16096" y="2966"/>
                      <a:pt x="16026" y="2966"/>
                    </a:cubicBezTo>
                    <a:cubicBezTo>
                      <a:pt x="15618" y="2966"/>
                      <a:pt x="14606" y="3022"/>
                      <a:pt x="14044" y="3202"/>
                    </a:cubicBezTo>
                    <a:cubicBezTo>
                      <a:pt x="14033" y="3206"/>
                      <a:pt x="14023" y="3208"/>
                      <a:pt x="14013" y="3208"/>
                    </a:cubicBezTo>
                    <a:cubicBezTo>
                      <a:pt x="13693" y="3208"/>
                      <a:pt x="13791" y="1435"/>
                      <a:pt x="13300" y="1188"/>
                    </a:cubicBezTo>
                    <a:cubicBezTo>
                      <a:pt x="13229" y="1152"/>
                      <a:pt x="13136" y="1135"/>
                      <a:pt x="13027" y="1135"/>
                    </a:cubicBezTo>
                    <a:cubicBezTo>
                      <a:pt x="12506" y="1135"/>
                      <a:pt x="11616" y="1521"/>
                      <a:pt x="10962" y="2065"/>
                    </a:cubicBezTo>
                    <a:cubicBezTo>
                      <a:pt x="10950" y="2076"/>
                      <a:pt x="10938" y="2081"/>
                      <a:pt x="10927" y="2081"/>
                    </a:cubicBezTo>
                    <a:cubicBezTo>
                      <a:pt x="10719" y="2081"/>
                      <a:pt x="10691" y="406"/>
                      <a:pt x="10338" y="68"/>
                    </a:cubicBezTo>
                    <a:cubicBezTo>
                      <a:pt x="10288" y="20"/>
                      <a:pt x="10196" y="0"/>
                      <a:pt x="10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8575" dist="19050" dir="1932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614;p27">
                <a:extLst>
                  <a:ext uri="{FF2B5EF4-FFF2-40B4-BE49-F238E27FC236}">
                    <a16:creationId xmlns:a16="http://schemas.microsoft.com/office/drawing/2014/main" id="{31091D4B-3ACF-4DD1-8550-29A2A0F5E6CE}"/>
                  </a:ext>
                </a:extLst>
              </p:cNvPr>
              <p:cNvSpPr/>
              <p:nvPr/>
            </p:nvSpPr>
            <p:spPr>
              <a:xfrm>
                <a:off x="2309794" y="812904"/>
                <a:ext cx="228842" cy="245905"/>
              </a:xfrm>
              <a:custGeom>
                <a:avLst/>
                <a:gdLst/>
                <a:ahLst/>
                <a:cxnLst/>
                <a:rect l="l" t="t" r="r" b="b"/>
                <a:pathLst>
                  <a:path w="2508" h="2695" extrusionOk="0">
                    <a:moveTo>
                      <a:pt x="1951" y="0"/>
                    </a:moveTo>
                    <a:cubicBezTo>
                      <a:pt x="1786" y="0"/>
                      <a:pt x="1391" y="185"/>
                      <a:pt x="765" y="554"/>
                    </a:cubicBezTo>
                    <a:cubicBezTo>
                      <a:pt x="1" y="1001"/>
                      <a:pt x="126" y="2261"/>
                      <a:pt x="126" y="2261"/>
                    </a:cubicBezTo>
                    <a:cubicBezTo>
                      <a:pt x="143" y="2526"/>
                      <a:pt x="322" y="2694"/>
                      <a:pt x="589" y="2694"/>
                    </a:cubicBezTo>
                    <a:cubicBezTo>
                      <a:pt x="890" y="2694"/>
                      <a:pt x="1303" y="2480"/>
                      <a:pt x="1721" y="1950"/>
                    </a:cubicBezTo>
                    <a:cubicBezTo>
                      <a:pt x="2507" y="955"/>
                      <a:pt x="2101" y="125"/>
                      <a:pt x="2025" y="26"/>
                    </a:cubicBezTo>
                    <a:cubicBezTo>
                      <a:pt x="2011" y="9"/>
                      <a:pt x="1986" y="0"/>
                      <a:pt x="195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615;p27">
                <a:extLst>
                  <a:ext uri="{FF2B5EF4-FFF2-40B4-BE49-F238E27FC236}">
                    <a16:creationId xmlns:a16="http://schemas.microsoft.com/office/drawing/2014/main" id="{2E2392DE-5934-454E-AC45-1BD5D3B4F3C7}"/>
                  </a:ext>
                </a:extLst>
              </p:cNvPr>
              <p:cNvSpPr/>
              <p:nvPr/>
            </p:nvSpPr>
            <p:spPr>
              <a:xfrm>
                <a:off x="2302221" y="860078"/>
                <a:ext cx="143072" cy="293170"/>
              </a:xfrm>
              <a:custGeom>
                <a:avLst/>
                <a:gdLst/>
                <a:ahLst/>
                <a:cxnLst/>
                <a:rect l="l" t="t" r="r" b="b"/>
                <a:pathLst>
                  <a:path w="1568" h="3213" extrusionOk="0">
                    <a:moveTo>
                      <a:pt x="1446" y="0"/>
                    </a:moveTo>
                    <a:cubicBezTo>
                      <a:pt x="1411" y="0"/>
                      <a:pt x="1364" y="25"/>
                      <a:pt x="1314" y="74"/>
                    </a:cubicBezTo>
                    <a:cubicBezTo>
                      <a:pt x="1099" y="283"/>
                      <a:pt x="101" y="2111"/>
                      <a:pt x="28" y="2839"/>
                    </a:cubicBezTo>
                    <a:cubicBezTo>
                      <a:pt x="0" y="3125"/>
                      <a:pt x="36" y="3212"/>
                      <a:pt x="89" y="3212"/>
                    </a:cubicBezTo>
                    <a:cubicBezTo>
                      <a:pt x="170" y="3212"/>
                      <a:pt x="293" y="3007"/>
                      <a:pt x="293" y="3007"/>
                    </a:cubicBezTo>
                    <a:cubicBezTo>
                      <a:pt x="293" y="3007"/>
                      <a:pt x="762" y="1582"/>
                      <a:pt x="1218" y="838"/>
                    </a:cubicBezTo>
                    <a:cubicBezTo>
                      <a:pt x="1568" y="268"/>
                      <a:pt x="1564" y="0"/>
                      <a:pt x="144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616;p27">
                <a:extLst>
                  <a:ext uri="{FF2B5EF4-FFF2-40B4-BE49-F238E27FC236}">
                    <a16:creationId xmlns:a16="http://schemas.microsoft.com/office/drawing/2014/main" id="{8A2D410F-0048-4715-9C69-C993EB97FBB8}"/>
                  </a:ext>
                </a:extLst>
              </p:cNvPr>
              <p:cNvSpPr/>
              <p:nvPr/>
            </p:nvSpPr>
            <p:spPr>
              <a:xfrm>
                <a:off x="2062429" y="670288"/>
                <a:ext cx="249008" cy="493362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5407" extrusionOk="0">
                    <a:moveTo>
                      <a:pt x="1683" y="1"/>
                    </a:moveTo>
                    <a:cubicBezTo>
                      <a:pt x="1562" y="1"/>
                      <a:pt x="1413" y="35"/>
                      <a:pt x="1257" y="90"/>
                    </a:cubicBezTo>
                    <a:cubicBezTo>
                      <a:pt x="754" y="269"/>
                      <a:pt x="172" y="659"/>
                      <a:pt x="106" y="785"/>
                    </a:cubicBezTo>
                    <a:cubicBezTo>
                      <a:pt x="0" y="983"/>
                      <a:pt x="222" y="1046"/>
                      <a:pt x="989" y="2177"/>
                    </a:cubicBezTo>
                    <a:cubicBezTo>
                      <a:pt x="1425" y="2825"/>
                      <a:pt x="1810" y="3748"/>
                      <a:pt x="2057" y="4419"/>
                    </a:cubicBezTo>
                    <a:cubicBezTo>
                      <a:pt x="2242" y="4922"/>
                      <a:pt x="2352" y="5282"/>
                      <a:pt x="2352" y="5282"/>
                    </a:cubicBezTo>
                    <a:cubicBezTo>
                      <a:pt x="2352" y="5282"/>
                      <a:pt x="2398" y="5407"/>
                      <a:pt x="2461" y="5407"/>
                    </a:cubicBezTo>
                    <a:cubicBezTo>
                      <a:pt x="2506" y="5407"/>
                      <a:pt x="2559" y="5344"/>
                      <a:pt x="2609" y="5130"/>
                    </a:cubicBezTo>
                    <a:cubicBezTo>
                      <a:pt x="2729" y="4617"/>
                      <a:pt x="2256" y="402"/>
                      <a:pt x="1915" y="74"/>
                    </a:cubicBezTo>
                    <a:cubicBezTo>
                      <a:pt x="1861" y="23"/>
                      <a:pt x="1780" y="1"/>
                      <a:pt x="1683" y="1"/>
                    </a:cubicBezTo>
                    <a:close/>
                  </a:path>
                </a:pathLst>
              </a:custGeom>
              <a:solidFill>
                <a:srgbClr val="C6491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617;p27">
                <a:extLst>
                  <a:ext uri="{FF2B5EF4-FFF2-40B4-BE49-F238E27FC236}">
                    <a16:creationId xmlns:a16="http://schemas.microsoft.com/office/drawing/2014/main" id="{7DB10176-B370-4C53-A3DC-1A34F59A03AC}"/>
                  </a:ext>
                </a:extLst>
              </p:cNvPr>
              <p:cNvSpPr/>
              <p:nvPr/>
            </p:nvSpPr>
            <p:spPr>
              <a:xfrm>
                <a:off x="2177124" y="670380"/>
                <a:ext cx="125006" cy="456043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4998" extrusionOk="0">
                    <a:moveTo>
                      <a:pt x="426" y="1"/>
                    </a:moveTo>
                    <a:cubicBezTo>
                      <a:pt x="304" y="1"/>
                      <a:pt x="156" y="33"/>
                      <a:pt x="0" y="89"/>
                    </a:cubicBezTo>
                    <a:cubicBezTo>
                      <a:pt x="307" y="959"/>
                      <a:pt x="1144" y="3479"/>
                      <a:pt x="800" y="4418"/>
                    </a:cubicBezTo>
                    <a:cubicBezTo>
                      <a:pt x="863" y="4587"/>
                      <a:pt x="919" y="4742"/>
                      <a:pt x="962" y="4871"/>
                    </a:cubicBezTo>
                    <a:cubicBezTo>
                      <a:pt x="1118" y="4927"/>
                      <a:pt x="1253" y="4970"/>
                      <a:pt x="1366" y="4997"/>
                    </a:cubicBezTo>
                    <a:cubicBezTo>
                      <a:pt x="1369" y="4950"/>
                      <a:pt x="1369" y="4901"/>
                      <a:pt x="1369" y="4842"/>
                    </a:cubicBezTo>
                    <a:cubicBezTo>
                      <a:pt x="1369" y="3747"/>
                      <a:pt x="962" y="364"/>
                      <a:pt x="658" y="73"/>
                    </a:cubicBezTo>
                    <a:cubicBezTo>
                      <a:pt x="605" y="20"/>
                      <a:pt x="526" y="1"/>
                      <a:pt x="42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618;p27">
                <a:extLst>
                  <a:ext uri="{FF2B5EF4-FFF2-40B4-BE49-F238E27FC236}">
                    <a16:creationId xmlns:a16="http://schemas.microsoft.com/office/drawing/2014/main" id="{1AC240D6-9A24-44D1-B660-782A40D1B8BA}"/>
                  </a:ext>
                </a:extLst>
              </p:cNvPr>
              <p:cNvSpPr/>
              <p:nvPr/>
            </p:nvSpPr>
            <p:spPr>
              <a:xfrm>
                <a:off x="1484575" y="960721"/>
                <a:ext cx="1921528" cy="1379989"/>
              </a:xfrm>
              <a:custGeom>
                <a:avLst/>
                <a:gdLst/>
                <a:ahLst/>
                <a:cxnLst/>
                <a:rect l="l" t="t" r="r" b="b"/>
                <a:pathLst>
                  <a:path w="21059" h="15124" extrusionOk="0">
                    <a:moveTo>
                      <a:pt x="13635" y="0"/>
                    </a:moveTo>
                    <a:cubicBezTo>
                      <a:pt x="13563" y="0"/>
                      <a:pt x="13492" y="4"/>
                      <a:pt x="13423" y="10"/>
                    </a:cubicBezTo>
                    <a:cubicBezTo>
                      <a:pt x="11561" y="191"/>
                      <a:pt x="10516" y="852"/>
                      <a:pt x="9878" y="1349"/>
                    </a:cubicBezTo>
                    <a:cubicBezTo>
                      <a:pt x="9637" y="1537"/>
                      <a:pt x="9452" y="1699"/>
                      <a:pt x="9303" y="1805"/>
                    </a:cubicBezTo>
                    <a:cubicBezTo>
                      <a:pt x="9267" y="1830"/>
                      <a:pt x="9218" y="1842"/>
                      <a:pt x="9156" y="1842"/>
                    </a:cubicBezTo>
                    <a:cubicBezTo>
                      <a:pt x="8864" y="1842"/>
                      <a:pt x="8294" y="1585"/>
                      <a:pt x="7570" y="1325"/>
                    </a:cubicBezTo>
                    <a:cubicBezTo>
                      <a:pt x="6846" y="1069"/>
                      <a:pt x="5968" y="812"/>
                      <a:pt x="5057" y="812"/>
                    </a:cubicBezTo>
                    <a:cubicBezTo>
                      <a:pt x="4217" y="812"/>
                      <a:pt x="3349" y="1031"/>
                      <a:pt x="2551" y="1672"/>
                    </a:cubicBezTo>
                    <a:cubicBezTo>
                      <a:pt x="414" y="3386"/>
                      <a:pt x="1" y="7400"/>
                      <a:pt x="2015" y="10806"/>
                    </a:cubicBezTo>
                    <a:cubicBezTo>
                      <a:pt x="2163" y="11050"/>
                      <a:pt x="2322" y="11295"/>
                      <a:pt x="2491" y="11533"/>
                    </a:cubicBezTo>
                    <a:cubicBezTo>
                      <a:pt x="2957" y="12181"/>
                      <a:pt x="3520" y="12796"/>
                      <a:pt x="4181" y="13358"/>
                    </a:cubicBezTo>
                    <a:cubicBezTo>
                      <a:pt x="5607" y="14572"/>
                      <a:pt x="7341" y="15123"/>
                      <a:pt x="9125" y="15123"/>
                    </a:cubicBezTo>
                    <a:cubicBezTo>
                      <a:pt x="12696" y="15123"/>
                      <a:pt x="16468" y="12914"/>
                      <a:pt x="18373" y="9378"/>
                    </a:cubicBezTo>
                    <a:cubicBezTo>
                      <a:pt x="21059" y="4394"/>
                      <a:pt x="16581" y="283"/>
                      <a:pt x="13906" y="16"/>
                    </a:cubicBezTo>
                    <a:cubicBezTo>
                      <a:pt x="13814" y="5"/>
                      <a:pt x="13723" y="0"/>
                      <a:pt x="1363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619;p27">
                <a:extLst>
                  <a:ext uri="{FF2B5EF4-FFF2-40B4-BE49-F238E27FC236}">
                    <a16:creationId xmlns:a16="http://schemas.microsoft.com/office/drawing/2014/main" id="{F2EE9791-9516-4254-A4DB-837FA625EE76}"/>
                  </a:ext>
                </a:extLst>
              </p:cNvPr>
              <p:cNvSpPr/>
              <p:nvPr/>
            </p:nvSpPr>
            <p:spPr>
              <a:xfrm>
                <a:off x="1711866" y="962181"/>
                <a:ext cx="1524978" cy="1378256"/>
              </a:xfrm>
              <a:custGeom>
                <a:avLst/>
                <a:gdLst/>
                <a:ahLst/>
                <a:cxnLst/>
                <a:rect l="l" t="t" r="r" b="b"/>
                <a:pathLst>
                  <a:path w="16713" h="15105" extrusionOk="0">
                    <a:moveTo>
                      <a:pt x="11415" y="0"/>
                    </a:moveTo>
                    <a:cubicBezTo>
                      <a:pt x="11851" y="1812"/>
                      <a:pt x="15317" y="6993"/>
                      <a:pt x="10496" y="11018"/>
                    </a:cubicBezTo>
                    <a:cubicBezTo>
                      <a:pt x="8759" y="12466"/>
                      <a:pt x="6934" y="12939"/>
                      <a:pt x="5278" y="12939"/>
                    </a:cubicBezTo>
                    <a:cubicBezTo>
                      <a:pt x="4643" y="12939"/>
                      <a:pt x="4031" y="12870"/>
                      <a:pt x="3459" y="12761"/>
                    </a:cubicBezTo>
                    <a:lnTo>
                      <a:pt x="3459" y="12761"/>
                    </a:lnTo>
                    <a:cubicBezTo>
                      <a:pt x="3730" y="12880"/>
                      <a:pt x="4011" y="12982"/>
                      <a:pt x="4302" y="13058"/>
                    </a:cubicBezTo>
                    <a:cubicBezTo>
                      <a:pt x="4563" y="13128"/>
                      <a:pt x="4451" y="13495"/>
                      <a:pt x="4213" y="13495"/>
                    </a:cubicBezTo>
                    <a:cubicBezTo>
                      <a:pt x="4190" y="13495"/>
                      <a:pt x="4170" y="13492"/>
                      <a:pt x="4147" y="13485"/>
                    </a:cubicBezTo>
                    <a:cubicBezTo>
                      <a:pt x="3340" y="13270"/>
                      <a:pt x="2602" y="12886"/>
                      <a:pt x="1974" y="12364"/>
                    </a:cubicBezTo>
                    <a:cubicBezTo>
                      <a:pt x="1137" y="12080"/>
                      <a:pt x="456" y="11749"/>
                      <a:pt x="0" y="11517"/>
                    </a:cubicBezTo>
                    <a:lnTo>
                      <a:pt x="0" y="11517"/>
                    </a:lnTo>
                    <a:cubicBezTo>
                      <a:pt x="466" y="12165"/>
                      <a:pt x="1029" y="12780"/>
                      <a:pt x="1690" y="13342"/>
                    </a:cubicBezTo>
                    <a:cubicBezTo>
                      <a:pt x="3115" y="14557"/>
                      <a:pt x="4848" y="15105"/>
                      <a:pt x="6633" y="15105"/>
                    </a:cubicBezTo>
                    <a:cubicBezTo>
                      <a:pt x="10204" y="15105"/>
                      <a:pt x="13977" y="12896"/>
                      <a:pt x="15882" y="9362"/>
                    </a:cubicBezTo>
                    <a:cubicBezTo>
                      <a:pt x="16465" y="8280"/>
                      <a:pt x="16709" y="7242"/>
                      <a:pt x="16709" y="6273"/>
                    </a:cubicBezTo>
                    <a:cubicBezTo>
                      <a:pt x="16712" y="2775"/>
                      <a:pt x="13511" y="208"/>
                      <a:pt x="11415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620;p27">
                <a:extLst>
                  <a:ext uri="{FF2B5EF4-FFF2-40B4-BE49-F238E27FC236}">
                    <a16:creationId xmlns:a16="http://schemas.microsoft.com/office/drawing/2014/main" id="{BA6425EE-5261-401B-B2DF-EC3FCA22DAA9}"/>
                  </a:ext>
                </a:extLst>
              </p:cNvPr>
              <p:cNvSpPr/>
              <p:nvPr/>
            </p:nvSpPr>
            <p:spPr>
              <a:xfrm>
                <a:off x="1548903" y="1034812"/>
                <a:ext cx="959259" cy="941192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10315" extrusionOk="0">
                    <a:moveTo>
                      <a:pt x="3750" y="540"/>
                    </a:moveTo>
                    <a:cubicBezTo>
                      <a:pt x="4468" y="540"/>
                      <a:pt x="4616" y="1717"/>
                      <a:pt x="3823" y="1896"/>
                    </a:cubicBezTo>
                    <a:cubicBezTo>
                      <a:pt x="2917" y="2104"/>
                      <a:pt x="2265" y="2891"/>
                      <a:pt x="2186" y="3810"/>
                    </a:cubicBezTo>
                    <a:cubicBezTo>
                      <a:pt x="2153" y="4213"/>
                      <a:pt x="1842" y="4405"/>
                      <a:pt x="1528" y="4405"/>
                    </a:cubicBezTo>
                    <a:cubicBezTo>
                      <a:pt x="1164" y="4405"/>
                      <a:pt x="794" y="4151"/>
                      <a:pt x="834" y="3685"/>
                    </a:cubicBezTo>
                    <a:cubicBezTo>
                      <a:pt x="966" y="2150"/>
                      <a:pt x="2093" y="897"/>
                      <a:pt x="3584" y="560"/>
                    </a:cubicBezTo>
                    <a:cubicBezTo>
                      <a:pt x="3644" y="547"/>
                      <a:pt x="3697" y="540"/>
                      <a:pt x="3750" y="540"/>
                    </a:cubicBezTo>
                    <a:close/>
                    <a:moveTo>
                      <a:pt x="1704" y="5282"/>
                    </a:moveTo>
                    <a:cubicBezTo>
                      <a:pt x="2454" y="5282"/>
                      <a:pt x="2623" y="6485"/>
                      <a:pt x="1806" y="6631"/>
                    </a:cubicBezTo>
                    <a:cubicBezTo>
                      <a:pt x="1759" y="6638"/>
                      <a:pt x="1716" y="6644"/>
                      <a:pt x="1673" y="6644"/>
                    </a:cubicBezTo>
                    <a:cubicBezTo>
                      <a:pt x="923" y="6644"/>
                      <a:pt x="754" y="5437"/>
                      <a:pt x="1568" y="5292"/>
                    </a:cubicBezTo>
                    <a:cubicBezTo>
                      <a:pt x="1614" y="5285"/>
                      <a:pt x="1660" y="5282"/>
                      <a:pt x="1704" y="5282"/>
                    </a:cubicBezTo>
                    <a:close/>
                    <a:moveTo>
                      <a:pt x="4352" y="1"/>
                    </a:moveTo>
                    <a:cubicBezTo>
                      <a:pt x="3512" y="1"/>
                      <a:pt x="2646" y="219"/>
                      <a:pt x="1846" y="860"/>
                    </a:cubicBezTo>
                    <a:cubicBezTo>
                      <a:pt x="655" y="1813"/>
                      <a:pt x="1" y="3479"/>
                      <a:pt x="1" y="5358"/>
                    </a:cubicBezTo>
                    <a:cubicBezTo>
                      <a:pt x="1" y="6852"/>
                      <a:pt x="417" y="8483"/>
                      <a:pt x="1310" y="9994"/>
                    </a:cubicBezTo>
                    <a:cubicBezTo>
                      <a:pt x="1783" y="10146"/>
                      <a:pt x="2279" y="10249"/>
                      <a:pt x="2785" y="10292"/>
                    </a:cubicBezTo>
                    <a:cubicBezTo>
                      <a:pt x="2827" y="10215"/>
                      <a:pt x="2907" y="10159"/>
                      <a:pt x="2989" y="10159"/>
                    </a:cubicBezTo>
                    <a:cubicBezTo>
                      <a:pt x="3046" y="10159"/>
                      <a:pt x="3102" y="10185"/>
                      <a:pt x="3145" y="10245"/>
                    </a:cubicBezTo>
                    <a:cubicBezTo>
                      <a:pt x="3161" y="10269"/>
                      <a:pt x="3178" y="10292"/>
                      <a:pt x="3195" y="10315"/>
                    </a:cubicBezTo>
                    <a:lnTo>
                      <a:pt x="3346" y="10315"/>
                    </a:lnTo>
                    <a:cubicBezTo>
                      <a:pt x="3734" y="10315"/>
                      <a:pt x="4124" y="10281"/>
                      <a:pt x="4517" y="10212"/>
                    </a:cubicBezTo>
                    <a:cubicBezTo>
                      <a:pt x="8118" y="9567"/>
                      <a:pt x="10513" y="6128"/>
                      <a:pt x="9871" y="2531"/>
                    </a:cubicBezTo>
                    <a:cubicBezTo>
                      <a:pt x="9742" y="1813"/>
                      <a:pt x="9504" y="1145"/>
                      <a:pt x="9173" y="537"/>
                    </a:cubicBezTo>
                    <a:cubicBezTo>
                      <a:pt x="8932" y="725"/>
                      <a:pt x="8747" y="887"/>
                      <a:pt x="8598" y="993"/>
                    </a:cubicBezTo>
                    <a:cubicBezTo>
                      <a:pt x="8591" y="996"/>
                      <a:pt x="8584" y="999"/>
                      <a:pt x="8578" y="1006"/>
                    </a:cubicBezTo>
                    <a:cubicBezTo>
                      <a:pt x="8545" y="1023"/>
                      <a:pt x="8502" y="1029"/>
                      <a:pt x="8453" y="1029"/>
                    </a:cubicBezTo>
                    <a:cubicBezTo>
                      <a:pt x="8403" y="1029"/>
                      <a:pt x="8343" y="1023"/>
                      <a:pt x="8277" y="1006"/>
                    </a:cubicBezTo>
                    <a:cubicBezTo>
                      <a:pt x="8271" y="1006"/>
                      <a:pt x="8260" y="1003"/>
                      <a:pt x="8251" y="1003"/>
                    </a:cubicBezTo>
                    <a:cubicBezTo>
                      <a:pt x="8138" y="976"/>
                      <a:pt x="8003" y="933"/>
                      <a:pt x="7847" y="877"/>
                    </a:cubicBezTo>
                    <a:cubicBezTo>
                      <a:pt x="7572" y="781"/>
                      <a:pt x="7239" y="649"/>
                      <a:pt x="6865" y="513"/>
                    </a:cubicBezTo>
                    <a:cubicBezTo>
                      <a:pt x="6141" y="259"/>
                      <a:pt x="5261" y="1"/>
                      <a:pt x="43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621;p27">
                <a:extLst>
                  <a:ext uri="{FF2B5EF4-FFF2-40B4-BE49-F238E27FC236}">
                    <a16:creationId xmlns:a16="http://schemas.microsoft.com/office/drawing/2014/main" id="{80B473C0-F3FE-4663-8896-0EB319FA82E3}"/>
                  </a:ext>
                </a:extLst>
              </p:cNvPr>
              <p:cNvSpPr/>
              <p:nvPr/>
            </p:nvSpPr>
            <p:spPr>
              <a:xfrm>
                <a:off x="2132414" y="1402073"/>
                <a:ext cx="411606" cy="229937"/>
              </a:xfrm>
              <a:custGeom>
                <a:avLst/>
                <a:gdLst/>
                <a:ahLst/>
                <a:cxnLst/>
                <a:rect l="l" t="t" r="r" b="b"/>
                <a:pathLst>
                  <a:path w="4511" h="2520" extrusionOk="0">
                    <a:moveTo>
                      <a:pt x="3741" y="0"/>
                    </a:moveTo>
                    <a:cubicBezTo>
                      <a:pt x="3172" y="0"/>
                      <a:pt x="2954" y="764"/>
                      <a:pt x="2233" y="867"/>
                    </a:cubicBezTo>
                    <a:cubicBezTo>
                      <a:pt x="2207" y="871"/>
                      <a:pt x="2181" y="872"/>
                      <a:pt x="2155" y="872"/>
                    </a:cubicBezTo>
                    <a:cubicBezTo>
                      <a:pt x="1792" y="872"/>
                      <a:pt x="1465" y="520"/>
                      <a:pt x="1072" y="520"/>
                    </a:cubicBezTo>
                    <a:cubicBezTo>
                      <a:pt x="906" y="520"/>
                      <a:pt x="728" y="584"/>
                      <a:pt x="530" y="764"/>
                    </a:cubicBezTo>
                    <a:cubicBezTo>
                      <a:pt x="0" y="1247"/>
                      <a:pt x="493" y="2169"/>
                      <a:pt x="1565" y="2441"/>
                    </a:cubicBezTo>
                    <a:cubicBezTo>
                      <a:pt x="1758" y="2491"/>
                      <a:pt x="1970" y="2520"/>
                      <a:pt x="2199" y="2520"/>
                    </a:cubicBezTo>
                    <a:cubicBezTo>
                      <a:pt x="2370" y="2520"/>
                      <a:pt x="2550" y="2504"/>
                      <a:pt x="2738" y="2470"/>
                    </a:cubicBezTo>
                    <a:cubicBezTo>
                      <a:pt x="3138" y="2398"/>
                      <a:pt x="3450" y="2242"/>
                      <a:pt x="3681" y="2044"/>
                    </a:cubicBezTo>
                    <a:cubicBezTo>
                      <a:pt x="4511" y="1343"/>
                      <a:pt x="4362" y="93"/>
                      <a:pt x="3853" y="10"/>
                    </a:cubicBezTo>
                    <a:cubicBezTo>
                      <a:pt x="3814" y="3"/>
                      <a:pt x="3776" y="0"/>
                      <a:pt x="37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622;p27">
                <a:extLst>
                  <a:ext uri="{FF2B5EF4-FFF2-40B4-BE49-F238E27FC236}">
                    <a16:creationId xmlns:a16="http://schemas.microsoft.com/office/drawing/2014/main" id="{7EAB796B-D83F-4B35-B76B-8F54BFEC7533}"/>
                  </a:ext>
                </a:extLst>
              </p:cNvPr>
              <p:cNvSpPr/>
              <p:nvPr/>
            </p:nvSpPr>
            <p:spPr>
              <a:xfrm>
                <a:off x="2275121" y="1557372"/>
                <a:ext cx="193257" cy="74638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818" extrusionOk="0">
                    <a:moveTo>
                      <a:pt x="1292" y="0"/>
                    </a:moveTo>
                    <a:cubicBezTo>
                      <a:pt x="730" y="0"/>
                      <a:pt x="258" y="440"/>
                      <a:pt x="1" y="739"/>
                    </a:cubicBezTo>
                    <a:cubicBezTo>
                      <a:pt x="194" y="789"/>
                      <a:pt x="406" y="818"/>
                      <a:pt x="635" y="818"/>
                    </a:cubicBezTo>
                    <a:cubicBezTo>
                      <a:pt x="806" y="818"/>
                      <a:pt x="986" y="802"/>
                      <a:pt x="1174" y="768"/>
                    </a:cubicBezTo>
                    <a:cubicBezTo>
                      <a:pt x="1574" y="696"/>
                      <a:pt x="1886" y="540"/>
                      <a:pt x="2117" y="342"/>
                    </a:cubicBezTo>
                    <a:cubicBezTo>
                      <a:pt x="1831" y="95"/>
                      <a:pt x="1552" y="0"/>
                      <a:pt x="1292" y="0"/>
                    </a:cubicBezTo>
                    <a:close/>
                  </a:path>
                </a:pathLst>
              </a:custGeom>
              <a:solidFill>
                <a:srgbClr val="A80E0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623;p27">
                <a:extLst>
                  <a:ext uri="{FF2B5EF4-FFF2-40B4-BE49-F238E27FC236}">
                    <a16:creationId xmlns:a16="http://schemas.microsoft.com/office/drawing/2014/main" id="{68293D7F-E0EC-4CDC-BF61-C7579BAE007F}"/>
                  </a:ext>
                </a:extLst>
              </p:cNvPr>
              <p:cNvSpPr/>
              <p:nvPr/>
            </p:nvSpPr>
            <p:spPr>
              <a:xfrm>
                <a:off x="2089529" y="1336559"/>
                <a:ext cx="83124" cy="76828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2" extrusionOk="0">
                    <a:moveTo>
                      <a:pt x="458" y="0"/>
                    </a:moveTo>
                    <a:cubicBezTo>
                      <a:pt x="432" y="0"/>
                      <a:pt x="407" y="2"/>
                      <a:pt x="382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6" y="699"/>
                      <a:pt x="251" y="841"/>
                      <a:pt x="452" y="841"/>
                    </a:cubicBezTo>
                    <a:cubicBezTo>
                      <a:pt x="477" y="841"/>
                      <a:pt x="504" y="839"/>
                      <a:pt x="530" y="834"/>
                    </a:cubicBezTo>
                    <a:cubicBezTo>
                      <a:pt x="759" y="794"/>
                      <a:pt x="910" y="576"/>
                      <a:pt x="870" y="348"/>
                    </a:cubicBezTo>
                    <a:cubicBezTo>
                      <a:pt x="832" y="145"/>
                      <a:pt x="656" y="0"/>
                      <a:pt x="4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624;p27">
                <a:extLst>
                  <a:ext uri="{FF2B5EF4-FFF2-40B4-BE49-F238E27FC236}">
                    <a16:creationId xmlns:a16="http://schemas.microsoft.com/office/drawing/2014/main" id="{A36F4834-9E47-46C7-9DEE-81E4E30FA9D4}"/>
                  </a:ext>
                </a:extLst>
              </p:cNvPr>
              <p:cNvSpPr/>
              <p:nvPr/>
            </p:nvSpPr>
            <p:spPr>
              <a:xfrm>
                <a:off x="2462173" y="1269859"/>
                <a:ext cx="83124" cy="77011"/>
              </a:xfrm>
              <a:custGeom>
                <a:avLst/>
                <a:gdLst/>
                <a:ahLst/>
                <a:cxnLst/>
                <a:rect l="l" t="t" r="r" b="b"/>
                <a:pathLst>
                  <a:path w="911" h="844" extrusionOk="0">
                    <a:moveTo>
                      <a:pt x="454" y="1"/>
                    </a:moveTo>
                    <a:cubicBezTo>
                      <a:pt x="429" y="1"/>
                      <a:pt x="405" y="3"/>
                      <a:pt x="381" y="7"/>
                    </a:cubicBezTo>
                    <a:cubicBezTo>
                      <a:pt x="153" y="47"/>
                      <a:pt x="1" y="265"/>
                      <a:pt x="40" y="497"/>
                    </a:cubicBezTo>
                    <a:cubicBezTo>
                      <a:pt x="79" y="700"/>
                      <a:pt x="257" y="844"/>
                      <a:pt x="457" y="844"/>
                    </a:cubicBezTo>
                    <a:cubicBezTo>
                      <a:pt x="481" y="844"/>
                      <a:pt x="506" y="842"/>
                      <a:pt x="530" y="837"/>
                    </a:cubicBezTo>
                    <a:cubicBezTo>
                      <a:pt x="758" y="795"/>
                      <a:pt x="910" y="576"/>
                      <a:pt x="870" y="348"/>
                    </a:cubicBezTo>
                    <a:cubicBezTo>
                      <a:pt x="835" y="144"/>
                      <a:pt x="655" y="1"/>
                      <a:pt x="45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625;p27">
                <a:extLst>
                  <a:ext uri="{FF2B5EF4-FFF2-40B4-BE49-F238E27FC236}">
                    <a16:creationId xmlns:a16="http://schemas.microsoft.com/office/drawing/2014/main" id="{9FAA73BC-486E-4486-9D33-81DCD5C05D0D}"/>
                  </a:ext>
                </a:extLst>
              </p:cNvPr>
              <p:cNvSpPr/>
              <p:nvPr/>
            </p:nvSpPr>
            <p:spPr>
              <a:xfrm>
                <a:off x="2561722" y="1302525"/>
                <a:ext cx="196542" cy="181851"/>
              </a:xfrm>
              <a:custGeom>
                <a:avLst/>
                <a:gdLst/>
                <a:ahLst/>
                <a:cxnLst/>
                <a:rect l="l" t="t" r="r" b="b"/>
                <a:pathLst>
                  <a:path w="2154" h="1993" extrusionOk="0">
                    <a:moveTo>
                      <a:pt x="1083" y="0"/>
                    </a:moveTo>
                    <a:cubicBezTo>
                      <a:pt x="1024" y="0"/>
                      <a:pt x="964" y="6"/>
                      <a:pt x="904" y="17"/>
                    </a:cubicBezTo>
                    <a:cubicBezTo>
                      <a:pt x="361" y="113"/>
                      <a:pt x="1" y="629"/>
                      <a:pt x="97" y="1171"/>
                    </a:cubicBezTo>
                    <a:cubicBezTo>
                      <a:pt x="183" y="1654"/>
                      <a:pt x="605" y="1993"/>
                      <a:pt x="1080" y="1993"/>
                    </a:cubicBezTo>
                    <a:cubicBezTo>
                      <a:pt x="1137" y="1993"/>
                      <a:pt x="1195" y="1988"/>
                      <a:pt x="1254" y="1978"/>
                    </a:cubicBezTo>
                    <a:cubicBezTo>
                      <a:pt x="1794" y="1879"/>
                      <a:pt x="2154" y="1363"/>
                      <a:pt x="2058" y="820"/>
                    </a:cubicBezTo>
                    <a:cubicBezTo>
                      <a:pt x="1973" y="338"/>
                      <a:pt x="1554" y="0"/>
                      <a:pt x="1083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626;p27">
                <a:extLst>
                  <a:ext uri="{FF2B5EF4-FFF2-40B4-BE49-F238E27FC236}">
                    <a16:creationId xmlns:a16="http://schemas.microsoft.com/office/drawing/2014/main" id="{F7474C9E-5DF7-4A32-AC43-1FF15575B941}"/>
                  </a:ext>
                </a:extLst>
              </p:cNvPr>
              <p:cNvSpPr/>
              <p:nvPr/>
            </p:nvSpPr>
            <p:spPr>
              <a:xfrm>
                <a:off x="1930215" y="1415303"/>
                <a:ext cx="196815" cy="181943"/>
              </a:xfrm>
              <a:custGeom>
                <a:avLst/>
                <a:gdLst/>
                <a:ahLst/>
                <a:cxnLst/>
                <a:rect l="l" t="t" r="r" b="b"/>
                <a:pathLst>
                  <a:path w="2157" h="1994" extrusionOk="0">
                    <a:moveTo>
                      <a:pt x="1084" y="1"/>
                    </a:moveTo>
                    <a:cubicBezTo>
                      <a:pt x="1025" y="1"/>
                      <a:pt x="964" y="6"/>
                      <a:pt x="904" y="17"/>
                    </a:cubicBezTo>
                    <a:cubicBezTo>
                      <a:pt x="362" y="113"/>
                      <a:pt x="1" y="629"/>
                      <a:pt x="100" y="1171"/>
                    </a:cubicBezTo>
                    <a:cubicBezTo>
                      <a:pt x="185" y="1655"/>
                      <a:pt x="605" y="1994"/>
                      <a:pt x="1079" y="1994"/>
                    </a:cubicBezTo>
                    <a:cubicBezTo>
                      <a:pt x="1137" y="1994"/>
                      <a:pt x="1196" y="1989"/>
                      <a:pt x="1255" y="1978"/>
                    </a:cubicBezTo>
                    <a:cubicBezTo>
                      <a:pt x="1797" y="1879"/>
                      <a:pt x="2157" y="1363"/>
                      <a:pt x="2058" y="821"/>
                    </a:cubicBezTo>
                    <a:cubicBezTo>
                      <a:pt x="1972" y="339"/>
                      <a:pt x="1556" y="1"/>
                      <a:pt x="1084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627;p27">
                <a:extLst>
                  <a:ext uri="{FF2B5EF4-FFF2-40B4-BE49-F238E27FC236}">
                    <a16:creationId xmlns:a16="http://schemas.microsoft.com/office/drawing/2014/main" id="{5BA8AE1B-7D3E-445E-8992-7D673F1697A2}"/>
                  </a:ext>
                </a:extLst>
              </p:cNvPr>
              <p:cNvSpPr/>
              <p:nvPr/>
            </p:nvSpPr>
            <p:spPr>
              <a:xfrm>
                <a:off x="1621351" y="1083993"/>
                <a:ext cx="348830" cy="352844"/>
              </a:xfrm>
              <a:custGeom>
                <a:avLst/>
                <a:gdLst/>
                <a:ahLst/>
                <a:cxnLst/>
                <a:rect l="l" t="t" r="r" b="b"/>
                <a:pathLst>
                  <a:path w="3823" h="3867" extrusionOk="0">
                    <a:moveTo>
                      <a:pt x="2956" y="1"/>
                    </a:moveTo>
                    <a:cubicBezTo>
                      <a:pt x="2903" y="1"/>
                      <a:pt x="2850" y="8"/>
                      <a:pt x="2790" y="21"/>
                    </a:cubicBezTo>
                    <a:cubicBezTo>
                      <a:pt x="1299" y="358"/>
                      <a:pt x="172" y="1611"/>
                      <a:pt x="40" y="3146"/>
                    </a:cubicBezTo>
                    <a:cubicBezTo>
                      <a:pt x="0" y="3612"/>
                      <a:pt x="370" y="3866"/>
                      <a:pt x="734" y="3866"/>
                    </a:cubicBezTo>
                    <a:cubicBezTo>
                      <a:pt x="1048" y="3866"/>
                      <a:pt x="1359" y="3674"/>
                      <a:pt x="1392" y="3271"/>
                    </a:cubicBezTo>
                    <a:cubicBezTo>
                      <a:pt x="1471" y="2352"/>
                      <a:pt x="2123" y="1565"/>
                      <a:pt x="3029" y="1357"/>
                    </a:cubicBezTo>
                    <a:cubicBezTo>
                      <a:pt x="3822" y="1178"/>
                      <a:pt x="3674" y="1"/>
                      <a:pt x="2956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628;p27">
                <a:extLst>
                  <a:ext uri="{FF2B5EF4-FFF2-40B4-BE49-F238E27FC236}">
                    <a16:creationId xmlns:a16="http://schemas.microsoft.com/office/drawing/2014/main" id="{4D35636D-3595-43AB-9ADE-61A6B9273943}"/>
                  </a:ext>
                </a:extLst>
              </p:cNvPr>
              <p:cNvSpPr/>
              <p:nvPr/>
            </p:nvSpPr>
            <p:spPr>
              <a:xfrm>
                <a:off x="1617701" y="1516676"/>
                <a:ext cx="170537" cy="124458"/>
              </a:xfrm>
              <a:custGeom>
                <a:avLst/>
                <a:gdLst/>
                <a:ahLst/>
                <a:cxnLst/>
                <a:rect l="l" t="t" r="r" b="b"/>
                <a:pathLst>
                  <a:path w="1869" h="1364" extrusionOk="0">
                    <a:moveTo>
                      <a:pt x="950" y="1"/>
                    </a:moveTo>
                    <a:cubicBezTo>
                      <a:pt x="906" y="1"/>
                      <a:pt x="860" y="4"/>
                      <a:pt x="814" y="11"/>
                    </a:cubicBezTo>
                    <a:cubicBezTo>
                      <a:pt x="0" y="156"/>
                      <a:pt x="169" y="1363"/>
                      <a:pt x="919" y="1363"/>
                    </a:cubicBezTo>
                    <a:cubicBezTo>
                      <a:pt x="962" y="1363"/>
                      <a:pt x="1005" y="1357"/>
                      <a:pt x="1052" y="1350"/>
                    </a:cubicBezTo>
                    <a:cubicBezTo>
                      <a:pt x="1869" y="1204"/>
                      <a:pt x="1700" y="1"/>
                      <a:pt x="950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629;p27">
                <a:extLst>
                  <a:ext uri="{FF2B5EF4-FFF2-40B4-BE49-F238E27FC236}">
                    <a16:creationId xmlns:a16="http://schemas.microsoft.com/office/drawing/2014/main" id="{03564D75-D4A5-4730-AD27-CD81446DEBD5}"/>
                  </a:ext>
                </a:extLst>
              </p:cNvPr>
              <p:cNvSpPr/>
              <p:nvPr/>
            </p:nvSpPr>
            <p:spPr>
              <a:xfrm>
                <a:off x="1891892" y="2090242"/>
                <a:ext cx="236416" cy="103289"/>
              </a:xfrm>
              <a:custGeom>
                <a:avLst/>
                <a:gdLst/>
                <a:ahLst/>
                <a:cxnLst/>
                <a:rect l="l" t="t" r="r" b="b"/>
                <a:pathLst>
                  <a:path w="2591" h="113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9" y="523"/>
                      <a:pt x="1367" y="907"/>
                      <a:pt x="2174" y="1122"/>
                    </a:cubicBezTo>
                    <a:cubicBezTo>
                      <a:pt x="2197" y="1129"/>
                      <a:pt x="2217" y="1132"/>
                      <a:pt x="2240" y="1132"/>
                    </a:cubicBezTo>
                    <a:cubicBezTo>
                      <a:pt x="2478" y="1132"/>
                      <a:pt x="2590" y="765"/>
                      <a:pt x="2329" y="695"/>
                    </a:cubicBezTo>
                    <a:cubicBezTo>
                      <a:pt x="2038" y="619"/>
                      <a:pt x="1757" y="517"/>
                      <a:pt x="1486" y="398"/>
                    </a:cubicBezTo>
                    <a:cubicBezTo>
                      <a:pt x="953" y="292"/>
                      <a:pt x="454" y="153"/>
                      <a:pt x="1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5CB5AE7D-CBC4-4F51-894F-83037D34DA5E}"/>
              </a:ext>
            </a:extLst>
          </p:cNvPr>
          <p:cNvGrpSpPr/>
          <p:nvPr/>
        </p:nvGrpSpPr>
        <p:grpSpPr>
          <a:xfrm>
            <a:off x="2894539" y="1531028"/>
            <a:ext cx="8325910" cy="949933"/>
            <a:chOff x="2405610" y="1319231"/>
            <a:chExt cx="6244433" cy="712450"/>
          </a:xfrm>
        </p:grpSpPr>
        <p:grpSp>
          <p:nvGrpSpPr>
            <p:cNvPr id="112" name="Google Shape;440;p20">
              <a:extLst>
                <a:ext uri="{FF2B5EF4-FFF2-40B4-BE49-F238E27FC236}">
                  <a16:creationId xmlns:a16="http://schemas.microsoft.com/office/drawing/2014/main" id="{FCEC72BC-005C-4226-AC8F-33EE43E11F14}"/>
                </a:ext>
              </a:extLst>
            </p:cNvPr>
            <p:cNvGrpSpPr/>
            <p:nvPr/>
          </p:nvGrpSpPr>
          <p:grpSpPr>
            <a:xfrm>
              <a:off x="2405610" y="1319231"/>
              <a:ext cx="733700" cy="712450"/>
              <a:chOff x="-2648475" y="3766325"/>
              <a:chExt cx="733700" cy="712450"/>
            </a:xfrm>
          </p:grpSpPr>
          <p:sp>
            <p:nvSpPr>
              <p:cNvPr id="114" name="Google Shape;441;p20">
                <a:extLst>
                  <a:ext uri="{FF2B5EF4-FFF2-40B4-BE49-F238E27FC236}">
                    <a16:creationId xmlns:a16="http://schemas.microsoft.com/office/drawing/2014/main" id="{4B0BBA99-FAFA-482F-94B9-81B4D97EE904}"/>
                  </a:ext>
                </a:extLst>
              </p:cNvPr>
              <p:cNvSpPr/>
              <p:nvPr/>
            </p:nvSpPr>
            <p:spPr>
              <a:xfrm>
                <a:off x="-2648475" y="3766325"/>
                <a:ext cx="733700" cy="712450"/>
              </a:xfrm>
              <a:custGeom>
                <a:avLst/>
                <a:gdLst/>
                <a:ahLst/>
                <a:cxnLst/>
                <a:rect l="l" t="t" r="r" b="b"/>
                <a:pathLst>
                  <a:path w="29348" h="28498" extrusionOk="0">
                    <a:moveTo>
                      <a:pt x="15404" y="1"/>
                    </a:moveTo>
                    <a:cubicBezTo>
                      <a:pt x="14818" y="1"/>
                      <a:pt x="14242" y="95"/>
                      <a:pt x="13680" y="279"/>
                    </a:cubicBezTo>
                    <a:cubicBezTo>
                      <a:pt x="10808" y="1223"/>
                      <a:pt x="8363" y="3089"/>
                      <a:pt x="6210" y="4732"/>
                    </a:cubicBezTo>
                    <a:cubicBezTo>
                      <a:pt x="5133" y="5554"/>
                      <a:pt x="3792" y="6578"/>
                      <a:pt x="3004" y="8075"/>
                    </a:cubicBezTo>
                    <a:cubicBezTo>
                      <a:pt x="2801" y="8463"/>
                      <a:pt x="2654" y="8877"/>
                      <a:pt x="2564" y="9308"/>
                    </a:cubicBezTo>
                    <a:cubicBezTo>
                      <a:pt x="1899" y="9685"/>
                      <a:pt x="1351" y="10228"/>
                      <a:pt x="987" y="10880"/>
                    </a:cubicBezTo>
                    <a:cubicBezTo>
                      <a:pt x="0" y="12665"/>
                      <a:pt x="506" y="15025"/>
                      <a:pt x="2139" y="16254"/>
                    </a:cubicBezTo>
                    <a:cubicBezTo>
                      <a:pt x="2550" y="16561"/>
                      <a:pt x="3023" y="16788"/>
                      <a:pt x="3527" y="16919"/>
                    </a:cubicBezTo>
                    <a:cubicBezTo>
                      <a:pt x="3669" y="17061"/>
                      <a:pt x="3821" y="17193"/>
                      <a:pt x="3980" y="17311"/>
                    </a:cubicBezTo>
                    <a:cubicBezTo>
                      <a:pt x="4235" y="17505"/>
                      <a:pt x="4514" y="17675"/>
                      <a:pt x="4812" y="17817"/>
                    </a:cubicBezTo>
                    <a:cubicBezTo>
                      <a:pt x="5072" y="18837"/>
                      <a:pt x="5662" y="19752"/>
                      <a:pt x="6497" y="20386"/>
                    </a:cubicBezTo>
                    <a:cubicBezTo>
                      <a:pt x="6569" y="20437"/>
                      <a:pt x="6644" y="20493"/>
                      <a:pt x="6724" y="20545"/>
                    </a:cubicBezTo>
                    <a:cubicBezTo>
                      <a:pt x="6942" y="21693"/>
                      <a:pt x="7654" y="22718"/>
                      <a:pt x="8651" y="23327"/>
                    </a:cubicBezTo>
                    <a:cubicBezTo>
                      <a:pt x="8731" y="23638"/>
                      <a:pt x="8849" y="23941"/>
                      <a:pt x="8995" y="24224"/>
                    </a:cubicBezTo>
                    <a:cubicBezTo>
                      <a:pt x="9553" y="25292"/>
                      <a:pt x="10582" y="26098"/>
                      <a:pt x="11815" y="26434"/>
                    </a:cubicBezTo>
                    <a:cubicBezTo>
                      <a:pt x="11852" y="26443"/>
                      <a:pt x="11891" y="26453"/>
                      <a:pt x="11928" y="26462"/>
                    </a:cubicBezTo>
                    <a:cubicBezTo>
                      <a:pt x="12183" y="26902"/>
                      <a:pt x="12514" y="27284"/>
                      <a:pt x="12905" y="27600"/>
                    </a:cubicBezTo>
                    <a:cubicBezTo>
                      <a:pt x="13632" y="28177"/>
                      <a:pt x="14563" y="28498"/>
                      <a:pt x="15526" y="28498"/>
                    </a:cubicBezTo>
                    <a:cubicBezTo>
                      <a:pt x="16424" y="28498"/>
                      <a:pt x="17306" y="28214"/>
                      <a:pt x="18015" y="27704"/>
                    </a:cubicBezTo>
                    <a:cubicBezTo>
                      <a:pt x="19181" y="27572"/>
                      <a:pt x="20384" y="27180"/>
                      <a:pt x="21532" y="26562"/>
                    </a:cubicBezTo>
                    <a:cubicBezTo>
                      <a:pt x="22869" y="25834"/>
                      <a:pt x="23941" y="24890"/>
                      <a:pt x="24974" y="23978"/>
                    </a:cubicBezTo>
                    <a:cubicBezTo>
                      <a:pt x="25239" y="23747"/>
                      <a:pt x="25499" y="23516"/>
                      <a:pt x="25767" y="23289"/>
                    </a:cubicBezTo>
                    <a:cubicBezTo>
                      <a:pt x="26968" y="22265"/>
                      <a:pt x="28606" y="20862"/>
                      <a:pt x="29049" y="18723"/>
                    </a:cubicBezTo>
                    <a:cubicBezTo>
                      <a:pt x="29347" y="17298"/>
                      <a:pt x="29031" y="15914"/>
                      <a:pt x="28681" y="14752"/>
                    </a:cubicBezTo>
                    <a:cubicBezTo>
                      <a:pt x="27661" y="11342"/>
                      <a:pt x="25886" y="8090"/>
                      <a:pt x="23548" y="5346"/>
                    </a:cubicBezTo>
                    <a:cubicBezTo>
                      <a:pt x="22509" y="4118"/>
                      <a:pt x="21362" y="2848"/>
                      <a:pt x="20040" y="1829"/>
                    </a:cubicBezTo>
                    <a:cubicBezTo>
                      <a:pt x="18464" y="615"/>
                      <a:pt x="16900" y="1"/>
                      <a:pt x="154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  <a:effectLst>
                <a:outerShdw blurRad="28575" dist="19050" dir="19200000" algn="bl" rotWithShape="0">
                  <a:srgbClr val="000000">
                    <a:alpha val="21000"/>
                  </a:srgbClr>
                </a:outerShdw>
              </a:effectLst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5" name="Google Shape;442;p20">
                <a:extLst>
                  <a:ext uri="{FF2B5EF4-FFF2-40B4-BE49-F238E27FC236}">
                    <a16:creationId xmlns:a16="http://schemas.microsoft.com/office/drawing/2014/main" id="{95BAA78D-7176-47D4-A0A7-1E621AB87898}"/>
                  </a:ext>
                </a:extLst>
              </p:cNvPr>
              <p:cNvSpPr/>
              <p:nvPr/>
            </p:nvSpPr>
            <p:spPr>
              <a:xfrm>
                <a:off x="-2574000" y="3801725"/>
                <a:ext cx="620275" cy="621800"/>
              </a:xfrm>
              <a:custGeom>
                <a:avLst/>
                <a:gdLst/>
                <a:ahLst/>
                <a:cxnLst/>
                <a:rect l="l" t="t" r="r" b="b"/>
                <a:pathLst>
                  <a:path w="24811" h="24872" extrusionOk="0">
                    <a:moveTo>
                      <a:pt x="12344" y="0"/>
                    </a:moveTo>
                    <a:cubicBezTo>
                      <a:pt x="11925" y="0"/>
                      <a:pt x="11501" y="64"/>
                      <a:pt x="11074" y="204"/>
                    </a:cubicBezTo>
                    <a:cubicBezTo>
                      <a:pt x="8458" y="1064"/>
                      <a:pt x="6220" y="2764"/>
                      <a:pt x="4028" y="4436"/>
                    </a:cubicBezTo>
                    <a:cubicBezTo>
                      <a:pt x="2956" y="5252"/>
                      <a:pt x="1851" y="6112"/>
                      <a:pt x="1224" y="7302"/>
                    </a:cubicBezTo>
                    <a:cubicBezTo>
                      <a:pt x="1" y="9638"/>
                      <a:pt x="1936" y="12334"/>
                      <a:pt x="3165" y="14271"/>
                    </a:cubicBezTo>
                    <a:cubicBezTo>
                      <a:pt x="4728" y="16736"/>
                      <a:pt x="6299" y="19214"/>
                      <a:pt x="8193" y="21435"/>
                    </a:cubicBezTo>
                    <a:cubicBezTo>
                      <a:pt x="9422" y="22869"/>
                      <a:pt x="10871" y="24253"/>
                      <a:pt x="12698" y="24706"/>
                    </a:cubicBezTo>
                    <a:cubicBezTo>
                      <a:pt x="13149" y="24820"/>
                      <a:pt x="13609" y="24872"/>
                      <a:pt x="14069" y="24872"/>
                    </a:cubicBezTo>
                    <a:cubicBezTo>
                      <a:pt x="15355" y="24872"/>
                      <a:pt x="16648" y="24465"/>
                      <a:pt x="17788" y="23847"/>
                    </a:cubicBezTo>
                    <a:cubicBezTo>
                      <a:pt x="19304" y="23030"/>
                      <a:pt x="20484" y="21845"/>
                      <a:pt x="21774" y="20744"/>
                    </a:cubicBezTo>
                    <a:cubicBezTo>
                      <a:pt x="22973" y="19720"/>
                      <a:pt x="24244" y="18606"/>
                      <a:pt x="24583" y="16986"/>
                    </a:cubicBezTo>
                    <a:cubicBezTo>
                      <a:pt x="24810" y="15904"/>
                      <a:pt x="24560" y="14781"/>
                      <a:pt x="24244" y="13723"/>
                    </a:cubicBezTo>
                    <a:cubicBezTo>
                      <a:pt x="23265" y="10465"/>
                      <a:pt x="21594" y="7424"/>
                      <a:pt x="19394" y="4837"/>
                    </a:cubicBezTo>
                    <a:cubicBezTo>
                      <a:pt x="18525" y="3812"/>
                      <a:pt x="17392" y="2518"/>
                      <a:pt x="16102" y="1531"/>
                    </a:cubicBezTo>
                    <a:cubicBezTo>
                      <a:pt x="14953" y="644"/>
                      <a:pt x="13676" y="0"/>
                      <a:pt x="12344" y="0"/>
                    </a:cubicBezTo>
                    <a:close/>
                  </a:path>
                </a:pathLst>
              </a:custGeom>
              <a:solidFill>
                <a:srgbClr val="7CA8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6" name="Google Shape;443;p20">
                <a:extLst>
                  <a:ext uri="{FF2B5EF4-FFF2-40B4-BE49-F238E27FC236}">
                    <a16:creationId xmlns:a16="http://schemas.microsoft.com/office/drawing/2014/main" id="{A69C90B0-9DA5-49C4-AF37-DC66B05C9E59}"/>
                  </a:ext>
                </a:extLst>
              </p:cNvPr>
              <p:cNvSpPr/>
              <p:nvPr/>
            </p:nvSpPr>
            <p:spPr>
              <a:xfrm>
                <a:off x="-2234025" y="4121175"/>
                <a:ext cx="141800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3922" extrusionOk="0">
                    <a:moveTo>
                      <a:pt x="5502" y="1"/>
                    </a:moveTo>
                    <a:cubicBezTo>
                      <a:pt x="2135" y="520"/>
                      <a:pt x="1" y="3760"/>
                      <a:pt x="1" y="3760"/>
                    </a:cubicBezTo>
                    <a:cubicBezTo>
                      <a:pt x="421" y="3869"/>
                      <a:pt x="853" y="3921"/>
                      <a:pt x="1287" y="3921"/>
                    </a:cubicBezTo>
                    <a:cubicBezTo>
                      <a:pt x="2238" y="3921"/>
                      <a:pt x="3195" y="3669"/>
                      <a:pt x="4029" y="3211"/>
                    </a:cubicBezTo>
                    <a:cubicBezTo>
                      <a:pt x="4685" y="2849"/>
                      <a:pt x="5308" y="2315"/>
                      <a:pt x="5526" y="1592"/>
                    </a:cubicBezTo>
                    <a:cubicBezTo>
                      <a:pt x="5672" y="1073"/>
                      <a:pt x="5601" y="530"/>
                      <a:pt x="550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7" name="Google Shape;444;p20">
                <a:extLst>
                  <a:ext uri="{FF2B5EF4-FFF2-40B4-BE49-F238E27FC236}">
                    <a16:creationId xmlns:a16="http://schemas.microsoft.com/office/drawing/2014/main" id="{11A60BA0-7E38-40A2-8BC1-E1F53A4D802D}"/>
                  </a:ext>
                </a:extLst>
              </p:cNvPr>
              <p:cNvSpPr/>
              <p:nvPr/>
            </p:nvSpPr>
            <p:spPr>
              <a:xfrm>
                <a:off x="-2315475" y="4019625"/>
                <a:ext cx="219000" cy="195550"/>
              </a:xfrm>
              <a:custGeom>
                <a:avLst/>
                <a:gdLst/>
                <a:ahLst/>
                <a:cxnLst/>
                <a:rect l="l" t="t" r="r" b="b"/>
                <a:pathLst>
                  <a:path w="8760" h="7822" extrusionOk="0">
                    <a:moveTo>
                      <a:pt x="7020" y="0"/>
                    </a:moveTo>
                    <a:cubicBezTo>
                      <a:pt x="6993" y="0"/>
                      <a:pt x="6966" y="2"/>
                      <a:pt x="6937" y="7"/>
                    </a:cubicBezTo>
                    <a:cubicBezTo>
                      <a:pt x="6696" y="44"/>
                      <a:pt x="6404" y="247"/>
                      <a:pt x="6016" y="593"/>
                    </a:cubicBezTo>
                    <a:cubicBezTo>
                      <a:pt x="5789" y="791"/>
                      <a:pt x="5563" y="989"/>
                      <a:pt x="5323" y="1182"/>
                    </a:cubicBezTo>
                    <a:cubicBezTo>
                      <a:pt x="5120" y="1347"/>
                      <a:pt x="4917" y="1513"/>
                      <a:pt x="4708" y="1674"/>
                    </a:cubicBezTo>
                    <a:cubicBezTo>
                      <a:pt x="4142" y="2094"/>
                      <a:pt x="3551" y="2500"/>
                      <a:pt x="2947" y="2873"/>
                    </a:cubicBezTo>
                    <a:cubicBezTo>
                      <a:pt x="2607" y="3080"/>
                      <a:pt x="2258" y="3278"/>
                      <a:pt x="1908" y="3468"/>
                    </a:cubicBezTo>
                    <a:cubicBezTo>
                      <a:pt x="1545" y="3662"/>
                      <a:pt x="1171" y="3851"/>
                      <a:pt x="799" y="4025"/>
                    </a:cubicBezTo>
                    <a:cubicBezTo>
                      <a:pt x="605" y="4115"/>
                      <a:pt x="397" y="4224"/>
                      <a:pt x="242" y="4374"/>
                    </a:cubicBezTo>
                    <a:cubicBezTo>
                      <a:pt x="129" y="4474"/>
                      <a:pt x="44" y="4606"/>
                      <a:pt x="25" y="4766"/>
                    </a:cubicBezTo>
                    <a:cubicBezTo>
                      <a:pt x="1" y="4936"/>
                      <a:pt x="72" y="5111"/>
                      <a:pt x="142" y="5267"/>
                    </a:cubicBezTo>
                    <a:cubicBezTo>
                      <a:pt x="724" y="6532"/>
                      <a:pt x="1918" y="7477"/>
                      <a:pt x="3259" y="7822"/>
                    </a:cubicBezTo>
                    <a:cubicBezTo>
                      <a:pt x="3259" y="7822"/>
                      <a:pt x="5393" y="4582"/>
                      <a:pt x="8760" y="4063"/>
                    </a:cubicBezTo>
                    <a:cubicBezTo>
                      <a:pt x="8557" y="3014"/>
                      <a:pt x="8254" y="1985"/>
                      <a:pt x="7853" y="998"/>
                    </a:cubicBezTo>
                    <a:cubicBezTo>
                      <a:pt x="7579" y="314"/>
                      <a:pt x="7341" y="0"/>
                      <a:pt x="7020" y="0"/>
                    </a:cubicBezTo>
                    <a:close/>
                  </a:path>
                </a:pathLst>
              </a:custGeom>
              <a:solidFill>
                <a:srgbClr val="AF214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8" name="Google Shape;445;p20">
                <a:extLst>
                  <a:ext uri="{FF2B5EF4-FFF2-40B4-BE49-F238E27FC236}">
                    <a16:creationId xmlns:a16="http://schemas.microsoft.com/office/drawing/2014/main" id="{A3C08AF2-9227-405F-BECB-49201A5D3C74}"/>
                  </a:ext>
                </a:extLst>
              </p:cNvPr>
              <p:cNvSpPr/>
              <p:nvPr/>
            </p:nvSpPr>
            <p:spPr>
              <a:xfrm>
                <a:off x="-2453100" y="3961100"/>
                <a:ext cx="156175" cy="1334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5338" extrusionOk="0">
                    <a:moveTo>
                      <a:pt x="2331" y="0"/>
                    </a:moveTo>
                    <a:cubicBezTo>
                      <a:pt x="2067" y="0"/>
                      <a:pt x="1805" y="40"/>
                      <a:pt x="1554" y="129"/>
                    </a:cubicBezTo>
                    <a:cubicBezTo>
                      <a:pt x="709" y="430"/>
                      <a:pt x="118" y="1290"/>
                      <a:pt x="57" y="2182"/>
                    </a:cubicBezTo>
                    <a:cubicBezTo>
                      <a:pt x="0" y="3080"/>
                      <a:pt x="439" y="3972"/>
                      <a:pt x="1138" y="4538"/>
                    </a:cubicBezTo>
                    <a:cubicBezTo>
                      <a:pt x="1704" y="4999"/>
                      <a:pt x="2607" y="5337"/>
                      <a:pt x="3449" y="5337"/>
                    </a:cubicBezTo>
                    <a:cubicBezTo>
                      <a:pt x="4153" y="5337"/>
                      <a:pt x="4814" y="5101"/>
                      <a:pt x="5199" y="4501"/>
                    </a:cubicBezTo>
                    <a:cubicBezTo>
                      <a:pt x="6247" y="2862"/>
                      <a:pt x="5440" y="1125"/>
                      <a:pt x="3768" y="345"/>
                    </a:cubicBezTo>
                    <a:cubicBezTo>
                      <a:pt x="3320" y="137"/>
                      <a:pt x="2822" y="0"/>
                      <a:pt x="233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9" name="Google Shape;446;p20">
                <a:extLst>
                  <a:ext uri="{FF2B5EF4-FFF2-40B4-BE49-F238E27FC236}">
                    <a16:creationId xmlns:a16="http://schemas.microsoft.com/office/drawing/2014/main" id="{5FAF66EE-2808-4454-BB52-B78BBBF58F6F}"/>
                  </a:ext>
                </a:extLst>
              </p:cNvPr>
              <p:cNvSpPr/>
              <p:nvPr/>
            </p:nvSpPr>
            <p:spPr>
              <a:xfrm>
                <a:off x="-2332250" y="3871675"/>
                <a:ext cx="154700" cy="14552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821" extrusionOk="0">
                    <a:moveTo>
                      <a:pt x="3076" y="0"/>
                    </a:moveTo>
                    <a:cubicBezTo>
                      <a:pt x="1817" y="0"/>
                      <a:pt x="574" y="879"/>
                      <a:pt x="275" y="2128"/>
                    </a:cubicBezTo>
                    <a:cubicBezTo>
                      <a:pt x="1" y="3275"/>
                      <a:pt x="554" y="4550"/>
                      <a:pt x="1526" y="5216"/>
                    </a:cubicBezTo>
                    <a:cubicBezTo>
                      <a:pt x="2051" y="5574"/>
                      <a:pt x="2857" y="5820"/>
                      <a:pt x="3614" y="5820"/>
                    </a:cubicBezTo>
                    <a:cubicBezTo>
                      <a:pt x="4047" y="5820"/>
                      <a:pt x="4465" y="5739"/>
                      <a:pt x="4804" y="5552"/>
                    </a:cubicBezTo>
                    <a:cubicBezTo>
                      <a:pt x="5847" y="4975"/>
                      <a:pt x="6187" y="3408"/>
                      <a:pt x="5922" y="2312"/>
                    </a:cubicBezTo>
                    <a:cubicBezTo>
                      <a:pt x="5918" y="2279"/>
                      <a:pt x="5909" y="2242"/>
                      <a:pt x="5900" y="2209"/>
                    </a:cubicBezTo>
                    <a:cubicBezTo>
                      <a:pt x="5592" y="1128"/>
                      <a:pt x="4647" y="235"/>
                      <a:pt x="3538" y="41"/>
                    </a:cubicBezTo>
                    <a:cubicBezTo>
                      <a:pt x="3385" y="14"/>
                      <a:pt x="3230" y="0"/>
                      <a:pt x="307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0" name="Google Shape;447;p20">
                <a:extLst>
                  <a:ext uri="{FF2B5EF4-FFF2-40B4-BE49-F238E27FC236}">
                    <a16:creationId xmlns:a16="http://schemas.microsoft.com/office/drawing/2014/main" id="{CC94D61F-6571-4E84-B6F8-4E128580349B}"/>
                  </a:ext>
                </a:extLst>
              </p:cNvPr>
              <p:cNvSpPr/>
              <p:nvPr/>
            </p:nvSpPr>
            <p:spPr>
              <a:xfrm>
                <a:off x="-2309425" y="4106300"/>
                <a:ext cx="55975" cy="4937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975" extrusionOk="0">
                    <a:moveTo>
                      <a:pt x="1662" y="1"/>
                    </a:moveTo>
                    <a:cubicBezTo>
                      <a:pt x="1303" y="195"/>
                      <a:pt x="929" y="384"/>
                      <a:pt x="557" y="558"/>
                    </a:cubicBezTo>
                    <a:cubicBezTo>
                      <a:pt x="363" y="648"/>
                      <a:pt x="155" y="757"/>
                      <a:pt x="0" y="903"/>
                    </a:cubicBezTo>
                    <a:cubicBezTo>
                      <a:pt x="164" y="1276"/>
                      <a:pt x="467" y="1607"/>
                      <a:pt x="878" y="1842"/>
                    </a:cubicBezTo>
                    <a:cubicBezTo>
                      <a:pt x="1029" y="1930"/>
                      <a:pt x="1209" y="1974"/>
                      <a:pt x="1387" y="1974"/>
                    </a:cubicBezTo>
                    <a:cubicBezTo>
                      <a:pt x="1699" y="1974"/>
                      <a:pt x="2004" y="1836"/>
                      <a:pt x="2125" y="1550"/>
                    </a:cubicBezTo>
                    <a:cubicBezTo>
                      <a:pt x="2238" y="1262"/>
                      <a:pt x="2130" y="931"/>
                      <a:pt x="1983" y="652"/>
                    </a:cubicBezTo>
                    <a:cubicBezTo>
                      <a:pt x="1875" y="435"/>
                      <a:pt x="1737" y="227"/>
                      <a:pt x="1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1" name="Google Shape;448;p20">
                <a:extLst>
                  <a:ext uri="{FF2B5EF4-FFF2-40B4-BE49-F238E27FC236}">
                    <a16:creationId xmlns:a16="http://schemas.microsoft.com/office/drawing/2014/main" id="{2239BEC6-5045-4018-AFCC-0F44892E53AB}"/>
                  </a:ext>
                </a:extLst>
              </p:cNvPr>
              <p:cNvSpPr/>
              <p:nvPr/>
            </p:nvSpPr>
            <p:spPr>
              <a:xfrm>
                <a:off x="-2241800" y="4061350"/>
                <a:ext cx="59400" cy="59175"/>
              </a:xfrm>
              <a:custGeom>
                <a:avLst/>
                <a:gdLst/>
                <a:ahLst/>
                <a:cxnLst/>
                <a:rect l="l" t="t" r="r" b="b"/>
                <a:pathLst>
                  <a:path w="2376" h="2367" extrusionOk="0">
                    <a:moveTo>
                      <a:pt x="1761" y="0"/>
                    </a:moveTo>
                    <a:cubicBezTo>
                      <a:pt x="1195" y="430"/>
                      <a:pt x="604" y="831"/>
                      <a:pt x="0" y="1204"/>
                    </a:cubicBezTo>
                    <a:cubicBezTo>
                      <a:pt x="284" y="1492"/>
                      <a:pt x="501" y="1842"/>
                      <a:pt x="813" y="2091"/>
                    </a:cubicBezTo>
                    <a:cubicBezTo>
                      <a:pt x="1022" y="2256"/>
                      <a:pt x="1300" y="2367"/>
                      <a:pt x="1560" y="2367"/>
                    </a:cubicBezTo>
                    <a:cubicBezTo>
                      <a:pt x="1739" y="2367"/>
                      <a:pt x="1910" y="2314"/>
                      <a:pt x="2045" y="2191"/>
                    </a:cubicBezTo>
                    <a:cubicBezTo>
                      <a:pt x="2376" y="1875"/>
                      <a:pt x="2282" y="1326"/>
                      <a:pt x="2101" y="907"/>
                    </a:cubicBezTo>
                    <a:cubicBezTo>
                      <a:pt x="1970" y="613"/>
                      <a:pt x="1809" y="312"/>
                      <a:pt x="176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2" name="Google Shape;449;p20">
                <a:extLst>
                  <a:ext uri="{FF2B5EF4-FFF2-40B4-BE49-F238E27FC236}">
                    <a16:creationId xmlns:a16="http://schemas.microsoft.com/office/drawing/2014/main" id="{546174B0-D535-4503-94C7-150233B2DCAE}"/>
                  </a:ext>
                </a:extLst>
              </p:cNvPr>
              <p:cNvSpPr/>
              <p:nvPr/>
            </p:nvSpPr>
            <p:spPr>
              <a:xfrm>
                <a:off x="-2182425" y="4019775"/>
                <a:ext cx="64000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2560" h="2253" extrusionOk="0">
                    <a:moveTo>
                      <a:pt x="1615" y="1"/>
                    </a:moveTo>
                    <a:cubicBezTo>
                      <a:pt x="1374" y="38"/>
                      <a:pt x="1082" y="241"/>
                      <a:pt x="694" y="587"/>
                    </a:cubicBezTo>
                    <a:cubicBezTo>
                      <a:pt x="467" y="790"/>
                      <a:pt x="236" y="983"/>
                      <a:pt x="1" y="1176"/>
                    </a:cubicBezTo>
                    <a:cubicBezTo>
                      <a:pt x="175" y="1214"/>
                      <a:pt x="336" y="1299"/>
                      <a:pt x="482" y="1403"/>
                    </a:cubicBezTo>
                    <a:cubicBezTo>
                      <a:pt x="794" y="1635"/>
                      <a:pt x="1044" y="1951"/>
                      <a:pt x="1389" y="2135"/>
                    </a:cubicBezTo>
                    <a:cubicBezTo>
                      <a:pt x="1530" y="2210"/>
                      <a:pt x="1699" y="2252"/>
                      <a:pt x="1862" y="2252"/>
                    </a:cubicBezTo>
                    <a:cubicBezTo>
                      <a:pt x="2099" y="2252"/>
                      <a:pt x="2323" y="2164"/>
                      <a:pt x="2433" y="1960"/>
                    </a:cubicBezTo>
                    <a:cubicBezTo>
                      <a:pt x="2559" y="1724"/>
                      <a:pt x="2489" y="1426"/>
                      <a:pt x="2389" y="1171"/>
                    </a:cubicBezTo>
                    <a:cubicBezTo>
                      <a:pt x="2224" y="737"/>
                      <a:pt x="1965" y="303"/>
                      <a:pt x="16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3" name="Google Shape;450;p20">
                <a:extLst>
                  <a:ext uri="{FF2B5EF4-FFF2-40B4-BE49-F238E27FC236}">
                    <a16:creationId xmlns:a16="http://schemas.microsoft.com/office/drawing/2014/main" id="{DD39255C-C9BF-435F-BBE8-6B93DDEF1DB2}"/>
                  </a:ext>
                </a:extLst>
              </p:cNvPr>
              <p:cNvSpPr/>
              <p:nvPr/>
            </p:nvSpPr>
            <p:spPr>
              <a:xfrm>
                <a:off x="-2610125" y="4020100"/>
                <a:ext cx="400925" cy="421850"/>
              </a:xfrm>
              <a:custGeom>
                <a:avLst/>
                <a:gdLst/>
                <a:ahLst/>
                <a:cxnLst/>
                <a:rect l="l" t="t" r="r" b="b"/>
                <a:pathLst>
                  <a:path w="16037" h="16874" extrusionOk="0">
                    <a:moveTo>
                      <a:pt x="3930" y="2816"/>
                    </a:moveTo>
                    <a:cubicBezTo>
                      <a:pt x="4137" y="2816"/>
                      <a:pt x="4368" y="2930"/>
                      <a:pt x="4525" y="3113"/>
                    </a:cubicBezTo>
                    <a:cubicBezTo>
                      <a:pt x="4662" y="3279"/>
                      <a:pt x="4719" y="3473"/>
                      <a:pt x="4676" y="3643"/>
                    </a:cubicBezTo>
                    <a:cubicBezTo>
                      <a:pt x="4643" y="3784"/>
                      <a:pt x="4549" y="3930"/>
                      <a:pt x="4401" y="4077"/>
                    </a:cubicBezTo>
                    <a:cubicBezTo>
                      <a:pt x="4072" y="4412"/>
                      <a:pt x="3603" y="4597"/>
                      <a:pt x="3132" y="4619"/>
                    </a:cubicBezTo>
                    <a:cubicBezTo>
                      <a:pt x="3009" y="4375"/>
                      <a:pt x="2952" y="4120"/>
                      <a:pt x="2962" y="3869"/>
                    </a:cubicBezTo>
                    <a:cubicBezTo>
                      <a:pt x="2990" y="3335"/>
                      <a:pt x="3415" y="2854"/>
                      <a:pt x="3882" y="2816"/>
                    </a:cubicBezTo>
                    <a:close/>
                    <a:moveTo>
                      <a:pt x="6292" y="4997"/>
                    </a:moveTo>
                    <a:cubicBezTo>
                      <a:pt x="6428" y="4997"/>
                      <a:pt x="6574" y="5043"/>
                      <a:pt x="6687" y="5129"/>
                    </a:cubicBezTo>
                    <a:cubicBezTo>
                      <a:pt x="6753" y="5177"/>
                      <a:pt x="6866" y="5277"/>
                      <a:pt x="6866" y="5423"/>
                    </a:cubicBezTo>
                    <a:cubicBezTo>
                      <a:pt x="6866" y="5635"/>
                      <a:pt x="6659" y="5833"/>
                      <a:pt x="6451" y="5914"/>
                    </a:cubicBezTo>
                    <a:cubicBezTo>
                      <a:pt x="6293" y="5975"/>
                      <a:pt x="6118" y="5996"/>
                      <a:pt x="5943" y="5996"/>
                    </a:cubicBezTo>
                    <a:cubicBezTo>
                      <a:pt x="5793" y="5996"/>
                      <a:pt x="5643" y="5980"/>
                      <a:pt x="5502" y="5961"/>
                    </a:cubicBezTo>
                    <a:cubicBezTo>
                      <a:pt x="5464" y="5957"/>
                      <a:pt x="5427" y="5951"/>
                      <a:pt x="5393" y="5946"/>
                    </a:cubicBezTo>
                    <a:cubicBezTo>
                      <a:pt x="5493" y="5569"/>
                      <a:pt x="5733" y="5149"/>
                      <a:pt x="6130" y="5022"/>
                    </a:cubicBezTo>
                    <a:cubicBezTo>
                      <a:pt x="6180" y="5005"/>
                      <a:pt x="6235" y="4997"/>
                      <a:pt x="6292" y="4997"/>
                    </a:cubicBezTo>
                    <a:close/>
                    <a:moveTo>
                      <a:pt x="9017" y="7738"/>
                    </a:moveTo>
                    <a:cubicBezTo>
                      <a:pt x="9103" y="7738"/>
                      <a:pt x="9172" y="7754"/>
                      <a:pt x="9213" y="7788"/>
                    </a:cubicBezTo>
                    <a:cubicBezTo>
                      <a:pt x="9294" y="7849"/>
                      <a:pt x="9317" y="8019"/>
                      <a:pt x="9261" y="8156"/>
                    </a:cubicBezTo>
                    <a:cubicBezTo>
                      <a:pt x="9189" y="8317"/>
                      <a:pt x="9030" y="8468"/>
                      <a:pt x="8779" y="8601"/>
                    </a:cubicBezTo>
                    <a:cubicBezTo>
                      <a:pt x="8443" y="8782"/>
                      <a:pt x="8059" y="8867"/>
                      <a:pt x="7674" y="8867"/>
                    </a:cubicBezTo>
                    <a:cubicBezTo>
                      <a:pt x="7609" y="8867"/>
                      <a:pt x="7545" y="8865"/>
                      <a:pt x="7480" y="8860"/>
                    </a:cubicBezTo>
                    <a:cubicBezTo>
                      <a:pt x="7731" y="8336"/>
                      <a:pt x="8208" y="7912"/>
                      <a:pt x="8779" y="7770"/>
                    </a:cubicBezTo>
                    <a:cubicBezTo>
                      <a:pt x="8866" y="7749"/>
                      <a:pt x="8947" y="7738"/>
                      <a:pt x="9017" y="7738"/>
                    </a:cubicBezTo>
                    <a:close/>
                    <a:moveTo>
                      <a:pt x="10753" y="9847"/>
                    </a:moveTo>
                    <a:cubicBezTo>
                      <a:pt x="10782" y="9847"/>
                      <a:pt x="10800" y="9852"/>
                      <a:pt x="10804" y="9861"/>
                    </a:cubicBezTo>
                    <a:cubicBezTo>
                      <a:pt x="10838" y="9880"/>
                      <a:pt x="10867" y="10026"/>
                      <a:pt x="10810" y="10215"/>
                    </a:cubicBezTo>
                    <a:cubicBezTo>
                      <a:pt x="10612" y="10891"/>
                      <a:pt x="9945" y="11396"/>
                      <a:pt x="9241" y="11462"/>
                    </a:cubicBezTo>
                    <a:cubicBezTo>
                      <a:pt x="9261" y="11382"/>
                      <a:pt x="9285" y="11306"/>
                      <a:pt x="9313" y="11231"/>
                    </a:cubicBezTo>
                    <a:cubicBezTo>
                      <a:pt x="9529" y="10621"/>
                      <a:pt x="9964" y="10140"/>
                      <a:pt x="10493" y="9913"/>
                    </a:cubicBezTo>
                    <a:cubicBezTo>
                      <a:pt x="10616" y="9866"/>
                      <a:pt x="10701" y="9847"/>
                      <a:pt x="10753" y="9847"/>
                    </a:cubicBezTo>
                    <a:close/>
                    <a:moveTo>
                      <a:pt x="12807" y="12689"/>
                    </a:moveTo>
                    <a:cubicBezTo>
                      <a:pt x="12826" y="12689"/>
                      <a:pt x="12844" y="12694"/>
                      <a:pt x="12859" y="12700"/>
                    </a:cubicBezTo>
                    <a:cubicBezTo>
                      <a:pt x="13020" y="12737"/>
                      <a:pt x="13138" y="12977"/>
                      <a:pt x="13095" y="13186"/>
                    </a:cubicBezTo>
                    <a:cubicBezTo>
                      <a:pt x="13033" y="13511"/>
                      <a:pt x="12726" y="13742"/>
                      <a:pt x="12552" y="13855"/>
                    </a:cubicBezTo>
                    <a:cubicBezTo>
                      <a:pt x="12382" y="13960"/>
                      <a:pt x="12192" y="14040"/>
                      <a:pt x="11994" y="14092"/>
                    </a:cubicBezTo>
                    <a:cubicBezTo>
                      <a:pt x="11994" y="13742"/>
                      <a:pt x="12085" y="13393"/>
                      <a:pt x="12273" y="13096"/>
                    </a:cubicBezTo>
                    <a:cubicBezTo>
                      <a:pt x="12401" y="12883"/>
                      <a:pt x="12623" y="12689"/>
                      <a:pt x="12807" y="12689"/>
                    </a:cubicBezTo>
                    <a:close/>
                    <a:moveTo>
                      <a:pt x="3091" y="0"/>
                    </a:moveTo>
                    <a:cubicBezTo>
                      <a:pt x="2107" y="0"/>
                      <a:pt x="1120" y="528"/>
                      <a:pt x="639" y="1400"/>
                    </a:cubicBezTo>
                    <a:cubicBezTo>
                      <a:pt x="1" y="2551"/>
                      <a:pt x="341" y="4129"/>
                      <a:pt x="1394" y="4917"/>
                    </a:cubicBezTo>
                    <a:cubicBezTo>
                      <a:pt x="1766" y="5201"/>
                      <a:pt x="2211" y="5366"/>
                      <a:pt x="2673" y="5423"/>
                    </a:cubicBezTo>
                    <a:cubicBezTo>
                      <a:pt x="2829" y="5630"/>
                      <a:pt x="3019" y="5820"/>
                      <a:pt x="3235" y="5979"/>
                    </a:cubicBezTo>
                    <a:cubicBezTo>
                      <a:pt x="3594" y="6249"/>
                      <a:pt x="4010" y="6452"/>
                      <a:pt x="4506" y="6594"/>
                    </a:cubicBezTo>
                    <a:cubicBezTo>
                      <a:pt x="4534" y="7548"/>
                      <a:pt x="4987" y="8472"/>
                      <a:pt x="5757" y="9054"/>
                    </a:cubicBezTo>
                    <a:cubicBezTo>
                      <a:pt x="5979" y="9228"/>
                      <a:pt x="6229" y="9365"/>
                      <a:pt x="6489" y="9464"/>
                    </a:cubicBezTo>
                    <a:cubicBezTo>
                      <a:pt x="6484" y="9531"/>
                      <a:pt x="6484" y="9601"/>
                      <a:pt x="6484" y="9668"/>
                    </a:cubicBezTo>
                    <a:cubicBezTo>
                      <a:pt x="6503" y="10796"/>
                      <a:pt x="7297" y="11830"/>
                      <a:pt x="8350" y="12170"/>
                    </a:cubicBezTo>
                    <a:cubicBezTo>
                      <a:pt x="8363" y="12595"/>
                      <a:pt x="8472" y="13011"/>
                      <a:pt x="8661" y="13374"/>
                    </a:cubicBezTo>
                    <a:cubicBezTo>
                      <a:pt x="9034" y="14092"/>
                      <a:pt x="9733" y="14635"/>
                      <a:pt x="10578" y="14862"/>
                    </a:cubicBezTo>
                    <a:cubicBezTo>
                      <a:pt x="10823" y="14928"/>
                      <a:pt x="11065" y="14966"/>
                      <a:pt x="11310" y="14975"/>
                    </a:cubicBezTo>
                    <a:cubicBezTo>
                      <a:pt x="11471" y="15485"/>
                      <a:pt x="11767" y="15952"/>
                      <a:pt x="12192" y="16292"/>
                    </a:cubicBezTo>
                    <a:cubicBezTo>
                      <a:pt x="12684" y="16684"/>
                      <a:pt x="13297" y="16873"/>
                      <a:pt x="13912" y="16873"/>
                    </a:cubicBezTo>
                    <a:cubicBezTo>
                      <a:pt x="14635" y="16873"/>
                      <a:pt x="15352" y="16609"/>
                      <a:pt x="15876" y="16094"/>
                    </a:cubicBezTo>
                    <a:cubicBezTo>
                      <a:pt x="16037" y="15934"/>
                      <a:pt x="16037" y="15674"/>
                      <a:pt x="15876" y="15513"/>
                    </a:cubicBezTo>
                    <a:cubicBezTo>
                      <a:pt x="15796" y="15433"/>
                      <a:pt x="15691" y="15393"/>
                      <a:pt x="15586" y="15393"/>
                    </a:cubicBezTo>
                    <a:cubicBezTo>
                      <a:pt x="15481" y="15393"/>
                      <a:pt x="15376" y="15433"/>
                      <a:pt x="15295" y="15513"/>
                    </a:cubicBezTo>
                    <a:cubicBezTo>
                      <a:pt x="14935" y="15871"/>
                      <a:pt x="14423" y="16054"/>
                      <a:pt x="13913" y="16054"/>
                    </a:cubicBezTo>
                    <a:cubicBezTo>
                      <a:pt x="13479" y="16054"/>
                      <a:pt x="13046" y="15922"/>
                      <a:pt x="12708" y="15651"/>
                    </a:cubicBezTo>
                    <a:cubicBezTo>
                      <a:pt x="12458" y="15452"/>
                      <a:pt x="12273" y="15193"/>
                      <a:pt x="12151" y="14895"/>
                    </a:cubicBezTo>
                    <a:cubicBezTo>
                      <a:pt x="12447" y="14824"/>
                      <a:pt x="12731" y="14711"/>
                      <a:pt x="12986" y="14550"/>
                    </a:cubicBezTo>
                    <a:cubicBezTo>
                      <a:pt x="13487" y="14239"/>
                      <a:pt x="13813" y="13809"/>
                      <a:pt x="13903" y="13341"/>
                    </a:cubicBezTo>
                    <a:cubicBezTo>
                      <a:pt x="14011" y="12765"/>
                      <a:pt x="13694" y="12052"/>
                      <a:pt x="13048" y="11901"/>
                    </a:cubicBezTo>
                    <a:cubicBezTo>
                      <a:pt x="12964" y="11881"/>
                      <a:pt x="12882" y="11872"/>
                      <a:pt x="12801" y="11872"/>
                    </a:cubicBezTo>
                    <a:cubicBezTo>
                      <a:pt x="12266" y="11872"/>
                      <a:pt x="11817" y="12276"/>
                      <a:pt x="11579" y="12661"/>
                    </a:cubicBezTo>
                    <a:cubicBezTo>
                      <a:pt x="11296" y="13105"/>
                      <a:pt x="11168" y="13624"/>
                      <a:pt x="11173" y="14144"/>
                    </a:cubicBezTo>
                    <a:cubicBezTo>
                      <a:pt x="11050" y="14130"/>
                      <a:pt x="10923" y="14106"/>
                      <a:pt x="10795" y="14073"/>
                    </a:cubicBezTo>
                    <a:cubicBezTo>
                      <a:pt x="10167" y="13903"/>
                      <a:pt x="9657" y="13511"/>
                      <a:pt x="9388" y="12996"/>
                    </a:cubicBezTo>
                    <a:cubicBezTo>
                      <a:pt x="9274" y="12779"/>
                      <a:pt x="9204" y="12539"/>
                      <a:pt x="9180" y="12284"/>
                    </a:cubicBezTo>
                    <a:cubicBezTo>
                      <a:pt x="10261" y="12246"/>
                      <a:pt x="11292" y="11490"/>
                      <a:pt x="11593" y="10442"/>
                    </a:cubicBezTo>
                    <a:cubicBezTo>
                      <a:pt x="11749" y="9913"/>
                      <a:pt x="11626" y="9431"/>
                      <a:pt x="11277" y="9186"/>
                    </a:cubicBezTo>
                    <a:cubicBezTo>
                      <a:pt x="11156" y="9105"/>
                      <a:pt x="10982" y="9028"/>
                      <a:pt x="10746" y="9028"/>
                    </a:cubicBezTo>
                    <a:cubicBezTo>
                      <a:pt x="10586" y="9028"/>
                      <a:pt x="10397" y="9064"/>
                      <a:pt x="10176" y="9158"/>
                    </a:cubicBezTo>
                    <a:cubicBezTo>
                      <a:pt x="9435" y="9474"/>
                      <a:pt x="8836" y="10130"/>
                      <a:pt x="8543" y="10952"/>
                    </a:cubicBezTo>
                    <a:cubicBezTo>
                      <a:pt x="8496" y="11074"/>
                      <a:pt x="8463" y="11203"/>
                      <a:pt x="8430" y="11325"/>
                    </a:cubicBezTo>
                    <a:cubicBezTo>
                      <a:pt x="7797" y="11042"/>
                      <a:pt x="7319" y="10376"/>
                      <a:pt x="7306" y="9668"/>
                    </a:cubicBezTo>
                    <a:lnTo>
                      <a:pt x="7306" y="9668"/>
                    </a:lnTo>
                    <a:cubicBezTo>
                      <a:pt x="7429" y="9682"/>
                      <a:pt x="7552" y="9689"/>
                      <a:pt x="7676" y="9689"/>
                    </a:cubicBezTo>
                    <a:cubicBezTo>
                      <a:pt x="8190" y="9689"/>
                      <a:pt x="8705" y="9570"/>
                      <a:pt x="9167" y="9322"/>
                    </a:cubicBezTo>
                    <a:cubicBezTo>
                      <a:pt x="9581" y="9101"/>
                      <a:pt x="9865" y="8818"/>
                      <a:pt x="10011" y="8478"/>
                    </a:cubicBezTo>
                    <a:cubicBezTo>
                      <a:pt x="10224" y="7991"/>
                      <a:pt x="10096" y="7424"/>
                      <a:pt x="9709" y="7132"/>
                    </a:cubicBezTo>
                    <a:cubicBezTo>
                      <a:pt x="9522" y="6992"/>
                      <a:pt x="9287" y="6919"/>
                      <a:pt x="9019" y="6919"/>
                    </a:cubicBezTo>
                    <a:cubicBezTo>
                      <a:pt x="8882" y="6919"/>
                      <a:pt x="8737" y="6938"/>
                      <a:pt x="8585" y="6977"/>
                    </a:cubicBezTo>
                    <a:cubicBezTo>
                      <a:pt x="7712" y="7188"/>
                      <a:pt x="7003" y="7845"/>
                      <a:pt x="6678" y="8653"/>
                    </a:cubicBezTo>
                    <a:cubicBezTo>
                      <a:pt x="6526" y="8586"/>
                      <a:pt x="6380" y="8501"/>
                      <a:pt x="6249" y="8402"/>
                    </a:cubicBezTo>
                    <a:cubicBezTo>
                      <a:pt x="5743" y="8015"/>
                      <a:pt x="5412" y="7406"/>
                      <a:pt x="5342" y="6768"/>
                    </a:cubicBezTo>
                    <a:lnTo>
                      <a:pt x="5342" y="6768"/>
                    </a:lnTo>
                    <a:cubicBezTo>
                      <a:pt x="5360" y="6773"/>
                      <a:pt x="5379" y="6773"/>
                      <a:pt x="5399" y="6778"/>
                    </a:cubicBezTo>
                    <a:cubicBezTo>
                      <a:pt x="5558" y="6798"/>
                      <a:pt x="5738" y="6815"/>
                      <a:pt x="5928" y="6815"/>
                    </a:cubicBezTo>
                    <a:cubicBezTo>
                      <a:pt x="6195" y="6815"/>
                      <a:pt x="6480" y="6781"/>
                      <a:pt x="6753" y="6674"/>
                    </a:cubicBezTo>
                    <a:cubicBezTo>
                      <a:pt x="7310" y="6456"/>
                      <a:pt x="7683" y="5951"/>
                      <a:pt x="7683" y="5423"/>
                    </a:cubicBezTo>
                    <a:cubicBezTo>
                      <a:pt x="7683" y="5055"/>
                      <a:pt x="7500" y="4704"/>
                      <a:pt x="7173" y="4469"/>
                    </a:cubicBezTo>
                    <a:cubicBezTo>
                      <a:pt x="6915" y="4278"/>
                      <a:pt x="6597" y="4177"/>
                      <a:pt x="6287" y="4177"/>
                    </a:cubicBezTo>
                    <a:cubicBezTo>
                      <a:pt x="6149" y="4177"/>
                      <a:pt x="6014" y="4197"/>
                      <a:pt x="5885" y="4237"/>
                    </a:cubicBezTo>
                    <a:cubicBezTo>
                      <a:pt x="5271" y="4431"/>
                      <a:pt x="4784" y="5011"/>
                      <a:pt x="4591" y="5767"/>
                    </a:cubicBezTo>
                    <a:cubicBezTo>
                      <a:pt x="4270" y="5659"/>
                      <a:pt x="3991" y="5521"/>
                      <a:pt x="3755" y="5347"/>
                    </a:cubicBezTo>
                    <a:cubicBezTo>
                      <a:pt x="4218" y="5229"/>
                      <a:pt x="4643" y="4998"/>
                      <a:pt x="4983" y="4658"/>
                    </a:cubicBezTo>
                    <a:cubicBezTo>
                      <a:pt x="5233" y="4403"/>
                      <a:pt x="5399" y="4129"/>
                      <a:pt x="5469" y="3845"/>
                    </a:cubicBezTo>
                    <a:cubicBezTo>
                      <a:pt x="5578" y="3416"/>
                      <a:pt x="5464" y="2958"/>
                      <a:pt x="5148" y="2585"/>
                    </a:cubicBezTo>
                    <a:cubicBezTo>
                      <a:pt x="4837" y="2212"/>
                      <a:pt x="4376" y="1995"/>
                      <a:pt x="3927" y="1995"/>
                    </a:cubicBezTo>
                    <a:cubicBezTo>
                      <a:pt x="3892" y="1995"/>
                      <a:pt x="3856" y="1997"/>
                      <a:pt x="3821" y="1999"/>
                    </a:cubicBezTo>
                    <a:cubicBezTo>
                      <a:pt x="2947" y="2065"/>
                      <a:pt x="2197" y="2887"/>
                      <a:pt x="2145" y="3826"/>
                    </a:cubicBezTo>
                    <a:cubicBezTo>
                      <a:pt x="2135" y="4035"/>
                      <a:pt x="2154" y="4242"/>
                      <a:pt x="2206" y="4449"/>
                    </a:cubicBezTo>
                    <a:cubicBezTo>
                      <a:pt x="2093" y="4403"/>
                      <a:pt x="1984" y="4336"/>
                      <a:pt x="1885" y="4261"/>
                    </a:cubicBezTo>
                    <a:cubicBezTo>
                      <a:pt x="1158" y="3718"/>
                      <a:pt x="917" y="2590"/>
                      <a:pt x="1356" y="1796"/>
                    </a:cubicBezTo>
                    <a:cubicBezTo>
                      <a:pt x="1690" y="1193"/>
                      <a:pt x="2399" y="822"/>
                      <a:pt x="3091" y="822"/>
                    </a:cubicBezTo>
                    <a:cubicBezTo>
                      <a:pt x="3309" y="822"/>
                      <a:pt x="3525" y="858"/>
                      <a:pt x="3727" y="936"/>
                    </a:cubicBezTo>
                    <a:cubicBezTo>
                      <a:pt x="3776" y="955"/>
                      <a:pt x="3826" y="964"/>
                      <a:pt x="3875" y="964"/>
                    </a:cubicBezTo>
                    <a:cubicBezTo>
                      <a:pt x="4039" y="964"/>
                      <a:pt x="4193" y="865"/>
                      <a:pt x="4255" y="701"/>
                    </a:cubicBezTo>
                    <a:cubicBezTo>
                      <a:pt x="4340" y="493"/>
                      <a:pt x="4231" y="252"/>
                      <a:pt x="4024" y="171"/>
                    </a:cubicBezTo>
                    <a:cubicBezTo>
                      <a:pt x="3725" y="55"/>
                      <a:pt x="3408" y="0"/>
                      <a:pt x="3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4" name="Google Shape;451;p20">
                <a:extLst>
                  <a:ext uri="{FF2B5EF4-FFF2-40B4-BE49-F238E27FC236}">
                    <a16:creationId xmlns:a16="http://schemas.microsoft.com/office/drawing/2014/main" id="{7CBD063F-29C8-429D-BF6F-C69D730D9339}"/>
                  </a:ext>
                </a:extLst>
              </p:cNvPr>
              <p:cNvSpPr/>
              <p:nvPr/>
            </p:nvSpPr>
            <p:spPr>
              <a:xfrm>
                <a:off x="-2300925" y="3932275"/>
                <a:ext cx="74025" cy="57725"/>
              </a:xfrm>
              <a:custGeom>
                <a:avLst/>
                <a:gdLst/>
                <a:ahLst/>
                <a:cxnLst/>
                <a:rect l="l" t="t" r="r" b="b"/>
                <a:pathLst>
                  <a:path w="2961" h="2309" extrusionOk="0">
                    <a:moveTo>
                      <a:pt x="1176" y="1"/>
                    </a:moveTo>
                    <a:cubicBezTo>
                      <a:pt x="808" y="1"/>
                      <a:pt x="481" y="148"/>
                      <a:pt x="306" y="432"/>
                    </a:cubicBezTo>
                    <a:cubicBezTo>
                      <a:pt x="0" y="923"/>
                      <a:pt x="278" y="1650"/>
                      <a:pt x="925" y="2051"/>
                    </a:cubicBezTo>
                    <a:cubicBezTo>
                      <a:pt x="1206" y="2225"/>
                      <a:pt x="1511" y="2309"/>
                      <a:pt x="1790" y="2309"/>
                    </a:cubicBezTo>
                    <a:cubicBezTo>
                      <a:pt x="2157" y="2309"/>
                      <a:pt x="2482" y="2163"/>
                      <a:pt x="2653" y="1881"/>
                    </a:cubicBezTo>
                    <a:cubicBezTo>
                      <a:pt x="2960" y="1385"/>
                      <a:pt x="2681" y="659"/>
                      <a:pt x="2034" y="256"/>
                    </a:cubicBezTo>
                    <a:cubicBezTo>
                      <a:pt x="1755" y="84"/>
                      <a:pt x="1454" y="1"/>
                      <a:pt x="11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5" name="Google Shape;452;p20">
                <a:extLst>
                  <a:ext uri="{FF2B5EF4-FFF2-40B4-BE49-F238E27FC236}">
                    <a16:creationId xmlns:a16="http://schemas.microsoft.com/office/drawing/2014/main" id="{2261010C-CAB2-4A81-AD78-D54C41D3DFE7}"/>
                  </a:ext>
                </a:extLst>
              </p:cNvPr>
              <p:cNvSpPr/>
              <p:nvPr/>
            </p:nvSpPr>
            <p:spPr>
              <a:xfrm>
                <a:off x="-2391600" y="3995500"/>
                <a:ext cx="64925" cy="64700"/>
              </a:xfrm>
              <a:custGeom>
                <a:avLst/>
                <a:gdLst/>
                <a:ahLst/>
                <a:cxnLst/>
                <a:rect l="l" t="t" r="r" b="b"/>
                <a:pathLst>
                  <a:path w="2597" h="2588" extrusionOk="0">
                    <a:moveTo>
                      <a:pt x="1021" y="1"/>
                    </a:moveTo>
                    <a:cubicBezTo>
                      <a:pt x="854" y="1"/>
                      <a:pt x="693" y="44"/>
                      <a:pt x="553" y="135"/>
                    </a:cubicBezTo>
                    <a:cubicBezTo>
                      <a:pt x="62" y="447"/>
                      <a:pt x="1" y="1227"/>
                      <a:pt x="415" y="1864"/>
                    </a:cubicBezTo>
                    <a:cubicBezTo>
                      <a:pt x="709" y="2322"/>
                      <a:pt x="1165" y="2588"/>
                      <a:pt x="1581" y="2588"/>
                    </a:cubicBezTo>
                    <a:cubicBezTo>
                      <a:pt x="1748" y="2588"/>
                      <a:pt x="1909" y="2545"/>
                      <a:pt x="2050" y="2454"/>
                    </a:cubicBezTo>
                    <a:cubicBezTo>
                      <a:pt x="2536" y="2138"/>
                      <a:pt x="2597" y="1364"/>
                      <a:pt x="2187" y="721"/>
                    </a:cubicBezTo>
                    <a:cubicBezTo>
                      <a:pt x="1891" y="264"/>
                      <a:pt x="1435" y="1"/>
                      <a:pt x="10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6693CFBE-264A-42B9-8AAF-563A8C5954F1}"/>
                </a:ext>
              </a:extLst>
            </p:cNvPr>
            <p:cNvSpPr txBox="1"/>
            <p:nvPr/>
          </p:nvSpPr>
          <p:spPr>
            <a:xfrm>
              <a:off x="3129092" y="1378548"/>
              <a:ext cx="5520951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điều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cần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cố</a:t>
              </a:r>
              <a:r>
                <a:rPr kumimoji="0" lang="en-US" sz="42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 </a:t>
              </a:r>
              <a:r>
                <a:rPr kumimoji="0" lang="en-US" sz="4267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Times New Roman" panose="02020603050405020304" pitchFamily="18" charset="0"/>
                  <a:sym typeface="Arial"/>
                </a:rPr>
                <a:t>gắng</a:t>
              </a:r>
              <a:endParaRPr kumimoji="0" lang="en-US" sz="42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61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1" descr="图片包含 玩具, 玩偶&#10;&#10;已生成极高可信度的说明">
            <a:extLst>
              <a:ext uri="{FF2B5EF4-FFF2-40B4-BE49-F238E27FC236}">
                <a16:creationId xmlns:a16="http://schemas.microsoft.com/office/drawing/2014/main" id="{51209E97-5B44-456A-859A-09C7D6265F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5806">
            <a:off x="7761874" y="3114612"/>
            <a:ext cx="3533211" cy="2842271"/>
          </a:xfrm>
          <a:prstGeom prst="rect">
            <a:avLst/>
          </a:prstGeom>
        </p:spPr>
      </p:pic>
      <p:sp>
        <p:nvSpPr>
          <p:cNvPr id="8" name="Google Shape;1195;p33">
            <a:extLst>
              <a:ext uri="{FF2B5EF4-FFF2-40B4-BE49-F238E27FC236}">
                <a16:creationId xmlns:a16="http://schemas.microsoft.com/office/drawing/2014/main" id="{9DF94A69-C235-4B13-B99A-6CDDC3217E0B}"/>
              </a:ext>
            </a:extLst>
          </p:cNvPr>
          <p:cNvSpPr/>
          <p:nvPr/>
        </p:nvSpPr>
        <p:spPr>
          <a:xfrm>
            <a:off x="3667836" y="334483"/>
            <a:ext cx="5794233" cy="833428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1198;p33">
            <a:extLst>
              <a:ext uri="{FF2B5EF4-FFF2-40B4-BE49-F238E27FC236}">
                <a16:creationId xmlns:a16="http://schemas.microsoft.com/office/drawing/2014/main" id="{822D5BF4-4AAC-4E16-B843-0204B254EDDA}"/>
              </a:ext>
            </a:extLst>
          </p:cNvPr>
          <p:cNvSpPr txBox="1">
            <a:spLocks/>
          </p:cNvSpPr>
          <p:nvPr/>
        </p:nvSpPr>
        <p:spPr>
          <a:xfrm>
            <a:off x="3613274" y="325197"/>
            <a:ext cx="5867741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Kế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lt1"/>
                </a:solidFill>
                <a:cs typeface="Times New Roman" panose="02020603050405020304" pitchFamily="18" charset="0"/>
              </a:rPr>
              <a:t>mới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lt1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Google Shape;1252;p33">
            <a:extLst>
              <a:ext uri="{FF2B5EF4-FFF2-40B4-BE49-F238E27FC236}">
                <a16:creationId xmlns:a16="http://schemas.microsoft.com/office/drawing/2014/main" id="{A141CC36-AAD9-4BB6-87E0-2E8594348AC6}"/>
              </a:ext>
            </a:extLst>
          </p:cNvPr>
          <p:cNvSpPr/>
          <p:nvPr/>
        </p:nvSpPr>
        <p:spPr>
          <a:xfrm rot="-5702922">
            <a:off x="2771280" y="-91997"/>
            <a:ext cx="2977225" cy="7214175"/>
          </a:xfrm>
          <a:prstGeom prst="wedgeRectCallout">
            <a:avLst>
              <a:gd name="adj1" fmla="val 8375"/>
              <a:gd name="adj2" fmla="val 62895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253;p33">
            <a:extLst>
              <a:ext uri="{FF2B5EF4-FFF2-40B4-BE49-F238E27FC236}">
                <a16:creationId xmlns:a16="http://schemas.microsoft.com/office/drawing/2014/main" id="{62ECAA67-DFE9-4954-8178-06840FB46271}"/>
              </a:ext>
            </a:extLst>
          </p:cNvPr>
          <p:cNvSpPr txBox="1">
            <a:spLocks/>
          </p:cNvSpPr>
          <p:nvPr/>
        </p:nvSpPr>
        <p:spPr>
          <a:xfrm rot="-302252">
            <a:off x="1171473" y="2365385"/>
            <a:ext cx="6416367" cy="1934684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051" indent="-45705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278" indent="-380876" algn="l" defTabSz="12188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505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2907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308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1710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1112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0514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79916" indent="-304701" algn="l" defTabSz="121880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vi-VN" sz="3733" b="1" dirty="0">
                <a:solidFill>
                  <a:srgbClr val="002060"/>
                </a:solidFill>
                <a:cs typeface="Times New Roman" panose="02020603050405020304" pitchFamily="18" charset="0"/>
              </a:rPr>
              <a:t>Các bạn hãy tiếp tục phát huy những điểm mạnh và khắc phục những lỗi nhỏ để học tập tốt hơn nhé!</a:t>
            </a:r>
          </a:p>
        </p:txBody>
      </p:sp>
      <p:sp>
        <p:nvSpPr>
          <p:cNvPr id="14" name="Google Shape;1254;p33">
            <a:extLst>
              <a:ext uri="{FF2B5EF4-FFF2-40B4-BE49-F238E27FC236}">
                <a16:creationId xmlns:a16="http://schemas.microsoft.com/office/drawing/2014/main" id="{1845859E-2E6E-4AFA-A294-F0F28590F380}"/>
              </a:ext>
            </a:extLst>
          </p:cNvPr>
          <p:cNvSpPr/>
          <p:nvPr/>
        </p:nvSpPr>
        <p:spPr>
          <a:xfrm rot="333202">
            <a:off x="473454" y="2090034"/>
            <a:ext cx="637484" cy="59138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0" name="Google Shape;1255;p33">
            <a:extLst>
              <a:ext uri="{FF2B5EF4-FFF2-40B4-BE49-F238E27FC236}">
                <a16:creationId xmlns:a16="http://schemas.microsoft.com/office/drawing/2014/main" id="{94E795D3-79B6-45D9-B81F-269C34D0BFC2}"/>
              </a:ext>
            </a:extLst>
          </p:cNvPr>
          <p:cNvGrpSpPr/>
          <p:nvPr/>
        </p:nvGrpSpPr>
        <p:grpSpPr>
          <a:xfrm rot="-302834">
            <a:off x="9359087" y="4934423"/>
            <a:ext cx="627405" cy="801629"/>
            <a:chOff x="4257150" y="439500"/>
            <a:chExt cx="496378" cy="634217"/>
          </a:xfrm>
        </p:grpSpPr>
        <p:sp>
          <p:nvSpPr>
            <p:cNvPr id="81" name="Google Shape;1256;p33">
              <a:extLst>
                <a:ext uri="{FF2B5EF4-FFF2-40B4-BE49-F238E27FC236}">
                  <a16:creationId xmlns:a16="http://schemas.microsoft.com/office/drawing/2014/main" id="{C77C1E01-0287-44B3-9F11-E3D03B19B438}"/>
                </a:ext>
              </a:extLst>
            </p:cNvPr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257;p33">
              <a:extLst>
                <a:ext uri="{FF2B5EF4-FFF2-40B4-BE49-F238E27FC236}">
                  <a16:creationId xmlns:a16="http://schemas.microsoft.com/office/drawing/2014/main" id="{D16D6C04-E839-44F2-AF14-969C1B3BE3E8}"/>
                </a:ext>
              </a:extLst>
            </p:cNvPr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258;p33">
              <a:extLst>
                <a:ext uri="{FF2B5EF4-FFF2-40B4-BE49-F238E27FC236}">
                  <a16:creationId xmlns:a16="http://schemas.microsoft.com/office/drawing/2014/main" id="{26C3AE8F-A7DF-484B-B781-E4AC52AF54EF}"/>
                </a:ext>
              </a:extLst>
            </p:cNvPr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259;p33">
              <a:extLst>
                <a:ext uri="{FF2B5EF4-FFF2-40B4-BE49-F238E27FC236}">
                  <a16:creationId xmlns:a16="http://schemas.microsoft.com/office/drawing/2014/main" id="{458834ED-7C40-4DBB-AE47-90D3269D498E}"/>
                </a:ext>
              </a:extLst>
            </p:cNvPr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260;p33">
              <a:extLst>
                <a:ext uri="{FF2B5EF4-FFF2-40B4-BE49-F238E27FC236}">
                  <a16:creationId xmlns:a16="http://schemas.microsoft.com/office/drawing/2014/main" id="{9C962EC2-C673-4ACE-B4A3-5250A9C9EAA2}"/>
                </a:ext>
              </a:extLst>
            </p:cNvPr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261;p33">
              <a:extLst>
                <a:ext uri="{FF2B5EF4-FFF2-40B4-BE49-F238E27FC236}">
                  <a16:creationId xmlns:a16="http://schemas.microsoft.com/office/drawing/2014/main" id="{4BDB6BAD-1112-4734-BEE9-614FBB86DFD5}"/>
                </a:ext>
              </a:extLst>
            </p:cNvPr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262;p33">
              <a:extLst>
                <a:ext uri="{FF2B5EF4-FFF2-40B4-BE49-F238E27FC236}">
                  <a16:creationId xmlns:a16="http://schemas.microsoft.com/office/drawing/2014/main" id="{96BA1748-EBDE-4F40-B395-F730AFA2F3E7}"/>
                </a:ext>
              </a:extLst>
            </p:cNvPr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8" name="Google Shape;500;p22">
            <a:extLst>
              <a:ext uri="{FF2B5EF4-FFF2-40B4-BE49-F238E27FC236}">
                <a16:creationId xmlns:a16="http://schemas.microsoft.com/office/drawing/2014/main" id="{CF70C892-BF41-45B2-9AE3-106F93C29C22}"/>
              </a:ext>
            </a:extLst>
          </p:cNvPr>
          <p:cNvGrpSpPr/>
          <p:nvPr/>
        </p:nvGrpSpPr>
        <p:grpSpPr>
          <a:xfrm>
            <a:off x="3036190" y="276332"/>
            <a:ext cx="967925" cy="1158363"/>
            <a:chOff x="4836718" y="719374"/>
            <a:chExt cx="1180952" cy="1617007"/>
          </a:xfrm>
        </p:grpSpPr>
        <p:sp>
          <p:nvSpPr>
            <p:cNvPr id="89" name="Google Shape;501;p22">
              <a:extLst>
                <a:ext uri="{FF2B5EF4-FFF2-40B4-BE49-F238E27FC236}">
                  <a16:creationId xmlns:a16="http://schemas.microsoft.com/office/drawing/2014/main" id="{F163A88F-875F-4D44-8134-DE65563050F5}"/>
                </a:ext>
              </a:extLst>
            </p:cNvPr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502;p22">
              <a:extLst>
                <a:ext uri="{FF2B5EF4-FFF2-40B4-BE49-F238E27FC236}">
                  <a16:creationId xmlns:a16="http://schemas.microsoft.com/office/drawing/2014/main" id="{B1E21061-BCE0-4BD4-87DD-7D2267807007}"/>
                </a:ext>
              </a:extLst>
            </p:cNvPr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503;p22">
              <a:extLst>
                <a:ext uri="{FF2B5EF4-FFF2-40B4-BE49-F238E27FC236}">
                  <a16:creationId xmlns:a16="http://schemas.microsoft.com/office/drawing/2014/main" id="{C6B13FC6-51DC-4F12-A8DB-35638A95650D}"/>
                </a:ext>
              </a:extLst>
            </p:cNvPr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504;p22">
              <a:extLst>
                <a:ext uri="{FF2B5EF4-FFF2-40B4-BE49-F238E27FC236}">
                  <a16:creationId xmlns:a16="http://schemas.microsoft.com/office/drawing/2014/main" id="{ABD83DDB-1321-40DE-8CA2-CC622A9093EF}"/>
                </a:ext>
              </a:extLst>
            </p:cNvPr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505;p22">
              <a:extLst>
                <a:ext uri="{FF2B5EF4-FFF2-40B4-BE49-F238E27FC236}">
                  <a16:creationId xmlns:a16="http://schemas.microsoft.com/office/drawing/2014/main" id="{03DB956B-2630-4354-A74E-87CB29EE01D0}"/>
                </a:ext>
              </a:extLst>
            </p:cNvPr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506;p22">
              <a:extLst>
                <a:ext uri="{FF2B5EF4-FFF2-40B4-BE49-F238E27FC236}">
                  <a16:creationId xmlns:a16="http://schemas.microsoft.com/office/drawing/2014/main" id="{CC9732E8-65C4-4C2D-8F99-595FDF630338}"/>
                </a:ext>
              </a:extLst>
            </p:cNvPr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507;p22">
              <a:extLst>
                <a:ext uri="{FF2B5EF4-FFF2-40B4-BE49-F238E27FC236}">
                  <a16:creationId xmlns:a16="http://schemas.microsoft.com/office/drawing/2014/main" id="{E9C9D96A-1FCA-47D2-8BD7-2E0F0DBE021B}"/>
                </a:ext>
              </a:extLst>
            </p:cNvPr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508;p22">
              <a:extLst>
                <a:ext uri="{FF2B5EF4-FFF2-40B4-BE49-F238E27FC236}">
                  <a16:creationId xmlns:a16="http://schemas.microsoft.com/office/drawing/2014/main" id="{D518E598-650A-4F88-A333-00C8AEFD0B1A}"/>
                </a:ext>
              </a:extLst>
            </p:cNvPr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509;p22">
              <a:extLst>
                <a:ext uri="{FF2B5EF4-FFF2-40B4-BE49-F238E27FC236}">
                  <a16:creationId xmlns:a16="http://schemas.microsoft.com/office/drawing/2014/main" id="{D1E8B80E-933A-4BDF-96C9-505EBCB1FE4E}"/>
                </a:ext>
              </a:extLst>
            </p:cNvPr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510;p22">
              <a:extLst>
                <a:ext uri="{FF2B5EF4-FFF2-40B4-BE49-F238E27FC236}">
                  <a16:creationId xmlns:a16="http://schemas.microsoft.com/office/drawing/2014/main" id="{B65AF5AF-A1A2-4A22-8B84-30A7FB8EE3CB}"/>
                </a:ext>
              </a:extLst>
            </p:cNvPr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511;p22">
              <a:extLst>
                <a:ext uri="{FF2B5EF4-FFF2-40B4-BE49-F238E27FC236}">
                  <a16:creationId xmlns:a16="http://schemas.microsoft.com/office/drawing/2014/main" id="{1383F437-4751-4CC2-A861-A038B09511B5}"/>
                </a:ext>
              </a:extLst>
            </p:cNvPr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512;p22">
              <a:extLst>
                <a:ext uri="{FF2B5EF4-FFF2-40B4-BE49-F238E27FC236}">
                  <a16:creationId xmlns:a16="http://schemas.microsoft.com/office/drawing/2014/main" id="{8FCD6DCA-7301-404D-B63F-A550A213838D}"/>
                </a:ext>
              </a:extLst>
            </p:cNvPr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513;p22">
              <a:extLst>
                <a:ext uri="{FF2B5EF4-FFF2-40B4-BE49-F238E27FC236}">
                  <a16:creationId xmlns:a16="http://schemas.microsoft.com/office/drawing/2014/main" id="{9DF2764A-3AE4-42EE-BD2C-DA32128C15CE}"/>
                </a:ext>
              </a:extLst>
            </p:cNvPr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514;p22">
              <a:extLst>
                <a:ext uri="{FF2B5EF4-FFF2-40B4-BE49-F238E27FC236}">
                  <a16:creationId xmlns:a16="http://schemas.microsoft.com/office/drawing/2014/main" id="{93AF9A89-50F0-41B6-8DEF-4E812825748A}"/>
                </a:ext>
              </a:extLst>
            </p:cNvPr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515;p22">
              <a:extLst>
                <a:ext uri="{FF2B5EF4-FFF2-40B4-BE49-F238E27FC236}">
                  <a16:creationId xmlns:a16="http://schemas.microsoft.com/office/drawing/2014/main" id="{9F94E158-EB86-4A53-BF4D-0A4588704287}"/>
                </a:ext>
              </a:extLst>
            </p:cNvPr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182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22">
            <a:extLst>
              <a:ext uri="{FF2B5EF4-FFF2-40B4-BE49-F238E27FC236}">
                <a16:creationId xmlns:a16="http://schemas.microsoft.com/office/drawing/2014/main" id="{6A67A71A-0580-4A6D-94F3-F2DCBD40F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81" y="4024986"/>
            <a:ext cx="2495507" cy="2833014"/>
          </a:xfrm>
          <a:prstGeom prst="rect">
            <a:avLst/>
          </a:prstGeom>
        </p:spPr>
      </p:pic>
      <p:sp>
        <p:nvSpPr>
          <p:cNvPr id="10" name="Google Shape;1493;p40">
            <a:extLst>
              <a:ext uri="{FF2B5EF4-FFF2-40B4-BE49-F238E27FC236}">
                <a16:creationId xmlns:a16="http://schemas.microsoft.com/office/drawing/2014/main" id="{55C974FC-6031-4F19-B501-C8959485CA9F}"/>
              </a:ext>
            </a:extLst>
          </p:cNvPr>
          <p:cNvSpPr/>
          <p:nvPr/>
        </p:nvSpPr>
        <p:spPr>
          <a:xfrm>
            <a:off x="2296171" y="2317066"/>
            <a:ext cx="8593553" cy="208096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495;p40">
            <a:extLst>
              <a:ext uri="{FF2B5EF4-FFF2-40B4-BE49-F238E27FC236}">
                <a16:creationId xmlns:a16="http://schemas.microsoft.com/office/drawing/2014/main" id="{332F9371-D123-4EDC-A435-A341AF19AB70}"/>
              </a:ext>
            </a:extLst>
          </p:cNvPr>
          <p:cNvSpPr txBox="1">
            <a:spLocks/>
          </p:cNvSpPr>
          <p:nvPr/>
        </p:nvSpPr>
        <p:spPr>
          <a:xfrm rot="-182">
            <a:off x="2419487" y="2642179"/>
            <a:ext cx="8359535" cy="119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ctr" defTabSz="1218804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Times New Roman" panose="02020603050405020304" pitchFamily="18" charset="0"/>
              </a:rPr>
              <a:t>Làm theo kế hoạch</a:t>
            </a:r>
            <a:endParaRPr lang="en-US" sz="6600" b="1" dirty="0">
              <a:ln w="19050">
                <a:solidFill>
                  <a:sysClr val="windowText" lastClr="000000"/>
                </a:solidFill>
              </a:ln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12" name="Google Shape;482;p22">
            <a:extLst>
              <a:ext uri="{FF2B5EF4-FFF2-40B4-BE49-F238E27FC236}">
                <a16:creationId xmlns:a16="http://schemas.microsoft.com/office/drawing/2014/main" id="{070CAA14-DCB0-4A8A-96A8-CDEEFF295BAB}"/>
              </a:ext>
            </a:extLst>
          </p:cNvPr>
          <p:cNvGrpSpPr/>
          <p:nvPr/>
        </p:nvGrpSpPr>
        <p:grpSpPr>
          <a:xfrm>
            <a:off x="1517114" y="1466020"/>
            <a:ext cx="1673011" cy="1687429"/>
            <a:chOff x="1624375" y="2524866"/>
            <a:chExt cx="1353000" cy="1593039"/>
          </a:xfrm>
        </p:grpSpPr>
        <p:sp>
          <p:nvSpPr>
            <p:cNvPr id="13" name="Google Shape;483;p22">
              <a:extLst>
                <a:ext uri="{FF2B5EF4-FFF2-40B4-BE49-F238E27FC236}">
                  <a16:creationId xmlns:a16="http://schemas.microsoft.com/office/drawing/2014/main" id="{4959CBA8-6959-4EF1-B050-D2A1CB4C9689}"/>
                </a:ext>
              </a:extLst>
            </p:cNvPr>
            <p:cNvSpPr/>
            <p:nvPr/>
          </p:nvSpPr>
          <p:spPr>
            <a:xfrm>
              <a:off x="1624375" y="2524866"/>
              <a:ext cx="1353000" cy="1593039"/>
            </a:xfrm>
            <a:custGeom>
              <a:avLst/>
              <a:gdLst/>
              <a:ahLst/>
              <a:cxnLst/>
              <a:rect l="l" t="t" r="r" b="b"/>
              <a:pathLst>
                <a:path w="18347" h="21602" extrusionOk="0">
                  <a:moveTo>
                    <a:pt x="10866" y="1"/>
                  </a:moveTo>
                  <a:cubicBezTo>
                    <a:pt x="10643" y="1"/>
                    <a:pt x="10417" y="6"/>
                    <a:pt x="10195" y="18"/>
                  </a:cubicBezTo>
                  <a:lnTo>
                    <a:pt x="10182" y="18"/>
                  </a:lnTo>
                  <a:cubicBezTo>
                    <a:pt x="10159" y="21"/>
                    <a:pt x="10135" y="21"/>
                    <a:pt x="10112" y="21"/>
                  </a:cubicBezTo>
                  <a:cubicBezTo>
                    <a:pt x="10085" y="25"/>
                    <a:pt x="10056" y="25"/>
                    <a:pt x="10025" y="28"/>
                  </a:cubicBezTo>
                  <a:lnTo>
                    <a:pt x="10022" y="28"/>
                  </a:lnTo>
                  <a:cubicBezTo>
                    <a:pt x="8969" y="104"/>
                    <a:pt x="8279" y="344"/>
                    <a:pt x="7847" y="772"/>
                  </a:cubicBezTo>
                  <a:cubicBezTo>
                    <a:pt x="7770" y="848"/>
                    <a:pt x="7674" y="951"/>
                    <a:pt x="7545" y="1087"/>
                  </a:cubicBezTo>
                  <a:cubicBezTo>
                    <a:pt x="6481" y="2220"/>
                    <a:pt x="3130" y="5993"/>
                    <a:pt x="1712" y="8139"/>
                  </a:cubicBezTo>
                  <a:cubicBezTo>
                    <a:pt x="1057" y="9133"/>
                    <a:pt x="626" y="9933"/>
                    <a:pt x="353" y="10667"/>
                  </a:cubicBezTo>
                  <a:cubicBezTo>
                    <a:pt x="287" y="10850"/>
                    <a:pt x="227" y="11029"/>
                    <a:pt x="180" y="11201"/>
                  </a:cubicBezTo>
                  <a:cubicBezTo>
                    <a:pt x="117" y="11434"/>
                    <a:pt x="71" y="11664"/>
                    <a:pt x="41" y="11886"/>
                  </a:cubicBezTo>
                  <a:lnTo>
                    <a:pt x="38" y="11906"/>
                  </a:lnTo>
                  <a:lnTo>
                    <a:pt x="38" y="11909"/>
                  </a:lnTo>
                  <a:cubicBezTo>
                    <a:pt x="34" y="11946"/>
                    <a:pt x="31" y="11978"/>
                    <a:pt x="24" y="12012"/>
                  </a:cubicBezTo>
                  <a:cubicBezTo>
                    <a:pt x="8" y="12175"/>
                    <a:pt x="1" y="12341"/>
                    <a:pt x="4" y="12497"/>
                  </a:cubicBezTo>
                  <a:lnTo>
                    <a:pt x="4" y="12517"/>
                  </a:lnTo>
                  <a:cubicBezTo>
                    <a:pt x="4" y="12550"/>
                    <a:pt x="8" y="12584"/>
                    <a:pt x="8" y="12616"/>
                  </a:cubicBezTo>
                  <a:lnTo>
                    <a:pt x="11" y="12643"/>
                  </a:lnTo>
                  <a:cubicBezTo>
                    <a:pt x="11" y="12673"/>
                    <a:pt x="14" y="12703"/>
                    <a:pt x="14" y="12733"/>
                  </a:cubicBezTo>
                  <a:lnTo>
                    <a:pt x="18" y="12736"/>
                  </a:lnTo>
                  <a:lnTo>
                    <a:pt x="18" y="12763"/>
                  </a:lnTo>
                  <a:cubicBezTo>
                    <a:pt x="21" y="12792"/>
                    <a:pt x="24" y="12823"/>
                    <a:pt x="28" y="12855"/>
                  </a:cubicBezTo>
                  <a:cubicBezTo>
                    <a:pt x="28" y="12866"/>
                    <a:pt x="28" y="12872"/>
                    <a:pt x="31" y="12879"/>
                  </a:cubicBezTo>
                  <a:cubicBezTo>
                    <a:pt x="41" y="12959"/>
                    <a:pt x="51" y="13039"/>
                    <a:pt x="64" y="13114"/>
                  </a:cubicBezTo>
                  <a:cubicBezTo>
                    <a:pt x="68" y="13122"/>
                    <a:pt x="68" y="13128"/>
                    <a:pt x="71" y="13134"/>
                  </a:cubicBezTo>
                  <a:cubicBezTo>
                    <a:pt x="74" y="13168"/>
                    <a:pt x="81" y="13198"/>
                    <a:pt x="88" y="13228"/>
                  </a:cubicBezTo>
                  <a:cubicBezTo>
                    <a:pt x="91" y="13238"/>
                    <a:pt x="94" y="13248"/>
                    <a:pt x="94" y="13258"/>
                  </a:cubicBezTo>
                  <a:lnTo>
                    <a:pt x="97" y="13264"/>
                  </a:lnTo>
                  <a:cubicBezTo>
                    <a:pt x="101" y="13291"/>
                    <a:pt x="108" y="13318"/>
                    <a:pt x="114" y="13344"/>
                  </a:cubicBezTo>
                  <a:cubicBezTo>
                    <a:pt x="117" y="13358"/>
                    <a:pt x="120" y="13370"/>
                    <a:pt x="124" y="13384"/>
                  </a:cubicBezTo>
                  <a:cubicBezTo>
                    <a:pt x="131" y="13407"/>
                    <a:pt x="137" y="13433"/>
                    <a:pt x="148" y="13457"/>
                  </a:cubicBezTo>
                  <a:cubicBezTo>
                    <a:pt x="151" y="13470"/>
                    <a:pt x="154" y="13484"/>
                    <a:pt x="157" y="13497"/>
                  </a:cubicBezTo>
                  <a:cubicBezTo>
                    <a:pt x="164" y="13523"/>
                    <a:pt x="174" y="13547"/>
                    <a:pt x="180" y="13570"/>
                  </a:cubicBezTo>
                  <a:lnTo>
                    <a:pt x="183" y="13577"/>
                  </a:lnTo>
                  <a:cubicBezTo>
                    <a:pt x="187" y="13586"/>
                    <a:pt x="191" y="13600"/>
                    <a:pt x="194" y="13610"/>
                  </a:cubicBezTo>
                  <a:cubicBezTo>
                    <a:pt x="203" y="13637"/>
                    <a:pt x="211" y="13663"/>
                    <a:pt x="220" y="13689"/>
                  </a:cubicBezTo>
                  <a:lnTo>
                    <a:pt x="220" y="13692"/>
                  </a:lnTo>
                  <a:cubicBezTo>
                    <a:pt x="227" y="13703"/>
                    <a:pt x="230" y="13712"/>
                    <a:pt x="234" y="13723"/>
                  </a:cubicBezTo>
                  <a:cubicBezTo>
                    <a:pt x="247" y="13759"/>
                    <a:pt x="260" y="13796"/>
                    <a:pt x="277" y="13832"/>
                  </a:cubicBezTo>
                  <a:cubicBezTo>
                    <a:pt x="280" y="13839"/>
                    <a:pt x="283" y="13849"/>
                    <a:pt x="287" y="13856"/>
                  </a:cubicBezTo>
                  <a:cubicBezTo>
                    <a:pt x="300" y="13889"/>
                    <a:pt x="310" y="13912"/>
                    <a:pt x="320" y="13939"/>
                  </a:cubicBezTo>
                  <a:cubicBezTo>
                    <a:pt x="327" y="13948"/>
                    <a:pt x="330" y="13962"/>
                    <a:pt x="337" y="13971"/>
                  </a:cubicBezTo>
                  <a:lnTo>
                    <a:pt x="340" y="13979"/>
                  </a:lnTo>
                  <a:cubicBezTo>
                    <a:pt x="350" y="13999"/>
                    <a:pt x="360" y="14022"/>
                    <a:pt x="370" y="14045"/>
                  </a:cubicBezTo>
                  <a:cubicBezTo>
                    <a:pt x="376" y="14058"/>
                    <a:pt x="387" y="14075"/>
                    <a:pt x="393" y="14088"/>
                  </a:cubicBezTo>
                  <a:cubicBezTo>
                    <a:pt x="403" y="14108"/>
                    <a:pt x="413" y="14131"/>
                    <a:pt x="423" y="14151"/>
                  </a:cubicBezTo>
                  <a:cubicBezTo>
                    <a:pt x="433" y="14164"/>
                    <a:pt x="439" y="14181"/>
                    <a:pt x="447" y="14195"/>
                  </a:cubicBezTo>
                  <a:cubicBezTo>
                    <a:pt x="459" y="14215"/>
                    <a:pt x="470" y="14238"/>
                    <a:pt x="482" y="14258"/>
                  </a:cubicBezTo>
                  <a:lnTo>
                    <a:pt x="486" y="14261"/>
                  </a:lnTo>
                  <a:cubicBezTo>
                    <a:pt x="493" y="14274"/>
                    <a:pt x="499" y="14287"/>
                    <a:pt x="506" y="14297"/>
                  </a:cubicBezTo>
                  <a:cubicBezTo>
                    <a:pt x="519" y="14321"/>
                    <a:pt x="533" y="14344"/>
                    <a:pt x="546" y="14367"/>
                  </a:cubicBezTo>
                  <a:lnTo>
                    <a:pt x="549" y="14370"/>
                  </a:lnTo>
                  <a:cubicBezTo>
                    <a:pt x="553" y="14380"/>
                    <a:pt x="559" y="14390"/>
                    <a:pt x="566" y="14400"/>
                  </a:cubicBezTo>
                  <a:cubicBezTo>
                    <a:pt x="589" y="14437"/>
                    <a:pt x="609" y="14470"/>
                    <a:pt x="629" y="14500"/>
                  </a:cubicBezTo>
                  <a:cubicBezTo>
                    <a:pt x="901" y="14912"/>
                    <a:pt x="1290" y="15234"/>
                    <a:pt x="1788" y="15457"/>
                  </a:cubicBezTo>
                  <a:cubicBezTo>
                    <a:pt x="2167" y="15622"/>
                    <a:pt x="2599" y="15732"/>
                    <a:pt x="3110" y="15789"/>
                  </a:cubicBezTo>
                  <a:cubicBezTo>
                    <a:pt x="3413" y="15823"/>
                    <a:pt x="3725" y="15835"/>
                    <a:pt x="4033" y="15835"/>
                  </a:cubicBezTo>
                  <a:cubicBezTo>
                    <a:pt x="4576" y="15835"/>
                    <a:pt x="5108" y="15796"/>
                    <a:pt x="5568" y="15762"/>
                  </a:cubicBezTo>
                  <a:cubicBezTo>
                    <a:pt x="5898" y="15738"/>
                    <a:pt x="6212" y="15714"/>
                    <a:pt x="6431" y="15714"/>
                  </a:cubicBezTo>
                  <a:cubicBezTo>
                    <a:pt x="6485" y="15714"/>
                    <a:pt x="6533" y="15716"/>
                    <a:pt x="6574" y="15719"/>
                  </a:cubicBezTo>
                  <a:cubicBezTo>
                    <a:pt x="6591" y="15719"/>
                    <a:pt x="6611" y="15719"/>
                    <a:pt x="6628" y="15722"/>
                  </a:cubicBezTo>
                  <a:cubicBezTo>
                    <a:pt x="6837" y="15732"/>
                    <a:pt x="7036" y="15732"/>
                    <a:pt x="7226" y="15732"/>
                  </a:cubicBezTo>
                  <a:cubicBezTo>
                    <a:pt x="7431" y="15732"/>
                    <a:pt x="7764" y="15732"/>
                    <a:pt x="7896" y="15769"/>
                  </a:cubicBezTo>
                  <a:cubicBezTo>
                    <a:pt x="7900" y="15779"/>
                    <a:pt x="7907" y="15792"/>
                    <a:pt x="7910" y="15809"/>
                  </a:cubicBezTo>
                  <a:lnTo>
                    <a:pt x="7910" y="15812"/>
                  </a:lnTo>
                  <a:cubicBezTo>
                    <a:pt x="7920" y="15845"/>
                    <a:pt x="7930" y="15889"/>
                    <a:pt x="7933" y="15935"/>
                  </a:cubicBezTo>
                  <a:lnTo>
                    <a:pt x="7936" y="15941"/>
                  </a:lnTo>
                  <a:cubicBezTo>
                    <a:pt x="7936" y="15948"/>
                    <a:pt x="7936" y="15955"/>
                    <a:pt x="7940" y="15961"/>
                  </a:cubicBezTo>
                  <a:cubicBezTo>
                    <a:pt x="7940" y="15972"/>
                    <a:pt x="7940" y="15984"/>
                    <a:pt x="7943" y="15995"/>
                  </a:cubicBezTo>
                  <a:lnTo>
                    <a:pt x="7943" y="16004"/>
                  </a:lnTo>
                  <a:cubicBezTo>
                    <a:pt x="7950" y="16081"/>
                    <a:pt x="7953" y="16174"/>
                    <a:pt x="7953" y="16283"/>
                  </a:cubicBezTo>
                  <a:cubicBezTo>
                    <a:pt x="7946" y="16506"/>
                    <a:pt x="7940" y="16735"/>
                    <a:pt x="7933" y="16954"/>
                  </a:cubicBezTo>
                  <a:cubicBezTo>
                    <a:pt x="7907" y="17768"/>
                    <a:pt x="7883" y="18539"/>
                    <a:pt x="7966" y="19203"/>
                  </a:cubicBezTo>
                  <a:cubicBezTo>
                    <a:pt x="8052" y="19891"/>
                    <a:pt x="8239" y="20386"/>
                    <a:pt x="8554" y="20764"/>
                  </a:cubicBezTo>
                  <a:lnTo>
                    <a:pt x="8561" y="20771"/>
                  </a:lnTo>
                  <a:cubicBezTo>
                    <a:pt x="8581" y="20798"/>
                    <a:pt x="8604" y="20821"/>
                    <a:pt x="8627" y="20847"/>
                  </a:cubicBezTo>
                  <a:lnTo>
                    <a:pt x="8641" y="20861"/>
                  </a:lnTo>
                  <a:cubicBezTo>
                    <a:pt x="8697" y="20917"/>
                    <a:pt x="8753" y="20971"/>
                    <a:pt x="8817" y="21020"/>
                  </a:cubicBezTo>
                  <a:cubicBezTo>
                    <a:pt x="8820" y="21023"/>
                    <a:pt x="8826" y="21030"/>
                    <a:pt x="8830" y="21034"/>
                  </a:cubicBezTo>
                  <a:cubicBezTo>
                    <a:pt x="8857" y="21054"/>
                    <a:pt x="8883" y="21074"/>
                    <a:pt x="8913" y="21093"/>
                  </a:cubicBezTo>
                  <a:cubicBezTo>
                    <a:pt x="8917" y="21097"/>
                    <a:pt x="8923" y="21103"/>
                    <a:pt x="8929" y="21106"/>
                  </a:cubicBezTo>
                  <a:cubicBezTo>
                    <a:pt x="8956" y="21126"/>
                    <a:pt x="8983" y="21143"/>
                    <a:pt x="9009" y="21160"/>
                  </a:cubicBezTo>
                  <a:lnTo>
                    <a:pt x="9029" y="21170"/>
                  </a:lnTo>
                  <a:cubicBezTo>
                    <a:pt x="9066" y="21193"/>
                    <a:pt x="9102" y="21213"/>
                    <a:pt x="9139" y="21233"/>
                  </a:cubicBezTo>
                  <a:cubicBezTo>
                    <a:pt x="9145" y="21233"/>
                    <a:pt x="9149" y="21236"/>
                    <a:pt x="9156" y="21239"/>
                  </a:cubicBezTo>
                  <a:cubicBezTo>
                    <a:pt x="9185" y="21253"/>
                    <a:pt x="9216" y="21270"/>
                    <a:pt x="9245" y="21282"/>
                  </a:cubicBezTo>
                  <a:cubicBezTo>
                    <a:pt x="9255" y="21286"/>
                    <a:pt x="9262" y="21290"/>
                    <a:pt x="9268" y="21293"/>
                  </a:cubicBezTo>
                  <a:lnTo>
                    <a:pt x="9271" y="21293"/>
                  </a:lnTo>
                  <a:cubicBezTo>
                    <a:pt x="9302" y="21302"/>
                    <a:pt x="9331" y="21316"/>
                    <a:pt x="9361" y="21325"/>
                  </a:cubicBezTo>
                  <a:lnTo>
                    <a:pt x="9358" y="21325"/>
                  </a:lnTo>
                  <a:cubicBezTo>
                    <a:pt x="9368" y="21329"/>
                    <a:pt x="9378" y="21333"/>
                    <a:pt x="9385" y="21336"/>
                  </a:cubicBezTo>
                  <a:lnTo>
                    <a:pt x="9388" y="21336"/>
                  </a:lnTo>
                  <a:cubicBezTo>
                    <a:pt x="9428" y="21349"/>
                    <a:pt x="9464" y="21359"/>
                    <a:pt x="9504" y="21372"/>
                  </a:cubicBezTo>
                  <a:cubicBezTo>
                    <a:pt x="10049" y="21518"/>
                    <a:pt x="10853" y="21601"/>
                    <a:pt x="11667" y="21601"/>
                  </a:cubicBezTo>
                  <a:cubicBezTo>
                    <a:pt x="11802" y="21601"/>
                    <a:pt x="11935" y="21598"/>
                    <a:pt x="12069" y="21595"/>
                  </a:cubicBezTo>
                  <a:cubicBezTo>
                    <a:pt x="13277" y="21552"/>
                    <a:pt x="14184" y="21339"/>
                    <a:pt x="14765" y="20960"/>
                  </a:cubicBezTo>
                  <a:cubicBezTo>
                    <a:pt x="15426" y="20528"/>
                    <a:pt x="15566" y="19675"/>
                    <a:pt x="15613" y="18981"/>
                  </a:cubicBezTo>
                  <a:cubicBezTo>
                    <a:pt x="15656" y="18340"/>
                    <a:pt x="15626" y="17589"/>
                    <a:pt x="15599" y="16868"/>
                  </a:cubicBezTo>
                  <a:cubicBezTo>
                    <a:pt x="15583" y="16396"/>
                    <a:pt x="15566" y="15952"/>
                    <a:pt x="15569" y="15576"/>
                  </a:cubicBezTo>
                  <a:cubicBezTo>
                    <a:pt x="15569" y="15463"/>
                    <a:pt x="15573" y="15370"/>
                    <a:pt x="15579" y="15291"/>
                  </a:cubicBezTo>
                  <a:cubicBezTo>
                    <a:pt x="15629" y="15294"/>
                    <a:pt x="15679" y="15297"/>
                    <a:pt x="15722" y="15300"/>
                  </a:cubicBezTo>
                  <a:cubicBezTo>
                    <a:pt x="15871" y="15310"/>
                    <a:pt x="16029" y="15320"/>
                    <a:pt x="16192" y="15320"/>
                  </a:cubicBezTo>
                  <a:cubicBezTo>
                    <a:pt x="16427" y="15320"/>
                    <a:pt x="16674" y="15299"/>
                    <a:pt x="16921" y="15224"/>
                  </a:cubicBezTo>
                  <a:cubicBezTo>
                    <a:pt x="17549" y="15035"/>
                    <a:pt x="17974" y="14557"/>
                    <a:pt x="18124" y="13882"/>
                  </a:cubicBezTo>
                  <a:lnTo>
                    <a:pt x="18127" y="13879"/>
                  </a:lnTo>
                  <a:cubicBezTo>
                    <a:pt x="18130" y="13859"/>
                    <a:pt x="18134" y="13839"/>
                    <a:pt x="18140" y="13819"/>
                  </a:cubicBezTo>
                  <a:lnTo>
                    <a:pt x="18140" y="13802"/>
                  </a:lnTo>
                  <a:cubicBezTo>
                    <a:pt x="18147" y="13772"/>
                    <a:pt x="18153" y="13743"/>
                    <a:pt x="18160" y="13709"/>
                  </a:cubicBezTo>
                  <a:lnTo>
                    <a:pt x="18160" y="13703"/>
                  </a:lnTo>
                  <a:cubicBezTo>
                    <a:pt x="18184" y="13583"/>
                    <a:pt x="18207" y="13450"/>
                    <a:pt x="18224" y="13311"/>
                  </a:cubicBezTo>
                  <a:lnTo>
                    <a:pt x="18224" y="13307"/>
                  </a:lnTo>
                  <a:cubicBezTo>
                    <a:pt x="18227" y="13281"/>
                    <a:pt x="18230" y="13254"/>
                    <a:pt x="18233" y="13231"/>
                  </a:cubicBezTo>
                  <a:lnTo>
                    <a:pt x="18236" y="13218"/>
                  </a:lnTo>
                  <a:cubicBezTo>
                    <a:pt x="18240" y="13194"/>
                    <a:pt x="18244" y="13168"/>
                    <a:pt x="18247" y="13148"/>
                  </a:cubicBezTo>
                  <a:lnTo>
                    <a:pt x="18247" y="13128"/>
                  </a:lnTo>
                  <a:cubicBezTo>
                    <a:pt x="18250" y="13102"/>
                    <a:pt x="18253" y="13075"/>
                    <a:pt x="18256" y="13048"/>
                  </a:cubicBezTo>
                  <a:lnTo>
                    <a:pt x="18260" y="13032"/>
                  </a:lnTo>
                  <a:cubicBezTo>
                    <a:pt x="18260" y="13008"/>
                    <a:pt x="18264" y="12982"/>
                    <a:pt x="18267" y="12959"/>
                  </a:cubicBezTo>
                  <a:lnTo>
                    <a:pt x="18270" y="12919"/>
                  </a:lnTo>
                  <a:cubicBezTo>
                    <a:pt x="18273" y="12902"/>
                    <a:pt x="18273" y="12886"/>
                    <a:pt x="18273" y="12872"/>
                  </a:cubicBezTo>
                  <a:lnTo>
                    <a:pt x="18293" y="12653"/>
                  </a:lnTo>
                  <a:cubicBezTo>
                    <a:pt x="18296" y="12633"/>
                    <a:pt x="18296" y="12616"/>
                    <a:pt x="18296" y="12600"/>
                  </a:cubicBezTo>
                  <a:lnTo>
                    <a:pt x="18299" y="12564"/>
                  </a:lnTo>
                  <a:cubicBezTo>
                    <a:pt x="18303" y="12533"/>
                    <a:pt x="18303" y="12504"/>
                    <a:pt x="18307" y="12474"/>
                  </a:cubicBezTo>
                  <a:cubicBezTo>
                    <a:pt x="18346" y="11823"/>
                    <a:pt x="18343" y="11178"/>
                    <a:pt x="18293" y="10663"/>
                  </a:cubicBezTo>
                  <a:cubicBezTo>
                    <a:pt x="18207" y="9783"/>
                    <a:pt x="17984" y="9258"/>
                    <a:pt x="17572" y="8960"/>
                  </a:cubicBezTo>
                  <a:cubicBezTo>
                    <a:pt x="17018" y="8551"/>
                    <a:pt x="16360" y="8524"/>
                    <a:pt x="15878" y="8508"/>
                  </a:cubicBezTo>
                  <a:cubicBezTo>
                    <a:pt x="15815" y="8504"/>
                    <a:pt x="15739" y="8501"/>
                    <a:pt x="15665" y="8498"/>
                  </a:cubicBezTo>
                  <a:cubicBezTo>
                    <a:pt x="15662" y="8484"/>
                    <a:pt x="15662" y="8471"/>
                    <a:pt x="15659" y="8458"/>
                  </a:cubicBezTo>
                  <a:cubicBezTo>
                    <a:pt x="15649" y="8272"/>
                    <a:pt x="15689" y="7525"/>
                    <a:pt x="15725" y="6867"/>
                  </a:cubicBezTo>
                  <a:cubicBezTo>
                    <a:pt x="15772" y="5957"/>
                    <a:pt x="15835" y="4824"/>
                    <a:pt x="15845" y="3851"/>
                  </a:cubicBezTo>
                  <a:cubicBezTo>
                    <a:pt x="15862" y="2263"/>
                    <a:pt x="15739" y="1699"/>
                    <a:pt x="15549" y="1340"/>
                  </a:cubicBezTo>
                  <a:cubicBezTo>
                    <a:pt x="15304" y="868"/>
                    <a:pt x="14985" y="539"/>
                    <a:pt x="14577" y="333"/>
                  </a:cubicBezTo>
                  <a:cubicBezTo>
                    <a:pt x="14091" y="91"/>
                    <a:pt x="13593" y="88"/>
                    <a:pt x="13151" y="84"/>
                  </a:cubicBezTo>
                  <a:cubicBezTo>
                    <a:pt x="13028" y="81"/>
                    <a:pt x="12902" y="81"/>
                    <a:pt x="12776" y="74"/>
                  </a:cubicBezTo>
                  <a:cubicBezTo>
                    <a:pt x="12679" y="71"/>
                    <a:pt x="12564" y="65"/>
                    <a:pt x="12424" y="57"/>
                  </a:cubicBezTo>
                  <a:cubicBezTo>
                    <a:pt x="12013" y="34"/>
                    <a:pt x="11450" y="1"/>
                    <a:pt x="108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84;p22">
              <a:extLst>
                <a:ext uri="{FF2B5EF4-FFF2-40B4-BE49-F238E27FC236}">
                  <a16:creationId xmlns:a16="http://schemas.microsoft.com/office/drawing/2014/main" id="{9E4F3A43-3105-4A5E-85CF-AFF3B9CD1BDF}"/>
                </a:ext>
              </a:extLst>
            </p:cNvPr>
            <p:cNvSpPr/>
            <p:nvPr/>
          </p:nvSpPr>
          <p:spPr>
            <a:xfrm>
              <a:off x="1691041" y="2594186"/>
              <a:ext cx="1213769" cy="1443263"/>
            </a:xfrm>
            <a:custGeom>
              <a:avLst/>
              <a:gdLst/>
              <a:ahLst/>
              <a:cxnLst/>
              <a:rect l="l" t="t" r="r" b="b"/>
              <a:pathLst>
                <a:path w="16459" h="19571" extrusionOk="0">
                  <a:moveTo>
                    <a:pt x="8876" y="4638"/>
                  </a:moveTo>
                  <a:cubicBezTo>
                    <a:pt x="9015" y="4638"/>
                    <a:pt x="9135" y="4851"/>
                    <a:pt x="9221" y="5179"/>
                  </a:cubicBezTo>
                  <a:cubicBezTo>
                    <a:pt x="9235" y="5223"/>
                    <a:pt x="9244" y="5266"/>
                    <a:pt x="9255" y="5312"/>
                  </a:cubicBezTo>
                  <a:cubicBezTo>
                    <a:pt x="9500" y="6459"/>
                    <a:pt x="9364" y="8660"/>
                    <a:pt x="8264" y="8660"/>
                  </a:cubicBezTo>
                  <a:cubicBezTo>
                    <a:pt x="8264" y="8660"/>
                    <a:pt x="8128" y="8700"/>
                    <a:pt x="7956" y="8711"/>
                  </a:cubicBezTo>
                  <a:cubicBezTo>
                    <a:pt x="7929" y="8712"/>
                    <a:pt x="7902" y="8713"/>
                    <a:pt x="7873" y="8713"/>
                  </a:cubicBezTo>
                  <a:cubicBezTo>
                    <a:pt x="7845" y="8713"/>
                    <a:pt x="7816" y="8712"/>
                    <a:pt x="7786" y="8711"/>
                  </a:cubicBezTo>
                  <a:cubicBezTo>
                    <a:pt x="7375" y="8677"/>
                    <a:pt x="6909" y="8408"/>
                    <a:pt x="7388" y="7172"/>
                  </a:cubicBezTo>
                  <a:cubicBezTo>
                    <a:pt x="7982" y="5645"/>
                    <a:pt x="8272" y="4638"/>
                    <a:pt x="8876" y="4638"/>
                  </a:cubicBezTo>
                  <a:close/>
                  <a:moveTo>
                    <a:pt x="9977" y="0"/>
                  </a:moveTo>
                  <a:cubicBezTo>
                    <a:pt x="9715" y="0"/>
                    <a:pt x="9450" y="7"/>
                    <a:pt x="9195" y="25"/>
                  </a:cubicBezTo>
                  <a:cubicBezTo>
                    <a:pt x="8531" y="74"/>
                    <a:pt x="7936" y="197"/>
                    <a:pt x="7660" y="473"/>
                  </a:cubicBezTo>
                  <a:cubicBezTo>
                    <a:pt x="7597" y="540"/>
                    <a:pt x="7501" y="639"/>
                    <a:pt x="7384" y="765"/>
                  </a:cubicBezTo>
                  <a:cubicBezTo>
                    <a:pt x="6262" y="1961"/>
                    <a:pt x="2994" y="5654"/>
                    <a:pt x="1655" y="7681"/>
                  </a:cubicBezTo>
                  <a:cubicBezTo>
                    <a:pt x="1087" y="8541"/>
                    <a:pt x="659" y="9309"/>
                    <a:pt x="403" y="10006"/>
                  </a:cubicBezTo>
                  <a:cubicBezTo>
                    <a:pt x="346" y="10158"/>
                    <a:pt x="296" y="10308"/>
                    <a:pt x="256" y="10454"/>
                  </a:cubicBezTo>
                  <a:cubicBezTo>
                    <a:pt x="1" y="11377"/>
                    <a:pt x="84" y="12182"/>
                    <a:pt x="575" y="12925"/>
                  </a:cubicBezTo>
                  <a:cubicBezTo>
                    <a:pt x="1042" y="13638"/>
                    <a:pt x="2078" y="13804"/>
                    <a:pt x="3131" y="13804"/>
                  </a:cubicBezTo>
                  <a:cubicBezTo>
                    <a:pt x="3583" y="13804"/>
                    <a:pt x="4039" y="13773"/>
                    <a:pt x="4455" y="13743"/>
                  </a:cubicBezTo>
                  <a:cubicBezTo>
                    <a:pt x="4869" y="13713"/>
                    <a:pt x="5243" y="13682"/>
                    <a:pt x="5533" y="13682"/>
                  </a:cubicBezTo>
                  <a:cubicBezTo>
                    <a:pt x="5608" y="13682"/>
                    <a:pt x="5678" y="13684"/>
                    <a:pt x="5741" y="13689"/>
                  </a:cubicBezTo>
                  <a:cubicBezTo>
                    <a:pt x="5870" y="13698"/>
                    <a:pt x="6000" y="13701"/>
                    <a:pt x="6130" y="13701"/>
                  </a:cubicBezTo>
                  <a:cubicBezTo>
                    <a:pt x="6193" y="13701"/>
                    <a:pt x="6256" y="13701"/>
                    <a:pt x="6319" y="13699"/>
                  </a:cubicBezTo>
                  <a:cubicBezTo>
                    <a:pt x="6324" y="13699"/>
                    <a:pt x="6330" y="13699"/>
                    <a:pt x="6336" y="13699"/>
                  </a:cubicBezTo>
                  <a:cubicBezTo>
                    <a:pt x="7076" y="13699"/>
                    <a:pt x="7762" y="13703"/>
                    <a:pt x="7985" y="14526"/>
                  </a:cubicBezTo>
                  <a:cubicBezTo>
                    <a:pt x="8016" y="14630"/>
                    <a:pt x="8036" y="14749"/>
                    <a:pt x="8048" y="14882"/>
                  </a:cubicBezTo>
                  <a:cubicBezTo>
                    <a:pt x="8062" y="15004"/>
                    <a:pt x="8065" y="15141"/>
                    <a:pt x="8062" y="15291"/>
                  </a:cubicBezTo>
                  <a:cubicBezTo>
                    <a:pt x="8042" y="16300"/>
                    <a:pt x="7976" y="17304"/>
                    <a:pt x="8072" y="18064"/>
                  </a:cubicBezTo>
                  <a:cubicBezTo>
                    <a:pt x="8102" y="18310"/>
                    <a:pt x="8148" y="18532"/>
                    <a:pt x="8218" y="18719"/>
                  </a:cubicBezTo>
                  <a:cubicBezTo>
                    <a:pt x="8344" y="19054"/>
                    <a:pt x="8543" y="19286"/>
                    <a:pt x="8862" y="19373"/>
                  </a:cubicBezTo>
                  <a:cubicBezTo>
                    <a:pt x="9309" y="19494"/>
                    <a:pt x="10024" y="19571"/>
                    <a:pt x="10766" y="19571"/>
                  </a:cubicBezTo>
                  <a:cubicBezTo>
                    <a:pt x="11750" y="19571"/>
                    <a:pt x="12782" y="19437"/>
                    <a:pt x="13307" y="19094"/>
                  </a:cubicBezTo>
                  <a:cubicBezTo>
                    <a:pt x="14231" y="18492"/>
                    <a:pt x="13187" y="13606"/>
                    <a:pt x="13948" y="13327"/>
                  </a:cubicBezTo>
                  <a:cubicBezTo>
                    <a:pt x="14106" y="13271"/>
                    <a:pt x="14285" y="13254"/>
                    <a:pt x="14473" y="13254"/>
                  </a:cubicBezTo>
                  <a:cubicBezTo>
                    <a:pt x="14605" y="13254"/>
                    <a:pt x="14742" y="13262"/>
                    <a:pt x="14878" y="13271"/>
                  </a:cubicBezTo>
                  <a:cubicBezTo>
                    <a:pt x="15015" y="13279"/>
                    <a:pt x="15151" y="13287"/>
                    <a:pt x="15281" y="13287"/>
                  </a:cubicBezTo>
                  <a:cubicBezTo>
                    <a:pt x="15728" y="13287"/>
                    <a:pt x="16109" y="13188"/>
                    <a:pt x="16230" y="12646"/>
                  </a:cubicBezTo>
                  <a:cubicBezTo>
                    <a:pt x="16239" y="12600"/>
                    <a:pt x="16250" y="12553"/>
                    <a:pt x="16259" y="12501"/>
                  </a:cubicBezTo>
                  <a:cubicBezTo>
                    <a:pt x="16316" y="12194"/>
                    <a:pt x="16363" y="11803"/>
                    <a:pt x="16389" y="11394"/>
                  </a:cubicBezTo>
                  <a:cubicBezTo>
                    <a:pt x="16459" y="10275"/>
                    <a:pt x="16393" y="8996"/>
                    <a:pt x="16070" y="8760"/>
                  </a:cubicBezTo>
                  <a:cubicBezTo>
                    <a:pt x="15486" y="8335"/>
                    <a:pt x="14486" y="8664"/>
                    <a:pt x="13991" y="8315"/>
                  </a:cubicBezTo>
                  <a:cubicBezTo>
                    <a:pt x="13978" y="8305"/>
                    <a:pt x="13961" y="8295"/>
                    <a:pt x="13948" y="8282"/>
                  </a:cubicBezTo>
                  <a:cubicBezTo>
                    <a:pt x="13948" y="8282"/>
                    <a:pt x="13828" y="8162"/>
                    <a:pt x="13748" y="7561"/>
                  </a:cubicBezTo>
                  <a:cubicBezTo>
                    <a:pt x="13665" y="6960"/>
                    <a:pt x="14191" y="1636"/>
                    <a:pt x="13748" y="795"/>
                  </a:cubicBezTo>
                  <a:cubicBezTo>
                    <a:pt x="13593" y="500"/>
                    <a:pt x="13417" y="327"/>
                    <a:pt x="13214" y="227"/>
                  </a:cubicBezTo>
                  <a:cubicBezTo>
                    <a:pt x="12848" y="41"/>
                    <a:pt x="12397" y="101"/>
                    <a:pt x="11825" y="74"/>
                  </a:cubicBezTo>
                  <a:cubicBezTo>
                    <a:pt x="11723" y="71"/>
                    <a:pt x="11593" y="61"/>
                    <a:pt x="11447" y="54"/>
                  </a:cubicBezTo>
                  <a:cubicBezTo>
                    <a:pt x="11048" y="29"/>
                    <a:pt x="10519" y="0"/>
                    <a:pt x="9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85;p22">
              <a:extLst>
                <a:ext uri="{FF2B5EF4-FFF2-40B4-BE49-F238E27FC236}">
                  <a16:creationId xmlns:a16="http://schemas.microsoft.com/office/drawing/2014/main" id="{852AFCE7-2C89-4222-ADBA-FBF8BDE69330}"/>
                </a:ext>
              </a:extLst>
            </p:cNvPr>
            <p:cNvSpPr/>
            <p:nvPr/>
          </p:nvSpPr>
          <p:spPr>
            <a:xfrm>
              <a:off x="2535129" y="2597210"/>
              <a:ext cx="184510" cy="607733"/>
            </a:xfrm>
            <a:custGeom>
              <a:avLst/>
              <a:gdLst/>
              <a:ahLst/>
              <a:cxnLst/>
              <a:rect l="l" t="t" r="r" b="b"/>
              <a:pathLst>
                <a:path w="2502" h="8241" extrusionOk="0">
                  <a:moveTo>
                    <a:pt x="1" y="13"/>
                  </a:moveTo>
                  <a:lnTo>
                    <a:pt x="1" y="13"/>
                  </a:lnTo>
                  <a:cubicBezTo>
                    <a:pt x="971" y="209"/>
                    <a:pt x="1615" y="568"/>
                    <a:pt x="1684" y="1641"/>
                  </a:cubicBezTo>
                  <a:cubicBezTo>
                    <a:pt x="1698" y="1840"/>
                    <a:pt x="1704" y="2066"/>
                    <a:pt x="1704" y="2312"/>
                  </a:cubicBezTo>
                  <a:cubicBezTo>
                    <a:pt x="1704" y="3893"/>
                    <a:pt x="1456" y="6248"/>
                    <a:pt x="1333" y="7085"/>
                  </a:cubicBezTo>
                  <a:cubicBezTo>
                    <a:pt x="1313" y="7201"/>
                    <a:pt x="1306" y="7304"/>
                    <a:pt x="1306" y="7397"/>
                  </a:cubicBezTo>
                  <a:cubicBezTo>
                    <a:pt x="1306" y="8081"/>
                    <a:pt x="1758" y="8187"/>
                    <a:pt x="2502" y="8241"/>
                  </a:cubicBezTo>
                  <a:cubicBezTo>
                    <a:pt x="2502" y="8241"/>
                    <a:pt x="2382" y="8121"/>
                    <a:pt x="2302" y="7520"/>
                  </a:cubicBezTo>
                  <a:cubicBezTo>
                    <a:pt x="2296" y="7477"/>
                    <a:pt x="2293" y="7407"/>
                    <a:pt x="2293" y="7314"/>
                  </a:cubicBezTo>
                  <a:cubicBezTo>
                    <a:pt x="2293" y="6533"/>
                    <a:pt x="2482" y="4198"/>
                    <a:pt x="2482" y="2511"/>
                  </a:cubicBezTo>
                  <a:cubicBezTo>
                    <a:pt x="2482" y="1681"/>
                    <a:pt x="2435" y="1010"/>
                    <a:pt x="2302" y="754"/>
                  </a:cubicBezTo>
                  <a:cubicBezTo>
                    <a:pt x="2147" y="459"/>
                    <a:pt x="1971" y="286"/>
                    <a:pt x="1768" y="186"/>
                  </a:cubicBezTo>
                  <a:cubicBezTo>
                    <a:pt x="1402" y="0"/>
                    <a:pt x="951" y="60"/>
                    <a:pt x="379" y="33"/>
                  </a:cubicBezTo>
                  <a:cubicBezTo>
                    <a:pt x="277" y="30"/>
                    <a:pt x="147" y="20"/>
                    <a:pt x="1" y="13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86;p22">
              <a:extLst>
                <a:ext uri="{FF2B5EF4-FFF2-40B4-BE49-F238E27FC236}">
                  <a16:creationId xmlns:a16="http://schemas.microsoft.com/office/drawing/2014/main" id="{C630B5A2-6295-41F1-A2EA-7863B8DE97E1}"/>
                </a:ext>
              </a:extLst>
            </p:cNvPr>
            <p:cNvSpPr/>
            <p:nvPr/>
          </p:nvSpPr>
          <p:spPr>
            <a:xfrm>
              <a:off x="1733370" y="3547337"/>
              <a:ext cx="546598" cy="118139"/>
            </a:xfrm>
            <a:custGeom>
              <a:avLst/>
              <a:gdLst/>
              <a:ahLst/>
              <a:cxnLst/>
              <a:rect l="l" t="t" r="r" b="b"/>
              <a:pathLst>
                <a:path w="7412" h="1602" extrusionOk="0">
                  <a:moveTo>
                    <a:pt x="2612" y="877"/>
                  </a:moveTo>
                  <a:lnTo>
                    <a:pt x="2556" y="877"/>
                  </a:lnTo>
                  <a:lnTo>
                    <a:pt x="2556" y="877"/>
                  </a:lnTo>
                  <a:lnTo>
                    <a:pt x="2612" y="877"/>
                  </a:lnTo>
                  <a:close/>
                  <a:moveTo>
                    <a:pt x="4429" y="778"/>
                  </a:moveTo>
                  <a:cubicBezTo>
                    <a:pt x="4256" y="791"/>
                    <a:pt x="4074" y="804"/>
                    <a:pt x="3881" y="818"/>
                  </a:cubicBezTo>
                  <a:cubicBezTo>
                    <a:pt x="3761" y="828"/>
                    <a:pt x="3635" y="834"/>
                    <a:pt x="3512" y="844"/>
                  </a:cubicBezTo>
                  <a:cubicBezTo>
                    <a:pt x="3635" y="834"/>
                    <a:pt x="3761" y="828"/>
                    <a:pt x="3881" y="818"/>
                  </a:cubicBezTo>
                  <a:cubicBezTo>
                    <a:pt x="4074" y="804"/>
                    <a:pt x="4256" y="791"/>
                    <a:pt x="4429" y="778"/>
                  </a:cubicBezTo>
                  <a:close/>
                  <a:moveTo>
                    <a:pt x="4482" y="774"/>
                  </a:moveTo>
                  <a:lnTo>
                    <a:pt x="4469" y="774"/>
                  </a:lnTo>
                  <a:lnTo>
                    <a:pt x="4482" y="774"/>
                  </a:lnTo>
                  <a:close/>
                  <a:moveTo>
                    <a:pt x="5306" y="771"/>
                  </a:moveTo>
                  <a:cubicBezTo>
                    <a:pt x="5415" y="774"/>
                    <a:pt x="5525" y="774"/>
                    <a:pt x="5635" y="774"/>
                  </a:cubicBezTo>
                  <a:lnTo>
                    <a:pt x="5745" y="774"/>
                  </a:lnTo>
                  <a:lnTo>
                    <a:pt x="5851" y="774"/>
                  </a:lnTo>
                  <a:cubicBezTo>
                    <a:pt x="6558" y="774"/>
                    <a:pt x="7199" y="811"/>
                    <a:pt x="7411" y="1601"/>
                  </a:cubicBezTo>
                  <a:cubicBezTo>
                    <a:pt x="7199" y="811"/>
                    <a:pt x="6558" y="774"/>
                    <a:pt x="5851" y="774"/>
                  </a:cubicBezTo>
                  <a:lnTo>
                    <a:pt x="5745" y="774"/>
                  </a:lnTo>
                  <a:lnTo>
                    <a:pt x="5635" y="774"/>
                  </a:lnTo>
                  <a:cubicBezTo>
                    <a:pt x="5525" y="774"/>
                    <a:pt x="5415" y="774"/>
                    <a:pt x="5306" y="771"/>
                  </a:cubicBezTo>
                  <a:close/>
                  <a:moveTo>
                    <a:pt x="5299" y="771"/>
                  </a:moveTo>
                  <a:lnTo>
                    <a:pt x="5302" y="771"/>
                  </a:lnTo>
                  <a:lnTo>
                    <a:pt x="5299" y="771"/>
                  </a:lnTo>
                  <a:close/>
                  <a:moveTo>
                    <a:pt x="5289" y="771"/>
                  </a:moveTo>
                  <a:lnTo>
                    <a:pt x="5296" y="771"/>
                  </a:lnTo>
                  <a:lnTo>
                    <a:pt x="5289" y="771"/>
                  </a:lnTo>
                  <a:close/>
                  <a:moveTo>
                    <a:pt x="5282" y="771"/>
                  </a:moveTo>
                  <a:lnTo>
                    <a:pt x="5289" y="771"/>
                  </a:lnTo>
                  <a:lnTo>
                    <a:pt x="5282" y="771"/>
                  </a:lnTo>
                  <a:close/>
                  <a:moveTo>
                    <a:pt x="5276" y="771"/>
                  </a:moveTo>
                  <a:lnTo>
                    <a:pt x="5282" y="771"/>
                  </a:lnTo>
                  <a:lnTo>
                    <a:pt x="5276" y="771"/>
                  </a:lnTo>
                  <a:close/>
                  <a:moveTo>
                    <a:pt x="5269" y="768"/>
                  </a:moveTo>
                  <a:lnTo>
                    <a:pt x="5273" y="768"/>
                  </a:lnTo>
                  <a:lnTo>
                    <a:pt x="5269" y="768"/>
                  </a:lnTo>
                  <a:close/>
                  <a:moveTo>
                    <a:pt x="5262" y="768"/>
                  </a:moveTo>
                  <a:lnTo>
                    <a:pt x="5266" y="768"/>
                  </a:lnTo>
                  <a:lnTo>
                    <a:pt x="5262" y="768"/>
                  </a:lnTo>
                  <a:close/>
                  <a:moveTo>
                    <a:pt x="5253" y="768"/>
                  </a:moveTo>
                  <a:lnTo>
                    <a:pt x="5259" y="768"/>
                  </a:lnTo>
                  <a:lnTo>
                    <a:pt x="5253" y="768"/>
                  </a:lnTo>
                  <a:close/>
                  <a:moveTo>
                    <a:pt x="5246" y="768"/>
                  </a:moveTo>
                  <a:lnTo>
                    <a:pt x="5250" y="768"/>
                  </a:lnTo>
                  <a:lnTo>
                    <a:pt x="5246" y="768"/>
                  </a:lnTo>
                  <a:close/>
                  <a:moveTo>
                    <a:pt x="5239" y="768"/>
                  </a:moveTo>
                  <a:lnTo>
                    <a:pt x="5242" y="768"/>
                  </a:lnTo>
                  <a:lnTo>
                    <a:pt x="5239" y="768"/>
                  </a:lnTo>
                  <a:close/>
                  <a:moveTo>
                    <a:pt x="5233" y="768"/>
                  </a:moveTo>
                  <a:lnTo>
                    <a:pt x="5236" y="768"/>
                  </a:lnTo>
                  <a:lnTo>
                    <a:pt x="5233" y="768"/>
                  </a:lnTo>
                  <a:close/>
                  <a:moveTo>
                    <a:pt x="5226" y="768"/>
                  </a:moveTo>
                  <a:lnTo>
                    <a:pt x="5226" y="768"/>
                  </a:lnTo>
                  <a:lnTo>
                    <a:pt x="5226" y="768"/>
                  </a:lnTo>
                  <a:close/>
                  <a:moveTo>
                    <a:pt x="5216" y="768"/>
                  </a:moveTo>
                  <a:lnTo>
                    <a:pt x="5219" y="768"/>
                  </a:lnTo>
                  <a:lnTo>
                    <a:pt x="5216" y="768"/>
                  </a:lnTo>
                  <a:close/>
                  <a:moveTo>
                    <a:pt x="5210" y="768"/>
                  </a:moveTo>
                  <a:lnTo>
                    <a:pt x="5213" y="768"/>
                  </a:lnTo>
                  <a:lnTo>
                    <a:pt x="5210" y="768"/>
                  </a:lnTo>
                  <a:close/>
                  <a:moveTo>
                    <a:pt x="5202" y="764"/>
                  </a:moveTo>
                  <a:lnTo>
                    <a:pt x="5206" y="764"/>
                  </a:lnTo>
                  <a:lnTo>
                    <a:pt x="5202" y="764"/>
                  </a:lnTo>
                  <a:close/>
                  <a:moveTo>
                    <a:pt x="5196" y="764"/>
                  </a:moveTo>
                  <a:lnTo>
                    <a:pt x="5199" y="764"/>
                  </a:lnTo>
                  <a:lnTo>
                    <a:pt x="5196" y="764"/>
                  </a:lnTo>
                  <a:close/>
                  <a:moveTo>
                    <a:pt x="5179" y="764"/>
                  </a:moveTo>
                  <a:lnTo>
                    <a:pt x="5193" y="764"/>
                  </a:lnTo>
                  <a:lnTo>
                    <a:pt x="5179" y="764"/>
                  </a:lnTo>
                  <a:close/>
                  <a:moveTo>
                    <a:pt x="5159" y="764"/>
                  </a:moveTo>
                  <a:lnTo>
                    <a:pt x="5167" y="764"/>
                  </a:lnTo>
                  <a:lnTo>
                    <a:pt x="5159" y="764"/>
                  </a:lnTo>
                  <a:close/>
                  <a:moveTo>
                    <a:pt x="4960" y="758"/>
                  </a:moveTo>
                  <a:cubicBezTo>
                    <a:pt x="5027" y="758"/>
                    <a:pt x="5090" y="758"/>
                    <a:pt x="5143" y="761"/>
                  </a:cubicBezTo>
                  <a:cubicBezTo>
                    <a:pt x="5090" y="758"/>
                    <a:pt x="5027" y="758"/>
                    <a:pt x="4960" y="758"/>
                  </a:cubicBezTo>
                  <a:close/>
                  <a:moveTo>
                    <a:pt x="4960" y="758"/>
                  </a:moveTo>
                  <a:lnTo>
                    <a:pt x="4947" y="758"/>
                  </a:lnTo>
                  <a:lnTo>
                    <a:pt x="4960" y="758"/>
                  </a:lnTo>
                  <a:lnTo>
                    <a:pt x="4960" y="758"/>
                  </a:lnTo>
                  <a:close/>
                  <a:moveTo>
                    <a:pt x="8" y="14"/>
                  </a:moveTo>
                  <a:cubicBezTo>
                    <a:pt x="470" y="701"/>
                    <a:pt x="1466" y="871"/>
                    <a:pt x="2486" y="877"/>
                  </a:cubicBezTo>
                  <a:cubicBezTo>
                    <a:pt x="1466" y="871"/>
                    <a:pt x="470" y="701"/>
                    <a:pt x="8" y="14"/>
                  </a:cubicBezTo>
                  <a:close/>
                  <a:moveTo>
                    <a:pt x="1" y="0"/>
                  </a:moveTo>
                  <a:cubicBezTo>
                    <a:pt x="5" y="4"/>
                    <a:pt x="5" y="11"/>
                    <a:pt x="8" y="14"/>
                  </a:cubicBezTo>
                  <a:cubicBezTo>
                    <a:pt x="5" y="11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87;p22">
              <a:extLst>
                <a:ext uri="{FF2B5EF4-FFF2-40B4-BE49-F238E27FC236}">
                  <a16:creationId xmlns:a16="http://schemas.microsoft.com/office/drawing/2014/main" id="{6550CDF5-74E0-4624-8A84-7DCC5EBBF7B5}"/>
                </a:ext>
              </a:extLst>
            </p:cNvPr>
            <p:cNvSpPr/>
            <p:nvPr/>
          </p:nvSpPr>
          <p:spPr>
            <a:xfrm>
              <a:off x="1699595" y="3365114"/>
              <a:ext cx="609281" cy="300363"/>
            </a:xfrm>
            <a:custGeom>
              <a:avLst/>
              <a:gdLst/>
              <a:ahLst/>
              <a:cxnLst/>
              <a:rect l="l" t="t" r="r" b="b"/>
              <a:pathLst>
                <a:path w="8262" h="4073" extrusionOk="0">
                  <a:moveTo>
                    <a:pt x="140" y="0"/>
                  </a:moveTo>
                  <a:cubicBezTo>
                    <a:pt x="48" y="336"/>
                    <a:pt x="0" y="655"/>
                    <a:pt x="0" y="963"/>
                  </a:cubicBezTo>
                  <a:cubicBezTo>
                    <a:pt x="0" y="1498"/>
                    <a:pt x="147" y="1996"/>
                    <a:pt x="459" y="2471"/>
                  </a:cubicBezTo>
                  <a:cubicBezTo>
                    <a:pt x="463" y="2475"/>
                    <a:pt x="463" y="2482"/>
                    <a:pt x="466" y="2485"/>
                  </a:cubicBezTo>
                  <a:cubicBezTo>
                    <a:pt x="928" y="3172"/>
                    <a:pt x="1924" y="3342"/>
                    <a:pt x="2944" y="3348"/>
                  </a:cubicBezTo>
                  <a:lnTo>
                    <a:pt x="3070" y="3348"/>
                  </a:lnTo>
                  <a:cubicBezTo>
                    <a:pt x="3376" y="3348"/>
                    <a:pt x="3678" y="3332"/>
                    <a:pt x="3970" y="3315"/>
                  </a:cubicBezTo>
                  <a:cubicBezTo>
                    <a:pt x="4093" y="3305"/>
                    <a:pt x="4219" y="3299"/>
                    <a:pt x="4339" y="3289"/>
                  </a:cubicBezTo>
                  <a:cubicBezTo>
                    <a:pt x="4532" y="3275"/>
                    <a:pt x="4714" y="3262"/>
                    <a:pt x="4887" y="3249"/>
                  </a:cubicBezTo>
                  <a:cubicBezTo>
                    <a:pt x="4900" y="3249"/>
                    <a:pt x="4914" y="3249"/>
                    <a:pt x="4927" y="3245"/>
                  </a:cubicBezTo>
                  <a:lnTo>
                    <a:pt x="4940" y="3245"/>
                  </a:lnTo>
                  <a:cubicBezTo>
                    <a:pt x="5113" y="3235"/>
                    <a:pt x="5269" y="3229"/>
                    <a:pt x="5405" y="3229"/>
                  </a:cubicBezTo>
                  <a:lnTo>
                    <a:pt x="5418" y="3229"/>
                  </a:lnTo>
                  <a:cubicBezTo>
                    <a:pt x="5485" y="3229"/>
                    <a:pt x="5548" y="3229"/>
                    <a:pt x="5601" y="3232"/>
                  </a:cubicBezTo>
                  <a:cubicBezTo>
                    <a:pt x="5608" y="3232"/>
                    <a:pt x="5614" y="3232"/>
                    <a:pt x="5617" y="3235"/>
                  </a:cubicBezTo>
                  <a:lnTo>
                    <a:pt x="5664" y="3235"/>
                  </a:lnTo>
                  <a:cubicBezTo>
                    <a:pt x="5664" y="3235"/>
                    <a:pt x="5668" y="3235"/>
                    <a:pt x="5668" y="3239"/>
                  </a:cubicBezTo>
                  <a:lnTo>
                    <a:pt x="5731" y="3239"/>
                  </a:lnTo>
                  <a:cubicBezTo>
                    <a:pt x="5731" y="3242"/>
                    <a:pt x="5734" y="3242"/>
                    <a:pt x="5734" y="3242"/>
                  </a:cubicBezTo>
                  <a:lnTo>
                    <a:pt x="5764" y="3242"/>
                  </a:lnTo>
                  <a:cubicBezTo>
                    <a:pt x="5873" y="3245"/>
                    <a:pt x="5983" y="3245"/>
                    <a:pt x="6093" y="3245"/>
                  </a:cubicBezTo>
                  <a:lnTo>
                    <a:pt x="6309" y="3245"/>
                  </a:lnTo>
                  <a:cubicBezTo>
                    <a:pt x="7016" y="3245"/>
                    <a:pt x="7657" y="3282"/>
                    <a:pt x="7869" y="4072"/>
                  </a:cubicBezTo>
                  <a:cubicBezTo>
                    <a:pt x="7880" y="4049"/>
                    <a:pt x="7886" y="4026"/>
                    <a:pt x="7897" y="4003"/>
                  </a:cubicBezTo>
                  <a:cubicBezTo>
                    <a:pt x="8066" y="3538"/>
                    <a:pt x="8262" y="3226"/>
                    <a:pt x="8262" y="2956"/>
                  </a:cubicBezTo>
                  <a:cubicBezTo>
                    <a:pt x="8262" y="2747"/>
                    <a:pt x="8145" y="2568"/>
                    <a:pt x="7813" y="2362"/>
                  </a:cubicBezTo>
                  <a:cubicBezTo>
                    <a:pt x="7049" y="1890"/>
                    <a:pt x="2280" y="2189"/>
                    <a:pt x="1286" y="1714"/>
                  </a:cubicBezTo>
                  <a:cubicBezTo>
                    <a:pt x="419" y="1302"/>
                    <a:pt x="413" y="365"/>
                    <a:pt x="1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88;p22">
              <a:extLst>
                <a:ext uri="{FF2B5EF4-FFF2-40B4-BE49-F238E27FC236}">
                  <a16:creationId xmlns:a16="http://schemas.microsoft.com/office/drawing/2014/main" id="{665F0F81-F86E-4920-8856-33A45E3377B7}"/>
                </a:ext>
              </a:extLst>
            </p:cNvPr>
            <p:cNvSpPr/>
            <p:nvPr/>
          </p:nvSpPr>
          <p:spPr>
            <a:xfrm>
              <a:off x="2344571" y="3526762"/>
              <a:ext cx="543353" cy="510537"/>
            </a:xfrm>
            <a:custGeom>
              <a:avLst/>
              <a:gdLst/>
              <a:ahLst/>
              <a:cxnLst/>
              <a:rect l="l" t="t" r="r" b="b"/>
              <a:pathLst>
                <a:path w="7368" h="6923" extrusionOk="0">
                  <a:moveTo>
                    <a:pt x="1904" y="6922"/>
                  </a:moveTo>
                  <a:lnTo>
                    <a:pt x="1904" y="6922"/>
                  </a:lnTo>
                  <a:lnTo>
                    <a:pt x="1904" y="6922"/>
                  </a:lnTo>
                  <a:lnTo>
                    <a:pt x="1904" y="6922"/>
                  </a:lnTo>
                  <a:close/>
                  <a:moveTo>
                    <a:pt x="37" y="6737"/>
                  </a:moveTo>
                  <a:cubicBezTo>
                    <a:pt x="486" y="6853"/>
                    <a:pt x="1179" y="6922"/>
                    <a:pt x="1901" y="6922"/>
                  </a:cubicBezTo>
                  <a:cubicBezTo>
                    <a:pt x="1179" y="6922"/>
                    <a:pt x="486" y="6853"/>
                    <a:pt x="37" y="6737"/>
                  </a:cubicBezTo>
                  <a:close/>
                  <a:moveTo>
                    <a:pt x="0" y="6727"/>
                  </a:moveTo>
                  <a:cubicBezTo>
                    <a:pt x="14" y="6730"/>
                    <a:pt x="23" y="6733"/>
                    <a:pt x="37" y="6737"/>
                  </a:cubicBezTo>
                  <a:cubicBezTo>
                    <a:pt x="23" y="6733"/>
                    <a:pt x="14" y="6730"/>
                    <a:pt x="0" y="6727"/>
                  </a:cubicBezTo>
                  <a:close/>
                  <a:moveTo>
                    <a:pt x="4445" y="6448"/>
                  </a:moveTo>
                  <a:cubicBezTo>
                    <a:pt x="4441" y="6451"/>
                    <a:pt x="4438" y="6454"/>
                    <a:pt x="4432" y="6458"/>
                  </a:cubicBezTo>
                  <a:cubicBezTo>
                    <a:pt x="4438" y="6454"/>
                    <a:pt x="4441" y="6451"/>
                    <a:pt x="4445" y="6448"/>
                  </a:cubicBezTo>
                  <a:close/>
                  <a:moveTo>
                    <a:pt x="6421" y="641"/>
                  </a:moveTo>
                  <a:lnTo>
                    <a:pt x="6421" y="641"/>
                  </a:lnTo>
                  <a:lnTo>
                    <a:pt x="6421" y="641"/>
                  </a:lnTo>
                  <a:lnTo>
                    <a:pt x="6421" y="641"/>
                  </a:lnTo>
                  <a:close/>
                  <a:moveTo>
                    <a:pt x="6089" y="629"/>
                  </a:moveTo>
                  <a:cubicBezTo>
                    <a:pt x="6198" y="635"/>
                    <a:pt x="6312" y="641"/>
                    <a:pt x="6418" y="641"/>
                  </a:cubicBezTo>
                  <a:cubicBezTo>
                    <a:pt x="6312" y="641"/>
                    <a:pt x="6198" y="635"/>
                    <a:pt x="6089" y="629"/>
                  </a:cubicBezTo>
                  <a:close/>
                  <a:moveTo>
                    <a:pt x="6079" y="629"/>
                  </a:moveTo>
                  <a:lnTo>
                    <a:pt x="6082" y="629"/>
                  </a:lnTo>
                  <a:lnTo>
                    <a:pt x="6079" y="629"/>
                  </a:lnTo>
                  <a:close/>
                  <a:moveTo>
                    <a:pt x="6049" y="629"/>
                  </a:moveTo>
                  <a:lnTo>
                    <a:pt x="6049" y="629"/>
                  </a:lnTo>
                  <a:lnTo>
                    <a:pt x="6049" y="629"/>
                  </a:lnTo>
                  <a:close/>
                  <a:moveTo>
                    <a:pt x="6016" y="625"/>
                  </a:moveTo>
                  <a:lnTo>
                    <a:pt x="6039" y="625"/>
                  </a:lnTo>
                  <a:lnTo>
                    <a:pt x="6016" y="625"/>
                  </a:lnTo>
                  <a:close/>
                  <a:moveTo>
                    <a:pt x="5611" y="609"/>
                  </a:moveTo>
                  <a:cubicBezTo>
                    <a:pt x="5740" y="609"/>
                    <a:pt x="5873" y="615"/>
                    <a:pt x="6002" y="625"/>
                  </a:cubicBezTo>
                  <a:cubicBezTo>
                    <a:pt x="5873" y="615"/>
                    <a:pt x="5740" y="609"/>
                    <a:pt x="5611" y="609"/>
                  </a:cubicBezTo>
                  <a:close/>
                  <a:moveTo>
                    <a:pt x="5611" y="609"/>
                  </a:moveTo>
                  <a:lnTo>
                    <a:pt x="5611" y="609"/>
                  </a:lnTo>
                  <a:lnTo>
                    <a:pt x="5611" y="609"/>
                  </a:lnTo>
                  <a:lnTo>
                    <a:pt x="5611" y="609"/>
                  </a:lnTo>
                  <a:close/>
                  <a:moveTo>
                    <a:pt x="7362" y="27"/>
                  </a:moveTo>
                  <a:lnTo>
                    <a:pt x="7362" y="31"/>
                  </a:lnTo>
                  <a:lnTo>
                    <a:pt x="7362" y="27"/>
                  </a:lnTo>
                  <a:close/>
                  <a:moveTo>
                    <a:pt x="7365" y="14"/>
                  </a:moveTo>
                  <a:lnTo>
                    <a:pt x="7365" y="20"/>
                  </a:lnTo>
                  <a:lnTo>
                    <a:pt x="7365" y="14"/>
                  </a:lnTo>
                  <a:close/>
                  <a:moveTo>
                    <a:pt x="7365" y="7"/>
                  </a:moveTo>
                  <a:lnTo>
                    <a:pt x="7365" y="14"/>
                  </a:lnTo>
                  <a:lnTo>
                    <a:pt x="7365" y="7"/>
                  </a:lnTo>
                  <a:close/>
                  <a:moveTo>
                    <a:pt x="7368" y="0"/>
                  </a:moveTo>
                  <a:cubicBezTo>
                    <a:pt x="7368" y="4"/>
                    <a:pt x="7368" y="4"/>
                    <a:pt x="7365" y="7"/>
                  </a:cubicBezTo>
                  <a:cubicBezTo>
                    <a:pt x="7368" y="4"/>
                    <a:pt x="7368" y="4"/>
                    <a:pt x="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89;p22">
              <a:extLst>
                <a:ext uri="{FF2B5EF4-FFF2-40B4-BE49-F238E27FC236}">
                  <a16:creationId xmlns:a16="http://schemas.microsoft.com/office/drawing/2014/main" id="{7DE82036-C5B8-4016-A70F-B54D7E55EB46}"/>
                </a:ext>
              </a:extLst>
            </p:cNvPr>
            <p:cNvSpPr/>
            <p:nvPr/>
          </p:nvSpPr>
          <p:spPr>
            <a:xfrm>
              <a:off x="2297079" y="3488562"/>
              <a:ext cx="593057" cy="548737"/>
            </a:xfrm>
            <a:custGeom>
              <a:avLst/>
              <a:gdLst/>
              <a:ahLst/>
              <a:cxnLst/>
              <a:rect l="l" t="t" r="r" b="b"/>
              <a:pathLst>
                <a:path w="8042" h="7441" extrusionOk="0">
                  <a:moveTo>
                    <a:pt x="4877" y="0"/>
                  </a:moveTo>
                  <a:cubicBezTo>
                    <a:pt x="4581" y="0"/>
                    <a:pt x="4401" y="133"/>
                    <a:pt x="4328" y="615"/>
                  </a:cubicBezTo>
                  <a:cubicBezTo>
                    <a:pt x="4169" y="1631"/>
                    <a:pt x="4129" y="3494"/>
                    <a:pt x="4026" y="4664"/>
                  </a:cubicBezTo>
                  <a:cubicBezTo>
                    <a:pt x="4016" y="4777"/>
                    <a:pt x="4009" y="4880"/>
                    <a:pt x="4009" y="4973"/>
                  </a:cubicBezTo>
                  <a:cubicBezTo>
                    <a:pt x="4009" y="5372"/>
                    <a:pt x="4079" y="5651"/>
                    <a:pt x="4079" y="5866"/>
                  </a:cubicBezTo>
                  <a:cubicBezTo>
                    <a:pt x="4079" y="6149"/>
                    <a:pt x="3963" y="6324"/>
                    <a:pt x="3428" y="6528"/>
                  </a:cubicBezTo>
                  <a:cubicBezTo>
                    <a:pt x="2867" y="6740"/>
                    <a:pt x="2505" y="6819"/>
                    <a:pt x="2090" y="6819"/>
                  </a:cubicBezTo>
                  <a:cubicBezTo>
                    <a:pt x="1728" y="6819"/>
                    <a:pt x="1322" y="6760"/>
                    <a:pt x="707" y="6677"/>
                  </a:cubicBezTo>
                  <a:cubicBezTo>
                    <a:pt x="436" y="6640"/>
                    <a:pt x="203" y="6617"/>
                    <a:pt x="0" y="6591"/>
                  </a:cubicBezTo>
                  <a:lnTo>
                    <a:pt x="0" y="6591"/>
                  </a:lnTo>
                  <a:cubicBezTo>
                    <a:pt x="126" y="6926"/>
                    <a:pt x="325" y="7158"/>
                    <a:pt x="644" y="7245"/>
                  </a:cubicBezTo>
                  <a:cubicBezTo>
                    <a:pt x="658" y="7248"/>
                    <a:pt x="667" y="7251"/>
                    <a:pt x="681" y="7255"/>
                  </a:cubicBezTo>
                  <a:cubicBezTo>
                    <a:pt x="1130" y="7371"/>
                    <a:pt x="1823" y="7440"/>
                    <a:pt x="2545" y="7440"/>
                  </a:cubicBezTo>
                  <a:lnTo>
                    <a:pt x="2548" y="7440"/>
                  </a:lnTo>
                  <a:cubicBezTo>
                    <a:pt x="3525" y="7440"/>
                    <a:pt x="4547" y="7311"/>
                    <a:pt x="5076" y="6976"/>
                  </a:cubicBezTo>
                  <a:cubicBezTo>
                    <a:pt x="5082" y="6972"/>
                    <a:pt x="5085" y="6969"/>
                    <a:pt x="5089" y="6966"/>
                  </a:cubicBezTo>
                  <a:cubicBezTo>
                    <a:pt x="5418" y="6750"/>
                    <a:pt x="5498" y="5989"/>
                    <a:pt x="5498" y="5085"/>
                  </a:cubicBezTo>
                  <a:cubicBezTo>
                    <a:pt x="5498" y="4256"/>
                    <a:pt x="5431" y="3309"/>
                    <a:pt x="5431" y="2554"/>
                  </a:cubicBezTo>
                  <a:cubicBezTo>
                    <a:pt x="5431" y="1831"/>
                    <a:pt x="5490" y="1289"/>
                    <a:pt x="5730" y="1199"/>
                  </a:cubicBezTo>
                  <a:cubicBezTo>
                    <a:pt x="5889" y="1143"/>
                    <a:pt x="6065" y="1127"/>
                    <a:pt x="6255" y="1127"/>
                  </a:cubicBezTo>
                  <a:cubicBezTo>
                    <a:pt x="6384" y="1127"/>
                    <a:pt x="6517" y="1133"/>
                    <a:pt x="6646" y="1143"/>
                  </a:cubicBezTo>
                  <a:lnTo>
                    <a:pt x="6683" y="1143"/>
                  </a:lnTo>
                  <a:cubicBezTo>
                    <a:pt x="6686" y="1143"/>
                    <a:pt x="6690" y="1143"/>
                    <a:pt x="6693" y="1147"/>
                  </a:cubicBezTo>
                  <a:lnTo>
                    <a:pt x="6733" y="1147"/>
                  </a:lnTo>
                  <a:cubicBezTo>
                    <a:pt x="6842" y="1153"/>
                    <a:pt x="6956" y="1159"/>
                    <a:pt x="7062" y="1159"/>
                  </a:cubicBezTo>
                  <a:lnTo>
                    <a:pt x="7065" y="1159"/>
                  </a:lnTo>
                  <a:cubicBezTo>
                    <a:pt x="7503" y="1159"/>
                    <a:pt x="7879" y="1063"/>
                    <a:pt x="8006" y="549"/>
                  </a:cubicBezTo>
                  <a:lnTo>
                    <a:pt x="8006" y="545"/>
                  </a:lnTo>
                  <a:cubicBezTo>
                    <a:pt x="8006" y="542"/>
                    <a:pt x="8006" y="542"/>
                    <a:pt x="8009" y="538"/>
                  </a:cubicBezTo>
                  <a:lnTo>
                    <a:pt x="8009" y="532"/>
                  </a:lnTo>
                  <a:lnTo>
                    <a:pt x="8009" y="525"/>
                  </a:lnTo>
                  <a:cubicBezTo>
                    <a:pt x="8012" y="522"/>
                    <a:pt x="8012" y="522"/>
                    <a:pt x="8012" y="518"/>
                  </a:cubicBezTo>
                  <a:cubicBezTo>
                    <a:pt x="8021" y="472"/>
                    <a:pt x="8032" y="425"/>
                    <a:pt x="8041" y="373"/>
                  </a:cubicBezTo>
                  <a:lnTo>
                    <a:pt x="8021" y="373"/>
                  </a:lnTo>
                  <a:cubicBezTo>
                    <a:pt x="7530" y="373"/>
                    <a:pt x="6933" y="216"/>
                    <a:pt x="6304" y="190"/>
                  </a:cubicBezTo>
                  <a:cubicBezTo>
                    <a:pt x="5677" y="163"/>
                    <a:pt x="5205" y="0"/>
                    <a:pt x="487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90;p22">
              <a:extLst>
                <a:ext uri="{FF2B5EF4-FFF2-40B4-BE49-F238E27FC236}">
                  <a16:creationId xmlns:a16="http://schemas.microsoft.com/office/drawing/2014/main" id="{3A4D1F47-228E-41F6-B39A-A6250865835C}"/>
                </a:ext>
              </a:extLst>
            </p:cNvPr>
            <p:cNvSpPr/>
            <p:nvPr/>
          </p:nvSpPr>
          <p:spPr>
            <a:xfrm>
              <a:off x="2146934" y="2907306"/>
              <a:ext cx="235173" cy="356188"/>
            </a:xfrm>
            <a:custGeom>
              <a:avLst/>
              <a:gdLst/>
              <a:ahLst/>
              <a:cxnLst/>
              <a:rect l="l" t="t" r="r" b="b"/>
              <a:pathLst>
                <a:path w="3189" h="4830" extrusionOk="0">
                  <a:moveTo>
                    <a:pt x="2611" y="0"/>
                  </a:moveTo>
                  <a:cubicBezTo>
                    <a:pt x="1973" y="0"/>
                    <a:pt x="963" y="488"/>
                    <a:pt x="462" y="1910"/>
                  </a:cubicBezTo>
                  <a:cubicBezTo>
                    <a:pt x="146" y="2803"/>
                    <a:pt x="0" y="3461"/>
                    <a:pt x="0" y="3923"/>
                  </a:cubicBezTo>
                  <a:cubicBezTo>
                    <a:pt x="0" y="4554"/>
                    <a:pt x="272" y="4819"/>
                    <a:pt x="761" y="4830"/>
                  </a:cubicBezTo>
                  <a:lnTo>
                    <a:pt x="777" y="4830"/>
                  </a:lnTo>
                  <a:cubicBezTo>
                    <a:pt x="1146" y="4830"/>
                    <a:pt x="1412" y="4667"/>
                    <a:pt x="1604" y="4465"/>
                  </a:cubicBezTo>
                  <a:cubicBezTo>
                    <a:pt x="1316" y="4441"/>
                    <a:pt x="1000" y="4301"/>
                    <a:pt x="1003" y="3800"/>
                  </a:cubicBezTo>
                  <a:cubicBezTo>
                    <a:pt x="1003" y="3581"/>
                    <a:pt x="1063" y="3298"/>
                    <a:pt x="1206" y="2926"/>
                  </a:cubicBezTo>
                  <a:cubicBezTo>
                    <a:pt x="1800" y="1399"/>
                    <a:pt x="2090" y="392"/>
                    <a:pt x="2694" y="392"/>
                  </a:cubicBezTo>
                  <a:cubicBezTo>
                    <a:pt x="2833" y="392"/>
                    <a:pt x="2953" y="605"/>
                    <a:pt x="3039" y="933"/>
                  </a:cubicBezTo>
                  <a:cubicBezTo>
                    <a:pt x="3053" y="977"/>
                    <a:pt x="3062" y="1020"/>
                    <a:pt x="3073" y="1066"/>
                  </a:cubicBezTo>
                  <a:cubicBezTo>
                    <a:pt x="3149" y="827"/>
                    <a:pt x="3189" y="614"/>
                    <a:pt x="3189" y="442"/>
                  </a:cubicBezTo>
                  <a:cubicBezTo>
                    <a:pt x="3189" y="389"/>
                    <a:pt x="3186" y="339"/>
                    <a:pt x="3175" y="292"/>
                  </a:cubicBezTo>
                  <a:cubicBezTo>
                    <a:pt x="3142" y="116"/>
                    <a:pt x="2920" y="0"/>
                    <a:pt x="261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91;p22">
              <a:extLst>
                <a:ext uri="{FF2B5EF4-FFF2-40B4-BE49-F238E27FC236}">
                  <a16:creationId xmlns:a16="http://schemas.microsoft.com/office/drawing/2014/main" id="{93926A8C-5336-4DDB-AA1B-9FAB14C2BD31}"/>
                </a:ext>
              </a:extLst>
            </p:cNvPr>
            <p:cNvSpPr/>
            <p:nvPr/>
          </p:nvSpPr>
          <p:spPr>
            <a:xfrm>
              <a:off x="1944651" y="2993661"/>
              <a:ext cx="167622" cy="273225"/>
            </a:xfrm>
            <a:custGeom>
              <a:avLst/>
              <a:gdLst/>
              <a:ahLst/>
              <a:cxnLst/>
              <a:rect l="l" t="t" r="r" b="b"/>
              <a:pathLst>
                <a:path w="2273" h="3705" extrusionOk="0">
                  <a:moveTo>
                    <a:pt x="1038" y="1"/>
                  </a:moveTo>
                  <a:cubicBezTo>
                    <a:pt x="557" y="1"/>
                    <a:pt x="72" y="596"/>
                    <a:pt x="46" y="1675"/>
                  </a:cubicBezTo>
                  <a:cubicBezTo>
                    <a:pt x="1" y="3550"/>
                    <a:pt x="695" y="3693"/>
                    <a:pt x="908" y="3693"/>
                  </a:cubicBezTo>
                  <a:cubicBezTo>
                    <a:pt x="947" y="3693"/>
                    <a:pt x="970" y="3688"/>
                    <a:pt x="970" y="3688"/>
                  </a:cubicBezTo>
                  <a:cubicBezTo>
                    <a:pt x="1019" y="3699"/>
                    <a:pt x="1067" y="3705"/>
                    <a:pt x="1113" y="3705"/>
                  </a:cubicBezTo>
                  <a:cubicBezTo>
                    <a:pt x="1902" y="3705"/>
                    <a:pt x="2273" y="2162"/>
                    <a:pt x="1856" y="832"/>
                  </a:cubicBezTo>
                  <a:cubicBezTo>
                    <a:pt x="1678" y="267"/>
                    <a:pt x="1359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92;p22">
              <a:extLst>
                <a:ext uri="{FF2B5EF4-FFF2-40B4-BE49-F238E27FC236}">
                  <a16:creationId xmlns:a16="http://schemas.microsoft.com/office/drawing/2014/main" id="{96D0AF8A-FE00-4109-BAED-7EA220428558}"/>
                </a:ext>
              </a:extLst>
            </p:cNvPr>
            <p:cNvSpPr/>
            <p:nvPr/>
          </p:nvSpPr>
          <p:spPr>
            <a:xfrm>
              <a:off x="1962644" y="3182374"/>
              <a:ext cx="71385" cy="82373"/>
            </a:xfrm>
            <a:custGeom>
              <a:avLst/>
              <a:gdLst/>
              <a:ahLst/>
              <a:cxnLst/>
              <a:rect l="l" t="t" r="r" b="b"/>
              <a:pathLst>
                <a:path w="968" h="1117" extrusionOk="0">
                  <a:moveTo>
                    <a:pt x="486" y="0"/>
                  </a:moveTo>
                  <a:cubicBezTo>
                    <a:pt x="217" y="0"/>
                    <a:pt x="1" y="252"/>
                    <a:pt x="1" y="559"/>
                  </a:cubicBezTo>
                  <a:cubicBezTo>
                    <a:pt x="1" y="867"/>
                    <a:pt x="217" y="1117"/>
                    <a:pt x="486" y="1117"/>
                  </a:cubicBezTo>
                  <a:cubicBezTo>
                    <a:pt x="752" y="1117"/>
                    <a:pt x="968" y="867"/>
                    <a:pt x="968" y="559"/>
                  </a:cubicBezTo>
                  <a:cubicBezTo>
                    <a:pt x="968" y="252"/>
                    <a:pt x="752" y="0"/>
                    <a:pt x="4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93;p22">
              <a:extLst>
                <a:ext uri="{FF2B5EF4-FFF2-40B4-BE49-F238E27FC236}">
                  <a16:creationId xmlns:a16="http://schemas.microsoft.com/office/drawing/2014/main" id="{0C39E3BD-1A8A-40CB-B7F1-665FF24AD20C}"/>
                </a:ext>
              </a:extLst>
            </p:cNvPr>
            <p:cNvSpPr/>
            <p:nvPr/>
          </p:nvSpPr>
          <p:spPr>
            <a:xfrm>
              <a:off x="1997452" y="3007452"/>
              <a:ext cx="90190" cy="151472"/>
            </a:xfrm>
            <a:custGeom>
              <a:avLst/>
              <a:gdLst/>
              <a:ahLst/>
              <a:cxnLst/>
              <a:rect l="l" t="t" r="r" b="b"/>
              <a:pathLst>
                <a:path w="1223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94;p22">
              <a:extLst>
                <a:ext uri="{FF2B5EF4-FFF2-40B4-BE49-F238E27FC236}">
                  <a16:creationId xmlns:a16="http://schemas.microsoft.com/office/drawing/2014/main" id="{1447A8E0-8E14-4791-B706-D9023DC35B44}"/>
                </a:ext>
              </a:extLst>
            </p:cNvPr>
            <p:cNvSpPr/>
            <p:nvPr/>
          </p:nvSpPr>
          <p:spPr>
            <a:xfrm>
              <a:off x="2495823" y="2993661"/>
              <a:ext cx="167917" cy="273225"/>
            </a:xfrm>
            <a:custGeom>
              <a:avLst/>
              <a:gdLst/>
              <a:ahLst/>
              <a:cxnLst/>
              <a:rect l="l" t="t" r="r" b="b"/>
              <a:pathLst>
                <a:path w="2277" h="3705" extrusionOk="0">
                  <a:moveTo>
                    <a:pt x="1040" y="1"/>
                  </a:moveTo>
                  <a:cubicBezTo>
                    <a:pt x="558" y="1"/>
                    <a:pt x="71" y="596"/>
                    <a:pt x="45" y="1675"/>
                  </a:cubicBezTo>
                  <a:cubicBezTo>
                    <a:pt x="1" y="3550"/>
                    <a:pt x="697" y="3693"/>
                    <a:pt x="911" y="3693"/>
                  </a:cubicBezTo>
                  <a:cubicBezTo>
                    <a:pt x="949" y="3693"/>
                    <a:pt x="972" y="3688"/>
                    <a:pt x="972" y="3688"/>
                  </a:cubicBezTo>
                  <a:cubicBezTo>
                    <a:pt x="1022" y="3699"/>
                    <a:pt x="1070" y="3705"/>
                    <a:pt x="1116" y="3705"/>
                  </a:cubicBezTo>
                  <a:cubicBezTo>
                    <a:pt x="1905" y="3705"/>
                    <a:pt x="2277" y="2162"/>
                    <a:pt x="1859" y="832"/>
                  </a:cubicBezTo>
                  <a:cubicBezTo>
                    <a:pt x="1681" y="267"/>
                    <a:pt x="1361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95;p22">
              <a:extLst>
                <a:ext uri="{FF2B5EF4-FFF2-40B4-BE49-F238E27FC236}">
                  <a16:creationId xmlns:a16="http://schemas.microsoft.com/office/drawing/2014/main" id="{33791961-A306-4A08-87A4-C1C1C15D26DE}"/>
                </a:ext>
              </a:extLst>
            </p:cNvPr>
            <p:cNvSpPr/>
            <p:nvPr/>
          </p:nvSpPr>
          <p:spPr>
            <a:xfrm>
              <a:off x="2514112" y="3182374"/>
              <a:ext cx="71311" cy="82373"/>
            </a:xfrm>
            <a:custGeom>
              <a:avLst/>
              <a:gdLst/>
              <a:ahLst/>
              <a:cxnLst/>
              <a:rect l="l" t="t" r="r" b="b"/>
              <a:pathLst>
                <a:path w="967" h="1117" extrusionOk="0">
                  <a:moveTo>
                    <a:pt x="485" y="0"/>
                  </a:moveTo>
                  <a:cubicBezTo>
                    <a:pt x="216" y="0"/>
                    <a:pt x="0" y="252"/>
                    <a:pt x="0" y="559"/>
                  </a:cubicBezTo>
                  <a:cubicBezTo>
                    <a:pt x="0" y="867"/>
                    <a:pt x="216" y="1117"/>
                    <a:pt x="485" y="1117"/>
                  </a:cubicBezTo>
                  <a:cubicBezTo>
                    <a:pt x="751" y="1117"/>
                    <a:pt x="967" y="867"/>
                    <a:pt x="967" y="559"/>
                  </a:cubicBezTo>
                  <a:cubicBezTo>
                    <a:pt x="967" y="252"/>
                    <a:pt x="751" y="0"/>
                    <a:pt x="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96;p22">
              <a:extLst>
                <a:ext uri="{FF2B5EF4-FFF2-40B4-BE49-F238E27FC236}">
                  <a16:creationId xmlns:a16="http://schemas.microsoft.com/office/drawing/2014/main" id="{BB3FB8BB-F5D7-402C-8C89-361B1B152B6B}"/>
                </a:ext>
              </a:extLst>
            </p:cNvPr>
            <p:cNvSpPr/>
            <p:nvPr/>
          </p:nvSpPr>
          <p:spPr>
            <a:xfrm>
              <a:off x="2548846" y="3007452"/>
              <a:ext cx="90264" cy="151472"/>
            </a:xfrm>
            <a:custGeom>
              <a:avLst/>
              <a:gdLst/>
              <a:ahLst/>
              <a:cxnLst/>
              <a:rect l="l" t="t" r="r" b="b"/>
              <a:pathLst>
                <a:path w="1224" h="2054" extrusionOk="0">
                  <a:moveTo>
                    <a:pt x="612" y="1"/>
                  </a:moveTo>
                  <a:cubicBezTo>
                    <a:pt x="273" y="1"/>
                    <a:pt x="1" y="459"/>
                    <a:pt x="1" y="1027"/>
                  </a:cubicBezTo>
                  <a:cubicBezTo>
                    <a:pt x="1" y="1592"/>
                    <a:pt x="273" y="2054"/>
                    <a:pt x="612" y="2054"/>
                  </a:cubicBezTo>
                  <a:cubicBezTo>
                    <a:pt x="948" y="2054"/>
                    <a:pt x="1223" y="1592"/>
                    <a:pt x="1223" y="1027"/>
                  </a:cubicBezTo>
                  <a:cubicBezTo>
                    <a:pt x="1223" y="459"/>
                    <a:pt x="948" y="1"/>
                    <a:pt x="6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97;p22">
              <a:extLst>
                <a:ext uri="{FF2B5EF4-FFF2-40B4-BE49-F238E27FC236}">
                  <a16:creationId xmlns:a16="http://schemas.microsoft.com/office/drawing/2014/main" id="{54F5DC5A-9E92-4F5A-BEB7-E4EEAA96EB52}"/>
                </a:ext>
              </a:extLst>
            </p:cNvPr>
            <p:cNvSpPr/>
            <p:nvPr/>
          </p:nvSpPr>
          <p:spPr>
            <a:xfrm>
              <a:off x="1868398" y="3289452"/>
              <a:ext cx="152652" cy="115632"/>
            </a:xfrm>
            <a:custGeom>
              <a:avLst/>
              <a:gdLst/>
              <a:ahLst/>
              <a:cxnLst/>
              <a:rect l="l" t="t" r="r" b="b"/>
              <a:pathLst>
                <a:path w="2070" h="1568" extrusionOk="0">
                  <a:moveTo>
                    <a:pt x="1037" y="0"/>
                  </a:moveTo>
                  <a:cubicBezTo>
                    <a:pt x="466" y="0"/>
                    <a:pt x="0" y="349"/>
                    <a:pt x="0" y="784"/>
                  </a:cubicBezTo>
                  <a:cubicBezTo>
                    <a:pt x="0" y="1216"/>
                    <a:pt x="466" y="1567"/>
                    <a:pt x="1037" y="1567"/>
                  </a:cubicBezTo>
                  <a:cubicBezTo>
                    <a:pt x="1608" y="1567"/>
                    <a:pt x="2070" y="1216"/>
                    <a:pt x="2070" y="784"/>
                  </a:cubicBezTo>
                  <a:cubicBezTo>
                    <a:pt x="2070" y="349"/>
                    <a:pt x="1608" y="0"/>
                    <a:pt x="103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498;p22">
              <a:extLst>
                <a:ext uri="{FF2B5EF4-FFF2-40B4-BE49-F238E27FC236}">
                  <a16:creationId xmlns:a16="http://schemas.microsoft.com/office/drawing/2014/main" id="{32DFE175-F0DF-45F9-9E60-191FCB49C0F0}"/>
                </a:ext>
              </a:extLst>
            </p:cNvPr>
            <p:cNvSpPr/>
            <p:nvPr/>
          </p:nvSpPr>
          <p:spPr>
            <a:xfrm>
              <a:off x="2533433" y="3289452"/>
              <a:ext cx="152431" cy="115632"/>
            </a:xfrm>
            <a:custGeom>
              <a:avLst/>
              <a:gdLst/>
              <a:ahLst/>
              <a:cxnLst/>
              <a:rect l="l" t="t" r="r" b="b"/>
              <a:pathLst>
                <a:path w="2067" h="1568" extrusionOk="0">
                  <a:moveTo>
                    <a:pt x="1034" y="0"/>
                  </a:moveTo>
                  <a:cubicBezTo>
                    <a:pt x="462" y="0"/>
                    <a:pt x="1" y="349"/>
                    <a:pt x="1" y="784"/>
                  </a:cubicBezTo>
                  <a:cubicBezTo>
                    <a:pt x="1" y="1216"/>
                    <a:pt x="462" y="1567"/>
                    <a:pt x="1034" y="1567"/>
                  </a:cubicBezTo>
                  <a:cubicBezTo>
                    <a:pt x="1605" y="1567"/>
                    <a:pt x="2066" y="1216"/>
                    <a:pt x="2066" y="784"/>
                  </a:cubicBezTo>
                  <a:cubicBezTo>
                    <a:pt x="2066" y="349"/>
                    <a:pt x="1605" y="0"/>
                    <a:pt x="103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99;p22">
              <a:extLst>
                <a:ext uri="{FF2B5EF4-FFF2-40B4-BE49-F238E27FC236}">
                  <a16:creationId xmlns:a16="http://schemas.microsoft.com/office/drawing/2014/main" id="{337EEC89-88D2-43D1-8102-4BF006737BEC}"/>
                </a:ext>
              </a:extLst>
            </p:cNvPr>
            <p:cNvSpPr/>
            <p:nvPr/>
          </p:nvSpPr>
          <p:spPr>
            <a:xfrm>
              <a:off x="2226726" y="3307077"/>
              <a:ext cx="98081" cy="98007"/>
            </a:xfrm>
            <a:custGeom>
              <a:avLst/>
              <a:gdLst/>
              <a:ahLst/>
              <a:cxnLst/>
              <a:rect l="l" t="t" r="r" b="b"/>
              <a:pathLst>
                <a:path w="1330" h="1329" extrusionOk="0">
                  <a:moveTo>
                    <a:pt x="665" y="0"/>
                  </a:moveTo>
                  <a:cubicBezTo>
                    <a:pt x="300" y="0"/>
                    <a:pt x="1" y="299"/>
                    <a:pt x="1" y="664"/>
                  </a:cubicBezTo>
                  <a:cubicBezTo>
                    <a:pt x="1" y="1033"/>
                    <a:pt x="300" y="1328"/>
                    <a:pt x="665" y="1328"/>
                  </a:cubicBezTo>
                  <a:cubicBezTo>
                    <a:pt x="1034" y="1328"/>
                    <a:pt x="1330" y="1033"/>
                    <a:pt x="1330" y="664"/>
                  </a:cubicBezTo>
                  <a:cubicBezTo>
                    <a:pt x="1330" y="299"/>
                    <a:pt x="1034" y="0"/>
                    <a:pt x="6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87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>
            <a:extLst>
              <a:ext uri="{FF2B5EF4-FFF2-40B4-BE49-F238E27FC236}">
                <a16:creationId xmlns:a16="http://schemas.microsoft.com/office/drawing/2014/main" id="{2E4860E6-8C71-4245-9200-50918DBB4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7926" y="0"/>
            <a:ext cx="8048624" cy="208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FF25F4B-2580-4CCC-81BA-83C916173EAC}"/>
              </a:ext>
            </a:extLst>
          </p:cNvPr>
          <p:cNvSpPr txBox="1"/>
          <p:nvPr/>
        </p:nvSpPr>
        <p:spPr>
          <a:xfrm>
            <a:off x="2945075" y="655806"/>
            <a:ext cx="7336367" cy="8306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804">
              <a:defRPr/>
            </a:pP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Chia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sẻ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về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cuốn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sổ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nhắc</a:t>
            </a:r>
            <a:r>
              <a:rPr lang="en-US" sz="4798" b="1" dirty="0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 </a:t>
            </a:r>
            <a:r>
              <a:rPr lang="en-US" sz="4798" b="1" dirty="0" err="1">
                <a:solidFill>
                  <a:srgbClr val="4F81BD">
                    <a:lumMod val="50000"/>
                  </a:srgbClr>
                </a:solidFill>
                <a:effectLst>
                  <a:glow rad="63500">
                    <a:srgbClr val="F79646">
                      <a:satMod val="175000"/>
                      <a:alpha val="40000"/>
                    </a:srgbClr>
                  </a:glow>
                </a:effectLst>
                <a:latin typeface="+mj-lt"/>
              </a:rPr>
              <a:t>việc</a:t>
            </a:r>
            <a:endParaRPr lang="en-US" sz="4798" b="1" dirty="0">
              <a:solidFill>
                <a:srgbClr val="4F81BD">
                  <a:lumMod val="50000"/>
                </a:srgbClr>
              </a:solidFill>
              <a:effectLst>
                <a:glow rad="63500">
                  <a:srgbClr val="F79646">
                    <a:satMod val="175000"/>
                    <a:alpha val="40000"/>
                  </a:srgbClr>
                </a:glow>
              </a:effectLst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9C2064-F858-4BC2-B3F1-3279C029D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55" y="2638425"/>
            <a:ext cx="4176396" cy="339116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86D29E3-EC1C-47E7-8069-2F513C17DAE1}"/>
              </a:ext>
            </a:extLst>
          </p:cNvPr>
          <p:cNvSpPr txBox="1"/>
          <p:nvPr/>
        </p:nvSpPr>
        <p:spPr>
          <a:xfrm>
            <a:off x="4179263" y="2103153"/>
            <a:ext cx="6784012" cy="584647"/>
          </a:xfrm>
          <a:custGeom>
            <a:avLst/>
            <a:gdLst>
              <a:gd name="connsiteX0" fmla="*/ 0 w 6784012"/>
              <a:gd name="connsiteY0" fmla="*/ 0 h 584647"/>
              <a:gd name="connsiteX1" fmla="*/ 542721 w 6784012"/>
              <a:gd name="connsiteY1" fmla="*/ 0 h 584647"/>
              <a:gd name="connsiteX2" fmla="*/ 1085442 w 6784012"/>
              <a:gd name="connsiteY2" fmla="*/ 0 h 584647"/>
              <a:gd name="connsiteX3" fmla="*/ 1560323 w 6784012"/>
              <a:gd name="connsiteY3" fmla="*/ 0 h 584647"/>
              <a:gd name="connsiteX4" fmla="*/ 2170884 w 6784012"/>
              <a:gd name="connsiteY4" fmla="*/ 0 h 584647"/>
              <a:gd name="connsiteX5" fmla="*/ 2984965 w 6784012"/>
              <a:gd name="connsiteY5" fmla="*/ 0 h 584647"/>
              <a:gd name="connsiteX6" fmla="*/ 3663366 w 6784012"/>
              <a:gd name="connsiteY6" fmla="*/ 0 h 584647"/>
              <a:gd name="connsiteX7" fmla="*/ 4138247 w 6784012"/>
              <a:gd name="connsiteY7" fmla="*/ 0 h 584647"/>
              <a:gd name="connsiteX8" fmla="*/ 4884489 w 6784012"/>
              <a:gd name="connsiteY8" fmla="*/ 0 h 584647"/>
              <a:gd name="connsiteX9" fmla="*/ 5630730 w 6784012"/>
              <a:gd name="connsiteY9" fmla="*/ 0 h 584647"/>
              <a:gd name="connsiteX10" fmla="*/ 6784012 w 6784012"/>
              <a:gd name="connsiteY10" fmla="*/ 0 h 584647"/>
              <a:gd name="connsiteX11" fmla="*/ 6784012 w 6784012"/>
              <a:gd name="connsiteY11" fmla="*/ 584647 h 584647"/>
              <a:gd name="connsiteX12" fmla="*/ 6105611 w 6784012"/>
              <a:gd name="connsiteY12" fmla="*/ 584647 h 584647"/>
              <a:gd name="connsiteX13" fmla="*/ 5495050 w 6784012"/>
              <a:gd name="connsiteY13" fmla="*/ 584647 h 584647"/>
              <a:gd name="connsiteX14" fmla="*/ 4952329 w 6784012"/>
              <a:gd name="connsiteY14" fmla="*/ 584647 h 584647"/>
              <a:gd name="connsiteX15" fmla="*/ 4341768 w 6784012"/>
              <a:gd name="connsiteY15" fmla="*/ 584647 h 584647"/>
              <a:gd name="connsiteX16" fmla="*/ 3799047 w 6784012"/>
              <a:gd name="connsiteY16" fmla="*/ 584647 h 584647"/>
              <a:gd name="connsiteX17" fmla="*/ 3256326 w 6784012"/>
              <a:gd name="connsiteY17" fmla="*/ 584647 h 584647"/>
              <a:gd name="connsiteX18" fmla="*/ 2713605 w 6784012"/>
              <a:gd name="connsiteY18" fmla="*/ 584647 h 584647"/>
              <a:gd name="connsiteX19" fmla="*/ 2035204 w 6784012"/>
              <a:gd name="connsiteY19" fmla="*/ 584647 h 584647"/>
              <a:gd name="connsiteX20" fmla="*/ 1221122 w 6784012"/>
              <a:gd name="connsiteY20" fmla="*/ 584647 h 584647"/>
              <a:gd name="connsiteX21" fmla="*/ 0 w 6784012"/>
              <a:gd name="connsiteY21" fmla="*/ 584647 h 584647"/>
              <a:gd name="connsiteX22" fmla="*/ 0 w 6784012"/>
              <a:gd name="connsiteY22" fmla="*/ 0 h 584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6784012" h="584647" fill="none" extrusionOk="0">
                <a:moveTo>
                  <a:pt x="0" y="0"/>
                </a:moveTo>
                <a:cubicBezTo>
                  <a:pt x="208786" y="14820"/>
                  <a:pt x="339584" y="-22637"/>
                  <a:pt x="542721" y="0"/>
                </a:cubicBezTo>
                <a:cubicBezTo>
                  <a:pt x="745858" y="22637"/>
                  <a:pt x="932474" y="-491"/>
                  <a:pt x="1085442" y="0"/>
                </a:cubicBezTo>
                <a:cubicBezTo>
                  <a:pt x="1238410" y="491"/>
                  <a:pt x="1376698" y="-9730"/>
                  <a:pt x="1560323" y="0"/>
                </a:cubicBezTo>
                <a:cubicBezTo>
                  <a:pt x="1743948" y="9730"/>
                  <a:pt x="1954641" y="-2818"/>
                  <a:pt x="2170884" y="0"/>
                </a:cubicBezTo>
                <a:cubicBezTo>
                  <a:pt x="2387127" y="2818"/>
                  <a:pt x="2624350" y="16487"/>
                  <a:pt x="2984965" y="0"/>
                </a:cubicBezTo>
                <a:cubicBezTo>
                  <a:pt x="3345580" y="-16487"/>
                  <a:pt x="3419082" y="-12794"/>
                  <a:pt x="3663366" y="0"/>
                </a:cubicBezTo>
                <a:cubicBezTo>
                  <a:pt x="3907650" y="12794"/>
                  <a:pt x="4039971" y="-1530"/>
                  <a:pt x="4138247" y="0"/>
                </a:cubicBezTo>
                <a:cubicBezTo>
                  <a:pt x="4236523" y="1530"/>
                  <a:pt x="4707990" y="-7617"/>
                  <a:pt x="4884489" y="0"/>
                </a:cubicBezTo>
                <a:cubicBezTo>
                  <a:pt x="5060988" y="7617"/>
                  <a:pt x="5285355" y="-4552"/>
                  <a:pt x="5630730" y="0"/>
                </a:cubicBezTo>
                <a:cubicBezTo>
                  <a:pt x="5976105" y="4552"/>
                  <a:pt x="6279299" y="-28334"/>
                  <a:pt x="6784012" y="0"/>
                </a:cubicBezTo>
                <a:cubicBezTo>
                  <a:pt x="6789202" y="126605"/>
                  <a:pt x="6792388" y="307002"/>
                  <a:pt x="6784012" y="584647"/>
                </a:cubicBezTo>
                <a:cubicBezTo>
                  <a:pt x="6519037" y="580600"/>
                  <a:pt x="6333716" y="569064"/>
                  <a:pt x="6105611" y="584647"/>
                </a:cubicBezTo>
                <a:cubicBezTo>
                  <a:pt x="5877506" y="600230"/>
                  <a:pt x="5647391" y="562997"/>
                  <a:pt x="5495050" y="584647"/>
                </a:cubicBezTo>
                <a:cubicBezTo>
                  <a:pt x="5342709" y="606297"/>
                  <a:pt x="5065019" y="609919"/>
                  <a:pt x="4952329" y="584647"/>
                </a:cubicBezTo>
                <a:cubicBezTo>
                  <a:pt x="4839639" y="559375"/>
                  <a:pt x="4552104" y="575395"/>
                  <a:pt x="4341768" y="584647"/>
                </a:cubicBezTo>
                <a:cubicBezTo>
                  <a:pt x="4131432" y="593899"/>
                  <a:pt x="3950625" y="557712"/>
                  <a:pt x="3799047" y="584647"/>
                </a:cubicBezTo>
                <a:cubicBezTo>
                  <a:pt x="3647469" y="611582"/>
                  <a:pt x="3457064" y="568829"/>
                  <a:pt x="3256326" y="584647"/>
                </a:cubicBezTo>
                <a:cubicBezTo>
                  <a:pt x="3055588" y="600465"/>
                  <a:pt x="2934489" y="581671"/>
                  <a:pt x="2713605" y="584647"/>
                </a:cubicBezTo>
                <a:cubicBezTo>
                  <a:pt x="2492721" y="587623"/>
                  <a:pt x="2221079" y="573875"/>
                  <a:pt x="2035204" y="584647"/>
                </a:cubicBezTo>
                <a:cubicBezTo>
                  <a:pt x="1849329" y="595419"/>
                  <a:pt x="1388167" y="551890"/>
                  <a:pt x="1221122" y="584647"/>
                </a:cubicBezTo>
                <a:cubicBezTo>
                  <a:pt x="1054077" y="617404"/>
                  <a:pt x="327688" y="605910"/>
                  <a:pt x="0" y="584647"/>
                </a:cubicBezTo>
                <a:cubicBezTo>
                  <a:pt x="25659" y="305179"/>
                  <a:pt x="4263" y="168740"/>
                  <a:pt x="0" y="0"/>
                </a:cubicBezTo>
                <a:close/>
              </a:path>
              <a:path w="6784012" h="584647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57842" y="230774"/>
                  <a:pt x="6787863" y="322571"/>
                  <a:pt x="6784012" y="584647"/>
                </a:cubicBezTo>
                <a:cubicBezTo>
                  <a:pt x="6542064" y="582721"/>
                  <a:pt x="6326839" y="561849"/>
                  <a:pt x="6173451" y="584647"/>
                </a:cubicBezTo>
                <a:cubicBezTo>
                  <a:pt x="6020063" y="607445"/>
                  <a:pt x="5831975" y="572716"/>
                  <a:pt x="5630730" y="584647"/>
                </a:cubicBezTo>
                <a:cubicBezTo>
                  <a:pt x="5429485" y="596578"/>
                  <a:pt x="5039428" y="565669"/>
                  <a:pt x="4884489" y="584647"/>
                </a:cubicBezTo>
                <a:cubicBezTo>
                  <a:pt x="4729550" y="603625"/>
                  <a:pt x="4551606" y="565241"/>
                  <a:pt x="4273928" y="584647"/>
                </a:cubicBezTo>
                <a:cubicBezTo>
                  <a:pt x="3996250" y="604053"/>
                  <a:pt x="3826105" y="624984"/>
                  <a:pt x="3459846" y="584647"/>
                </a:cubicBezTo>
                <a:cubicBezTo>
                  <a:pt x="3093587" y="544310"/>
                  <a:pt x="2863510" y="586113"/>
                  <a:pt x="2713605" y="584647"/>
                </a:cubicBezTo>
                <a:cubicBezTo>
                  <a:pt x="2563700" y="583181"/>
                  <a:pt x="2333854" y="555649"/>
                  <a:pt x="1967363" y="584647"/>
                </a:cubicBezTo>
                <a:cubicBezTo>
                  <a:pt x="1600872" y="613645"/>
                  <a:pt x="1537500" y="546785"/>
                  <a:pt x="1153282" y="584647"/>
                </a:cubicBezTo>
                <a:cubicBezTo>
                  <a:pt x="769064" y="622509"/>
                  <a:pt x="470828" y="609129"/>
                  <a:pt x="0" y="584647"/>
                </a:cubicBezTo>
                <a:cubicBezTo>
                  <a:pt x="6139" y="385716"/>
                  <a:pt x="17526" y="210703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có thường xuyên dùng s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ổ</a:t>
            </a: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không?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820CFF-E3AA-4C9F-AEF0-8E60E4749032}"/>
              </a:ext>
            </a:extLst>
          </p:cNvPr>
          <p:cNvSpPr txBox="1"/>
          <p:nvPr/>
        </p:nvSpPr>
        <p:spPr>
          <a:xfrm>
            <a:off x="4236413" y="2912778"/>
            <a:ext cx="6784012" cy="1076961"/>
          </a:xfrm>
          <a:custGeom>
            <a:avLst/>
            <a:gdLst>
              <a:gd name="connsiteX0" fmla="*/ 0 w 6784012"/>
              <a:gd name="connsiteY0" fmla="*/ 0 h 1076961"/>
              <a:gd name="connsiteX1" fmla="*/ 474881 w 6784012"/>
              <a:gd name="connsiteY1" fmla="*/ 0 h 1076961"/>
              <a:gd name="connsiteX2" fmla="*/ 1085442 w 6784012"/>
              <a:gd name="connsiteY2" fmla="*/ 0 h 1076961"/>
              <a:gd name="connsiteX3" fmla="*/ 1899523 w 6784012"/>
              <a:gd name="connsiteY3" fmla="*/ 0 h 1076961"/>
              <a:gd name="connsiteX4" fmla="*/ 2577925 w 6784012"/>
              <a:gd name="connsiteY4" fmla="*/ 0 h 1076961"/>
              <a:gd name="connsiteX5" fmla="*/ 3052805 w 6784012"/>
              <a:gd name="connsiteY5" fmla="*/ 0 h 1076961"/>
              <a:gd name="connsiteX6" fmla="*/ 3799047 w 6784012"/>
              <a:gd name="connsiteY6" fmla="*/ 0 h 1076961"/>
              <a:gd name="connsiteX7" fmla="*/ 4545288 w 6784012"/>
              <a:gd name="connsiteY7" fmla="*/ 0 h 1076961"/>
              <a:gd name="connsiteX8" fmla="*/ 5155849 w 6784012"/>
              <a:gd name="connsiteY8" fmla="*/ 0 h 1076961"/>
              <a:gd name="connsiteX9" fmla="*/ 5630730 w 6784012"/>
              <a:gd name="connsiteY9" fmla="*/ 0 h 1076961"/>
              <a:gd name="connsiteX10" fmla="*/ 6784012 w 6784012"/>
              <a:gd name="connsiteY10" fmla="*/ 0 h 1076961"/>
              <a:gd name="connsiteX11" fmla="*/ 6784012 w 6784012"/>
              <a:gd name="connsiteY11" fmla="*/ 527711 h 1076961"/>
              <a:gd name="connsiteX12" fmla="*/ 6784012 w 6784012"/>
              <a:gd name="connsiteY12" fmla="*/ 1076961 h 1076961"/>
              <a:gd name="connsiteX13" fmla="*/ 6105611 w 6784012"/>
              <a:gd name="connsiteY13" fmla="*/ 1076961 h 1076961"/>
              <a:gd name="connsiteX14" fmla="*/ 5562890 w 6784012"/>
              <a:gd name="connsiteY14" fmla="*/ 1076961 h 1076961"/>
              <a:gd name="connsiteX15" fmla="*/ 5020169 w 6784012"/>
              <a:gd name="connsiteY15" fmla="*/ 1076961 h 1076961"/>
              <a:gd name="connsiteX16" fmla="*/ 4477448 w 6784012"/>
              <a:gd name="connsiteY16" fmla="*/ 1076961 h 1076961"/>
              <a:gd name="connsiteX17" fmla="*/ 3799047 w 6784012"/>
              <a:gd name="connsiteY17" fmla="*/ 1076961 h 1076961"/>
              <a:gd name="connsiteX18" fmla="*/ 2984965 w 6784012"/>
              <a:gd name="connsiteY18" fmla="*/ 1076961 h 1076961"/>
              <a:gd name="connsiteX19" fmla="*/ 2238724 w 6784012"/>
              <a:gd name="connsiteY19" fmla="*/ 1076961 h 1076961"/>
              <a:gd name="connsiteX20" fmla="*/ 1696003 w 6784012"/>
              <a:gd name="connsiteY20" fmla="*/ 1076961 h 1076961"/>
              <a:gd name="connsiteX21" fmla="*/ 1085442 w 6784012"/>
              <a:gd name="connsiteY21" fmla="*/ 1076961 h 1076961"/>
              <a:gd name="connsiteX22" fmla="*/ 0 w 6784012"/>
              <a:gd name="connsiteY22" fmla="*/ 1076961 h 1076961"/>
              <a:gd name="connsiteX23" fmla="*/ 0 w 6784012"/>
              <a:gd name="connsiteY23" fmla="*/ 516941 h 1076961"/>
              <a:gd name="connsiteX24" fmla="*/ 0 w 6784012"/>
              <a:gd name="connsiteY24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84012" h="1076961" fill="none" extrusionOk="0">
                <a:moveTo>
                  <a:pt x="0" y="0"/>
                </a:moveTo>
                <a:cubicBezTo>
                  <a:pt x="214952" y="-10595"/>
                  <a:pt x="291256" y="-9730"/>
                  <a:pt x="474881" y="0"/>
                </a:cubicBezTo>
                <a:cubicBezTo>
                  <a:pt x="658506" y="9730"/>
                  <a:pt x="869199" y="-2818"/>
                  <a:pt x="1085442" y="0"/>
                </a:cubicBezTo>
                <a:cubicBezTo>
                  <a:pt x="1301685" y="2818"/>
                  <a:pt x="1538908" y="16487"/>
                  <a:pt x="1899523" y="0"/>
                </a:cubicBezTo>
                <a:cubicBezTo>
                  <a:pt x="2260138" y="-16487"/>
                  <a:pt x="2330790" y="-17003"/>
                  <a:pt x="2577925" y="0"/>
                </a:cubicBezTo>
                <a:cubicBezTo>
                  <a:pt x="2825060" y="17003"/>
                  <a:pt x="2956071" y="4355"/>
                  <a:pt x="3052805" y="0"/>
                </a:cubicBezTo>
                <a:cubicBezTo>
                  <a:pt x="3149539" y="-4355"/>
                  <a:pt x="3622548" y="-7617"/>
                  <a:pt x="3799047" y="0"/>
                </a:cubicBezTo>
                <a:cubicBezTo>
                  <a:pt x="3975546" y="7617"/>
                  <a:pt x="4199913" y="-4552"/>
                  <a:pt x="4545288" y="0"/>
                </a:cubicBezTo>
                <a:cubicBezTo>
                  <a:pt x="4890663" y="4552"/>
                  <a:pt x="4935889" y="-7817"/>
                  <a:pt x="5155849" y="0"/>
                </a:cubicBezTo>
                <a:cubicBezTo>
                  <a:pt x="5375809" y="7817"/>
                  <a:pt x="5472374" y="6522"/>
                  <a:pt x="5630730" y="0"/>
                </a:cubicBezTo>
                <a:cubicBezTo>
                  <a:pt x="5789086" y="-6522"/>
                  <a:pt x="6317217" y="1464"/>
                  <a:pt x="6784012" y="0"/>
                </a:cubicBezTo>
                <a:cubicBezTo>
                  <a:pt x="6786363" y="158694"/>
                  <a:pt x="6784486" y="290649"/>
                  <a:pt x="6784012" y="527711"/>
                </a:cubicBezTo>
                <a:cubicBezTo>
                  <a:pt x="6783538" y="764773"/>
                  <a:pt x="6799181" y="885757"/>
                  <a:pt x="6784012" y="1076961"/>
                </a:cubicBezTo>
                <a:cubicBezTo>
                  <a:pt x="6593879" y="1052110"/>
                  <a:pt x="6348740" y="1104333"/>
                  <a:pt x="6105611" y="1076961"/>
                </a:cubicBezTo>
                <a:cubicBezTo>
                  <a:pt x="5862482" y="1049589"/>
                  <a:pt x="5714468" y="1050026"/>
                  <a:pt x="5562890" y="1076961"/>
                </a:cubicBezTo>
                <a:cubicBezTo>
                  <a:pt x="5411312" y="1103896"/>
                  <a:pt x="5220907" y="1061143"/>
                  <a:pt x="5020169" y="1076961"/>
                </a:cubicBezTo>
                <a:cubicBezTo>
                  <a:pt x="4819431" y="1092779"/>
                  <a:pt x="4698332" y="1073985"/>
                  <a:pt x="4477448" y="1076961"/>
                </a:cubicBezTo>
                <a:cubicBezTo>
                  <a:pt x="4256564" y="1079937"/>
                  <a:pt x="3984922" y="1066189"/>
                  <a:pt x="3799047" y="1076961"/>
                </a:cubicBezTo>
                <a:cubicBezTo>
                  <a:pt x="3613172" y="1087733"/>
                  <a:pt x="3152010" y="1044204"/>
                  <a:pt x="2984965" y="1076961"/>
                </a:cubicBezTo>
                <a:cubicBezTo>
                  <a:pt x="2817920" y="1109718"/>
                  <a:pt x="2477224" y="1053557"/>
                  <a:pt x="2238724" y="1076961"/>
                </a:cubicBezTo>
                <a:cubicBezTo>
                  <a:pt x="2000224" y="1100365"/>
                  <a:pt x="1834813" y="1089290"/>
                  <a:pt x="1696003" y="1076961"/>
                </a:cubicBezTo>
                <a:cubicBezTo>
                  <a:pt x="1557193" y="1064632"/>
                  <a:pt x="1229576" y="1049110"/>
                  <a:pt x="1085442" y="1076961"/>
                </a:cubicBezTo>
                <a:cubicBezTo>
                  <a:pt x="941308" y="1104812"/>
                  <a:pt x="280798" y="1096240"/>
                  <a:pt x="0" y="1076961"/>
                </a:cubicBezTo>
                <a:cubicBezTo>
                  <a:pt x="-8881" y="928954"/>
                  <a:pt x="-16054" y="643301"/>
                  <a:pt x="0" y="516941"/>
                </a:cubicBezTo>
                <a:cubicBezTo>
                  <a:pt x="16054" y="390581"/>
                  <a:pt x="-14551" y="111126"/>
                  <a:pt x="0" y="0"/>
                </a:cubicBezTo>
                <a:close/>
              </a:path>
              <a:path w="6784012" h="1076961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67892" y="200228"/>
                  <a:pt x="6796556" y="266257"/>
                  <a:pt x="6784012" y="516941"/>
                </a:cubicBezTo>
                <a:cubicBezTo>
                  <a:pt x="6771468" y="767625"/>
                  <a:pt x="6804426" y="941850"/>
                  <a:pt x="6784012" y="1076961"/>
                </a:cubicBezTo>
                <a:cubicBezTo>
                  <a:pt x="6578281" y="1040726"/>
                  <a:pt x="6295486" y="1078030"/>
                  <a:pt x="5969931" y="1076961"/>
                </a:cubicBezTo>
                <a:cubicBezTo>
                  <a:pt x="5644376" y="1075892"/>
                  <a:pt x="5382692" y="1062317"/>
                  <a:pt x="5223689" y="1076961"/>
                </a:cubicBezTo>
                <a:cubicBezTo>
                  <a:pt x="5064686" y="1091605"/>
                  <a:pt x="4890806" y="1057555"/>
                  <a:pt x="4613128" y="1076961"/>
                </a:cubicBezTo>
                <a:cubicBezTo>
                  <a:pt x="4335450" y="1096367"/>
                  <a:pt x="4162260" y="1116449"/>
                  <a:pt x="3799047" y="1076961"/>
                </a:cubicBezTo>
                <a:cubicBezTo>
                  <a:pt x="3435834" y="1037473"/>
                  <a:pt x="3206609" y="1079194"/>
                  <a:pt x="3052805" y="1076961"/>
                </a:cubicBezTo>
                <a:cubicBezTo>
                  <a:pt x="2899001" y="1074728"/>
                  <a:pt x="2668780" y="1044758"/>
                  <a:pt x="2306564" y="1076961"/>
                </a:cubicBezTo>
                <a:cubicBezTo>
                  <a:pt x="1944348" y="1109164"/>
                  <a:pt x="1876701" y="1039099"/>
                  <a:pt x="1492483" y="1076961"/>
                </a:cubicBezTo>
                <a:cubicBezTo>
                  <a:pt x="1108265" y="1114823"/>
                  <a:pt x="1185088" y="1067191"/>
                  <a:pt x="881922" y="1076961"/>
                </a:cubicBezTo>
                <a:cubicBezTo>
                  <a:pt x="578756" y="1086731"/>
                  <a:pt x="253685" y="1095619"/>
                  <a:pt x="0" y="1076961"/>
                </a:cubicBezTo>
                <a:cubicBezTo>
                  <a:pt x="-24824" y="878514"/>
                  <a:pt x="20320" y="772734"/>
                  <a:pt x="0" y="560020"/>
                </a:cubicBezTo>
                <a:cubicBezTo>
                  <a:pt x="-20320" y="347306"/>
                  <a:pt x="-20834" y="181215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thấy cu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ố</a:t>
            </a: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 sổ có thực sự nhắc mình nhớ những việc cần làm không?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5D0523-E61F-4B71-BE41-19FA8237A786}"/>
              </a:ext>
            </a:extLst>
          </p:cNvPr>
          <p:cNvSpPr txBox="1"/>
          <p:nvPr/>
        </p:nvSpPr>
        <p:spPr>
          <a:xfrm>
            <a:off x="4150688" y="4189128"/>
            <a:ext cx="6784012" cy="1076961"/>
          </a:xfrm>
          <a:custGeom>
            <a:avLst/>
            <a:gdLst>
              <a:gd name="connsiteX0" fmla="*/ 0 w 6784012"/>
              <a:gd name="connsiteY0" fmla="*/ 0 h 1076961"/>
              <a:gd name="connsiteX1" fmla="*/ 474881 w 6784012"/>
              <a:gd name="connsiteY1" fmla="*/ 0 h 1076961"/>
              <a:gd name="connsiteX2" fmla="*/ 1085442 w 6784012"/>
              <a:gd name="connsiteY2" fmla="*/ 0 h 1076961"/>
              <a:gd name="connsiteX3" fmla="*/ 1899523 w 6784012"/>
              <a:gd name="connsiteY3" fmla="*/ 0 h 1076961"/>
              <a:gd name="connsiteX4" fmla="*/ 2577925 w 6784012"/>
              <a:gd name="connsiteY4" fmla="*/ 0 h 1076961"/>
              <a:gd name="connsiteX5" fmla="*/ 3052805 w 6784012"/>
              <a:gd name="connsiteY5" fmla="*/ 0 h 1076961"/>
              <a:gd name="connsiteX6" fmla="*/ 3799047 w 6784012"/>
              <a:gd name="connsiteY6" fmla="*/ 0 h 1076961"/>
              <a:gd name="connsiteX7" fmla="*/ 4545288 w 6784012"/>
              <a:gd name="connsiteY7" fmla="*/ 0 h 1076961"/>
              <a:gd name="connsiteX8" fmla="*/ 5155849 w 6784012"/>
              <a:gd name="connsiteY8" fmla="*/ 0 h 1076961"/>
              <a:gd name="connsiteX9" fmla="*/ 5630730 w 6784012"/>
              <a:gd name="connsiteY9" fmla="*/ 0 h 1076961"/>
              <a:gd name="connsiteX10" fmla="*/ 6784012 w 6784012"/>
              <a:gd name="connsiteY10" fmla="*/ 0 h 1076961"/>
              <a:gd name="connsiteX11" fmla="*/ 6784012 w 6784012"/>
              <a:gd name="connsiteY11" fmla="*/ 527711 h 1076961"/>
              <a:gd name="connsiteX12" fmla="*/ 6784012 w 6784012"/>
              <a:gd name="connsiteY12" fmla="*/ 1076961 h 1076961"/>
              <a:gd name="connsiteX13" fmla="*/ 6105611 w 6784012"/>
              <a:gd name="connsiteY13" fmla="*/ 1076961 h 1076961"/>
              <a:gd name="connsiteX14" fmla="*/ 5562890 w 6784012"/>
              <a:gd name="connsiteY14" fmla="*/ 1076961 h 1076961"/>
              <a:gd name="connsiteX15" fmla="*/ 5020169 w 6784012"/>
              <a:gd name="connsiteY15" fmla="*/ 1076961 h 1076961"/>
              <a:gd name="connsiteX16" fmla="*/ 4477448 w 6784012"/>
              <a:gd name="connsiteY16" fmla="*/ 1076961 h 1076961"/>
              <a:gd name="connsiteX17" fmla="*/ 3799047 w 6784012"/>
              <a:gd name="connsiteY17" fmla="*/ 1076961 h 1076961"/>
              <a:gd name="connsiteX18" fmla="*/ 2984965 w 6784012"/>
              <a:gd name="connsiteY18" fmla="*/ 1076961 h 1076961"/>
              <a:gd name="connsiteX19" fmla="*/ 2238724 w 6784012"/>
              <a:gd name="connsiteY19" fmla="*/ 1076961 h 1076961"/>
              <a:gd name="connsiteX20" fmla="*/ 1696003 w 6784012"/>
              <a:gd name="connsiteY20" fmla="*/ 1076961 h 1076961"/>
              <a:gd name="connsiteX21" fmla="*/ 1085442 w 6784012"/>
              <a:gd name="connsiteY21" fmla="*/ 1076961 h 1076961"/>
              <a:gd name="connsiteX22" fmla="*/ 0 w 6784012"/>
              <a:gd name="connsiteY22" fmla="*/ 1076961 h 1076961"/>
              <a:gd name="connsiteX23" fmla="*/ 0 w 6784012"/>
              <a:gd name="connsiteY23" fmla="*/ 516941 h 1076961"/>
              <a:gd name="connsiteX24" fmla="*/ 0 w 6784012"/>
              <a:gd name="connsiteY24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84012" h="1076961" fill="none" extrusionOk="0">
                <a:moveTo>
                  <a:pt x="0" y="0"/>
                </a:moveTo>
                <a:cubicBezTo>
                  <a:pt x="214952" y="-10595"/>
                  <a:pt x="291256" y="-9730"/>
                  <a:pt x="474881" y="0"/>
                </a:cubicBezTo>
                <a:cubicBezTo>
                  <a:pt x="658506" y="9730"/>
                  <a:pt x="869199" y="-2818"/>
                  <a:pt x="1085442" y="0"/>
                </a:cubicBezTo>
                <a:cubicBezTo>
                  <a:pt x="1301685" y="2818"/>
                  <a:pt x="1538908" y="16487"/>
                  <a:pt x="1899523" y="0"/>
                </a:cubicBezTo>
                <a:cubicBezTo>
                  <a:pt x="2260138" y="-16487"/>
                  <a:pt x="2330790" y="-17003"/>
                  <a:pt x="2577925" y="0"/>
                </a:cubicBezTo>
                <a:cubicBezTo>
                  <a:pt x="2825060" y="17003"/>
                  <a:pt x="2956071" y="4355"/>
                  <a:pt x="3052805" y="0"/>
                </a:cubicBezTo>
                <a:cubicBezTo>
                  <a:pt x="3149539" y="-4355"/>
                  <a:pt x="3622548" y="-7617"/>
                  <a:pt x="3799047" y="0"/>
                </a:cubicBezTo>
                <a:cubicBezTo>
                  <a:pt x="3975546" y="7617"/>
                  <a:pt x="4199913" y="-4552"/>
                  <a:pt x="4545288" y="0"/>
                </a:cubicBezTo>
                <a:cubicBezTo>
                  <a:pt x="4890663" y="4552"/>
                  <a:pt x="4935889" y="-7817"/>
                  <a:pt x="5155849" y="0"/>
                </a:cubicBezTo>
                <a:cubicBezTo>
                  <a:pt x="5375809" y="7817"/>
                  <a:pt x="5472374" y="6522"/>
                  <a:pt x="5630730" y="0"/>
                </a:cubicBezTo>
                <a:cubicBezTo>
                  <a:pt x="5789086" y="-6522"/>
                  <a:pt x="6317217" y="1464"/>
                  <a:pt x="6784012" y="0"/>
                </a:cubicBezTo>
                <a:cubicBezTo>
                  <a:pt x="6786363" y="158694"/>
                  <a:pt x="6784486" y="290649"/>
                  <a:pt x="6784012" y="527711"/>
                </a:cubicBezTo>
                <a:cubicBezTo>
                  <a:pt x="6783538" y="764773"/>
                  <a:pt x="6799181" y="885757"/>
                  <a:pt x="6784012" y="1076961"/>
                </a:cubicBezTo>
                <a:cubicBezTo>
                  <a:pt x="6593879" y="1052110"/>
                  <a:pt x="6348740" y="1104333"/>
                  <a:pt x="6105611" y="1076961"/>
                </a:cubicBezTo>
                <a:cubicBezTo>
                  <a:pt x="5862482" y="1049589"/>
                  <a:pt x="5714468" y="1050026"/>
                  <a:pt x="5562890" y="1076961"/>
                </a:cubicBezTo>
                <a:cubicBezTo>
                  <a:pt x="5411312" y="1103896"/>
                  <a:pt x="5220907" y="1061143"/>
                  <a:pt x="5020169" y="1076961"/>
                </a:cubicBezTo>
                <a:cubicBezTo>
                  <a:pt x="4819431" y="1092779"/>
                  <a:pt x="4698332" y="1073985"/>
                  <a:pt x="4477448" y="1076961"/>
                </a:cubicBezTo>
                <a:cubicBezTo>
                  <a:pt x="4256564" y="1079937"/>
                  <a:pt x="3984922" y="1066189"/>
                  <a:pt x="3799047" y="1076961"/>
                </a:cubicBezTo>
                <a:cubicBezTo>
                  <a:pt x="3613172" y="1087733"/>
                  <a:pt x="3152010" y="1044204"/>
                  <a:pt x="2984965" y="1076961"/>
                </a:cubicBezTo>
                <a:cubicBezTo>
                  <a:pt x="2817920" y="1109718"/>
                  <a:pt x="2477224" y="1053557"/>
                  <a:pt x="2238724" y="1076961"/>
                </a:cubicBezTo>
                <a:cubicBezTo>
                  <a:pt x="2000224" y="1100365"/>
                  <a:pt x="1834813" y="1089290"/>
                  <a:pt x="1696003" y="1076961"/>
                </a:cubicBezTo>
                <a:cubicBezTo>
                  <a:pt x="1557193" y="1064632"/>
                  <a:pt x="1229576" y="1049110"/>
                  <a:pt x="1085442" y="1076961"/>
                </a:cubicBezTo>
                <a:cubicBezTo>
                  <a:pt x="941308" y="1104812"/>
                  <a:pt x="280798" y="1096240"/>
                  <a:pt x="0" y="1076961"/>
                </a:cubicBezTo>
                <a:cubicBezTo>
                  <a:pt x="-8881" y="928954"/>
                  <a:pt x="-16054" y="643301"/>
                  <a:pt x="0" y="516941"/>
                </a:cubicBezTo>
                <a:cubicBezTo>
                  <a:pt x="16054" y="390581"/>
                  <a:pt x="-14551" y="111126"/>
                  <a:pt x="0" y="0"/>
                </a:cubicBezTo>
                <a:close/>
              </a:path>
              <a:path w="6784012" h="1076961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67892" y="200228"/>
                  <a:pt x="6796556" y="266257"/>
                  <a:pt x="6784012" y="516941"/>
                </a:cubicBezTo>
                <a:cubicBezTo>
                  <a:pt x="6771468" y="767625"/>
                  <a:pt x="6804426" y="941850"/>
                  <a:pt x="6784012" y="1076961"/>
                </a:cubicBezTo>
                <a:cubicBezTo>
                  <a:pt x="6578281" y="1040726"/>
                  <a:pt x="6295486" y="1078030"/>
                  <a:pt x="5969931" y="1076961"/>
                </a:cubicBezTo>
                <a:cubicBezTo>
                  <a:pt x="5644376" y="1075892"/>
                  <a:pt x="5382692" y="1062317"/>
                  <a:pt x="5223689" y="1076961"/>
                </a:cubicBezTo>
                <a:cubicBezTo>
                  <a:pt x="5064686" y="1091605"/>
                  <a:pt x="4890806" y="1057555"/>
                  <a:pt x="4613128" y="1076961"/>
                </a:cubicBezTo>
                <a:cubicBezTo>
                  <a:pt x="4335450" y="1096367"/>
                  <a:pt x="4162260" y="1116449"/>
                  <a:pt x="3799047" y="1076961"/>
                </a:cubicBezTo>
                <a:cubicBezTo>
                  <a:pt x="3435834" y="1037473"/>
                  <a:pt x="3206609" y="1079194"/>
                  <a:pt x="3052805" y="1076961"/>
                </a:cubicBezTo>
                <a:cubicBezTo>
                  <a:pt x="2899001" y="1074728"/>
                  <a:pt x="2668780" y="1044758"/>
                  <a:pt x="2306564" y="1076961"/>
                </a:cubicBezTo>
                <a:cubicBezTo>
                  <a:pt x="1944348" y="1109164"/>
                  <a:pt x="1876701" y="1039099"/>
                  <a:pt x="1492483" y="1076961"/>
                </a:cubicBezTo>
                <a:cubicBezTo>
                  <a:pt x="1108265" y="1114823"/>
                  <a:pt x="1185088" y="1067191"/>
                  <a:pt x="881922" y="1076961"/>
                </a:cubicBezTo>
                <a:cubicBezTo>
                  <a:pt x="578756" y="1086731"/>
                  <a:pt x="253685" y="1095619"/>
                  <a:pt x="0" y="1076961"/>
                </a:cubicBezTo>
                <a:cubicBezTo>
                  <a:pt x="-24824" y="878514"/>
                  <a:pt x="20320" y="772734"/>
                  <a:pt x="0" y="560020"/>
                </a:cubicBezTo>
                <a:cubicBezTo>
                  <a:pt x="-20320" y="347306"/>
                  <a:pt x="-20834" y="181215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 có dự định sẽ tiếp tục sử dụng cuốn sổ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này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199" kern="0" dirty="0" err="1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không</a:t>
            </a:r>
            <a:r>
              <a:rPr lang="en-US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C93C7-6B6A-45F9-80B8-E41B5A0693C0}"/>
              </a:ext>
            </a:extLst>
          </p:cNvPr>
          <p:cNvSpPr txBox="1"/>
          <p:nvPr/>
        </p:nvSpPr>
        <p:spPr>
          <a:xfrm>
            <a:off x="4103063" y="5541678"/>
            <a:ext cx="6784012" cy="1076961"/>
          </a:xfrm>
          <a:custGeom>
            <a:avLst/>
            <a:gdLst>
              <a:gd name="connsiteX0" fmla="*/ 0 w 6784012"/>
              <a:gd name="connsiteY0" fmla="*/ 0 h 1076961"/>
              <a:gd name="connsiteX1" fmla="*/ 474881 w 6784012"/>
              <a:gd name="connsiteY1" fmla="*/ 0 h 1076961"/>
              <a:gd name="connsiteX2" fmla="*/ 1085442 w 6784012"/>
              <a:gd name="connsiteY2" fmla="*/ 0 h 1076961"/>
              <a:gd name="connsiteX3" fmla="*/ 1899523 w 6784012"/>
              <a:gd name="connsiteY3" fmla="*/ 0 h 1076961"/>
              <a:gd name="connsiteX4" fmla="*/ 2577925 w 6784012"/>
              <a:gd name="connsiteY4" fmla="*/ 0 h 1076961"/>
              <a:gd name="connsiteX5" fmla="*/ 3052805 w 6784012"/>
              <a:gd name="connsiteY5" fmla="*/ 0 h 1076961"/>
              <a:gd name="connsiteX6" fmla="*/ 3799047 w 6784012"/>
              <a:gd name="connsiteY6" fmla="*/ 0 h 1076961"/>
              <a:gd name="connsiteX7" fmla="*/ 4545288 w 6784012"/>
              <a:gd name="connsiteY7" fmla="*/ 0 h 1076961"/>
              <a:gd name="connsiteX8" fmla="*/ 5155849 w 6784012"/>
              <a:gd name="connsiteY8" fmla="*/ 0 h 1076961"/>
              <a:gd name="connsiteX9" fmla="*/ 5630730 w 6784012"/>
              <a:gd name="connsiteY9" fmla="*/ 0 h 1076961"/>
              <a:gd name="connsiteX10" fmla="*/ 6784012 w 6784012"/>
              <a:gd name="connsiteY10" fmla="*/ 0 h 1076961"/>
              <a:gd name="connsiteX11" fmla="*/ 6784012 w 6784012"/>
              <a:gd name="connsiteY11" fmla="*/ 527711 h 1076961"/>
              <a:gd name="connsiteX12" fmla="*/ 6784012 w 6784012"/>
              <a:gd name="connsiteY12" fmla="*/ 1076961 h 1076961"/>
              <a:gd name="connsiteX13" fmla="*/ 6105611 w 6784012"/>
              <a:gd name="connsiteY13" fmla="*/ 1076961 h 1076961"/>
              <a:gd name="connsiteX14" fmla="*/ 5562890 w 6784012"/>
              <a:gd name="connsiteY14" fmla="*/ 1076961 h 1076961"/>
              <a:gd name="connsiteX15" fmla="*/ 5020169 w 6784012"/>
              <a:gd name="connsiteY15" fmla="*/ 1076961 h 1076961"/>
              <a:gd name="connsiteX16" fmla="*/ 4477448 w 6784012"/>
              <a:gd name="connsiteY16" fmla="*/ 1076961 h 1076961"/>
              <a:gd name="connsiteX17" fmla="*/ 3799047 w 6784012"/>
              <a:gd name="connsiteY17" fmla="*/ 1076961 h 1076961"/>
              <a:gd name="connsiteX18" fmla="*/ 2984965 w 6784012"/>
              <a:gd name="connsiteY18" fmla="*/ 1076961 h 1076961"/>
              <a:gd name="connsiteX19" fmla="*/ 2238724 w 6784012"/>
              <a:gd name="connsiteY19" fmla="*/ 1076961 h 1076961"/>
              <a:gd name="connsiteX20" fmla="*/ 1696003 w 6784012"/>
              <a:gd name="connsiteY20" fmla="*/ 1076961 h 1076961"/>
              <a:gd name="connsiteX21" fmla="*/ 1085442 w 6784012"/>
              <a:gd name="connsiteY21" fmla="*/ 1076961 h 1076961"/>
              <a:gd name="connsiteX22" fmla="*/ 0 w 6784012"/>
              <a:gd name="connsiteY22" fmla="*/ 1076961 h 1076961"/>
              <a:gd name="connsiteX23" fmla="*/ 0 w 6784012"/>
              <a:gd name="connsiteY23" fmla="*/ 516941 h 1076961"/>
              <a:gd name="connsiteX24" fmla="*/ 0 w 6784012"/>
              <a:gd name="connsiteY24" fmla="*/ 0 h 1076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6784012" h="1076961" fill="none" extrusionOk="0">
                <a:moveTo>
                  <a:pt x="0" y="0"/>
                </a:moveTo>
                <a:cubicBezTo>
                  <a:pt x="214952" y="-10595"/>
                  <a:pt x="291256" y="-9730"/>
                  <a:pt x="474881" y="0"/>
                </a:cubicBezTo>
                <a:cubicBezTo>
                  <a:pt x="658506" y="9730"/>
                  <a:pt x="869199" y="-2818"/>
                  <a:pt x="1085442" y="0"/>
                </a:cubicBezTo>
                <a:cubicBezTo>
                  <a:pt x="1301685" y="2818"/>
                  <a:pt x="1538908" y="16487"/>
                  <a:pt x="1899523" y="0"/>
                </a:cubicBezTo>
                <a:cubicBezTo>
                  <a:pt x="2260138" y="-16487"/>
                  <a:pt x="2330790" y="-17003"/>
                  <a:pt x="2577925" y="0"/>
                </a:cubicBezTo>
                <a:cubicBezTo>
                  <a:pt x="2825060" y="17003"/>
                  <a:pt x="2956071" y="4355"/>
                  <a:pt x="3052805" y="0"/>
                </a:cubicBezTo>
                <a:cubicBezTo>
                  <a:pt x="3149539" y="-4355"/>
                  <a:pt x="3622548" y="-7617"/>
                  <a:pt x="3799047" y="0"/>
                </a:cubicBezTo>
                <a:cubicBezTo>
                  <a:pt x="3975546" y="7617"/>
                  <a:pt x="4199913" y="-4552"/>
                  <a:pt x="4545288" y="0"/>
                </a:cubicBezTo>
                <a:cubicBezTo>
                  <a:pt x="4890663" y="4552"/>
                  <a:pt x="4935889" y="-7817"/>
                  <a:pt x="5155849" y="0"/>
                </a:cubicBezTo>
                <a:cubicBezTo>
                  <a:pt x="5375809" y="7817"/>
                  <a:pt x="5472374" y="6522"/>
                  <a:pt x="5630730" y="0"/>
                </a:cubicBezTo>
                <a:cubicBezTo>
                  <a:pt x="5789086" y="-6522"/>
                  <a:pt x="6317217" y="1464"/>
                  <a:pt x="6784012" y="0"/>
                </a:cubicBezTo>
                <a:cubicBezTo>
                  <a:pt x="6786363" y="158694"/>
                  <a:pt x="6784486" y="290649"/>
                  <a:pt x="6784012" y="527711"/>
                </a:cubicBezTo>
                <a:cubicBezTo>
                  <a:pt x="6783538" y="764773"/>
                  <a:pt x="6799181" y="885757"/>
                  <a:pt x="6784012" y="1076961"/>
                </a:cubicBezTo>
                <a:cubicBezTo>
                  <a:pt x="6593879" y="1052110"/>
                  <a:pt x="6348740" y="1104333"/>
                  <a:pt x="6105611" y="1076961"/>
                </a:cubicBezTo>
                <a:cubicBezTo>
                  <a:pt x="5862482" y="1049589"/>
                  <a:pt x="5714468" y="1050026"/>
                  <a:pt x="5562890" y="1076961"/>
                </a:cubicBezTo>
                <a:cubicBezTo>
                  <a:pt x="5411312" y="1103896"/>
                  <a:pt x="5220907" y="1061143"/>
                  <a:pt x="5020169" y="1076961"/>
                </a:cubicBezTo>
                <a:cubicBezTo>
                  <a:pt x="4819431" y="1092779"/>
                  <a:pt x="4698332" y="1073985"/>
                  <a:pt x="4477448" y="1076961"/>
                </a:cubicBezTo>
                <a:cubicBezTo>
                  <a:pt x="4256564" y="1079937"/>
                  <a:pt x="3984922" y="1066189"/>
                  <a:pt x="3799047" y="1076961"/>
                </a:cubicBezTo>
                <a:cubicBezTo>
                  <a:pt x="3613172" y="1087733"/>
                  <a:pt x="3152010" y="1044204"/>
                  <a:pt x="2984965" y="1076961"/>
                </a:cubicBezTo>
                <a:cubicBezTo>
                  <a:pt x="2817920" y="1109718"/>
                  <a:pt x="2477224" y="1053557"/>
                  <a:pt x="2238724" y="1076961"/>
                </a:cubicBezTo>
                <a:cubicBezTo>
                  <a:pt x="2000224" y="1100365"/>
                  <a:pt x="1834813" y="1089290"/>
                  <a:pt x="1696003" y="1076961"/>
                </a:cubicBezTo>
                <a:cubicBezTo>
                  <a:pt x="1557193" y="1064632"/>
                  <a:pt x="1229576" y="1049110"/>
                  <a:pt x="1085442" y="1076961"/>
                </a:cubicBezTo>
                <a:cubicBezTo>
                  <a:pt x="941308" y="1104812"/>
                  <a:pt x="280798" y="1096240"/>
                  <a:pt x="0" y="1076961"/>
                </a:cubicBezTo>
                <a:cubicBezTo>
                  <a:pt x="-8881" y="928954"/>
                  <a:pt x="-16054" y="643301"/>
                  <a:pt x="0" y="516941"/>
                </a:cubicBezTo>
                <a:cubicBezTo>
                  <a:pt x="16054" y="390581"/>
                  <a:pt x="-14551" y="111126"/>
                  <a:pt x="0" y="0"/>
                </a:cubicBezTo>
                <a:close/>
              </a:path>
              <a:path w="6784012" h="1076961" stroke="0" extrusionOk="0">
                <a:moveTo>
                  <a:pt x="0" y="0"/>
                </a:moveTo>
                <a:cubicBezTo>
                  <a:pt x="238339" y="-20393"/>
                  <a:pt x="340564" y="-17112"/>
                  <a:pt x="610561" y="0"/>
                </a:cubicBezTo>
                <a:cubicBezTo>
                  <a:pt x="880558" y="17112"/>
                  <a:pt x="942114" y="-26180"/>
                  <a:pt x="1221122" y="0"/>
                </a:cubicBezTo>
                <a:cubicBezTo>
                  <a:pt x="1500130" y="26180"/>
                  <a:pt x="1630830" y="304"/>
                  <a:pt x="1763843" y="0"/>
                </a:cubicBezTo>
                <a:cubicBezTo>
                  <a:pt x="1896856" y="-304"/>
                  <a:pt x="2101421" y="-13732"/>
                  <a:pt x="2238724" y="0"/>
                </a:cubicBezTo>
                <a:cubicBezTo>
                  <a:pt x="2376027" y="13732"/>
                  <a:pt x="2836338" y="28308"/>
                  <a:pt x="3052805" y="0"/>
                </a:cubicBezTo>
                <a:cubicBezTo>
                  <a:pt x="3269272" y="-28308"/>
                  <a:pt x="3466701" y="1642"/>
                  <a:pt x="3799047" y="0"/>
                </a:cubicBezTo>
                <a:cubicBezTo>
                  <a:pt x="4131393" y="-1642"/>
                  <a:pt x="4257799" y="13612"/>
                  <a:pt x="4409608" y="0"/>
                </a:cubicBezTo>
                <a:cubicBezTo>
                  <a:pt x="4561417" y="-13612"/>
                  <a:pt x="4899497" y="-36817"/>
                  <a:pt x="5155849" y="0"/>
                </a:cubicBezTo>
                <a:cubicBezTo>
                  <a:pt x="5412201" y="36817"/>
                  <a:pt x="5531311" y="-21529"/>
                  <a:pt x="5630730" y="0"/>
                </a:cubicBezTo>
                <a:cubicBezTo>
                  <a:pt x="5730149" y="21529"/>
                  <a:pt x="6499631" y="43184"/>
                  <a:pt x="6784012" y="0"/>
                </a:cubicBezTo>
                <a:cubicBezTo>
                  <a:pt x="6767892" y="200228"/>
                  <a:pt x="6796556" y="266257"/>
                  <a:pt x="6784012" y="516941"/>
                </a:cubicBezTo>
                <a:cubicBezTo>
                  <a:pt x="6771468" y="767625"/>
                  <a:pt x="6804426" y="941850"/>
                  <a:pt x="6784012" y="1076961"/>
                </a:cubicBezTo>
                <a:cubicBezTo>
                  <a:pt x="6578281" y="1040726"/>
                  <a:pt x="6295486" y="1078030"/>
                  <a:pt x="5969931" y="1076961"/>
                </a:cubicBezTo>
                <a:cubicBezTo>
                  <a:pt x="5644376" y="1075892"/>
                  <a:pt x="5382692" y="1062317"/>
                  <a:pt x="5223689" y="1076961"/>
                </a:cubicBezTo>
                <a:cubicBezTo>
                  <a:pt x="5064686" y="1091605"/>
                  <a:pt x="4890806" y="1057555"/>
                  <a:pt x="4613128" y="1076961"/>
                </a:cubicBezTo>
                <a:cubicBezTo>
                  <a:pt x="4335450" y="1096367"/>
                  <a:pt x="4162260" y="1116449"/>
                  <a:pt x="3799047" y="1076961"/>
                </a:cubicBezTo>
                <a:cubicBezTo>
                  <a:pt x="3435834" y="1037473"/>
                  <a:pt x="3206609" y="1079194"/>
                  <a:pt x="3052805" y="1076961"/>
                </a:cubicBezTo>
                <a:cubicBezTo>
                  <a:pt x="2899001" y="1074728"/>
                  <a:pt x="2668780" y="1044758"/>
                  <a:pt x="2306564" y="1076961"/>
                </a:cubicBezTo>
                <a:cubicBezTo>
                  <a:pt x="1944348" y="1109164"/>
                  <a:pt x="1876701" y="1039099"/>
                  <a:pt x="1492483" y="1076961"/>
                </a:cubicBezTo>
                <a:cubicBezTo>
                  <a:pt x="1108265" y="1114823"/>
                  <a:pt x="1185088" y="1067191"/>
                  <a:pt x="881922" y="1076961"/>
                </a:cubicBezTo>
                <a:cubicBezTo>
                  <a:pt x="578756" y="1086731"/>
                  <a:pt x="253685" y="1095619"/>
                  <a:pt x="0" y="1076961"/>
                </a:cubicBezTo>
                <a:cubicBezTo>
                  <a:pt x="-24824" y="878514"/>
                  <a:pt x="20320" y="772734"/>
                  <a:pt x="0" y="560020"/>
                </a:cubicBezTo>
                <a:cubicBezTo>
                  <a:pt x="-20320" y="347306"/>
                  <a:pt x="-20834" y="181215"/>
                  <a:pt x="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402515985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vi-VN" sz="3199" kern="0" dirty="0">
                <a:solidFill>
                  <a:srgbClr val="C0504D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Kể lại kết quả việc mình dùng sổ nhắc việc đem lại?</a:t>
            </a:r>
            <a:endParaRPr lang="en-US" sz="3199" kern="0" dirty="0">
              <a:solidFill>
                <a:srgbClr val="C0504D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06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6">
              <a:lumMod val="75000"/>
            </a:schemeClr>
          </a:fgClr>
          <a:bgClr>
            <a:srgbClr val="FF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形 1">
            <a:extLst>
              <a:ext uri="{FF2B5EF4-FFF2-40B4-BE49-F238E27FC236}">
                <a16:creationId xmlns:a16="http://schemas.microsoft.com/office/drawing/2014/main" id="{C598AD1B-97C3-455F-9992-483F80E584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968" y="628048"/>
            <a:ext cx="9187088" cy="32633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DBFA1303-C92C-4C06-BED6-8C9F896800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49" y="2158853"/>
            <a:ext cx="4262970" cy="4262970"/>
          </a:xfrm>
          <a:prstGeom prst="rect">
            <a:avLst/>
          </a:prstGeom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A36F1D34-5980-4699-8F98-1216BE26C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53"/>
          <a:stretch/>
        </p:blipFill>
        <p:spPr bwMode="auto">
          <a:xfrm flipH="1">
            <a:off x="1942" y="5701021"/>
            <a:ext cx="12188116" cy="1156979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E32AD79-A2EB-425E-82DC-F58849FC9496}"/>
              </a:ext>
            </a:extLst>
          </p:cNvPr>
          <p:cNvSpPr txBox="1"/>
          <p:nvPr/>
        </p:nvSpPr>
        <p:spPr>
          <a:xfrm>
            <a:off x="1704975" y="764086"/>
            <a:ext cx="8048625" cy="2717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defRPr/>
            </a:pPr>
            <a:r>
              <a:rPr lang="en-US" sz="4265" dirty="0" err="1">
                <a:solidFill>
                  <a:srgbClr val="C00000"/>
                </a:solidFill>
              </a:rPr>
              <a:t>Thói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quen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dùng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sổ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nhắc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việc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rất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tốt</a:t>
            </a:r>
            <a:r>
              <a:rPr lang="en-US" sz="4265" dirty="0">
                <a:solidFill>
                  <a:srgbClr val="C00000"/>
                </a:solidFill>
              </a:rPr>
              <a:t>, </a:t>
            </a:r>
            <a:r>
              <a:rPr lang="en-US" sz="4265" dirty="0" err="1">
                <a:solidFill>
                  <a:srgbClr val="C00000"/>
                </a:solidFill>
              </a:rPr>
              <a:t>nó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sẽ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giúp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mình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làm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việc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có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kế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hoạch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và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hắc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nhỏ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mình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không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bị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quên</a:t>
            </a:r>
            <a:r>
              <a:rPr lang="en-US" sz="4265" dirty="0">
                <a:solidFill>
                  <a:srgbClr val="C00000"/>
                </a:solidFill>
              </a:rPr>
              <a:t> hay </a:t>
            </a:r>
            <a:r>
              <a:rPr lang="en-US" sz="4265" dirty="0" err="1">
                <a:solidFill>
                  <a:srgbClr val="C00000"/>
                </a:solidFill>
              </a:rPr>
              <a:t>bỏ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sót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các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việc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cần</a:t>
            </a:r>
            <a:r>
              <a:rPr lang="en-US" sz="4265" dirty="0">
                <a:solidFill>
                  <a:srgbClr val="C00000"/>
                </a:solidFill>
              </a:rPr>
              <a:t> </a:t>
            </a:r>
            <a:r>
              <a:rPr lang="en-US" sz="4265" dirty="0" err="1">
                <a:solidFill>
                  <a:srgbClr val="C00000"/>
                </a:solidFill>
              </a:rPr>
              <a:t>làm</a:t>
            </a:r>
            <a:endParaRPr lang="en-US" sz="4265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40" name="图片 45">
            <a:extLst>
              <a:ext uri="{FF2B5EF4-FFF2-40B4-BE49-F238E27FC236}">
                <a16:creationId xmlns:a16="http://schemas.microsoft.com/office/drawing/2014/main" id="{88B2FEDC-B315-483C-A6FF-64623DDC6B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3909" y="2993976"/>
            <a:ext cx="2019315" cy="326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6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444</Words>
  <Application>Microsoft Office PowerPoint</Application>
  <PresentationFormat>Widescreen</PresentationFormat>
  <Paragraphs>53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Odibee Sans</vt:lpstr>
      <vt:lpstr>Times New Roman</vt:lpstr>
      <vt:lpstr>Office 主题</vt:lpstr>
      <vt:lpstr>5_Office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 Tran</cp:lastModifiedBy>
  <cp:revision>21</cp:revision>
  <dcterms:created xsi:type="dcterms:W3CDTF">2022-09-04T02:28:32Z</dcterms:created>
  <dcterms:modified xsi:type="dcterms:W3CDTF">2024-10-15T06:11:14Z</dcterms:modified>
</cp:coreProperties>
</file>