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693" r:id="rId3"/>
    <p:sldMasterId id="2147483695" r:id="rId4"/>
  </p:sldMasterIdLst>
  <p:notesMasterIdLst>
    <p:notesMasterId r:id="rId19"/>
  </p:notesMasterIdLst>
  <p:sldIdLst>
    <p:sldId id="297" r:id="rId5"/>
    <p:sldId id="259" r:id="rId6"/>
    <p:sldId id="286" r:id="rId7"/>
    <p:sldId id="263" r:id="rId8"/>
    <p:sldId id="318" r:id="rId9"/>
    <p:sldId id="319" r:id="rId10"/>
    <p:sldId id="309" r:id="rId11"/>
    <p:sldId id="310" r:id="rId12"/>
    <p:sldId id="311" r:id="rId13"/>
    <p:sldId id="298" r:id="rId14"/>
    <p:sldId id="313" r:id="rId15"/>
    <p:sldId id="260" r:id="rId16"/>
    <p:sldId id="314" r:id="rId17"/>
    <p:sldId id="31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715"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C546C-C4A1-40B6-A26D-49D18D8074A7}" type="datetimeFigureOut">
              <a:rPr lang="en-US" smtClean="0"/>
              <a:t>15-Oct-24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AA8CB-3075-4E07-82EC-9DADFF70BFB8}" type="slidenum">
              <a:rPr lang="en-US" smtClean="0"/>
              <a:t>‹#›</a:t>
            </a:fld>
            <a:endParaRPr lang="en-US"/>
          </a:p>
        </p:txBody>
      </p:sp>
    </p:spTree>
    <p:extLst>
      <p:ext uri="{BB962C8B-B14F-4D97-AF65-F5344CB8AC3E}">
        <p14:creationId xmlns:p14="http://schemas.microsoft.com/office/powerpoint/2010/main" val="55423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79067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9707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70837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23182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3835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3631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86709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805957"/>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97986570"/>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482893"/>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16271593"/>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11272131"/>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900099530"/>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13052148"/>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24410162"/>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13197899"/>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05249515"/>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0812873"/>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87530958"/>
      </p:ext>
    </p:extLst>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87233145"/>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10" b="1" cap="all"/>
            </a:lvl1pPr>
          </a:lstStyle>
          <a:p>
            <a:r>
              <a:rPr lang="zh-CN" altLang="en-US"/>
              <a:t>单击此处编辑母版标题样式</a:t>
            </a:r>
          </a:p>
        </p:txBody>
      </p:sp>
      <p:sp>
        <p:nvSpPr>
          <p:cNvPr id="3" name="文本占位符 2"/>
          <p:cNvSpPr>
            <a:spLocks noGrp="1"/>
          </p:cNvSpPr>
          <p:nvPr>
            <p:ph type="body" idx="1"/>
          </p:nvPr>
        </p:nvSpPr>
        <p:spPr>
          <a:xfrm>
            <a:off x="963084" y="2906716"/>
            <a:ext cx="10363200" cy="1500187"/>
          </a:xfrm>
        </p:spPr>
        <p:txBody>
          <a:bodyPr anchor="b"/>
          <a:lstStyle>
            <a:lvl1pPr marL="0" indent="0">
              <a:buNone/>
              <a:defRPr sz="2005">
                <a:solidFill>
                  <a:schemeClr val="tx1">
                    <a:tint val="75000"/>
                  </a:schemeClr>
                </a:solidFill>
              </a:defRPr>
            </a:lvl1pPr>
            <a:lvl2pPr marL="458389" indent="0">
              <a:buNone/>
              <a:defRPr sz="1805">
                <a:solidFill>
                  <a:schemeClr val="tx1">
                    <a:tint val="75000"/>
                  </a:schemeClr>
                </a:solidFill>
              </a:defRPr>
            </a:lvl2pPr>
            <a:lvl3pPr marL="916777" indent="0">
              <a:buNone/>
              <a:defRPr sz="1604">
                <a:solidFill>
                  <a:schemeClr val="tx1">
                    <a:tint val="75000"/>
                  </a:schemeClr>
                </a:solidFill>
              </a:defRPr>
            </a:lvl3pPr>
            <a:lvl4pPr marL="1375166" indent="0">
              <a:buNone/>
              <a:defRPr sz="1404">
                <a:solidFill>
                  <a:schemeClr val="tx1">
                    <a:tint val="75000"/>
                  </a:schemeClr>
                </a:solidFill>
              </a:defRPr>
            </a:lvl4pPr>
            <a:lvl5pPr marL="1833555" indent="0">
              <a:buNone/>
              <a:defRPr sz="1404">
                <a:solidFill>
                  <a:schemeClr val="tx1">
                    <a:tint val="75000"/>
                  </a:schemeClr>
                </a:solidFill>
              </a:defRPr>
            </a:lvl5pPr>
            <a:lvl6pPr marL="2291944" indent="0">
              <a:buNone/>
              <a:defRPr sz="1404">
                <a:solidFill>
                  <a:schemeClr val="tx1">
                    <a:tint val="75000"/>
                  </a:schemeClr>
                </a:solidFill>
              </a:defRPr>
            </a:lvl6pPr>
            <a:lvl7pPr marL="2750332" indent="0">
              <a:buNone/>
              <a:defRPr sz="1404">
                <a:solidFill>
                  <a:schemeClr val="tx1">
                    <a:tint val="75000"/>
                  </a:schemeClr>
                </a:solidFill>
              </a:defRPr>
            </a:lvl7pPr>
            <a:lvl8pPr marL="3208721" indent="0">
              <a:buNone/>
              <a:defRPr sz="1404">
                <a:solidFill>
                  <a:schemeClr val="tx1">
                    <a:tint val="75000"/>
                  </a:schemeClr>
                </a:solidFill>
              </a:defRPr>
            </a:lvl8pPr>
            <a:lvl9pPr marL="3667110" indent="0">
              <a:buNone/>
              <a:defRPr sz="1404">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36957029"/>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21586354"/>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2" y="1535113"/>
            <a:ext cx="5386917"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4" name="内容占位符 3"/>
          <p:cNvSpPr>
            <a:spLocks noGrp="1"/>
          </p:cNvSpPr>
          <p:nvPr>
            <p:ph sz="half" idx="2"/>
          </p:nvPr>
        </p:nvSpPr>
        <p:spPr>
          <a:xfrm>
            <a:off x="609602" y="2174875"/>
            <a:ext cx="5386917"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2024/10/15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71334522"/>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2024/10/15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51632821"/>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2024/10/15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35310708"/>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p:spPr>
        <p:txBody>
          <a:bodyPr anchor="b"/>
          <a:lstStyle>
            <a:lvl1pPr algn="l">
              <a:defRPr sz="2005" b="1"/>
            </a:lvl1pPr>
          </a:lstStyle>
          <a:p>
            <a:r>
              <a:rPr lang="zh-CN" altLang="en-US"/>
              <a:t>单击此处编辑母版标题样式</a:t>
            </a:r>
          </a:p>
        </p:txBody>
      </p:sp>
      <p:sp>
        <p:nvSpPr>
          <p:cNvPr id="3" name="内容占位符 2"/>
          <p:cNvSpPr>
            <a:spLocks noGrp="1"/>
          </p:cNvSpPr>
          <p:nvPr>
            <p:ph idx="1"/>
          </p:nvPr>
        </p:nvSpPr>
        <p:spPr>
          <a:xfrm>
            <a:off x="4766735" y="273052"/>
            <a:ext cx="6815667" cy="5853113"/>
          </a:xfrm>
        </p:spPr>
        <p:txBody>
          <a:bodyPr/>
          <a:lstStyle>
            <a:lvl1pPr>
              <a:defRPr sz="3208"/>
            </a:lvl1pPr>
            <a:lvl2pPr>
              <a:defRPr sz="2807"/>
            </a:lvl2pPr>
            <a:lvl3pPr>
              <a:defRPr sz="2406"/>
            </a:lvl3pPr>
            <a:lvl4pPr>
              <a:defRPr sz="2005"/>
            </a:lvl4pPr>
            <a:lvl5pPr>
              <a:defRPr sz="2005"/>
            </a:lvl5pPr>
            <a:lvl6pPr>
              <a:defRPr sz="2005"/>
            </a:lvl6pPr>
            <a:lvl7pPr>
              <a:defRPr sz="2005"/>
            </a:lvl7pPr>
            <a:lvl8pPr>
              <a:defRPr sz="2005"/>
            </a:lvl8pPr>
            <a:lvl9pPr>
              <a:defRPr sz="20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33965167"/>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9" y="4800601"/>
            <a:ext cx="7315200" cy="566738"/>
          </a:xfrm>
        </p:spPr>
        <p:txBody>
          <a:bodyPr anchor="b"/>
          <a:lstStyle>
            <a:lvl1pPr algn="l">
              <a:defRPr sz="2005" b="1"/>
            </a:lvl1pPr>
          </a:lstStyle>
          <a:p>
            <a:r>
              <a:rPr lang="zh-CN" altLang="en-US"/>
              <a:t>单击此处编辑母版标题样式</a:t>
            </a:r>
          </a:p>
        </p:txBody>
      </p:sp>
      <p:sp>
        <p:nvSpPr>
          <p:cNvPr id="3" name="图片占位符 2"/>
          <p:cNvSpPr>
            <a:spLocks noGrp="1"/>
          </p:cNvSpPr>
          <p:nvPr>
            <p:ph type="pic" idx="1"/>
          </p:nvPr>
        </p:nvSpPr>
        <p:spPr>
          <a:xfrm>
            <a:off x="2389719" y="612776"/>
            <a:ext cx="7315200" cy="4114800"/>
          </a:xfrm>
        </p:spPr>
        <p:txBody>
          <a:bodyPr/>
          <a:lstStyle>
            <a:lvl1pPr marL="0" indent="0">
              <a:buNone/>
              <a:defRPr sz="3208"/>
            </a:lvl1pPr>
            <a:lvl2pPr marL="458389" indent="0">
              <a:buNone/>
              <a:defRPr sz="2807"/>
            </a:lvl2pPr>
            <a:lvl3pPr marL="916777" indent="0">
              <a:buNone/>
              <a:defRPr sz="2406"/>
            </a:lvl3pPr>
            <a:lvl4pPr marL="1375166" indent="0">
              <a:buNone/>
              <a:defRPr sz="2005"/>
            </a:lvl4pPr>
            <a:lvl5pPr marL="1833555" indent="0">
              <a:buNone/>
              <a:defRPr sz="2005"/>
            </a:lvl5pPr>
            <a:lvl6pPr marL="2291944" indent="0">
              <a:buNone/>
              <a:defRPr sz="2005"/>
            </a:lvl6pPr>
            <a:lvl7pPr marL="2750332" indent="0">
              <a:buNone/>
              <a:defRPr sz="2005"/>
            </a:lvl7pPr>
            <a:lvl8pPr marL="3208721" indent="0">
              <a:buNone/>
              <a:defRPr sz="2005"/>
            </a:lvl8pPr>
            <a:lvl9pPr marL="3667110" indent="0">
              <a:buNone/>
              <a:defRPr sz="2005"/>
            </a:lvl9pPr>
          </a:lstStyle>
          <a:p>
            <a:endParaRPr lang="zh-CN" altLang="en-US"/>
          </a:p>
        </p:txBody>
      </p:sp>
      <p:sp>
        <p:nvSpPr>
          <p:cNvPr id="4" name="文本占位符 3"/>
          <p:cNvSpPr>
            <a:spLocks noGrp="1"/>
          </p:cNvSpPr>
          <p:nvPr>
            <p:ph type="body" sz="half" idx="2"/>
          </p:nvPr>
        </p:nvSpPr>
        <p:spPr>
          <a:xfrm>
            <a:off x="2389719" y="5367338"/>
            <a:ext cx="7315200" cy="804862"/>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31462540"/>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07864364"/>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73407555"/>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01985464"/>
      </p:ext>
    </p:extLst>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7893549" y="6206376"/>
            <a:ext cx="734944" cy="246221"/>
          </a:xfrm>
          <a:prstGeom prst="rect">
            <a:avLst/>
          </a:prstGeom>
        </p:spPr>
        <p:txBody>
          <a:bodyPr wrap="square">
            <a:spAutoFit/>
          </a:bodyPr>
          <a:lstStyle/>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行业</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www.1ppt.com/hangye/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节日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素材下载：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www.1ppt.com/sucai/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图表下载：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www.1ppt.com/tubiao/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优秀</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www.1ppt.com/powerpoint/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Word</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www.1ppt.com/word/              Excel</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www.1ppt.com/excel/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资料下载：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www.1ppt.com/ziliao/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课件下载：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www.1ppt.com/kejian/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范文下载：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www.1ppt.com/fanwen/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试卷下载：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www.1ppt.com/shiti/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教案下载：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www.1ppt.com/jiaoan/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www.1ppt.com/ziti/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endPar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userDrawn="1"/>
        </p:nvSpPr>
        <p:spPr>
          <a:xfrm>
            <a:off x="0" y="0"/>
            <a:ext cx="12192000" cy="685800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5805445"/>
      </p:ext>
    </p:extLst>
  </p:cSld>
  <p:clrMapOvr>
    <a:overrideClrMapping bg1="lt1" tx1="dk1" bg2="lt2" tx2="dk2" accent1="accent1" accent2="accent2" accent3="accent3" accent4="accent4" accent5="accent5" accent6="accent6" hlink="hlink" folHlink="folHlink"/>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C904D1-EB75-465F-9572-62D9E974F5A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EFB7426-EA51-4882-88CB-6C84D9EE38D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3ABC412-D18D-4349-9010-4DC9DE3DFD8D}"/>
              </a:ext>
            </a:extLst>
          </p:cNvPr>
          <p:cNvSpPr>
            <a:spLocks noGrp="1"/>
          </p:cNvSpPr>
          <p:nvPr>
            <p:ph type="dt" sz="half" idx="10"/>
          </p:nvPr>
        </p:nvSpPr>
        <p:spPr/>
        <p:txBody>
          <a:bodyPr/>
          <a:lstStyle/>
          <a:p>
            <a:fld id="{26C139CA-46CD-4ED7-BF46-1BEA3BCE18DE}" type="datetimeFigureOut">
              <a:rPr lang="zh-CN" altLang="en-US" smtClean="0"/>
              <a:t>2024/10/15</a:t>
            </a:fld>
            <a:endParaRPr lang="zh-CN" altLang="en-US"/>
          </a:p>
        </p:txBody>
      </p:sp>
      <p:sp>
        <p:nvSpPr>
          <p:cNvPr id="5" name="页脚占位符 4">
            <a:extLst>
              <a:ext uri="{FF2B5EF4-FFF2-40B4-BE49-F238E27FC236}">
                <a16:creationId xmlns:a16="http://schemas.microsoft.com/office/drawing/2014/main" id="{D07885D9-F736-40F6-A99B-A77977DC1FF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3548349-CA17-4E6C-977B-F6D67A1BA456}"/>
              </a:ext>
            </a:extLst>
          </p:cNvPr>
          <p:cNvSpPr>
            <a:spLocks noGrp="1"/>
          </p:cNvSpPr>
          <p:nvPr>
            <p:ph type="sldNum" sz="quarter" idx="12"/>
          </p:nvPr>
        </p:nvSpPr>
        <p:spPr/>
        <p:txBody>
          <a:bodyPr/>
          <a:lstStyle/>
          <a:p>
            <a:fld id="{0D81580C-AAF4-4D9D-9549-85DF98CE51D0}" type="slidenum">
              <a:rPr lang="zh-CN" altLang="en-US" smtClean="0"/>
              <a:t>‹#›</a:t>
            </a:fld>
            <a:endParaRPr lang="zh-CN" altLang="en-US"/>
          </a:p>
        </p:txBody>
      </p:sp>
    </p:spTree>
    <p:extLst>
      <p:ext uri="{BB962C8B-B14F-4D97-AF65-F5344CB8AC3E}">
        <p14:creationId xmlns:p14="http://schemas.microsoft.com/office/powerpoint/2010/main" val="1365826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43681091"/>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2024/10/15</a:t>
            </a:fld>
            <a:endParaRPr lang="zh-CN" altLang="en-US"/>
          </a:p>
        </p:txBody>
      </p:sp>
      <p:sp>
        <p:nvSpPr>
          <p:cNvPr id="5" name="页脚占位符 4"/>
          <p:cNvSpPr>
            <a:spLocks noGrp="1"/>
          </p:cNvSpPr>
          <p:nvPr>
            <p:ph type="ftr" sz="quarter" idx="11"/>
          </p:nvPr>
        </p:nvSpPr>
        <p:spPr>
          <a:xfrm>
            <a:off x="4038600" y="6356352"/>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9650010"/>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2024/10/15</a:t>
            </a:fld>
            <a:endParaRPr lang="zh-CN" altLang="en-US"/>
          </a:p>
        </p:txBody>
      </p:sp>
      <p:sp>
        <p:nvSpPr>
          <p:cNvPr id="3" name="页脚占位符 2"/>
          <p:cNvSpPr>
            <a:spLocks noGrp="1"/>
          </p:cNvSpPr>
          <p:nvPr>
            <p:ph type="ftr" sz="quarter" idx="11"/>
          </p:nvPr>
        </p:nvSpPr>
        <p:spPr>
          <a:xfrm>
            <a:off x="4038600" y="6356352"/>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11019326"/>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33875992"/>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703261785"/>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12114768"/>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46856795"/>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41318413"/>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57039840"/>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3"/>
            <a:ext cx="2844800" cy="365125"/>
          </a:xfrm>
          <a:prstGeom prst="rect">
            <a:avLst/>
          </a:prstGeom>
        </p:spPr>
        <p:txBody>
          <a:bodyPr vert="horz" lIns="91440" tIns="45720" rIns="91440" bIns="45720" rtlCol="0" anchor="ctr"/>
          <a:lstStyle>
            <a:lvl1pPr algn="l">
              <a:defRPr sz="1203">
                <a:solidFill>
                  <a:schemeClr val="tx1">
                    <a:tint val="75000"/>
                  </a:schemeClr>
                </a:solidFill>
              </a:defRPr>
            </a:lvl1pPr>
          </a:lstStyle>
          <a:p>
            <a:fld id="{530820CF-B880-4189-942D-D702A7CBA730}" type="datetimeFigureOut">
              <a:rPr lang="zh-CN" altLang="en-US" smtClean="0"/>
              <a:t>2024/10/15</a:t>
            </a:fld>
            <a:endParaRPr lang="zh-CN" altLang="en-US"/>
          </a:p>
        </p:txBody>
      </p:sp>
      <p:sp>
        <p:nvSpPr>
          <p:cNvPr id="5" name="页脚占位符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3">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3">
                <a:solidFill>
                  <a:schemeClr val="tx1">
                    <a:tint val="75000"/>
                  </a:schemeClr>
                </a:solidFill>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630455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ransition spd="slow">
    <p:comb/>
  </p:transition>
  <p:txStyles>
    <p:titleStyle>
      <a:lvl1pPr algn="ctr" defTabSz="916777" rtl="0" eaLnBrk="1" latinLnBrk="0" hangingPunct="1">
        <a:spcBef>
          <a:spcPct val="0"/>
        </a:spcBef>
        <a:buNone/>
        <a:defRPr sz="4411" kern="1200">
          <a:solidFill>
            <a:schemeClr val="tx1"/>
          </a:solidFill>
          <a:latin typeface="+mj-lt"/>
          <a:ea typeface="+mj-ea"/>
          <a:cs typeface="+mj-cs"/>
        </a:defRPr>
      </a:lvl1pPr>
    </p:titleStyle>
    <p:bodyStyle>
      <a:lvl1pPr marL="343792" indent="-343792" algn="l" defTabSz="916777" rtl="0" eaLnBrk="1" latinLnBrk="0" hangingPunct="1">
        <a:spcBef>
          <a:spcPct val="20000"/>
        </a:spcBef>
        <a:buFont typeface="Arial" pitchFamily="34" charset="0"/>
        <a:buChar char="•"/>
        <a:defRPr sz="3208" kern="1200">
          <a:solidFill>
            <a:schemeClr val="tx1"/>
          </a:solidFill>
          <a:latin typeface="+mn-lt"/>
          <a:ea typeface="+mn-ea"/>
          <a:cs typeface="+mn-cs"/>
        </a:defRPr>
      </a:lvl1pPr>
      <a:lvl2pPr marL="744882" indent="-286493" algn="l" defTabSz="916777" rtl="0" eaLnBrk="1" latinLnBrk="0" hangingPunct="1">
        <a:spcBef>
          <a:spcPct val="20000"/>
        </a:spcBef>
        <a:buFont typeface="Arial" pitchFamily="34" charset="0"/>
        <a:buChar char="–"/>
        <a:defRPr sz="2807" kern="1200">
          <a:solidFill>
            <a:schemeClr val="tx1"/>
          </a:solidFill>
          <a:latin typeface="+mn-lt"/>
          <a:ea typeface="+mn-ea"/>
          <a:cs typeface="+mn-cs"/>
        </a:defRPr>
      </a:lvl2pPr>
      <a:lvl3pPr marL="1145972" indent="-229194" algn="l" defTabSz="916777" rtl="0" eaLnBrk="1" latinLnBrk="0" hangingPunct="1">
        <a:spcBef>
          <a:spcPct val="20000"/>
        </a:spcBef>
        <a:buFont typeface="Arial" pitchFamily="34" charset="0"/>
        <a:buChar char="•"/>
        <a:defRPr sz="2406" kern="1200">
          <a:solidFill>
            <a:schemeClr val="tx1"/>
          </a:solidFill>
          <a:latin typeface="+mn-lt"/>
          <a:ea typeface="+mn-ea"/>
          <a:cs typeface="+mn-cs"/>
        </a:defRPr>
      </a:lvl3pPr>
      <a:lvl4pPr marL="1604361"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4pPr>
      <a:lvl5pPr marL="2062749"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5pPr>
      <a:lvl6pPr marL="2521138"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527"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915"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6304"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zh-CN"/>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1"/>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90" y="6356749"/>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defTabSz="866943" fontAlgn="base">
              <a:spcBef>
                <a:spcPct val="0"/>
              </a:spcBef>
              <a:spcAft>
                <a:spcPct val="0"/>
              </a:spcAft>
            </a:pPr>
            <a:fld id="{43A93E93-166D-47F5-9EF1-ACEABE24AEEA}" type="datetimeFigureOut">
              <a:rPr lang="zh-CN" altLang="en-US" smtClean="0">
                <a:solidFill>
                  <a:prstClr val="black">
                    <a:tint val="75000"/>
                  </a:prstClr>
                </a:solidFill>
              </a:rPr>
              <a:pPr defTabSz="866943" fontAlgn="base">
                <a:spcBef>
                  <a:spcPct val="0"/>
                </a:spcBef>
                <a:spcAft>
                  <a:spcPct val="0"/>
                </a:spcAft>
              </a:pPr>
              <a:t>2024/10/15</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13" y="6356749"/>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defTabSz="866943"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167" y="6356749"/>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defTabSz="866943" fontAlgn="base">
              <a:spcBef>
                <a:spcPct val="0"/>
              </a:spcBef>
              <a:spcAft>
                <a:spcPct val="0"/>
              </a:spcAft>
            </a:pPr>
            <a:fld id="{118D5ACA-62CA-46DB-AD6B-12EDD6D51A23}" type="slidenum">
              <a:rPr lang="zh-CN" altLang="en-US" smtClean="0">
                <a:solidFill>
                  <a:prstClr val="black">
                    <a:tint val="75000"/>
                  </a:prstClr>
                </a:solidFill>
              </a:rPr>
              <a:pPr defTabSz="866943"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1082030286"/>
      </p:ext>
    </p:extLst>
  </p:cSld>
  <p:clrMap bg1="lt1" tx1="dk1" bg2="lt2" tx2="dk2" accent1="accent1" accent2="accent2" accent3="accent3" accent4="accent4" accent5="accent5" accent6="accent6" hlink="hlink" folHlink="folHlink"/>
  <p:sldLayoutIdLst>
    <p:sldLayoutId id="2147483691" r:id="rId1"/>
    <p:sldLayoutId id="2147483698" r:id="rId2"/>
  </p:sldLayoutIdLst>
  <p:transition spd="slow">
    <p:comb/>
  </p:transition>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2024/10/15</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95121823"/>
      </p:ext>
    </p:extLst>
  </p:cSld>
  <p:clrMap bg1="lt1" tx1="dk1" bg2="lt2" tx2="dk2" accent1="accent1" accent2="accent2" accent3="accent3" accent4="accent4" accent5="accent5" accent6="accent6" hlink="hlink" folHlink="folHlink"/>
  <p:sldLayoutIdLst>
    <p:sldLayoutId id="2147483694" r:id="rId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403bc8957f52b6a846edee4c8bcefb3b"/>
          <p:cNvPicPr>
            <a:picLocks noChangeAspect="1"/>
          </p:cNvPicPr>
          <p:nvPr userDrawn="1"/>
        </p:nvPicPr>
        <p:blipFill>
          <a:blip r:embed="rId4"/>
          <a:srcRect l="175" t="7976" r="26157" b="73624"/>
          <a:stretch>
            <a:fillRect/>
          </a:stretch>
        </p:blipFill>
        <p:spPr>
          <a:xfrm flipH="1">
            <a:off x="-56514" y="-109220"/>
            <a:ext cx="12305665" cy="1455420"/>
          </a:xfrm>
          <a:prstGeom prst="rect">
            <a:avLst/>
          </a:prstGeom>
        </p:spPr>
      </p:pic>
    </p:spTree>
    <p:extLst>
      <p:ext uri="{BB962C8B-B14F-4D97-AF65-F5344CB8AC3E}">
        <p14:creationId xmlns:p14="http://schemas.microsoft.com/office/powerpoint/2010/main" val="95336448"/>
      </p:ext>
    </p:extLst>
  </p:cSld>
  <p:clrMap bg1="lt1" tx1="dk1" bg2="lt2" tx2="dk2" accent1="accent1" accent2="accent2" accent3="accent3" accent4="accent4" accent5="accent5" accent6="accent6" hlink="hlink" folHlink="folHlink"/>
  <p:sldLayoutIdLst>
    <p:sldLayoutId id="2147483696" r:id="rId1"/>
    <p:sldLayoutId id="2147483697" r:id="rId2"/>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3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4.xml"/><Relationship Id="rId1" Type="http://schemas.openxmlformats.org/officeDocument/2006/relationships/themeOverride" Target="../theme/themeOverride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4.xml"/><Relationship Id="rId1" Type="http://schemas.openxmlformats.org/officeDocument/2006/relationships/themeOverride" Target="../theme/themeOverride3.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7.xml"/><Relationship Id="rId7" Type="http://schemas.openxmlformats.org/officeDocument/2006/relationships/image" Target="../media/image24.png"/><Relationship Id="rId2" Type="http://schemas.openxmlformats.org/officeDocument/2006/relationships/slideLayout" Target="../slideLayouts/slideLayout32.xml"/><Relationship Id="rId1" Type="http://schemas.openxmlformats.org/officeDocument/2006/relationships/themeOverride" Target="../theme/themeOverride4.xml"/><Relationship Id="rId6" Type="http://schemas.openxmlformats.org/officeDocument/2006/relationships/image" Target="../media/image23.emf"/><Relationship Id="rId5" Type="http://schemas.openxmlformats.org/officeDocument/2006/relationships/image" Target="../media/image16.emf"/><Relationship Id="rId10" Type="http://schemas.microsoft.com/office/2007/relationships/hdphoto" Target="../media/hdphoto3.wdp"/><Relationship Id="rId4" Type="http://schemas.openxmlformats.org/officeDocument/2006/relationships/image" Target="../media/image2.jpe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1.wav"/><Relationship Id="rId7" Type="http://schemas.microsoft.com/office/2007/relationships/hdphoto" Target="../media/hdphoto4.wdp"/><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microsoft.com/office/2007/relationships/hdphoto" Target="../media/hdphoto5.wdp"/></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32.xml"/><Relationship Id="rId1" Type="http://schemas.openxmlformats.org/officeDocument/2006/relationships/themeOverride" Target="../theme/themeOverride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6.emf"/><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7.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4.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22A899E-F732-49C7-974E-288A7F9C426A}"/>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a16="http://schemas.microsoft.com/office/drawing/2014/main" id="{142ADDD6-ACD4-4895-A9F3-9D106EDB5FE8}"/>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a16="http://schemas.microsoft.com/office/drawing/2014/main" id="{1A83E212-C043-4658-A29C-A64BC707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a16="http://schemas.microsoft.com/office/drawing/2014/main" id="{0846D8D6-ED81-4F56-8DAC-2E8FC85A3ABA}"/>
              </a:ext>
            </a:extLst>
          </p:cNvPr>
          <p:cNvSpPr>
            <a:spLocks noChangeArrowheads="1"/>
          </p:cNvSpPr>
          <p:nvPr/>
        </p:nvSpPr>
        <p:spPr bwMode="auto">
          <a:xfrm>
            <a:off x="2184400" y="726017"/>
            <a:ext cx="8229600" cy="457200"/>
          </a:xfrm>
          <a:prstGeom prst="rect">
            <a:avLst/>
          </a:prstGeom>
          <a:noFill/>
          <a:ln>
            <a:noFill/>
          </a:ln>
          <a:effectLst/>
        </p:spPr>
        <p:txBody>
          <a:bodyPr lIns="60942" tIns="30471" rIns="60942" bIns="30471"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a16="http://schemas.microsoft.com/office/drawing/2014/main" id="{143C850F-424F-4A0B-8457-74F3BD432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447117" y="1392771"/>
            <a:ext cx="3886200" cy="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a16="http://schemas.microsoft.com/office/drawing/2014/main" id="{6A4267AB-C1E8-44F5-A40D-7F516E851D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33400" y="3600455"/>
            <a:ext cx="762000" cy="28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a16="http://schemas.microsoft.com/office/drawing/2014/main" id="{E1AE52F6-FF60-424D-8C71-BA2B6E88D4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77433" y="5039784"/>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a16="http://schemas.microsoft.com/office/drawing/2014/main" id="{05E9EBFE-5FE0-4BBC-AB00-23A7277B7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6784" y="3581404"/>
            <a:ext cx="449580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D477B5F-D95F-4CBA-8D96-181E3CDCC1A3}"/>
              </a:ext>
            </a:extLst>
          </p:cNvPr>
          <p:cNvSpPr/>
          <p:nvPr/>
        </p:nvSpPr>
        <p:spPr>
          <a:xfrm>
            <a:off x="2096563" y="3241257"/>
            <a:ext cx="7715251" cy="2924175"/>
          </a:xfrm>
          <a:prstGeom prst="rect">
            <a:avLst/>
          </a:prstGeom>
          <a:noFill/>
        </p:spPr>
        <p:txBody>
          <a:bodyPr spcFirstLastPara="1" wrap="none" lIns="60942" tIns="30471" rIns="60942" bIns="30471" numCol="1">
            <a:prstTxWarp prst="textArchUp">
              <a:avLst>
                <a:gd name="adj" fmla="val 10750156"/>
              </a:avLst>
            </a:prstTxWarp>
            <a:spAutoFit/>
          </a:bodyPr>
          <a:lstStyle/>
          <a:p>
            <a:pPr algn="ctr" eaLnBrk="1" hangingPunct="1">
              <a:spcBef>
                <a:spcPct val="50000"/>
              </a:spcBef>
              <a:defRPr/>
            </a:pP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400" b="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a16="http://schemas.microsoft.com/office/drawing/2014/main" id="{3953716A-5B81-49EF-A8B8-5DCE40B011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9184" y="524934"/>
            <a:ext cx="1310216" cy="134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id="{72EC1933-48CA-4E8F-85C1-E9F521588E2F}"/>
              </a:ext>
            </a:extLst>
          </p:cNvPr>
          <p:cNvSpPr/>
          <p:nvPr/>
        </p:nvSpPr>
        <p:spPr>
          <a:xfrm>
            <a:off x="2404965" y="4952475"/>
            <a:ext cx="7382096" cy="1107969"/>
          </a:xfrm>
          <a:prstGeom prst="rect">
            <a:avLst/>
          </a:prstGeom>
          <a:noFill/>
        </p:spPr>
        <p:txBody>
          <a:bodyPr wrap="none" lIns="91413" tIns="45707" rIns="91413" bIns="45707">
            <a:spAutoFit/>
          </a:bodyPr>
          <a:lstStyle/>
          <a:p>
            <a:pPr algn="ctr">
              <a:defRPr/>
            </a:pPr>
            <a:r>
              <a:rPr lang="en-US" sz="66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a:t>
            </a:r>
            <a:r>
              <a:rPr lang="en-US" sz="66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 TIẾNG VIỆT</a:t>
            </a:r>
            <a:endParaRPr lang="vi-VN" sz="66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873192"/>
            <a:ext cx="11669120" cy="4718108"/>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6218C91-7BE3-4500-BBF6-8D445C1A8D5B}"/>
              </a:ext>
            </a:extLst>
          </p:cNvPr>
          <p:cNvSpPr txBox="1"/>
          <p:nvPr/>
        </p:nvSpPr>
        <p:spPr>
          <a:xfrm>
            <a:off x="676274" y="2378017"/>
            <a:ext cx="10629901"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Mẹ là người mà em yêu quý nhất trong nhà. Mẹ em là bác sĩ. Ngoài những lúc làm việc tại bệnh viện, mẹ luôn dành thời gian để chăm sóc cho gia đình. Mẹ nấu cơm, dọn dẹp nhà cửa và giặt quần áo. Mẹ em nấu ăn rất ngon. Món nào em thích mẹ cũng có thể làm được. Em rất thương mẹ vì công việc của mẹ rất bận rộn. Em sẽ làm việc nhà giúp mẹ nhiều hơn để mẹ đỡ vất vả</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66344056"/>
      </p:ext>
    </p:extLst>
  </p:cSld>
  <p:clrMapOvr>
    <a:masterClrMapping/>
  </p:clrMapOvr>
  <p:transition spd="slow">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504950"/>
            <a:ext cx="11669120" cy="535305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6218C91-7BE3-4500-BBF6-8D445C1A8D5B}"/>
              </a:ext>
            </a:extLst>
          </p:cNvPr>
          <p:cNvSpPr txBox="1"/>
          <p:nvPr/>
        </p:nvSpPr>
        <p:spPr>
          <a:xfrm>
            <a:off x="676274" y="2378017"/>
            <a:ext cx="10629901"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 trai của em tên là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Tuấn</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14 tuổi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 có nước da ngăm đen, mái tóc cắt ngắn, cặp mắt to và sáng. Nhờ nỗ lực không ngừng trong học tập nên anh luôn đạt danh hiệu học sinh giỏi toàn diện. Anh từng chia sẻ với em ước mơ trở thành một thuyền trưởng tàu viễn dương, được khám phá những chân trời mới. Anh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Tuấn</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rất ngăn nắp. Bàn học của anh lúc nào cũng gọn gang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rất yêu quý anh, người anh trai gương mẫu và vô cùng thông minh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59565487"/>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l="34040" t="830" r="26" b="19244"/>
          <a:stretch>
            <a:fillRect/>
          </a:stretch>
        </p:blipFill>
        <p:spPr>
          <a:xfrm>
            <a:off x="-9525" y="-13970"/>
            <a:ext cx="12239625" cy="6874510"/>
          </a:xfrm>
          <a:prstGeom prst="rect">
            <a:avLst/>
          </a:prstGeom>
        </p:spPr>
      </p:pic>
      <p:pic>
        <p:nvPicPr>
          <p:cNvPr id="9" name="Picture 8">
            <a:extLst>
              <a:ext uri="{FF2B5EF4-FFF2-40B4-BE49-F238E27FC236}">
                <a16:creationId xmlns:a16="http://schemas.microsoft.com/office/drawing/2014/main" id="{57C92C81-00E7-4C77-9D76-60CFA0D6AF90}"/>
              </a:ext>
            </a:extLst>
          </p:cNvPr>
          <p:cNvPicPr>
            <a:picLocks noChangeAspect="1"/>
          </p:cNvPicPr>
          <p:nvPr/>
        </p:nvPicPr>
        <p:blipFill>
          <a:blip r:embed="rId5"/>
          <a:stretch>
            <a:fillRect/>
          </a:stretch>
        </p:blipFill>
        <p:spPr>
          <a:xfrm>
            <a:off x="2505238" y="3499736"/>
            <a:ext cx="2439123" cy="3116353"/>
          </a:xfrm>
          <a:prstGeom prst="rect">
            <a:avLst/>
          </a:prstGeom>
        </p:spPr>
      </p:pic>
      <p:pic>
        <p:nvPicPr>
          <p:cNvPr id="10" name="Picture 9">
            <a:extLst>
              <a:ext uri="{FF2B5EF4-FFF2-40B4-BE49-F238E27FC236}">
                <a16:creationId xmlns:a16="http://schemas.microsoft.com/office/drawing/2014/main" id="{279E0F39-842E-4C9B-8EB6-6F6B17B4E27B}"/>
              </a:ext>
            </a:extLst>
          </p:cNvPr>
          <p:cNvPicPr>
            <a:picLocks noChangeAspect="1"/>
          </p:cNvPicPr>
          <p:nvPr/>
        </p:nvPicPr>
        <p:blipFill>
          <a:blip r:embed="rId6"/>
          <a:stretch>
            <a:fillRect/>
          </a:stretch>
        </p:blipFill>
        <p:spPr>
          <a:xfrm>
            <a:off x="272127" y="3415689"/>
            <a:ext cx="2233109" cy="3225918"/>
          </a:xfrm>
          <a:prstGeom prst="rect">
            <a:avLst/>
          </a:prstGeom>
        </p:spPr>
      </p:pic>
      <p:sp>
        <p:nvSpPr>
          <p:cNvPr id="11" name="五边形 3">
            <a:extLst>
              <a:ext uri="{FF2B5EF4-FFF2-40B4-BE49-F238E27FC236}">
                <a16:creationId xmlns:a16="http://schemas.microsoft.com/office/drawing/2014/main" id="{DA63431A-AAC1-44DB-B68D-64E8BF40B61B}"/>
              </a:ext>
            </a:extLst>
          </p:cNvPr>
          <p:cNvSpPr/>
          <p:nvPr/>
        </p:nvSpPr>
        <p:spPr>
          <a:xfrm flipH="1">
            <a:off x="3708648" y="539949"/>
            <a:ext cx="7453065" cy="2088232"/>
          </a:xfrm>
          <a:prstGeom prst="homePlate">
            <a:avLst>
              <a:gd name="adj" fmla="val 27033"/>
            </a:avLst>
          </a:prstGeom>
          <a:solidFill>
            <a:sysClr val="window" lastClr="FFFFFF"/>
          </a:solidFill>
          <a:ln w="25400" cap="flat" cmpd="sng" algn="ctr">
            <a:solidFill>
              <a:srgbClr val="4BACC6">
                <a:lumMod val="75000"/>
              </a:srgbClr>
            </a:solidFill>
            <a:prstDash val="solid"/>
          </a:ln>
          <a:effectLst>
            <a:glow rad="228600">
              <a:srgbClr val="4F81BD">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2" name="椭圆 4">
            <a:extLst>
              <a:ext uri="{FF2B5EF4-FFF2-40B4-BE49-F238E27FC236}">
                <a16:creationId xmlns:a16="http://schemas.microsoft.com/office/drawing/2014/main" id="{D72BB1CF-CB2A-4B21-8DDD-A50F04DEA3D7}"/>
              </a:ext>
            </a:extLst>
          </p:cNvPr>
          <p:cNvSpPr/>
          <p:nvPr/>
        </p:nvSpPr>
        <p:spPr>
          <a:xfrm>
            <a:off x="4062934" y="1052504"/>
            <a:ext cx="879842" cy="879842"/>
          </a:xfrm>
          <a:prstGeom prst="ellipse">
            <a:avLst/>
          </a:prstGeom>
          <a:solidFill>
            <a:srgbClr val="4BACC6">
              <a:lumMod val="75000"/>
            </a:srgbClr>
          </a:solidFill>
          <a:ln w="38100" cap="flat" cmpd="sng" algn="ctr">
            <a:solidFill>
              <a:sysClr val="window" lastClr="FFFFFF"/>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TextBox 12">
            <a:extLst>
              <a:ext uri="{FF2B5EF4-FFF2-40B4-BE49-F238E27FC236}">
                <a16:creationId xmlns:a16="http://schemas.microsoft.com/office/drawing/2014/main" id="{FC93C82A-C05A-49C6-88E6-4F2DF4535879}"/>
              </a:ext>
            </a:extLst>
          </p:cNvPr>
          <p:cNvSpPr txBox="1"/>
          <p:nvPr/>
        </p:nvSpPr>
        <p:spPr>
          <a:xfrm flipH="1">
            <a:off x="4140698" y="1187607"/>
            <a:ext cx="10785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Microsoft YaHei"/>
                <a:cs typeface="+mn-cs"/>
              </a:rPr>
              <a:t>02</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Microsoft YaHei"/>
              <a:cs typeface="+mn-cs"/>
            </a:endParaRPr>
          </a:p>
        </p:txBody>
      </p:sp>
      <p:sp>
        <p:nvSpPr>
          <p:cNvPr id="14" name="TextBox 13">
            <a:extLst>
              <a:ext uri="{FF2B5EF4-FFF2-40B4-BE49-F238E27FC236}">
                <a16:creationId xmlns:a16="http://schemas.microsoft.com/office/drawing/2014/main" id="{53ECC4BF-232A-45A0-A057-CC275D9D6C72}"/>
              </a:ext>
            </a:extLst>
          </p:cNvPr>
          <p:cNvSpPr txBox="1"/>
          <p:nvPr/>
        </p:nvSpPr>
        <p:spPr>
          <a:xfrm>
            <a:off x="8893224" y="8015895"/>
            <a:ext cx="5973110"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icrosoft YaHei"/>
                <a:cs typeface="+mn-cs"/>
              </a:rPr>
              <a:t>Nhà diễn giả thông thái</a:t>
            </a:r>
          </a:p>
        </p:txBody>
      </p:sp>
      <p:sp>
        <p:nvSpPr>
          <p:cNvPr id="15" name="TextBox 14">
            <a:extLst>
              <a:ext uri="{FF2B5EF4-FFF2-40B4-BE49-F238E27FC236}">
                <a16:creationId xmlns:a16="http://schemas.microsoft.com/office/drawing/2014/main" id="{4C5A2F2B-2224-4F6E-BF57-BA8210B5D07D}"/>
              </a:ext>
            </a:extLst>
          </p:cNvPr>
          <p:cNvSpPr txBox="1"/>
          <p:nvPr/>
        </p:nvSpPr>
        <p:spPr>
          <a:xfrm>
            <a:off x="8893224" y="8015894"/>
            <a:ext cx="5973110"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a:ln>
                  <a:noFill/>
                </a:ln>
                <a:solidFill>
                  <a:srgbClr val="F68D36"/>
                </a:solidFill>
                <a:effectLst/>
                <a:uLnTx/>
                <a:uFillTx/>
                <a:latin typeface="MTD Anydore" panose="02000500000000000000" pitchFamily="50" charset="0"/>
                <a:ea typeface="Microsoft YaHei"/>
                <a:cs typeface="+mn-cs"/>
              </a:rPr>
              <a:t>Nhà diễn giả thông thái</a:t>
            </a:r>
          </a:p>
        </p:txBody>
      </p:sp>
      <p:pic>
        <p:nvPicPr>
          <p:cNvPr id="16" name="Picture 15" descr="A picture containing text&#10;&#10;Description automatically generated">
            <a:extLst>
              <a:ext uri="{FF2B5EF4-FFF2-40B4-BE49-F238E27FC236}">
                <a16:creationId xmlns:a16="http://schemas.microsoft.com/office/drawing/2014/main" id="{DDA30AB8-8E9C-458A-8281-C1CF3071C1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5943" y="975392"/>
            <a:ext cx="6619766" cy="1548953"/>
          </a:xfrm>
          <a:prstGeom prst="rect">
            <a:avLst/>
          </a:prstGeom>
        </p:spPr>
      </p:pic>
      <p:pic>
        <p:nvPicPr>
          <p:cNvPr id="17" name="Picture 16" descr="A picture containing light&#10;&#10;Description automatically generated">
            <a:extLst>
              <a:ext uri="{FF2B5EF4-FFF2-40B4-BE49-F238E27FC236}">
                <a16:creationId xmlns:a16="http://schemas.microsoft.com/office/drawing/2014/main" id="{87D1A2AD-56D7-4CDF-8692-49A9EF38E18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085408">
            <a:off x="3483772" y="5350964"/>
            <a:ext cx="1773597" cy="1224697"/>
          </a:xfrm>
          <a:prstGeom prst="rect">
            <a:avLst/>
          </a:prstGeom>
        </p:spPr>
      </p:pic>
      <p:pic>
        <p:nvPicPr>
          <p:cNvPr id="18" name="Picture 17" descr="A picture containing light&#10;&#10;Description automatically generated">
            <a:extLst>
              <a:ext uri="{FF2B5EF4-FFF2-40B4-BE49-F238E27FC236}">
                <a16:creationId xmlns:a16="http://schemas.microsoft.com/office/drawing/2014/main" id="{2F92C2CA-B62C-4A37-8081-F005466005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90575">
            <a:off x="-88834" y="5311154"/>
            <a:ext cx="1773597" cy="1224697"/>
          </a:xfrm>
          <a:prstGeom prst="rect">
            <a:avLst/>
          </a:prstGeom>
        </p:spPr>
      </p:pic>
      <p:pic>
        <p:nvPicPr>
          <p:cNvPr id="19" name="Picture 18">
            <a:extLst>
              <a:ext uri="{FF2B5EF4-FFF2-40B4-BE49-F238E27FC236}">
                <a16:creationId xmlns:a16="http://schemas.microsoft.com/office/drawing/2014/main" id="{8138FF89-F211-495D-9CD4-B0A14E3535CF}"/>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50000"/>
                    </a14:imgEffect>
                    <a14:imgEffect>
                      <a14:saturation sat="200000"/>
                    </a14:imgEffect>
                  </a14:imgLayer>
                </a14:imgProps>
              </a:ext>
            </a:extLst>
          </a:blip>
          <a:srcRect l="9287"/>
          <a:stretch/>
        </p:blipFill>
        <p:spPr>
          <a:xfrm>
            <a:off x="8463526" y="3837005"/>
            <a:ext cx="3766574" cy="3023537"/>
          </a:xfrm>
          <a:prstGeom prst="rect">
            <a:avLst/>
          </a:prstGeom>
          <a:ln>
            <a:noFill/>
          </a:ln>
          <a:effectLst>
            <a:softEdge rad="112500"/>
          </a:effectLst>
        </p:spPr>
      </p:pic>
    </p:spTree>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66000">
                                          <p:cBhvr additive="base">
                                            <p:cTn id="11" dur="500" fill="hold"/>
                                            <p:tgtEl>
                                              <p:spTgt spid="12"/>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66000">
                                          <p:cBhvr additive="base">
                                            <p:cTn id="15" dur="500" fill="hold"/>
                                            <p:tgtEl>
                                              <p:spTgt spid="13"/>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14:presetBounceEnd="66000">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14:bounceEnd="66000">
                                          <p:cBhvr additive="base">
                                            <p:cTn id="19"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14:presetBounceEnd="66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66000">
                                          <p:cBhvr additive="base">
                                            <p:cTn id="23" dur="500" fill="hold"/>
                                            <p:tgtEl>
                                              <p:spTgt spid="10"/>
                                            </p:tgtEl>
                                            <p:attrNameLst>
                                              <p:attrName>ppt_x</p:attrName>
                                            </p:attrNameLst>
                                          </p:cBhvr>
                                          <p:tavLst>
                                            <p:tav tm="0">
                                              <p:val>
                                                <p:strVal val="0-#ppt_w/2"/>
                                              </p:val>
                                            </p:tav>
                                            <p:tav tm="100000">
                                              <p:val>
                                                <p:strVal val="#ppt_x"/>
                                              </p:val>
                                            </p:tav>
                                          </p:tavLst>
                                        </p:anim>
                                        <p:anim calcmode="lin" valueType="num" p14:bounceEnd="66000">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14:presetBounceEnd="66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66000">
                                          <p:cBhvr additive="base">
                                            <p:cTn id="27" dur="500" fill="hold"/>
                                            <p:tgtEl>
                                              <p:spTgt spid="16"/>
                                            </p:tgtEl>
                                            <p:attrNameLst>
                                              <p:attrName>ppt_x</p:attrName>
                                            </p:attrNameLst>
                                          </p:cBhvr>
                                          <p:tavLst>
                                            <p:tav tm="0">
                                              <p:val>
                                                <p:strVal val="1+#ppt_w/2"/>
                                              </p:val>
                                            </p:tav>
                                            <p:tav tm="100000">
                                              <p:val>
                                                <p:strVal val="#ppt_x"/>
                                              </p:val>
                                            </p:tav>
                                          </p:tavLst>
                                        </p:anim>
                                        <p:anim calcmode="lin" valueType="num" p14:bounceEnd="66000">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6" fill="hold" nodeType="withEffect" p14:presetBounceEnd="66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66000">
                                          <p:cBhvr additive="base">
                                            <p:cTn id="31" dur="500" fill="hold"/>
                                            <p:tgtEl>
                                              <p:spTgt spid="17"/>
                                            </p:tgtEl>
                                            <p:attrNameLst>
                                              <p:attrName>ppt_x</p:attrName>
                                            </p:attrNameLst>
                                          </p:cBhvr>
                                          <p:tavLst>
                                            <p:tav tm="0">
                                              <p:val>
                                                <p:strVal val="1+#ppt_w/2"/>
                                              </p:val>
                                            </p:tav>
                                            <p:tav tm="100000">
                                              <p:val>
                                                <p:strVal val="#ppt_x"/>
                                              </p:val>
                                            </p:tav>
                                          </p:tavLst>
                                        </p:anim>
                                        <p:anim calcmode="lin" valueType="num" p14:bounceEnd="66000">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14:presetBounceEnd="66000">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14:bounceEnd="66000">
                                          <p:cBhvr additive="base">
                                            <p:cTn id="35" dur="500" fill="hold"/>
                                            <p:tgtEl>
                                              <p:spTgt spid="18"/>
                                            </p:tgtEl>
                                            <p:attrNameLst>
                                              <p:attrName>ppt_x</p:attrName>
                                            </p:attrNameLst>
                                          </p:cBhvr>
                                          <p:tavLst>
                                            <p:tav tm="0">
                                              <p:val>
                                                <p:strVal val="0-#ppt_w/2"/>
                                              </p:val>
                                            </p:tav>
                                            <p:tav tm="100000">
                                              <p:val>
                                                <p:strVal val="#ppt_x"/>
                                              </p:val>
                                            </p:tav>
                                          </p:tavLst>
                                        </p:anim>
                                        <p:anim calcmode="lin" valueType="num" p14:bounceEnd="66000">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335B6D-73EB-4459-910C-1CA499AADB3F}"/>
              </a:ext>
            </a:extLst>
          </p:cNvPr>
          <p:cNvSpPr/>
          <p:nvPr/>
        </p:nvSpPr>
        <p:spPr>
          <a:xfrm>
            <a:off x="0" y="563512"/>
            <a:ext cx="12192000" cy="6294491"/>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id="{E6635487-8353-4E8B-AE86-028834874D11}"/>
              </a:ext>
            </a:extLst>
          </p:cNvPr>
          <p:cNvSpPr/>
          <p:nvPr/>
        </p:nvSpPr>
        <p:spPr>
          <a:xfrm>
            <a:off x="500898" y="281756"/>
            <a:ext cx="11210246" cy="783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id="{679816F7-E695-41C4-9654-4A161D377638}"/>
              </a:ext>
            </a:extLst>
          </p:cNvPr>
          <p:cNvSpPr/>
          <p:nvPr/>
        </p:nvSpPr>
        <p:spPr>
          <a:xfrm>
            <a:off x="8281502" y="634335"/>
            <a:ext cx="3439660"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id="{72AE250C-24C5-456A-80D3-62EC01744E44}"/>
              </a:ext>
            </a:extLst>
          </p:cNvPr>
          <p:cNvSpPr/>
          <p:nvPr/>
        </p:nvSpPr>
        <p:spPr>
          <a:xfrm>
            <a:off x="500897" y="670192"/>
            <a:ext cx="4223458"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563389" y="156418"/>
            <a:ext cx="1525569" cy="1105699"/>
          </a:xfrm>
          <a:prstGeom prst="rect">
            <a:avLst/>
          </a:prstGeom>
        </p:spPr>
      </p:pic>
      <p:sp>
        <p:nvSpPr>
          <p:cNvPr id="20" name="TextBox 19">
            <a:extLst>
              <a:ext uri="{FF2B5EF4-FFF2-40B4-BE49-F238E27FC236}">
                <a16:creationId xmlns:a16="http://schemas.microsoft.com/office/drawing/2014/main" id="{A3B53F7B-674A-4904-A8DB-3BE75FF5AFDB}"/>
              </a:ext>
            </a:extLst>
          </p:cNvPr>
          <p:cNvSpPr txBox="1"/>
          <p:nvPr/>
        </p:nvSpPr>
        <p:spPr>
          <a:xfrm>
            <a:off x="3747649" y="249614"/>
            <a:ext cx="543827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1" name="Group 20">
            <a:extLst>
              <a:ext uri="{FF2B5EF4-FFF2-40B4-BE49-F238E27FC236}">
                <a16:creationId xmlns:a16="http://schemas.microsoft.com/office/drawing/2014/main" id="{EEEBBE2A-99EE-441A-8586-F891806453E8}"/>
              </a:ext>
            </a:extLst>
          </p:cNvPr>
          <p:cNvGrpSpPr/>
          <p:nvPr/>
        </p:nvGrpSpPr>
        <p:grpSpPr>
          <a:xfrm>
            <a:off x="731809" y="1087071"/>
            <a:ext cx="2935362" cy="2926080"/>
            <a:chOff x="1105147" y="1463040"/>
            <a:chExt cx="2935362" cy="2926080"/>
          </a:xfrm>
        </p:grpSpPr>
        <p:pic>
          <p:nvPicPr>
            <p:cNvPr id="22" name="Picture 21" descr="A picture containing icon&#10;&#10;Description automatically generated">
              <a:extLst>
                <a:ext uri="{FF2B5EF4-FFF2-40B4-BE49-F238E27FC236}">
                  <a16:creationId xmlns:a16="http://schemas.microsoft.com/office/drawing/2014/main" id="{1C80AEC1-812B-4450-9384-67FC68E2A954}"/>
                </a:ext>
              </a:extLst>
            </p:cNvPr>
            <p:cNvPicPr>
              <a:picLocks noChangeAspect="1"/>
            </p:cNvPicPr>
            <p:nvPr/>
          </p:nvPicPr>
          <p:blipFill rotWithShape="1">
            <a:blip r:embed="rId5">
              <a:extLst>
                <a:ext uri="{28A0092B-C50C-407E-A947-70E740481C1C}">
                  <a14:useLocalDpi xmlns:a14="http://schemas.microsoft.com/office/drawing/2010/main" val="0"/>
                </a:ext>
              </a:extLst>
            </a:blip>
            <a:srcRect l="10243" t="49075" r="44771" b="6081"/>
            <a:stretch/>
          </p:blipFill>
          <p:spPr>
            <a:xfrm>
              <a:off x="1105147" y="1463040"/>
              <a:ext cx="2935362" cy="2926080"/>
            </a:xfrm>
            <a:prstGeom prst="rect">
              <a:avLst/>
            </a:prstGeom>
          </p:spPr>
        </p:pic>
        <p:sp>
          <p:nvSpPr>
            <p:cNvPr id="23" name="TextBox 22">
              <a:extLst>
                <a:ext uri="{FF2B5EF4-FFF2-40B4-BE49-F238E27FC236}">
                  <a16:creationId xmlns:a16="http://schemas.microsoft.com/office/drawing/2014/main" id="{5CED7F8B-02F4-48C3-B602-599F3E1314B1}"/>
                </a:ext>
              </a:extLst>
            </p:cNvPr>
            <p:cNvSpPr txBox="1"/>
            <p:nvPr/>
          </p:nvSpPr>
          <p:spPr>
            <a:xfrm>
              <a:off x="1399778" y="2177030"/>
              <a:ext cx="2346100"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243F8B"/>
                  </a:solidFill>
                  <a:latin typeface="Calibri" panose="020F0502020204030204" pitchFamily="34" charset="0"/>
                  <a:cs typeface="Calibri" panose="020F0502020204030204" pitchFamily="34" charset="0"/>
                </a:rPr>
                <a:t>Đọc</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bài</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viết</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và</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góp</a:t>
              </a:r>
              <a:r>
                <a:rPr lang="en-US" sz="3000" b="1" dirty="0">
                  <a:solidFill>
                    <a:srgbClr val="243F8B"/>
                  </a:solidFill>
                  <a:latin typeface="Calibri" panose="020F0502020204030204" pitchFamily="34" charset="0"/>
                  <a:cs typeface="Calibri" panose="020F0502020204030204" pitchFamily="34" charset="0"/>
                </a:rPr>
                <a:t> ý </a:t>
              </a:r>
              <a:r>
                <a:rPr lang="en-US" sz="3000" b="1" dirty="0" err="1">
                  <a:solidFill>
                    <a:srgbClr val="243F8B"/>
                  </a:solidFill>
                  <a:latin typeface="Calibri" panose="020F0502020204030204" pitchFamily="34" charset="0"/>
                  <a:cs typeface="Calibri" panose="020F0502020204030204" pitchFamily="34" charset="0"/>
                </a:rPr>
                <a:t>cho</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bạn</a:t>
              </a:r>
              <a:endPar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endParaRPr>
            </a:p>
          </p:txBody>
        </p:sp>
      </p:grpSp>
      <p:grpSp>
        <p:nvGrpSpPr>
          <p:cNvPr id="28" name="Group 27">
            <a:extLst>
              <a:ext uri="{FF2B5EF4-FFF2-40B4-BE49-F238E27FC236}">
                <a16:creationId xmlns:a16="http://schemas.microsoft.com/office/drawing/2014/main" id="{EB316BBD-ACA0-4756-98DA-72A9B99E58DC}"/>
              </a:ext>
            </a:extLst>
          </p:cNvPr>
          <p:cNvGrpSpPr/>
          <p:nvPr/>
        </p:nvGrpSpPr>
        <p:grpSpPr>
          <a:xfrm>
            <a:off x="4463844" y="982349"/>
            <a:ext cx="3898325" cy="2743200"/>
            <a:chOff x="4529959" y="951571"/>
            <a:chExt cx="3261464" cy="2743200"/>
          </a:xfrm>
        </p:grpSpPr>
        <p:pic>
          <p:nvPicPr>
            <p:cNvPr id="30" name="Picture 29" descr="A picture containing icon&#10;&#10;Description automatically generated">
              <a:extLst>
                <a:ext uri="{FF2B5EF4-FFF2-40B4-BE49-F238E27FC236}">
                  <a16:creationId xmlns:a16="http://schemas.microsoft.com/office/drawing/2014/main" id="{389520E5-5EBD-4449-92BB-37F7AF2841D4}"/>
                </a:ext>
              </a:extLst>
            </p:cNvPr>
            <p:cNvPicPr>
              <a:picLocks noChangeAspect="1"/>
            </p:cNvPicPr>
            <p:nvPr/>
          </p:nvPicPr>
          <p:blipFill rotWithShape="1">
            <a:blip r:embed="rId5">
              <a:extLst>
                <a:ext uri="{28A0092B-C50C-407E-A947-70E740481C1C}">
                  <a14:useLocalDpi xmlns:a14="http://schemas.microsoft.com/office/drawing/2010/main" val="0"/>
                </a:ext>
              </a:extLst>
            </a:blip>
            <a:srcRect l="3710" t="5121" r="47903" b="53750"/>
            <a:stretch/>
          </p:blipFill>
          <p:spPr>
            <a:xfrm rot="708905">
              <a:off x="4529959" y="951571"/>
              <a:ext cx="3227298" cy="2743200"/>
            </a:xfrm>
            <a:prstGeom prst="rect">
              <a:avLst/>
            </a:prstGeom>
          </p:spPr>
        </p:pic>
        <p:sp>
          <p:nvSpPr>
            <p:cNvPr id="31" name="TextBox 30">
              <a:extLst>
                <a:ext uri="{FF2B5EF4-FFF2-40B4-BE49-F238E27FC236}">
                  <a16:creationId xmlns:a16="http://schemas.microsoft.com/office/drawing/2014/main" id="{610902E7-C439-4616-A018-3F2E45A8A883}"/>
                </a:ext>
              </a:extLst>
            </p:cNvPr>
            <p:cNvSpPr txBox="1"/>
            <p:nvPr/>
          </p:nvSpPr>
          <p:spPr>
            <a:xfrm>
              <a:off x="4856061" y="1684943"/>
              <a:ext cx="293536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Nghe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bạn</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góp</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ý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viết</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của</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mình</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32" name="Group 31">
            <a:extLst>
              <a:ext uri="{FF2B5EF4-FFF2-40B4-BE49-F238E27FC236}">
                <a16:creationId xmlns:a16="http://schemas.microsoft.com/office/drawing/2014/main" id="{B3D22892-2B33-479D-A72A-0734E81A850A}"/>
              </a:ext>
            </a:extLst>
          </p:cNvPr>
          <p:cNvGrpSpPr/>
          <p:nvPr/>
        </p:nvGrpSpPr>
        <p:grpSpPr>
          <a:xfrm>
            <a:off x="8617869" y="1315671"/>
            <a:ext cx="2961767" cy="2468880"/>
            <a:chOff x="8963158" y="1920240"/>
            <a:chExt cx="2961767" cy="2468880"/>
          </a:xfrm>
        </p:grpSpPr>
        <p:pic>
          <p:nvPicPr>
            <p:cNvPr id="33" name="Picture 32" descr="A picture containing icon&#10;&#10;Description automatically generated">
              <a:extLst>
                <a:ext uri="{FF2B5EF4-FFF2-40B4-BE49-F238E27FC236}">
                  <a16:creationId xmlns:a16="http://schemas.microsoft.com/office/drawing/2014/main" id="{64201B05-B816-4681-BCB7-1101CEEAB90B}"/>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l="54135" t="18058" r="879" b="44442"/>
            <a:stretch/>
          </p:blipFill>
          <p:spPr>
            <a:xfrm>
              <a:off x="8963158" y="1920240"/>
              <a:ext cx="2961767" cy="2468880"/>
            </a:xfrm>
            <a:prstGeom prst="rect">
              <a:avLst/>
            </a:prstGeom>
          </p:spPr>
        </p:pic>
        <p:sp>
          <p:nvSpPr>
            <p:cNvPr id="34" name="TextBox 33">
              <a:extLst>
                <a:ext uri="{FF2B5EF4-FFF2-40B4-BE49-F238E27FC236}">
                  <a16:creationId xmlns:a16="http://schemas.microsoft.com/office/drawing/2014/main" id="{B1705B55-DC36-4510-A115-AB190BC625E3}"/>
                </a:ext>
              </a:extLst>
            </p:cNvPr>
            <p:cNvSpPr txBox="1"/>
            <p:nvPr/>
          </p:nvSpPr>
          <p:spPr>
            <a:xfrm>
              <a:off x="9314724" y="2416016"/>
              <a:ext cx="225863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Sửa</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lại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hay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hơn</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35" name="Picture 34" descr="A picture containing icon&#10;&#10;Description automatically generated">
            <a:extLst>
              <a:ext uri="{FF2B5EF4-FFF2-40B4-BE49-F238E27FC236}">
                <a16:creationId xmlns:a16="http://schemas.microsoft.com/office/drawing/2014/main" id="{5CEB8DC6-03CC-47D0-B50A-56CCEDA26BCE}"/>
              </a:ext>
            </a:extLst>
          </p:cNvPr>
          <p:cNvPicPr>
            <a:picLocks noChangeAspect="1"/>
          </p:cNvPicPr>
          <p:nvPr/>
        </p:nvPicPr>
        <p:blipFill rotWithShape="1">
          <a:blip r:embed="rId8">
            <a:extLst>
              <a:ext uri="{BEBA8EAE-BF5A-486C-A8C5-ECC9F3942E4B}">
                <a14:imgProps xmlns:a14="http://schemas.microsoft.com/office/drawing/2010/main">
                  <a14:imgLayer r:embed="rId9">
                    <a14:imgEffect>
                      <a14:colorTemperature colorTemp="8800"/>
                    </a14:imgEffect>
                  </a14:imgLayer>
                </a14:imgProps>
              </a:ext>
              <a:ext uri="{28A0092B-C50C-407E-A947-70E740481C1C}">
                <a14:useLocalDpi xmlns:a14="http://schemas.microsoft.com/office/drawing/2010/main" val="0"/>
              </a:ext>
            </a:extLst>
          </a:blip>
          <a:srcRect l="7448" t="27182" r="3097" b="8653"/>
          <a:stretch/>
        </p:blipFill>
        <p:spPr>
          <a:xfrm>
            <a:off x="2796372" y="3680353"/>
            <a:ext cx="6922512" cy="3182977"/>
          </a:xfrm>
          <a:prstGeom prst="rect">
            <a:avLst/>
          </a:prstGeom>
        </p:spPr>
      </p:pic>
    </p:spTree>
    <p:extLst>
      <p:ext uri="{BB962C8B-B14F-4D97-AF65-F5344CB8AC3E}">
        <p14:creationId xmlns:p14="http://schemas.microsoft.com/office/powerpoint/2010/main" val="16928854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1150"/>
                            </p:stCondLst>
                            <p:childTnLst>
                              <p:par>
                                <p:cTn id="13" presetID="55"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strVal val="#ppt_w*0.70"/>
                                          </p:val>
                                        </p:tav>
                                        <p:tav tm="100000">
                                          <p:val>
                                            <p:strVal val="#ppt_w"/>
                                          </p:val>
                                        </p:tav>
                                      </p:tavLst>
                                    </p:anim>
                                    <p:anim calcmode="lin" valueType="num">
                                      <p:cBhvr>
                                        <p:cTn id="16" dur="500" fill="hold"/>
                                        <p:tgtEl>
                                          <p:spTgt spid="35"/>
                                        </p:tgtEl>
                                        <p:attrNameLst>
                                          <p:attrName>ppt_h</p:attrName>
                                        </p:attrNameLst>
                                      </p:cBhvr>
                                      <p:tavLst>
                                        <p:tav tm="0">
                                          <p:val>
                                            <p:strVal val="#ppt_h"/>
                                          </p:val>
                                        </p:tav>
                                        <p:tav tm="100000">
                                          <p:val>
                                            <p:strVal val="#ppt_h"/>
                                          </p:val>
                                        </p:tav>
                                      </p:tavLst>
                                    </p:anim>
                                    <p:animEffect transition="in" filter="fade">
                                      <p:cBhvr>
                                        <p:cTn id="17" dur="500"/>
                                        <p:tgtEl>
                                          <p:spTgt spid="35"/>
                                        </p:tgtEl>
                                      </p:cBhvr>
                                    </p:animEffect>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childTnLst>
                          </p:cTn>
                        </p:par>
                        <p:par>
                          <p:cTn id="18" fill="hold">
                            <p:stCondLst>
                              <p:cond delay="1650"/>
                            </p:stCondLst>
                            <p:childTnLst>
                              <p:par>
                                <p:cTn id="19" presetID="53" presetClass="entr" presetSubtype="16"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50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nodeType="withEffect">
                                  <p:stCondLst>
                                    <p:cond delay="100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grpSp>
        <p:nvGrpSpPr>
          <p:cNvPr id="6" name="Group 5">
            <a:extLst>
              <a:ext uri="{FF2B5EF4-FFF2-40B4-BE49-F238E27FC236}">
                <a16:creationId xmlns:a16="http://schemas.microsoft.com/office/drawing/2014/main"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id="{68AF3441-2ABC-4134-B85B-EC53AEC571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id="{7A975DC1-7B67-47AE-9290-9C11549982EC}"/>
              </a:ext>
            </a:extLst>
          </p:cNvPr>
          <p:cNvPicPr>
            <a:picLocks noChangeAspect="1"/>
          </p:cNvPicPr>
          <p:nvPr/>
        </p:nvPicPr>
        <p:blipFill>
          <a:blip r:embed="rId5"/>
          <a:stretch>
            <a:fillRect/>
          </a:stretch>
        </p:blipFill>
        <p:spPr>
          <a:xfrm>
            <a:off x="6099668" y="676810"/>
            <a:ext cx="5200339" cy="2139881"/>
          </a:xfrm>
          <a:prstGeom prst="rect">
            <a:avLst/>
          </a:prstGeom>
        </p:spPr>
      </p:pic>
    </p:spTree>
    <p:extLst>
      <p:ext uri="{BB962C8B-B14F-4D97-AF65-F5344CB8AC3E}">
        <p14:creationId xmlns:p14="http://schemas.microsoft.com/office/powerpoint/2010/main" val="4200461932"/>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66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grpSp>
        <p:nvGrpSpPr>
          <p:cNvPr id="16" name="组合 53">
            <a:extLst>
              <a:ext uri="{FF2B5EF4-FFF2-40B4-BE49-F238E27FC236}">
                <a16:creationId xmlns:a16="http://schemas.microsoft.com/office/drawing/2014/main" id="{0D6C0D19-A3CD-493C-8DC6-0F50A019D54B}"/>
              </a:ext>
            </a:extLst>
          </p:cNvPr>
          <p:cNvGrpSpPr/>
          <p:nvPr/>
        </p:nvGrpSpPr>
        <p:grpSpPr>
          <a:xfrm>
            <a:off x="4340447" y="1125690"/>
            <a:ext cx="3529523" cy="1739137"/>
            <a:chOff x="9564105" y="-41534"/>
            <a:chExt cx="1942865" cy="1411513"/>
          </a:xfrm>
        </p:grpSpPr>
        <p:sp>
          <p:nvSpPr>
            <p:cNvPr id="18" name="圆角矩形 46">
              <a:extLst>
                <a:ext uri="{FF2B5EF4-FFF2-40B4-BE49-F238E27FC236}">
                  <a16:creationId xmlns:a16="http://schemas.microsoft.com/office/drawing/2014/main" id="{E5DF681F-104D-4117-BEAD-807E063C69C7}"/>
                </a:ext>
              </a:extLst>
            </p:cNvPr>
            <p:cNvSpPr/>
            <p:nvPr/>
          </p:nvSpPr>
          <p:spPr>
            <a:xfrm>
              <a:off x="9564105" y="608375"/>
              <a:ext cx="1942865" cy="761604"/>
            </a:xfrm>
            <a:prstGeom prst="roundRect">
              <a:avLst>
                <a:gd name="adj" fmla="val 906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nvGrpSpPr>
            <p:cNvPr id="19" name="组合 47">
              <a:extLst>
                <a:ext uri="{FF2B5EF4-FFF2-40B4-BE49-F238E27FC236}">
                  <a16:creationId xmlns:a16="http://schemas.microsoft.com/office/drawing/2014/main" id="{A2A57A23-A713-4562-90C4-2DB9793E192E}"/>
                </a:ext>
              </a:extLst>
            </p:cNvPr>
            <p:cNvGrpSpPr/>
            <p:nvPr/>
          </p:nvGrpSpPr>
          <p:grpSpPr>
            <a:xfrm>
              <a:off x="9932705" y="-41534"/>
              <a:ext cx="131459" cy="696270"/>
              <a:chOff x="2258684" y="533582"/>
              <a:chExt cx="303045" cy="1605072"/>
            </a:xfrm>
            <a:effectLst/>
          </p:grpSpPr>
          <p:pic>
            <p:nvPicPr>
              <p:cNvPr id="23" name="图片 51">
                <a:extLst>
                  <a:ext uri="{FF2B5EF4-FFF2-40B4-BE49-F238E27FC236}">
                    <a16:creationId xmlns:a16="http://schemas.microsoft.com/office/drawing/2014/main" id="{AEF2C2E9-90A5-4502-AE35-6EE3A88B16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24" name="直接连接符 52">
                <a:extLst>
                  <a:ext uri="{FF2B5EF4-FFF2-40B4-BE49-F238E27FC236}">
                    <a16:creationId xmlns:a16="http://schemas.microsoft.com/office/drawing/2014/main" id="{0360688F-4752-4EDC-B868-CFDFDDA35D47}"/>
                  </a:ext>
                </a:extLst>
              </p:cNvPr>
              <p:cNvCxnSpPr>
                <a:cxnSpLocks/>
              </p:cNvCxnSpPr>
              <p:nvPr/>
            </p:nvCxnSpPr>
            <p:spPr>
              <a:xfrm>
                <a:off x="2397629" y="533582"/>
                <a:ext cx="0"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0" name="组合 48">
              <a:extLst>
                <a:ext uri="{FF2B5EF4-FFF2-40B4-BE49-F238E27FC236}">
                  <a16:creationId xmlns:a16="http://schemas.microsoft.com/office/drawing/2014/main" id="{586FAE61-DE76-4306-8CF2-3F8D321C8B3B}"/>
                </a:ext>
              </a:extLst>
            </p:cNvPr>
            <p:cNvGrpSpPr/>
            <p:nvPr/>
          </p:nvGrpSpPr>
          <p:grpSpPr>
            <a:xfrm>
              <a:off x="11076315" y="-41534"/>
              <a:ext cx="131459" cy="696270"/>
              <a:chOff x="2279650" y="533582"/>
              <a:chExt cx="303045" cy="1605072"/>
            </a:xfrm>
            <a:effectLst/>
          </p:grpSpPr>
          <p:pic>
            <p:nvPicPr>
              <p:cNvPr id="21" name="图片 49">
                <a:extLst>
                  <a:ext uri="{FF2B5EF4-FFF2-40B4-BE49-F238E27FC236}">
                    <a16:creationId xmlns:a16="http://schemas.microsoft.com/office/drawing/2014/main" id="{2667AD38-1157-4F95-A2D4-FE5853E68B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22" name="直接连接符 50">
                <a:extLst>
                  <a:ext uri="{FF2B5EF4-FFF2-40B4-BE49-F238E27FC236}">
                    <a16:creationId xmlns:a16="http://schemas.microsoft.com/office/drawing/2014/main" id="{2000CAA9-A8A1-4E0B-97C4-7A1949DAF7B5}"/>
                  </a:ext>
                </a:extLst>
              </p:cNvPr>
              <p:cNvCxnSpPr>
                <a:cxnSpLocks/>
              </p:cNvCxnSpPr>
              <p:nvPr/>
            </p:nvCxnSpPr>
            <p:spPr>
              <a:xfrm flipH="1">
                <a:off x="2416063" y="533582"/>
                <a:ext cx="15109"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14" name="Picture 13" descr="Logo&#10;&#10;Description automatically generated">
            <a:extLst>
              <a:ext uri="{FF2B5EF4-FFF2-40B4-BE49-F238E27FC236}">
                <a16:creationId xmlns:a16="http://schemas.microsoft.com/office/drawing/2014/main" id="{910C19F5-C52A-454E-848F-362DE64CA01F}"/>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340445" y="1791694"/>
            <a:ext cx="3894776" cy="1315616"/>
          </a:xfrm>
          <a:prstGeom prst="rect">
            <a:avLst/>
          </a:prstGeom>
        </p:spPr>
      </p:pic>
      <p:sp>
        <p:nvSpPr>
          <p:cNvPr id="12" name="îṥḷíďê">
            <a:extLst>
              <a:ext uri="{FF2B5EF4-FFF2-40B4-BE49-F238E27FC236}">
                <a16:creationId xmlns:a16="http://schemas.microsoft.com/office/drawing/2014/main" id="{5263FBE9-1E0D-40E4-B334-C686E63A60AC}"/>
              </a:ext>
            </a:extLst>
          </p:cNvPr>
          <p:cNvSpPr/>
          <p:nvPr/>
        </p:nvSpPr>
        <p:spPr bwMode="auto">
          <a:xfrm>
            <a:off x="2683237" y="543766"/>
            <a:ext cx="6843940" cy="781183"/>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3" name="Rectangle: Rounded Corners 2">
            <a:extLst>
              <a:ext uri="{FF2B5EF4-FFF2-40B4-BE49-F238E27FC236}">
                <a16:creationId xmlns:a16="http://schemas.microsoft.com/office/drawing/2014/main" id="{98EF2E98-A4A5-4CDD-9BCD-9D073011C131}"/>
              </a:ext>
            </a:extLst>
          </p:cNvPr>
          <p:cNvSpPr/>
          <p:nvPr/>
        </p:nvSpPr>
        <p:spPr>
          <a:xfrm>
            <a:off x="1685927" y="3429000"/>
            <a:ext cx="9610725" cy="1543050"/>
          </a:xfrm>
          <a:prstGeom prst="roundRect">
            <a:avLst/>
          </a:prstGeom>
          <a:ln w="57150">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glow rad="228600">
                  <a:srgbClr val="05AFE3">
                    <a:satMod val="175000"/>
                    <a:alpha val="40000"/>
                  </a:srgbClr>
                </a:glow>
              </a:effectLst>
              <a:uLnTx/>
              <a:uFillTx/>
              <a:latin typeface="Pattaya" panose="00000500000000000000" pitchFamily="2" charset="-34"/>
              <a:ea typeface="Microsoft YaHei"/>
              <a:cs typeface="Pattaya" panose="00000500000000000000" pitchFamily="2" charset="-34"/>
            </a:endParaRPr>
          </a:p>
        </p:txBody>
      </p:sp>
      <p:pic>
        <p:nvPicPr>
          <p:cNvPr id="5" name="Picture 4">
            <a:extLst>
              <a:ext uri="{FF2B5EF4-FFF2-40B4-BE49-F238E27FC236}">
                <a16:creationId xmlns:a16="http://schemas.microsoft.com/office/drawing/2014/main" id="{704CEA46-5C78-43C9-92D4-51941FE0F26B}"/>
              </a:ext>
            </a:extLst>
          </p:cNvPr>
          <p:cNvPicPr>
            <a:picLocks noChangeAspect="1"/>
          </p:cNvPicPr>
          <p:nvPr/>
        </p:nvPicPr>
        <p:blipFill>
          <a:blip r:embed="rId8"/>
          <a:stretch>
            <a:fillRect/>
          </a:stretch>
        </p:blipFill>
        <p:spPr>
          <a:xfrm>
            <a:off x="1743426" y="3714317"/>
            <a:ext cx="9486198" cy="1201016"/>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53" presetClass="entr" presetSubtype="16" fill="hold" nodeType="withEffect">
                                  <p:stCondLst>
                                    <p:cond delay="25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5" name="Picture 4" descr="A picture containing text&#10;&#10;Description automatically generated">
            <a:extLst>
              <a:ext uri="{FF2B5EF4-FFF2-40B4-BE49-F238E27FC236}">
                <a16:creationId xmlns:a16="http://schemas.microsoft.com/office/drawing/2014/main" id="{2B64F347-930E-4FA4-971C-36070969FA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1343" y="865074"/>
            <a:ext cx="4530934" cy="1552907"/>
          </a:xfrm>
          <a:prstGeom prst="rect">
            <a:avLst/>
          </a:prstGeom>
        </p:spPr>
      </p:pic>
      <p:grpSp>
        <p:nvGrpSpPr>
          <p:cNvPr id="6" name="Group 5">
            <a:extLst>
              <a:ext uri="{FF2B5EF4-FFF2-40B4-BE49-F238E27FC236}">
                <a16:creationId xmlns:a16="http://schemas.microsoft.com/office/drawing/2014/main"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id="{68AF3441-2ABC-4134-B85B-EC53AEC571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95687441"/>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6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66000">
                                          <p:cBhvr additive="base">
                                            <p:cTn id="19" dur="500" fill="hold"/>
                                            <p:tgtEl>
                                              <p:spTgt spid="5"/>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14:presetBounceEnd="66000">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14:bounceEnd="66000">
                                          <p:cBhvr additive="base">
                                            <p:cTn id="23"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F:\1914986_1350306881 [转换].png">
            <a:extLst>
              <a:ext uri="{FF2B5EF4-FFF2-40B4-BE49-F238E27FC236}">
                <a16:creationId xmlns:a16="http://schemas.microsoft.com/office/drawing/2014/main" id="{EF7DE185-C05E-4E3C-8978-DF378852E0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33184" b="20433"/>
          <a:stretch/>
        </p:blipFill>
        <p:spPr bwMode="auto">
          <a:xfrm>
            <a:off x="6243778" y="4223111"/>
            <a:ext cx="5448854" cy="2634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5468d5583d3d6.png">
            <a:extLst>
              <a:ext uri="{FF2B5EF4-FFF2-40B4-BE49-F238E27FC236}">
                <a16:creationId xmlns:a16="http://schemas.microsoft.com/office/drawing/2014/main" id="{7E56802A-5905-4275-A21B-1900A95EF4F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06" r="41622"/>
          <a:stretch/>
        </p:blipFill>
        <p:spPr bwMode="auto">
          <a:xfrm flipH="1">
            <a:off x="10063401" y="1727360"/>
            <a:ext cx="1720542" cy="509913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A1123979-EB99-4D60-A163-919E0E951D21}"/>
              </a:ext>
            </a:extLst>
          </p:cNvPr>
          <p:cNvGrpSpPr/>
          <p:nvPr/>
        </p:nvGrpSpPr>
        <p:grpSpPr>
          <a:xfrm>
            <a:off x="571501" y="90031"/>
            <a:ext cx="10944224" cy="1151938"/>
            <a:chOff x="2873170" y="343910"/>
            <a:chExt cx="4357102" cy="2185113"/>
          </a:xfrm>
        </p:grpSpPr>
        <p:sp>
          <p:nvSpPr>
            <p:cNvPr id="14" name="îṥḷíďê">
              <a:extLst>
                <a:ext uri="{FF2B5EF4-FFF2-40B4-BE49-F238E27FC236}">
                  <a16:creationId xmlns:a16="http://schemas.microsoft.com/office/drawing/2014/main" id="{B88CC9F0-436A-447A-AF72-89048CFE1DCA}"/>
                </a:ext>
              </a:extLst>
            </p:cNvPr>
            <p:cNvSpPr/>
            <p:nvPr/>
          </p:nvSpPr>
          <p:spPr bwMode="auto">
            <a:xfrm>
              <a:off x="2873170" y="343910"/>
              <a:ext cx="4342058" cy="2185113"/>
            </a:xfrm>
            <a:prstGeom prst="roundRect">
              <a:avLst>
                <a:gd name="adj" fmla="val 50000"/>
              </a:avLst>
            </a:prstGeom>
            <a:solidFill>
              <a:schemeClr val="bg1"/>
            </a:solidFill>
            <a:ln w="76200" cap="rnd" cmpd="thickThin">
              <a:solidFill>
                <a:schemeClr val="accent1"/>
              </a:solidFill>
              <a:prstDash val="sysDash"/>
              <a:round/>
              <a:headEnd/>
              <a:tailEnd/>
            </a:ln>
          </p:spPr>
          <p:txBody>
            <a:bodyPr rot="0" spcFirstLastPara="0" vertOverflow="overflow" horzOverflow="overflow" vert="horz" wrap="square" lIns="68755" tIns="34378" rIns="68755" bIns="3437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en-US" altLang="zh-CN" sz="1053"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5" name="Google Shape;5317;p41">
              <a:extLst>
                <a:ext uri="{FF2B5EF4-FFF2-40B4-BE49-F238E27FC236}">
                  <a16:creationId xmlns:a16="http://schemas.microsoft.com/office/drawing/2014/main" id="{4627BE6F-4EE8-4385-B0BE-4E781D87AB7A}"/>
                </a:ext>
              </a:extLst>
            </p:cNvPr>
            <p:cNvSpPr txBox="1">
              <a:spLocks/>
            </p:cNvSpPr>
            <p:nvPr/>
          </p:nvSpPr>
          <p:spPr>
            <a:xfrm>
              <a:off x="2984395" y="440029"/>
              <a:ext cx="4245877" cy="1004055"/>
            </a:xfrm>
            <a:prstGeom prst="rect">
              <a:avLst/>
            </a:prstGeom>
            <a:noFill/>
            <a:ln>
              <a:noFill/>
            </a:ln>
          </p:spPr>
          <p:txBody>
            <a:bodyPr spcFirstLastPara="1" wrap="square" lIns="68744" tIns="68744" rIns="68744" bIns="68744"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6777" rtl="0" eaLnBrk="1" fontAlgn="auto" latinLnBrk="0" hangingPunct="1">
                <a:lnSpc>
                  <a:spcPct val="100000"/>
                </a:lnSpc>
                <a:spcBef>
                  <a:spcPts val="0"/>
                </a:spcBef>
                <a:spcAft>
                  <a:spcPts val="0"/>
                </a:spcAft>
                <a:buClr>
                  <a:prstClr val="black"/>
                </a:buClr>
                <a:buSzPts val="2800"/>
                <a:buFont typeface="Gloria Hallelujah"/>
                <a:buNone/>
                <a:tabLst/>
                <a:defRPr/>
              </a:pPr>
              <a:r>
                <a:rPr lang="vi-VN" sz="320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Viết đoạn văn nêu tình cảm, cảm xúc đối với một người mà em yêu quý.</a:t>
              </a:r>
              <a:endParaRPr kumimoji="0" lang="en-US" sz="320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Gloria Hallelujah"/>
              </a:endParaRPr>
            </a:p>
          </p:txBody>
        </p:sp>
      </p:grpSp>
      <p:grpSp>
        <p:nvGrpSpPr>
          <p:cNvPr id="17" name="Group 16">
            <a:extLst>
              <a:ext uri="{FF2B5EF4-FFF2-40B4-BE49-F238E27FC236}">
                <a16:creationId xmlns:a16="http://schemas.microsoft.com/office/drawing/2014/main" id="{57416595-366C-4267-82C1-4272608C6870}"/>
              </a:ext>
            </a:extLst>
          </p:cNvPr>
          <p:cNvGrpSpPr/>
          <p:nvPr/>
        </p:nvGrpSpPr>
        <p:grpSpPr>
          <a:xfrm>
            <a:off x="1848678" y="1689753"/>
            <a:ext cx="7869381" cy="646331"/>
            <a:chOff x="1268940" y="1685449"/>
            <a:chExt cx="4311916" cy="644685"/>
          </a:xfrm>
        </p:grpSpPr>
        <p:sp>
          <p:nvSpPr>
            <p:cNvPr id="4" name="TextBox 3">
              <a:extLst>
                <a:ext uri="{FF2B5EF4-FFF2-40B4-BE49-F238E27FC236}">
                  <a16:creationId xmlns:a16="http://schemas.microsoft.com/office/drawing/2014/main" id="{6A087911-4418-41FB-856B-AFAADFB79C0A}"/>
                </a:ext>
              </a:extLst>
            </p:cNvPr>
            <p:cNvSpPr txBox="1"/>
            <p:nvPr/>
          </p:nvSpPr>
          <p:spPr>
            <a:xfrm>
              <a:off x="1387860" y="1685449"/>
              <a:ext cx="4192996" cy="644685"/>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Giới thiệu về người mà em yêu quý</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Oval 2">
              <a:extLst>
                <a:ext uri="{FF2B5EF4-FFF2-40B4-BE49-F238E27FC236}">
                  <a16:creationId xmlns:a16="http://schemas.microsoft.com/office/drawing/2014/main" id="{52C3D8F9-0463-4F0E-86FD-56D5DD184C4A}"/>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5" name="Freeform: Shape 24">
            <a:extLst>
              <a:ext uri="{FF2B5EF4-FFF2-40B4-BE49-F238E27FC236}">
                <a16:creationId xmlns:a16="http://schemas.microsoft.com/office/drawing/2014/main" id="{21A77228-8BFC-4409-80D5-19859B6C86E2}"/>
              </a:ext>
            </a:extLst>
          </p:cNvPr>
          <p:cNvSpPr/>
          <p:nvPr/>
        </p:nvSpPr>
        <p:spPr>
          <a:xfrm rot="781238">
            <a:off x="-1577345" y="1912039"/>
            <a:ext cx="3911895" cy="5345262"/>
          </a:xfrm>
          <a:custGeom>
            <a:avLst/>
            <a:gdLst>
              <a:gd name="connsiteX0" fmla="*/ 1892356 w 7303412"/>
              <a:gd name="connsiteY0" fmla="*/ 623615 h 11906050"/>
              <a:gd name="connsiteX1" fmla="*/ 4235986 w 7303412"/>
              <a:gd name="connsiteY1" fmla="*/ 2810524 h 11906050"/>
              <a:gd name="connsiteX2" fmla="*/ 4478992 w 7303412"/>
              <a:gd name="connsiteY2" fmla="*/ 4197281 h 11906050"/>
              <a:gd name="connsiteX3" fmla="*/ 6003545 w 7303412"/>
              <a:gd name="connsiteY3" fmla="*/ 7540561 h 11906050"/>
              <a:gd name="connsiteX4" fmla="*/ 7213638 w 7303412"/>
              <a:gd name="connsiteY4" fmla="*/ 11906051 h 11906050"/>
              <a:gd name="connsiteX5" fmla="*/ 0 w 7303412"/>
              <a:gd name="connsiteY5" fmla="*/ 11906051 h 11906050"/>
              <a:gd name="connsiteX6" fmla="*/ 0 w 7303412"/>
              <a:gd name="connsiteY6" fmla="*/ 0 h 11906050"/>
              <a:gd name="connsiteX7" fmla="*/ 1892356 w 7303412"/>
              <a:gd name="connsiteY7" fmla="*/ 623615 h 1190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0">
                <a:moveTo>
                  <a:pt x="1892356" y="623615"/>
                </a:moveTo>
                <a:cubicBezTo>
                  <a:pt x="1892356" y="623615"/>
                  <a:pt x="3536601" y="915252"/>
                  <a:pt x="4235986" y="2810524"/>
                </a:cubicBezTo>
                <a:cubicBezTo>
                  <a:pt x="4397990" y="3249645"/>
                  <a:pt x="4475206" y="3721890"/>
                  <a:pt x="4478992" y="4197281"/>
                </a:cubicBezTo>
                <a:cubicBezTo>
                  <a:pt x="4483437" y="4772969"/>
                  <a:pt x="4660259" y="6104951"/>
                  <a:pt x="6003545" y="7540561"/>
                </a:cubicBezTo>
                <a:cubicBezTo>
                  <a:pt x="7793989" y="9453968"/>
                  <a:pt x="7213638" y="11906051"/>
                  <a:pt x="7213638" y="11906051"/>
                </a:cubicBezTo>
                <a:lnTo>
                  <a:pt x="0" y="11906051"/>
                </a:lnTo>
                <a:lnTo>
                  <a:pt x="0" y="0"/>
                </a:lnTo>
                <a:lnTo>
                  <a:pt x="1892356" y="623615"/>
                </a:lnTo>
                <a:close/>
              </a:path>
            </a:pathLst>
          </a:custGeom>
          <a:solidFill>
            <a:srgbClr val="D1E3F3"/>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Shape 25">
            <a:extLst>
              <a:ext uri="{FF2B5EF4-FFF2-40B4-BE49-F238E27FC236}">
                <a16:creationId xmlns:a16="http://schemas.microsoft.com/office/drawing/2014/main" id="{FA079BCA-A64A-487E-8600-686BC4B36432}"/>
              </a:ext>
            </a:extLst>
          </p:cNvPr>
          <p:cNvSpPr/>
          <p:nvPr/>
        </p:nvSpPr>
        <p:spPr>
          <a:xfrm rot="20910766">
            <a:off x="-183917" y="5440983"/>
            <a:ext cx="4385413" cy="4331006"/>
          </a:xfrm>
          <a:custGeom>
            <a:avLst/>
            <a:gdLst>
              <a:gd name="connsiteX0" fmla="*/ 1892356 w 7303412"/>
              <a:gd name="connsiteY0" fmla="*/ 623615 h 11906051"/>
              <a:gd name="connsiteX1" fmla="*/ 4235986 w 7303412"/>
              <a:gd name="connsiteY1" fmla="*/ 2810524 h 11906051"/>
              <a:gd name="connsiteX2" fmla="*/ 4478992 w 7303412"/>
              <a:gd name="connsiteY2" fmla="*/ 4197281 h 11906051"/>
              <a:gd name="connsiteX3" fmla="*/ 6003545 w 7303412"/>
              <a:gd name="connsiteY3" fmla="*/ 7540561 h 11906051"/>
              <a:gd name="connsiteX4" fmla="*/ 7213638 w 7303412"/>
              <a:gd name="connsiteY4" fmla="*/ 11906052 h 11906051"/>
              <a:gd name="connsiteX5" fmla="*/ 0 w 7303412"/>
              <a:gd name="connsiteY5" fmla="*/ 11906052 h 11906051"/>
              <a:gd name="connsiteX6" fmla="*/ 0 w 7303412"/>
              <a:gd name="connsiteY6" fmla="*/ 0 h 11906051"/>
              <a:gd name="connsiteX7" fmla="*/ 1892356 w 7303412"/>
              <a:gd name="connsiteY7" fmla="*/ 623615 h 119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1">
                <a:moveTo>
                  <a:pt x="1892356" y="623615"/>
                </a:moveTo>
                <a:cubicBezTo>
                  <a:pt x="1892356" y="623615"/>
                  <a:pt x="3536601" y="915252"/>
                  <a:pt x="4235986" y="2810524"/>
                </a:cubicBezTo>
                <a:cubicBezTo>
                  <a:pt x="4397990" y="3249645"/>
                  <a:pt x="4475206" y="3721890"/>
                  <a:pt x="4478992" y="4197281"/>
                </a:cubicBezTo>
                <a:cubicBezTo>
                  <a:pt x="4483437" y="4772968"/>
                  <a:pt x="4660259" y="6104951"/>
                  <a:pt x="6003545" y="7540561"/>
                </a:cubicBezTo>
                <a:cubicBezTo>
                  <a:pt x="7793989" y="9453967"/>
                  <a:pt x="7213638" y="11906052"/>
                  <a:pt x="7213638" y="11906052"/>
                </a:cubicBezTo>
                <a:lnTo>
                  <a:pt x="0" y="11906052"/>
                </a:lnTo>
                <a:lnTo>
                  <a:pt x="0" y="0"/>
                </a:lnTo>
                <a:lnTo>
                  <a:pt x="1892356" y="623615"/>
                </a:lnTo>
                <a:close/>
              </a:path>
            </a:pathLst>
          </a:custGeom>
          <a:solidFill>
            <a:schemeClr val="accent1">
              <a:lumMod val="60000"/>
              <a:lumOff val="40000"/>
            </a:schemeClr>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grpSp>
        <p:nvGrpSpPr>
          <p:cNvPr id="22" name="Group 21">
            <a:extLst>
              <a:ext uri="{FF2B5EF4-FFF2-40B4-BE49-F238E27FC236}">
                <a16:creationId xmlns:a16="http://schemas.microsoft.com/office/drawing/2014/main" id="{4264E237-DF1C-4398-8F2E-21BEFCE2D0D8}"/>
              </a:ext>
            </a:extLst>
          </p:cNvPr>
          <p:cNvGrpSpPr/>
          <p:nvPr/>
        </p:nvGrpSpPr>
        <p:grpSpPr>
          <a:xfrm>
            <a:off x="1763850" y="2598273"/>
            <a:ext cx="7869381" cy="1200329"/>
            <a:chOff x="1268940" y="1685449"/>
            <a:chExt cx="4311916" cy="1197272"/>
          </a:xfrm>
        </p:grpSpPr>
        <p:sp>
          <p:nvSpPr>
            <p:cNvPr id="23" name="TextBox 22">
              <a:extLst>
                <a:ext uri="{FF2B5EF4-FFF2-40B4-BE49-F238E27FC236}">
                  <a16:creationId xmlns:a16="http://schemas.microsoft.com/office/drawing/2014/main" id="{65E40636-0AE0-45A6-B68E-9F87FFDA4C0B}"/>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Nêu những điểm mà em thấy ấn tượng về người đó</a:t>
              </a:r>
              <a:endPar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Oval 23">
              <a:extLst>
                <a:ext uri="{FF2B5EF4-FFF2-40B4-BE49-F238E27FC236}">
                  <a16:creationId xmlns:a16="http://schemas.microsoft.com/office/drawing/2014/main" id="{0685EABC-FB97-4071-AB8B-75341D2ED2FB}"/>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4" name="Group 33">
            <a:extLst>
              <a:ext uri="{FF2B5EF4-FFF2-40B4-BE49-F238E27FC236}">
                <a16:creationId xmlns:a16="http://schemas.microsoft.com/office/drawing/2014/main" id="{EF398EDA-FE61-4144-B61E-EBB1C248F213}"/>
              </a:ext>
            </a:extLst>
          </p:cNvPr>
          <p:cNvGrpSpPr/>
          <p:nvPr/>
        </p:nvGrpSpPr>
        <p:grpSpPr>
          <a:xfrm>
            <a:off x="1763850" y="4232690"/>
            <a:ext cx="7869381" cy="1200329"/>
            <a:chOff x="1268940" y="1685449"/>
            <a:chExt cx="4311916" cy="1197272"/>
          </a:xfrm>
        </p:grpSpPr>
        <p:sp>
          <p:nvSpPr>
            <p:cNvPr id="35" name="TextBox 34">
              <a:extLst>
                <a:ext uri="{FF2B5EF4-FFF2-40B4-BE49-F238E27FC236}">
                  <a16:creationId xmlns:a16="http://schemas.microsoft.com/office/drawing/2014/main" id="{34DFEF57-D6F5-4804-A922-26499F3BCC70}"/>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Nêu cảm xúc của em khi nghĩ đến người đó.</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Oval 35">
              <a:extLst>
                <a:ext uri="{FF2B5EF4-FFF2-40B4-BE49-F238E27FC236}">
                  <a16:creationId xmlns:a16="http://schemas.microsoft.com/office/drawing/2014/main" id="{4DEE1C6F-C760-4F78-8C85-3528DBDF0616}"/>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 name="Picture 27">
            <a:extLst>
              <a:ext uri="{FF2B5EF4-FFF2-40B4-BE49-F238E27FC236}">
                <a16:creationId xmlns:a16="http://schemas.microsoft.com/office/drawing/2014/main" id="{788A3AA4-57D4-4138-BBC2-82F11EDB4529}"/>
              </a:ext>
            </a:extLst>
          </p:cNvPr>
          <p:cNvPicPr>
            <a:picLocks noChangeAspect="1"/>
          </p:cNvPicPr>
          <p:nvPr/>
        </p:nvPicPr>
        <p:blipFill>
          <a:blip r:embed="rId5"/>
          <a:stretch>
            <a:fillRect/>
          </a:stretch>
        </p:blipFill>
        <p:spPr>
          <a:xfrm>
            <a:off x="9439438" y="3725896"/>
            <a:ext cx="2439123" cy="3116353"/>
          </a:xfrm>
          <a:prstGeom prst="rect">
            <a:avLst/>
          </a:prstGeom>
        </p:spPr>
      </p:pic>
    </p:spTree>
    <p:extLst>
      <p:ext uri="{BB962C8B-B14F-4D97-AF65-F5344CB8AC3E}">
        <p14:creationId xmlns:p14="http://schemas.microsoft.com/office/powerpoint/2010/main" val="2826105944"/>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14:presetBounceEnd="66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66000">
                                          <p:cBhvr additive="base">
                                            <p:cTn id="11" dur="500" fill="hold"/>
                                            <p:tgtEl>
                                              <p:spTgt spid="25"/>
                                            </p:tgtEl>
                                            <p:attrNameLst>
                                              <p:attrName>ppt_x</p:attrName>
                                            </p:attrNameLst>
                                          </p:cBhvr>
                                          <p:tavLst>
                                            <p:tav tm="0">
                                              <p:val>
                                                <p:strVal val="0-#ppt_w/2"/>
                                              </p:val>
                                            </p:tav>
                                            <p:tav tm="100000">
                                              <p:val>
                                                <p:strVal val="#ppt_x"/>
                                              </p:val>
                                            </p:tav>
                                          </p:tavLst>
                                        </p:anim>
                                        <p:anim calcmode="lin" valueType="num" p14:bounceEnd="66000">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66000">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14:bounceEnd="66000">
                                          <p:cBhvr additive="base">
                                            <p:cTn id="15" dur="500" fill="hold"/>
                                            <p:tgtEl>
                                              <p:spTgt spid="26"/>
                                            </p:tgtEl>
                                            <p:attrNameLst>
                                              <p:attrName>ppt_x</p:attrName>
                                            </p:attrNameLst>
                                          </p:cBhvr>
                                          <p:tavLst>
                                            <p:tav tm="0">
                                              <p:val>
                                                <p:strVal val="0-#ppt_w/2"/>
                                              </p:val>
                                            </p:tav>
                                            <p:tav tm="100000">
                                              <p:val>
                                                <p:strVal val="#ppt_x"/>
                                              </p:val>
                                            </p:tav>
                                          </p:tavLst>
                                        </p:anim>
                                        <p:anim calcmode="lin" valueType="num" p14:bounceEnd="66000">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6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14:presetBounceEnd="66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66000">
                                          <p:cBhvr additive="base">
                                            <p:cTn id="24" dur="5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14:presetBounceEnd="66000">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14:bounceEnd="66000">
                                          <p:cBhvr additive="base">
                                            <p:cTn id="49" dur="500" fill="hold"/>
                                            <p:tgtEl>
                                              <p:spTgt spid="28"/>
                                            </p:tgtEl>
                                            <p:attrNameLst>
                                              <p:attrName>ppt_x</p:attrName>
                                            </p:attrNameLst>
                                          </p:cBhvr>
                                          <p:tavLst>
                                            <p:tav tm="0">
                                              <p:val>
                                                <p:strVal val="1+#ppt_w/2"/>
                                              </p:val>
                                            </p:tav>
                                            <p:tav tm="100000">
                                              <p:val>
                                                <p:strVal val="#ppt_x"/>
                                              </p:val>
                                            </p:tav>
                                          </p:tavLst>
                                        </p:anim>
                                        <p:anim calcmode="lin" valueType="num" p14:bounceEnd="66000">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EFF6D-D864-15F6-AA31-AC96D21B9088}"/>
              </a:ext>
            </a:extLst>
          </p:cNvPr>
          <p:cNvSpPr>
            <a:spLocks noGrp="1"/>
          </p:cNvSpPr>
          <p:nvPr>
            <p:ph type="ctrTitle"/>
          </p:nvPr>
        </p:nvSpPr>
        <p:spPr>
          <a:xfrm>
            <a:off x="993060" y="1078375"/>
            <a:ext cx="10363200" cy="4467018"/>
          </a:xfrm>
        </p:spPr>
        <p:txBody>
          <a:bodyPr>
            <a:normAutofit fontScale="90000"/>
          </a:bodyPr>
          <a:lstStyle/>
          <a:p>
            <a:pPr algn="l"/>
            <a:br>
              <a:rPr lang="en-US" dirty="0"/>
            </a:br>
            <a:r>
              <a:rPr lang="en-US" dirty="0"/>
              <a:t>- </a:t>
            </a:r>
            <a:r>
              <a:rPr lang="en-US" dirty="0" err="1"/>
              <a:t>Ngoại</a:t>
            </a:r>
            <a:r>
              <a:rPr lang="en-US" dirty="0"/>
              <a:t> </a:t>
            </a:r>
            <a:r>
              <a:rPr lang="en-US" dirty="0" err="1"/>
              <a:t>hình</a:t>
            </a:r>
            <a:r>
              <a:rPr lang="en-US" dirty="0"/>
              <a:t>: </a:t>
            </a:r>
            <a:r>
              <a:rPr lang="en-US" dirty="0" err="1"/>
              <a:t>xinh</a:t>
            </a:r>
            <a:r>
              <a:rPr lang="en-US" dirty="0"/>
              <a:t> </a:t>
            </a:r>
            <a:r>
              <a:rPr lang="en-US" dirty="0" err="1"/>
              <a:t>xắn</a:t>
            </a:r>
            <a:r>
              <a:rPr lang="en-US" dirty="0"/>
              <a:t>, </a:t>
            </a:r>
            <a:r>
              <a:rPr lang="en-US" dirty="0" err="1"/>
              <a:t>cao</a:t>
            </a:r>
            <a:r>
              <a:rPr lang="en-US" dirty="0"/>
              <a:t>, </a:t>
            </a:r>
            <a:r>
              <a:rPr lang="en-US" dirty="0" err="1"/>
              <a:t>trắng</a:t>
            </a:r>
            <a:r>
              <a:rPr lang="en-US" dirty="0"/>
              <a:t>, </a:t>
            </a:r>
            <a:r>
              <a:rPr lang="en-US" dirty="0" err="1"/>
              <a:t>dễ</a:t>
            </a:r>
            <a:r>
              <a:rPr lang="en-US" dirty="0"/>
              <a:t> </a:t>
            </a:r>
            <a:r>
              <a:rPr lang="en-US" dirty="0" err="1"/>
              <a:t>thương</a:t>
            </a:r>
            <a:r>
              <a:rPr lang="en-US" dirty="0"/>
              <a:t>, </a:t>
            </a:r>
            <a:r>
              <a:rPr lang="en-US" dirty="0" err="1"/>
              <a:t>đáng</a:t>
            </a:r>
            <a:r>
              <a:rPr lang="en-US" dirty="0"/>
              <a:t> </a:t>
            </a:r>
            <a:r>
              <a:rPr lang="en-US" dirty="0" err="1"/>
              <a:t>yêu</a:t>
            </a:r>
            <a:r>
              <a:rPr lang="en-US" dirty="0"/>
              <a:t>, </a:t>
            </a:r>
            <a:r>
              <a:rPr lang="en-US" dirty="0" err="1"/>
              <a:t>bé</a:t>
            </a:r>
            <a:r>
              <a:rPr lang="en-US" dirty="0"/>
              <a:t> </a:t>
            </a:r>
            <a:r>
              <a:rPr lang="en-US" dirty="0" err="1"/>
              <a:t>xíu</a:t>
            </a:r>
            <a:r>
              <a:rPr lang="en-US" dirty="0"/>
              <a:t>, </a:t>
            </a:r>
            <a:r>
              <a:rPr lang="en-US" dirty="0" err="1"/>
              <a:t>mũm</a:t>
            </a:r>
            <a:r>
              <a:rPr lang="en-US" dirty="0"/>
              <a:t> </a:t>
            </a:r>
            <a:r>
              <a:rPr lang="en-US" dirty="0" err="1"/>
              <a:t>mĩm</a:t>
            </a:r>
            <a:r>
              <a:rPr lang="en-US" dirty="0"/>
              <a:t>, </a:t>
            </a:r>
            <a:r>
              <a:rPr lang="en-US" dirty="0" err="1"/>
              <a:t>tóc</a:t>
            </a:r>
            <a:r>
              <a:rPr lang="en-US" dirty="0"/>
              <a:t>….</a:t>
            </a:r>
            <a:br>
              <a:rPr lang="en-US" dirty="0"/>
            </a:br>
            <a:r>
              <a:rPr lang="en-US" dirty="0"/>
              <a:t>- </a:t>
            </a:r>
            <a:r>
              <a:rPr lang="en-US" dirty="0" err="1"/>
              <a:t>Tính</a:t>
            </a:r>
            <a:r>
              <a:rPr lang="en-US" dirty="0"/>
              <a:t> </a:t>
            </a:r>
            <a:r>
              <a:rPr lang="en-US" dirty="0" err="1"/>
              <a:t>cách</a:t>
            </a:r>
            <a:r>
              <a:rPr lang="en-US" dirty="0"/>
              <a:t>: </a:t>
            </a:r>
            <a:r>
              <a:rPr lang="en-US" dirty="0" err="1"/>
              <a:t>tốt</a:t>
            </a:r>
            <a:r>
              <a:rPr lang="en-US" dirty="0"/>
              <a:t> </a:t>
            </a:r>
            <a:r>
              <a:rPr lang="en-US" dirty="0" err="1"/>
              <a:t>bụng</a:t>
            </a:r>
            <a:r>
              <a:rPr lang="en-US" dirty="0"/>
              <a:t>, </a:t>
            </a:r>
            <a:r>
              <a:rPr lang="en-US" dirty="0" err="1"/>
              <a:t>hài</a:t>
            </a:r>
            <a:r>
              <a:rPr lang="en-US" dirty="0"/>
              <a:t> </a:t>
            </a:r>
            <a:r>
              <a:rPr lang="en-US" dirty="0" err="1"/>
              <a:t>hước</a:t>
            </a:r>
            <a:r>
              <a:rPr lang="en-US" dirty="0"/>
              <a:t>, hay </a:t>
            </a:r>
            <a:r>
              <a:rPr lang="en-US" dirty="0" err="1"/>
              <a:t>giúp</a:t>
            </a:r>
            <a:r>
              <a:rPr lang="en-US" dirty="0"/>
              <a:t> </a:t>
            </a:r>
            <a:r>
              <a:rPr lang="en-US" dirty="0" err="1"/>
              <a:t>đỡ</a:t>
            </a:r>
            <a:r>
              <a:rPr lang="en-US" dirty="0"/>
              <a:t> </a:t>
            </a:r>
            <a:r>
              <a:rPr lang="en-US" dirty="0" err="1"/>
              <a:t>mọi</a:t>
            </a:r>
            <a:r>
              <a:rPr lang="en-US" dirty="0"/>
              <a:t> </a:t>
            </a:r>
            <a:r>
              <a:rPr lang="en-US" dirty="0" err="1"/>
              <a:t>người</a:t>
            </a:r>
            <a:r>
              <a:rPr lang="en-US" dirty="0"/>
              <a:t>, </a:t>
            </a:r>
            <a:r>
              <a:rPr lang="en-US" dirty="0" err="1"/>
              <a:t>hiền</a:t>
            </a:r>
            <a:r>
              <a:rPr lang="en-US" dirty="0"/>
              <a:t> </a:t>
            </a:r>
            <a:r>
              <a:rPr lang="en-US" dirty="0" err="1"/>
              <a:t>lành</a:t>
            </a:r>
            <a:r>
              <a:rPr lang="en-US" dirty="0"/>
              <a:t>, </a:t>
            </a:r>
            <a:r>
              <a:rPr lang="en-US" dirty="0" err="1"/>
              <a:t>dễ</a:t>
            </a:r>
            <a:r>
              <a:rPr lang="en-US" dirty="0"/>
              <a:t> </a:t>
            </a:r>
            <a:r>
              <a:rPr lang="en-US" dirty="0" err="1"/>
              <a:t>mến</a:t>
            </a:r>
            <a:r>
              <a:rPr lang="en-US" dirty="0"/>
              <a:t>, </a:t>
            </a:r>
            <a:r>
              <a:rPr lang="en-US" dirty="0" err="1"/>
              <a:t>nhanh</a:t>
            </a:r>
            <a:r>
              <a:rPr lang="en-US" dirty="0"/>
              <a:t> </a:t>
            </a:r>
            <a:r>
              <a:rPr lang="en-US" dirty="0" err="1"/>
              <a:t>nhẹn</a:t>
            </a:r>
            <a:r>
              <a:rPr lang="en-US" dirty="0"/>
              <a:t>…..</a:t>
            </a:r>
            <a:br>
              <a:rPr lang="en-US" dirty="0"/>
            </a:br>
            <a:r>
              <a:rPr lang="en-US" dirty="0"/>
              <a:t>- </a:t>
            </a:r>
            <a:r>
              <a:rPr lang="en-US" dirty="0" err="1"/>
              <a:t>Kỉ</a:t>
            </a:r>
            <a:r>
              <a:rPr lang="en-US" dirty="0"/>
              <a:t> </a:t>
            </a:r>
            <a:r>
              <a:rPr lang="en-US" dirty="0" err="1"/>
              <a:t>niệm</a:t>
            </a:r>
            <a:r>
              <a:rPr lang="en-US" dirty="0"/>
              <a:t> </a:t>
            </a:r>
            <a:r>
              <a:rPr lang="en-US" dirty="0" err="1"/>
              <a:t>đẹp</a:t>
            </a:r>
            <a:r>
              <a:rPr lang="en-US" dirty="0"/>
              <a:t> </a:t>
            </a:r>
            <a:r>
              <a:rPr lang="en-US" dirty="0" err="1"/>
              <a:t>với</a:t>
            </a:r>
            <a:r>
              <a:rPr lang="en-US" dirty="0"/>
              <a:t> </a:t>
            </a:r>
            <a:r>
              <a:rPr lang="en-US" dirty="0" err="1"/>
              <a:t>nhau</a:t>
            </a:r>
            <a:r>
              <a:rPr lang="en-US" dirty="0"/>
              <a:t>: </a:t>
            </a:r>
            <a:r>
              <a:rPr lang="en-US" dirty="0" err="1"/>
              <a:t>cùng</a:t>
            </a:r>
            <a:r>
              <a:rPr lang="en-US" dirty="0"/>
              <a:t> </a:t>
            </a:r>
            <a:r>
              <a:rPr lang="en-US" dirty="0" err="1"/>
              <a:t>đi</a:t>
            </a:r>
            <a:r>
              <a:rPr lang="en-US" dirty="0"/>
              <a:t> du </a:t>
            </a:r>
            <a:r>
              <a:rPr lang="en-US" dirty="0" err="1"/>
              <a:t>lịch</a:t>
            </a:r>
            <a:r>
              <a:rPr lang="en-US" dirty="0"/>
              <a:t>, </a:t>
            </a:r>
            <a:r>
              <a:rPr lang="en-US" dirty="0" err="1"/>
              <a:t>chơi</a:t>
            </a:r>
            <a:r>
              <a:rPr lang="en-US" dirty="0"/>
              <a:t> </a:t>
            </a:r>
            <a:r>
              <a:rPr lang="en-US" dirty="0" err="1"/>
              <a:t>hằng</a:t>
            </a:r>
            <a:r>
              <a:rPr lang="en-US" dirty="0"/>
              <a:t> </a:t>
            </a:r>
            <a:r>
              <a:rPr lang="en-US" dirty="0" err="1"/>
              <a:t>ngày</a:t>
            </a:r>
            <a:r>
              <a:rPr lang="en-US" dirty="0"/>
              <a:t> </a:t>
            </a:r>
            <a:r>
              <a:rPr lang="en-US" dirty="0" err="1"/>
              <a:t>với</a:t>
            </a:r>
            <a:r>
              <a:rPr lang="en-US" dirty="0"/>
              <a:t> </a:t>
            </a:r>
            <a:r>
              <a:rPr lang="en-US" dirty="0" err="1"/>
              <a:t>nhau</a:t>
            </a:r>
            <a:r>
              <a:rPr lang="en-US" dirty="0"/>
              <a:t>, </a:t>
            </a:r>
            <a:r>
              <a:rPr lang="en-US" dirty="0" err="1"/>
              <a:t>giúp</a:t>
            </a:r>
            <a:r>
              <a:rPr lang="en-US" dirty="0"/>
              <a:t> </a:t>
            </a:r>
            <a:r>
              <a:rPr lang="en-US" dirty="0" err="1"/>
              <a:t>đỡ</a:t>
            </a:r>
            <a:r>
              <a:rPr lang="en-US" dirty="0"/>
              <a:t> </a:t>
            </a:r>
            <a:r>
              <a:rPr lang="en-US" dirty="0" err="1"/>
              <a:t>mình</a:t>
            </a:r>
            <a:r>
              <a:rPr lang="en-US" dirty="0"/>
              <a:t> ….</a:t>
            </a:r>
            <a:br>
              <a:rPr lang="en-US" dirty="0"/>
            </a:br>
            <a:endParaRPr lang="en-US" dirty="0"/>
          </a:p>
        </p:txBody>
      </p:sp>
    </p:spTree>
    <p:extLst>
      <p:ext uri="{BB962C8B-B14F-4D97-AF65-F5344CB8AC3E}">
        <p14:creationId xmlns:p14="http://schemas.microsoft.com/office/powerpoint/2010/main" val="688969339"/>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C8F94-9E48-B950-A6D6-94A86141A447}"/>
              </a:ext>
            </a:extLst>
          </p:cNvPr>
          <p:cNvSpPr>
            <a:spLocks noGrp="1"/>
          </p:cNvSpPr>
          <p:nvPr>
            <p:ph type="ctrTitle"/>
          </p:nvPr>
        </p:nvSpPr>
        <p:spPr>
          <a:xfrm>
            <a:off x="648930" y="419615"/>
            <a:ext cx="10363200" cy="1470025"/>
          </a:xfrm>
        </p:spPr>
        <p:txBody>
          <a:bodyPr/>
          <a:lstStyle/>
          <a:p>
            <a:pPr algn="l"/>
            <a:r>
              <a:rPr lang="en-US" dirty="0" err="1"/>
              <a:t>Người</a:t>
            </a:r>
            <a:r>
              <a:rPr lang="en-US" dirty="0"/>
              <a:t> </a:t>
            </a:r>
            <a:r>
              <a:rPr lang="en-US" dirty="0" err="1"/>
              <a:t>mà</a:t>
            </a:r>
            <a:r>
              <a:rPr lang="en-US" dirty="0"/>
              <a:t> </a:t>
            </a:r>
            <a:r>
              <a:rPr lang="en-US" dirty="0" err="1"/>
              <a:t>em</a:t>
            </a:r>
            <a:r>
              <a:rPr lang="en-US" dirty="0"/>
              <a:t> </a:t>
            </a:r>
            <a:r>
              <a:rPr lang="en-US" dirty="0" err="1"/>
              <a:t>yêu</a:t>
            </a:r>
            <a:r>
              <a:rPr lang="en-US" dirty="0"/>
              <a:t> </a:t>
            </a:r>
            <a:r>
              <a:rPr lang="en-US" dirty="0" err="1"/>
              <a:t>quý</a:t>
            </a:r>
            <a:r>
              <a:rPr lang="en-US" dirty="0"/>
              <a:t> </a:t>
            </a:r>
            <a:r>
              <a:rPr lang="en-US" dirty="0" err="1"/>
              <a:t>nhất</a:t>
            </a:r>
            <a:r>
              <a:rPr lang="en-US" dirty="0"/>
              <a:t> </a:t>
            </a:r>
            <a:r>
              <a:rPr lang="en-US" dirty="0" err="1"/>
              <a:t>là</a:t>
            </a:r>
            <a:r>
              <a:rPr lang="en-US" dirty="0"/>
              <a:t>……….. </a:t>
            </a:r>
            <a:r>
              <a:rPr lang="en-US" dirty="0" err="1"/>
              <a:t>Năm</a:t>
            </a:r>
            <a:r>
              <a:rPr lang="en-US" dirty="0"/>
              <a:t> nay</a:t>
            </a:r>
          </a:p>
        </p:txBody>
      </p:sp>
    </p:spTree>
    <p:extLst>
      <p:ext uri="{BB962C8B-B14F-4D97-AF65-F5344CB8AC3E}">
        <p14:creationId xmlns:p14="http://schemas.microsoft.com/office/powerpoint/2010/main" val="1679816895"/>
      </p:ext>
    </p:extLst>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5468d5583d3d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06" r="41622"/>
          <a:stretch/>
        </p:blipFill>
        <p:spPr bwMode="auto">
          <a:xfrm flipH="1">
            <a:off x="10614917" y="1681244"/>
            <a:ext cx="1720542" cy="50991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1914986_1350306881 [转换].png"/>
          <p:cNvPicPr>
            <a:picLocks noChangeAspect="1" noChangeArrowheads="1"/>
          </p:cNvPicPr>
          <p:nvPr/>
        </p:nvPicPr>
        <p:blipFill rotWithShape="1">
          <a:blip r:embed="rId4">
            <a:extLst>
              <a:ext uri="{28A0092B-C50C-407E-A947-70E740481C1C}">
                <a14:useLocalDpi xmlns:a14="http://schemas.microsoft.com/office/drawing/2010/main" val="0"/>
              </a:ext>
            </a:extLst>
          </a:blip>
          <a:srcRect t="1" r="33184" b="20433"/>
          <a:stretch/>
        </p:blipFill>
        <p:spPr bwMode="auto">
          <a:xfrm flipH="1">
            <a:off x="0" y="3934343"/>
            <a:ext cx="6319999" cy="295986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538592FE-945A-45A9-80DB-A7F0E6B6D2FE}"/>
              </a:ext>
            </a:extLst>
          </p:cNvPr>
          <p:cNvGrpSpPr/>
          <p:nvPr/>
        </p:nvGrpSpPr>
        <p:grpSpPr>
          <a:xfrm>
            <a:off x="2606787" y="1424208"/>
            <a:ext cx="6546738" cy="3968104"/>
            <a:chOff x="2606787" y="1424208"/>
            <a:chExt cx="6546738" cy="3968104"/>
          </a:xfrm>
        </p:grpSpPr>
        <p:sp>
          <p:nvSpPr>
            <p:cNvPr id="11" name="Rounded Rectangle 12">
              <a:extLst>
                <a:ext uri="{FF2B5EF4-FFF2-40B4-BE49-F238E27FC236}">
                  <a16:creationId xmlns:a16="http://schemas.microsoft.com/office/drawing/2014/main" id="{765BD791-DDBE-4385-ABDF-1220C23EE212}"/>
                </a:ext>
              </a:extLst>
            </p:cNvPr>
            <p:cNvSpPr/>
            <p:nvPr/>
          </p:nvSpPr>
          <p:spPr>
            <a:xfrm>
              <a:off x="2606787" y="1424208"/>
              <a:ext cx="6546738" cy="1464231"/>
            </a:xfrm>
            <a:prstGeom prst="roundRect">
              <a:avLst/>
            </a:prstGeom>
            <a:solidFill>
              <a:schemeClr val="accent2">
                <a:lumMod val="20000"/>
                <a:lumOff val="80000"/>
              </a:schemeClr>
            </a:solidFill>
            <a:ln w="28575">
              <a:solidFill>
                <a:schemeClr val="bg1"/>
              </a:solidFill>
            </a:ln>
            <a:effectLst>
              <a:outerShdw blurRad="50800" dist="38100" dir="2700000" algn="tl" rotWithShape="0">
                <a:prstClr val="black">
                  <a:alpha val="40000"/>
                </a:prstClr>
              </a:outerShdw>
            </a:effectLst>
          </p:spPr>
          <p:txBody>
            <a:bodyPr wrap="square">
              <a:spAutoFit/>
            </a:bodyPr>
            <a:lstStyle/>
            <a:p>
              <a:pPr marL="0" marR="0" lvl="0" indent="0" algn="ctr" defTabSz="91677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gợi</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vở</a:t>
              </a:r>
              <a:endPar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4" descr="Free Blog Comment Icon of Colored Outline style - Available in SVG, PNG,  EPS, AI &amp;amp; Icon fonts">
              <a:extLst>
                <a:ext uri="{FF2B5EF4-FFF2-40B4-BE49-F238E27FC236}">
                  <a16:creationId xmlns:a16="http://schemas.microsoft.com/office/drawing/2014/main" id="{C857FBED-C019-4BB0-BB78-5C1803CF7F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5355" y="4166570"/>
              <a:ext cx="1177700" cy="1177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F0924AF-5213-484D-9C83-ADD11A6F5C37}"/>
                </a:ext>
              </a:extLst>
            </p:cNvPr>
            <p:cNvPicPr>
              <a:picLocks noChangeAspect="1"/>
            </p:cNvPicPr>
            <p:nvPr/>
          </p:nvPicPr>
          <p:blipFill>
            <a:blip r:embed="rId6"/>
            <a:stretch>
              <a:fillRect/>
            </a:stretch>
          </p:blipFill>
          <p:spPr>
            <a:xfrm>
              <a:off x="5690586" y="3367169"/>
              <a:ext cx="1585049" cy="2025143"/>
            </a:xfrm>
            <a:prstGeom prst="rect">
              <a:avLst/>
            </a:prstGeom>
          </p:spPr>
        </p:pic>
      </p:grpSp>
    </p:spTree>
    <p:extLst>
      <p:ext uri="{BB962C8B-B14F-4D97-AF65-F5344CB8AC3E}">
        <p14:creationId xmlns:p14="http://schemas.microsoft.com/office/powerpoint/2010/main" val="3328626869"/>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14:bounceEnd="66000">
                                          <p:cBhvr additive="base">
                                            <p:cTn id="7" dur="500" fill="hold"/>
                                            <p:tgtEl>
                                              <p:spTgt spid="3074"/>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000">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14:bounceEnd="66000">
                                          <p:cBhvr additive="base">
                                            <p:cTn id="11" dur="500" fill="hold"/>
                                            <p:tgtEl>
                                              <p:spTgt spid="3076"/>
                                            </p:tgtEl>
                                            <p:attrNameLst>
                                              <p:attrName>ppt_x</p:attrName>
                                            </p:attrNameLst>
                                          </p:cBhvr>
                                          <p:tavLst>
                                            <p:tav tm="0">
                                              <p:val>
                                                <p:strVal val="#ppt_x"/>
                                              </p:val>
                                            </p:tav>
                                            <p:tav tm="100000">
                                              <p:val>
                                                <p:strVal val="#ppt_x"/>
                                              </p:val>
                                            </p:tav>
                                          </p:tavLst>
                                        </p:anim>
                                        <p:anim calcmode="lin" valueType="num" p14:bounceEnd="66000">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ppt_x"/>
                                              </p:val>
                                            </p:tav>
                                            <p:tav tm="100000">
                                              <p:val>
                                                <p:strVal val="#ppt_x"/>
                                              </p:val>
                                            </p:tav>
                                          </p:tavLst>
                                        </p:anim>
                                        <p:anim calcmode="lin" valueType="num">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4737558-F38D-4461-8B2D-9DA93343D05B}"/>
              </a:ext>
            </a:extLst>
          </p:cNvPr>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7" name="Picture 2" descr="Cute girl cartoon writing on a book Royalty Free Vector">
            <a:extLst>
              <a:ext uri="{FF2B5EF4-FFF2-40B4-BE49-F238E27FC236}">
                <a16:creationId xmlns:a16="http://schemas.microsoft.com/office/drawing/2014/main" id="{53A8E801-4982-4720-BF76-5690EAEC1DE5}"/>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53">
            <a:extLst>
              <a:ext uri="{FF2B5EF4-FFF2-40B4-BE49-F238E27FC236}">
                <a16:creationId xmlns:a16="http://schemas.microsoft.com/office/drawing/2014/main" id="{D9A198AC-F6C2-45BD-BF26-ECED3E1D2450}"/>
              </a:ext>
            </a:extLst>
          </p:cNvPr>
          <p:cNvSpPr/>
          <p:nvPr/>
        </p:nvSpPr>
        <p:spPr>
          <a:xfrm>
            <a:off x="8006576" y="2913964"/>
            <a:ext cx="3857437" cy="1234692"/>
          </a:xfrm>
          <a:prstGeom prst="roundRect">
            <a:avLst/>
          </a:prstGeom>
          <a:gradFill flip="none" rotWithShape="1">
            <a:gsLst>
              <a:gs pos="0">
                <a:srgbClr val="DDF86B">
                  <a:tint val="66000"/>
                  <a:satMod val="160000"/>
                </a:srgbClr>
              </a:gs>
              <a:gs pos="50000">
                <a:srgbClr val="DDF86B">
                  <a:tint val="44500"/>
                  <a:satMod val="160000"/>
                </a:srgbClr>
              </a:gs>
              <a:gs pos="100000">
                <a:srgbClr val="DDF86B">
                  <a:tint val="23500"/>
                  <a:satMod val="160000"/>
                </a:srgbClr>
              </a:gs>
            </a:gsLst>
            <a:lin ang="8100000" scaled="1"/>
            <a:tileRect/>
          </a:gradFill>
          <a:ln w="25400" cap="flat" cmpd="sng" algn="ctr">
            <a:noFill/>
            <a:prstDash val="solid"/>
          </a:ln>
          <a:effectLst>
            <a:glow rad="228600">
              <a:srgbClr val="77448C">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Lưu</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ý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cách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trình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bày</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đoạn</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văn</a:t>
            </a:r>
            <a:endParaRPr kumimoji="0" lang="en-US" sz="3200" b="0" i="0" u="none" strike="noStrike" kern="0" cap="none" spc="0" normalizeH="0" baseline="0" noProof="0" dirty="0">
              <a:ln>
                <a:noFill/>
              </a:ln>
              <a:solidFill>
                <a:srgbClr val="000000"/>
              </a:solidFill>
              <a:effectLst/>
              <a:uLnTx/>
              <a:uFillTx/>
              <a:latin typeface="Calibri"/>
              <a:ea typeface="Microsoft YaHei"/>
              <a:cs typeface="+mn-cs"/>
            </a:endParaRPr>
          </a:p>
        </p:txBody>
      </p:sp>
      <p:sp>
        <p:nvSpPr>
          <p:cNvPr id="9" name="圆角矩形 21">
            <a:extLst>
              <a:ext uri="{FF2B5EF4-FFF2-40B4-BE49-F238E27FC236}">
                <a16:creationId xmlns:a16="http://schemas.microsoft.com/office/drawing/2014/main" id="{6FAC88B9-C578-4E37-B702-48ACD857943A}"/>
              </a:ext>
            </a:extLst>
          </p:cNvPr>
          <p:cNvSpPr/>
          <p:nvPr/>
        </p:nvSpPr>
        <p:spPr>
          <a:xfrm>
            <a:off x="217099" y="1574665"/>
            <a:ext cx="11646914" cy="978036"/>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viết</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hoa</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cuối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sử</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dụng</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dấu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phù</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hợp</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
        <p:nvSpPr>
          <p:cNvPr id="10" name="圆角矩形 21">
            <a:extLst>
              <a:ext uri="{FF2B5EF4-FFF2-40B4-BE49-F238E27FC236}">
                <a16:creationId xmlns:a16="http://schemas.microsoft.com/office/drawing/2014/main" id="{CA5F833D-71FB-499D-BD6E-645FF3D7518E}"/>
              </a:ext>
            </a:extLst>
          </p:cNvPr>
          <p:cNvSpPr/>
          <p:nvPr/>
        </p:nvSpPr>
        <p:spPr>
          <a:xfrm>
            <a:off x="327987" y="3161380"/>
            <a:ext cx="6388821" cy="1143920"/>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tiên</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lùi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vào</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1 ô</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Tree>
    <p:extLst>
      <p:ext uri="{BB962C8B-B14F-4D97-AF65-F5344CB8AC3E}">
        <p14:creationId xmlns:p14="http://schemas.microsoft.com/office/powerpoint/2010/main" val="23684324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076B90-E8F1-4D6B-BF11-52B189A3BF0A}"/>
              </a:ext>
            </a:extLst>
          </p:cNvPr>
          <p:cNvSpPr txBox="1"/>
          <p:nvPr/>
        </p:nvSpPr>
        <p:spPr>
          <a:xfrm>
            <a:off x="517462" y="346478"/>
            <a:ext cx="11404725" cy="485710"/>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T</a:t>
            </a:r>
            <a:r>
              <a:rPr kumimoji="0" lang="vi-VN"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ư thế ngồi viết</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như</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thế</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nào</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là</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chuẩn</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a:t>
            </a:r>
            <a:endParaRPr kumimoji="0" lang="vi-VN"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endParaRPr>
          </a:p>
        </p:txBody>
      </p:sp>
      <p:pic>
        <p:nvPicPr>
          <p:cNvPr id="3" name="Picture 2">
            <a:extLst>
              <a:ext uri="{FF2B5EF4-FFF2-40B4-BE49-F238E27FC236}">
                <a16:creationId xmlns:a16="http://schemas.microsoft.com/office/drawing/2014/main" id="{2A944CAB-9A50-4E41-BED5-A63718B875EE}"/>
              </a:ext>
            </a:extLst>
          </p:cNvPr>
          <p:cNvPicPr>
            <a:picLocks noChangeAspect="1"/>
          </p:cNvPicPr>
          <p:nvPr/>
        </p:nvPicPr>
        <p:blipFill>
          <a:blip r:embed="rId2"/>
          <a:stretch>
            <a:fillRect/>
          </a:stretch>
        </p:blipFill>
        <p:spPr>
          <a:xfrm>
            <a:off x="2995348" y="1670575"/>
            <a:ext cx="6971029" cy="4602822"/>
          </a:xfrm>
          <a:prstGeom prst="rect">
            <a:avLst/>
          </a:prstGeom>
        </p:spPr>
      </p:pic>
    </p:spTree>
    <p:extLst>
      <p:ext uri="{BB962C8B-B14F-4D97-AF65-F5344CB8AC3E}">
        <p14:creationId xmlns:p14="http://schemas.microsoft.com/office/powerpoint/2010/main" val="2599473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je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384</TotalTime>
  <Words>467</Words>
  <Application>Microsoft Office PowerPoint</Application>
  <PresentationFormat>Widescreen</PresentationFormat>
  <Paragraphs>38</Paragraphs>
  <Slides>14</Slides>
  <Notes>9</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14</vt:i4>
      </vt:variant>
    </vt:vector>
  </HeadingPairs>
  <TitlesOfParts>
    <vt:vector size="27" baseType="lpstr">
      <vt:lpstr>微软雅黑</vt:lpstr>
      <vt:lpstr>Arial</vt:lpstr>
      <vt:lpstr>Arial-Rounded</vt:lpstr>
      <vt:lpstr>Calibri</vt:lpstr>
      <vt:lpstr>Calibri Light</vt:lpstr>
      <vt:lpstr>Gloria Hallelujah</vt:lpstr>
      <vt:lpstr>MTD Anydore</vt:lpstr>
      <vt:lpstr>Pattaya</vt:lpstr>
      <vt:lpstr>Times New Roman</vt:lpstr>
      <vt:lpstr>1_Office 主题</vt:lpstr>
      <vt:lpstr>2_jeppt.com</vt:lpstr>
      <vt:lpstr>Office 主题</vt:lpstr>
      <vt:lpstr>自定义设计方案</vt:lpstr>
      <vt:lpstr>PowerPoint Presentation</vt:lpstr>
      <vt:lpstr>PowerPoint Presentation</vt:lpstr>
      <vt:lpstr>PowerPoint Presentation</vt:lpstr>
      <vt:lpstr>PowerPoint Presentation</vt:lpstr>
      <vt:lpstr> - Ngoại hình: xinh xắn, cao, trắng, dễ thương, đáng yêu, bé xíu, mũm mĩm, tóc…. - Tính cách: tốt bụng, hài hước, hay giúp đỡ mọi người, hiền lành, dễ mến, nhanh nhẹn….. - Kỉ niệm đẹp với nhau: cùng đi du lịch, chơi hằng ngày với nhau, giúp đỡ mình …. </vt:lpstr>
      <vt:lpstr>Người mà em yêu quý nhất là……….. Năm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Huong Tran</cp:lastModifiedBy>
  <cp:revision>12</cp:revision>
  <dcterms:created xsi:type="dcterms:W3CDTF">2022-06-21T08:03:24Z</dcterms:created>
  <dcterms:modified xsi:type="dcterms:W3CDTF">2024-10-15T05:50:27Z</dcterms:modified>
</cp:coreProperties>
</file>