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7" r:id="rId2"/>
    <p:sldId id="257" r:id="rId3"/>
    <p:sldId id="259" r:id="rId4"/>
    <p:sldId id="321" r:id="rId5"/>
    <p:sldId id="322" r:id="rId6"/>
    <p:sldId id="333" r:id="rId7"/>
    <p:sldId id="334" r:id="rId8"/>
    <p:sldId id="335" r:id="rId9"/>
    <p:sldId id="275" r:id="rId10"/>
    <p:sldId id="336" r:id="rId11"/>
    <p:sldId id="337" r:id="rId12"/>
    <p:sldId id="509" r:id="rId13"/>
    <p:sldId id="262" r:id="rId14"/>
    <p:sldId id="323" r:id="rId15"/>
    <p:sldId id="338" r:id="rId16"/>
    <p:sldId id="339" r:id="rId17"/>
    <p:sldId id="340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83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07-Oct-24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10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35.png"/><Relationship Id="rId5" Type="http://schemas.openxmlformats.org/officeDocument/2006/relationships/image" Target="../media/image8.emf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2.emf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10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35.png"/><Relationship Id="rId5" Type="http://schemas.openxmlformats.org/officeDocument/2006/relationships/image" Target="../media/image8.emf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2.emf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6.jpe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10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11" Type="http://schemas.openxmlformats.org/officeDocument/2006/relationships/image" Target="../media/image35.png"/><Relationship Id="rId5" Type="http://schemas.openxmlformats.org/officeDocument/2006/relationships/image" Target="../media/image8.emf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2.emf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60942" tIns="30471" rIns="60942" bIns="3047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47117" y="1392771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5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4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3" y="3241257"/>
            <a:ext cx="7715251" cy="2924175"/>
          </a:xfrm>
          <a:prstGeom prst="rect">
            <a:avLst/>
          </a:prstGeom>
          <a:noFill/>
        </p:spPr>
        <p:txBody>
          <a:bodyPr spcFirstLastPara="1" wrap="none" lIns="60942" tIns="30471" rIns="60942" bIns="30471" numCol="1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65" y="4952475"/>
            <a:ext cx="7382096" cy="1107969"/>
          </a:xfrm>
          <a:prstGeom prst="rect">
            <a:avLst/>
          </a:prstGeom>
          <a:noFill/>
        </p:spPr>
        <p:txBody>
          <a:bodyPr wrap="none" lIns="91413" tIns="45707" rIns="91413" bIns="45707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DB957-B27E-7258-B46F-8BCFC8F6C640}"/>
              </a:ext>
            </a:extLst>
          </p:cNvPr>
          <p:cNvSpPr txBox="1"/>
          <p:nvPr/>
        </p:nvSpPr>
        <p:spPr>
          <a:xfrm>
            <a:off x="1742768" y="1083695"/>
            <a:ext cx="6907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213B2-99BE-7346-B592-C3F57A6D7504}"/>
              </a:ext>
            </a:extLst>
          </p:cNvPr>
          <p:cNvSpPr txBox="1"/>
          <p:nvPr/>
        </p:nvSpPr>
        <p:spPr>
          <a:xfrm>
            <a:off x="1742768" y="2095655"/>
            <a:ext cx="6907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D4C95-E6EE-276E-A7F7-32AB064182B3}"/>
              </a:ext>
            </a:extLst>
          </p:cNvPr>
          <p:cNvSpPr txBox="1"/>
          <p:nvPr/>
        </p:nvSpPr>
        <p:spPr>
          <a:xfrm>
            <a:off x="1742767" y="3107616"/>
            <a:ext cx="7420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Hoa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D2142-07A5-BB5D-2540-6C4C02FF92EC}"/>
              </a:ext>
            </a:extLst>
          </p:cNvPr>
          <p:cNvSpPr txBox="1"/>
          <p:nvPr/>
        </p:nvSpPr>
        <p:spPr>
          <a:xfrm>
            <a:off x="415413" y="254549"/>
            <a:ext cx="6907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42AFF6-0962-420D-1EEE-B7DA60D5BCB0}"/>
              </a:ext>
            </a:extLst>
          </p:cNvPr>
          <p:cNvCxnSpPr/>
          <p:nvPr/>
        </p:nvCxnSpPr>
        <p:spPr>
          <a:xfrm>
            <a:off x="5958348" y="1730026"/>
            <a:ext cx="16026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81B25A-ED1F-9E53-8D4D-46D3CBB6D539}"/>
              </a:ext>
            </a:extLst>
          </p:cNvPr>
          <p:cNvCxnSpPr>
            <a:cxnSpLocks/>
          </p:cNvCxnSpPr>
          <p:nvPr/>
        </p:nvCxnSpPr>
        <p:spPr>
          <a:xfrm>
            <a:off x="3850557" y="2741986"/>
            <a:ext cx="10655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E4FFCE-28D0-747A-1727-11F34CCB53B3}"/>
              </a:ext>
            </a:extLst>
          </p:cNvPr>
          <p:cNvCxnSpPr>
            <a:cxnSpLocks/>
          </p:cNvCxnSpPr>
          <p:nvPr/>
        </p:nvCxnSpPr>
        <p:spPr>
          <a:xfrm>
            <a:off x="7028220" y="3762565"/>
            <a:ext cx="19781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14941" y="1100366"/>
              <a:ext cx="223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588</Words>
  <Application>Microsoft Office PowerPoint</Application>
  <PresentationFormat>Widescreen</PresentationFormat>
  <Paragraphs>105</Paragraphs>
  <Slides>18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Arial</vt:lpstr>
      <vt:lpstr>Arial-Rounded</vt:lpstr>
      <vt:lpstr>Calibri</vt:lpstr>
      <vt:lpstr>Odibee Sans</vt:lpstr>
      <vt:lpstr>Times New Roman</vt:lpstr>
      <vt:lpstr>UVN Gia Dinh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27</cp:revision>
  <dcterms:created xsi:type="dcterms:W3CDTF">2022-06-21T02:14:53Z</dcterms:created>
  <dcterms:modified xsi:type="dcterms:W3CDTF">2024-10-07T02:59:24Z</dcterms:modified>
</cp:coreProperties>
</file>