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7" r:id="rId4"/>
  </p:sldMasterIdLst>
  <p:notesMasterIdLst>
    <p:notesMasterId r:id="rId14"/>
  </p:notesMasterIdLst>
  <p:sldIdLst>
    <p:sldId id="308" r:id="rId5"/>
    <p:sldId id="747" r:id="rId6"/>
    <p:sldId id="556" r:id="rId7"/>
    <p:sldId id="818" r:id="rId8"/>
    <p:sldId id="820" r:id="rId9"/>
    <p:sldId id="822" r:id="rId10"/>
    <p:sldId id="823" r:id="rId11"/>
    <p:sldId id="824" r:id="rId12"/>
    <p:sldId id="75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Trang_tính1!$B$1</c:f>
              <c:strCache>
                <c:ptCount val="1"/>
                <c:pt idx="0">
                  <c:v>Cột1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E6-42B6-BE37-BB37C679CA7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E6-42B6-BE37-BB37C679CA7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E6-42B6-BE37-BB37C679CA7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E6-42B6-BE37-BB37C679CA76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E6-42B6-BE37-BB37C679CA76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7E6-42B6-BE37-BB37C679CA76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7E6-42B6-BE37-BB37C679CA76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7E6-42B6-BE37-BB37C679CA76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7E6-42B6-BE37-BB37C679CA76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7E6-42B6-BE37-BB37C679CA76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7E6-42B6-BE37-BB37C679CA7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7E6-42B6-BE37-BB37C679CA7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7E6-42B6-BE37-BB37C679CA7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7E6-42B6-BE37-BB37C679CA7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87E6-42B6-BE37-BB37C679CA7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87E6-42B6-BE37-BB37C679CA7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87E6-42B6-BE37-BB37C679CA7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87E6-42B6-BE37-BB37C679CA7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80232B0-152E-4FFE-9753-F8A4A2F9A150}" type="VALUE">
                      <a:rPr lang="en-US" smtClean="0"/>
                      <a:pPr/>
                      <a:t>[VALUE]</a:t>
                    </a:fld>
                    <a:r>
                      <a:rPr lang="en-US"/>
                      <a:t>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87E6-42B6-BE37-BB37C679CA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Trang_tính1!$A$2:$A$11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Trang_tính1!$B$2:$B$11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7E6-42B6-BE37-BB37C679CA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6924C-85FE-47DE-BE4F-875271CEADA4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69DC9-6DE2-4FD2-A362-CABE3BF4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78865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4269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78910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10042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2857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20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79876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28448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6630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71970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63247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97048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1622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328913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48001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07672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598374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748998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13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5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0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9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66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gif"/><Relationship Id="rId5" Type="http://schemas.openxmlformats.org/officeDocument/2006/relationships/chart" Target="../charts/chart1.xml"/><Relationship Id="rId10" Type="http://schemas.openxmlformats.org/officeDocument/2006/relationships/slide" Target="slide9.xml"/><Relationship Id="rId4" Type="http://schemas.openxmlformats.org/officeDocument/2006/relationships/image" Target="../media/image12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0.png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137795" y="2411730"/>
            <a:ext cx="3884295" cy="4446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/>
          <a:stretch>
            <a:fillRect/>
          </a:stretch>
        </p:blipFill>
        <p:spPr>
          <a:xfrm>
            <a:off x="2782570" y="368300"/>
            <a:ext cx="9409430" cy="65976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42685" y="1859280"/>
            <a:ext cx="1942465" cy="1042670"/>
            <a:chOff x="7012" y="1646"/>
            <a:chExt cx="3411" cy="1551"/>
          </a:xfrm>
        </p:grpSpPr>
        <p:pic>
          <p:nvPicPr>
            <p:cNvPr id="10" name="Picture 9"/>
            <p:cNvPicPr/>
            <p:nvPr/>
          </p:nvPicPr>
          <p:blipFill>
            <a:blip r:embed="rId5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AB4F92DC-1AFF-4898-8734-C8D7AD9F8884}"/>
              </a:ext>
            </a:extLst>
          </p:cNvPr>
          <p:cNvSpPr/>
          <p:nvPr/>
        </p:nvSpPr>
        <p:spPr>
          <a:xfrm>
            <a:off x="3510136" y="4308779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26CFE3-3FFA-4553-A431-8672BA663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789" y="2672276"/>
            <a:ext cx="8322792" cy="172827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CDFDF4D-6F92-4454-8F66-C85CAB5DD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0525"/>
            <a:ext cx="1828800" cy="102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8CBB13-C3E1-4EB9-8BD4-2D37DF62B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833562"/>
            <a:ext cx="11174436" cy="200501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DB0B6D7-4157-42EE-8EBC-1465D95092B7}"/>
              </a:ext>
            </a:extLst>
          </p:cNvPr>
          <p:cNvSpPr/>
          <p:nvPr/>
        </p:nvSpPr>
        <p:spPr>
          <a:xfrm>
            <a:off x="6471557" y="29962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E15D39-F7BC-4333-870B-1666BD99986A}"/>
              </a:ext>
            </a:extLst>
          </p:cNvPr>
          <p:cNvSpPr/>
          <p:nvPr/>
        </p:nvSpPr>
        <p:spPr>
          <a:xfrm>
            <a:off x="7566932" y="300581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C98BC7-3D74-4D1C-89F9-740C013C96C2}"/>
              </a:ext>
            </a:extLst>
          </p:cNvPr>
          <p:cNvSpPr/>
          <p:nvPr/>
        </p:nvSpPr>
        <p:spPr>
          <a:xfrm>
            <a:off x="8652782" y="302486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C5869A-D35D-4497-99A8-1E92AA89AC0B}"/>
              </a:ext>
            </a:extLst>
          </p:cNvPr>
          <p:cNvSpPr/>
          <p:nvPr/>
        </p:nvSpPr>
        <p:spPr>
          <a:xfrm>
            <a:off x="9691007" y="29962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3573BF-6272-436D-B9EB-27DA69F90748}"/>
              </a:ext>
            </a:extLst>
          </p:cNvPr>
          <p:cNvSpPr/>
          <p:nvPr/>
        </p:nvSpPr>
        <p:spPr>
          <a:xfrm>
            <a:off x="10814957" y="300581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59A67B-B919-4371-AEE2-43430D439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314325"/>
            <a:ext cx="7267575" cy="742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4BC08-2348-41D7-B94D-5608477D9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2" y="1304925"/>
            <a:ext cx="10239375" cy="25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3AFD56-3E42-4C61-BDF7-D91DA5802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587" y="3914775"/>
            <a:ext cx="8658225" cy="25908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07BC1E-A01E-4F34-BE49-F1D06F3076C8}"/>
              </a:ext>
            </a:extLst>
          </p:cNvPr>
          <p:cNvSpPr/>
          <p:nvPr/>
        </p:nvSpPr>
        <p:spPr>
          <a:xfrm>
            <a:off x="4581525" y="325755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305389-FA46-4C23-885D-2996A8507A47}"/>
              </a:ext>
            </a:extLst>
          </p:cNvPr>
          <p:cNvSpPr/>
          <p:nvPr/>
        </p:nvSpPr>
        <p:spPr>
          <a:xfrm>
            <a:off x="5286375" y="3228975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0D5EB9-15D2-465F-B059-FDC2D7B1B872}"/>
              </a:ext>
            </a:extLst>
          </p:cNvPr>
          <p:cNvSpPr/>
          <p:nvPr/>
        </p:nvSpPr>
        <p:spPr>
          <a:xfrm>
            <a:off x="5981700" y="3257550"/>
            <a:ext cx="4762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3486343-00A8-4F1B-A802-1C2817737669}"/>
              </a:ext>
            </a:extLst>
          </p:cNvPr>
          <p:cNvSpPr/>
          <p:nvPr/>
        </p:nvSpPr>
        <p:spPr>
          <a:xfrm>
            <a:off x="6943725" y="3248025"/>
            <a:ext cx="5143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337310A-566A-45FD-B110-623DA1EA0D37}"/>
              </a:ext>
            </a:extLst>
          </p:cNvPr>
          <p:cNvSpPr/>
          <p:nvPr/>
        </p:nvSpPr>
        <p:spPr>
          <a:xfrm>
            <a:off x="4562475" y="5953125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5547B5-1012-4E70-85F4-CFF4278EE6C3}"/>
              </a:ext>
            </a:extLst>
          </p:cNvPr>
          <p:cNvSpPr/>
          <p:nvPr/>
        </p:nvSpPr>
        <p:spPr>
          <a:xfrm>
            <a:off x="5248275" y="5924550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CDFE5D3-B629-476B-9CCF-0808993495E0}"/>
              </a:ext>
            </a:extLst>
          </p:cNvPr>
          <p:cNvSpPr/>
          <p:nvPr/>
        </p:nvSpPr>
        <p:spPr>
          <a:xfrm>
            <a:off x="5991225" y="5943600"/>
            <a:ext cx="4381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31703B3-23C0-46F1-974A-E9C742EE590F}"/>
              </a:ext>
            </a:extLst>
          </p:cNvPr>
          <p:cNvSpPr/>
          <p:nvPr/>
        </p:nvSpPr>
        <p:spPr>
          <a:xfrm>
            <a:off x="6924676" y="5934075"/>
            <a:ext cx="5143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8456367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5DFF4EA-FD70-4CCB-A440-00D19E38F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3" y="488933"/>
            <a:ext cx="10909487" cy="991772"/>
          </a:xfrm>
          <a:prstGeom prst="rect">
            <a:avLst/>
          </a:prstGeom>
        </p:spPr>
      </p:pic>
      <p:pic>
        <p:nvPicPr>
          <p:cNvPr id="9" name="Picture 8" descr="A picture containing pie chart&#10;&#10;Description automatically generated">
            <a:extLst>
              <a:ext uri="{FF2B5EF4-FFF2-40B4-BE49-F238E27FC236}">
                <a16:creationId xmlns:a16="http://schemas.microsoft.com/office/drawing/2014/main" id="{382B3B61-56EA-440B-A6D1-DF5C869FF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47" y="2038290"/>
            <a:ext cx="7652921" cy="35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8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" name="Biểu đồ 6">
            <a:extLst>
              <a:ext uri="{FF2B5EF4-FFF2-40B4-BE49-F238E27FC236}">
                <a16:creationId xmlns:a16="http://schemas.microsoft.com/office/drawing/2014/main" id="{DFEF1516-60C7-4EB0-BD3A-CF9D7B776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912263"/>
              </p:ext>
            </p:extLst>
          </p:nvPr>
        </p:nvGraphicFramePr>
        <p:xfrm>
          <a:off x="4667070" y="329325"/>
          <a:ext cx="7262849" cy="537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2A5A3BF-A07A-4C30-BA62-A7D500D2E108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quay dung">
            <a:extLst>
              <a:ext uri="{FF2B5EF4-FFF2-40B4-BE49-F238E27FC236}">
                <a16:creationId xmlns:a16="http://schemas.microsoft.com/office/drawing/2014/main" id="{9712462E-F1D6-4EAD-ACF1-9622F4153E61}"/>
              </a:ext>
            </a:extLst>
          </p:cNvPr>
          <p:cNvSpPr/>
          <p:nvPr/>
        </p:nvSpPr>
        <p:spPr>
          <a:xfrm>
            <a:off x="1634111" y="4204786"/>
            <a:ext cx="2704012" cy="84908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2A7C-4830-440B-91E1-C8BDD6B70305}"/>
              </a:ext>
            </a:extLst>
          </p:cNvPr>
          <p:cNvSpPr/>
          <p:nvPr/>
        </p:nvSpPr>
        <p:spPr>
          <a:xfrm>
            <a:off x="295864" y="147376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8B4019-EB48-4B70-B464-B03ABD9B4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6" y="888061"/>
            <a:ext cx="495300" cy="438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166C01-CC40-4E43-9E94-20677388B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08" y="1250003"/>
            <a:ext cx="495300" cy="438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69BE5-3810-40AF-8BDD-DFFBBD019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95" y="737237"/>
            <a:ext cx="495300" cy="4381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FDB4B5-963A-4905-8334-708F6457B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300" y="521039"/>
            <a:ext cx="714375" cy="1190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98A673-9CCA-417F-A504-3133937B62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63" y="2439875"/>
            <a:ext cx="1354215" cy="1155064"/>
          </a:xfrm>
          <a:prstGeom prst="rect">
            <a:avLst/>
          </a:prstGeom>
        </p:spPr>
      </p:pic>
      <p:pic>
        <p:nvPicPr>
          <p:cNvPr id="18" name="vongquay">
            <a:hlinkClick r:id="" action="ppaction://media"/>
            <a:extLst>
              <a:ext uri="{FF2B5EF4-FFF2-40B4-BE49-F238E27FC236}">
                <a16:creationId xmlns:a16="http://schemas.microsoft.com/office/drawing/2014/main" id="{C75E1E99-589B-479F-A588-37122D841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61313C5-94B2-4C99-AB19-A73FCD5E3CFA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8662340-8CE6-458D-AA9B-84EFBE94E1CF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B7E2238E-03C5-4E2C-99DD-03034184217C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8582E785-7526-4291-A7A8-FB469C94BAC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F95084F-369E-4DE9-9870-0859430E475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85F854D-1995-4E06-BA53-B875D43F9BE1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D0C2092-7F44-4E64-93CB-5537AB94743E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2CA8524-01AF-401B-A951-43E6ABD14AC5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4789AF41-3450-4CB9-BFDC-B5F7A7B4551F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1704435-D2C6-4279-A0AE-F1B21F578050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B87F704-1819-4500-AF6A-E04531A1853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0091EF2-4C7F-44ED-A547-50DE4F5AA439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240974E7-BD32-4637-A4AC-0F3918A69AF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53FBBF23-3E7F-4133-A759-8899C1FDC49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E107DB8-DB36-4C5A-A8FE-343AAD5820E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42F3180-85E9-4798-982F-01A7B5F8F80E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5844E15-3DB5-4356-8E20-F75C4830B7A7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47EBB554-0AE2-4BC0-B54F-870A9F6E7A76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4A4F53D-7E8A-4D02-AC27-F604FF0F8DCE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A2FF24E-7ADE-41B9-B25A-CAE29F58D750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9" name="Heart 38">
            <a:hlinkClick r:id="rId10" action="ppaction://hlinksldjump"/>
            <a:extLst>
              <a:ext uri="{FF2B5EF4-FFF2-40B4-BE49-F238E27FC236}">
                <a16:creationId xmlns:a16="http://schemas.microsoft.com/office/drawing/2014/main" id="{81BBAB2A-F8B4-4E54-96E4-05AAD9F66B87}"/>
              </a:ext>
            </a:extLst>
          </p:cNvPr>
          <p:cNvSpPr/>
          <p:nvPr/>
        </p:nvSpPr>
        <p:spPr>
          <a:xfrm rot="5400000">
            <a:off x="11309091" y="262897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9592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0 L -4.79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Graphic spid="8" grpId="0">
        <p:bldAsOne/>
      </p:bldGraphic>
      <p:bldGraphic spid="8" grpId="1">
        <p:bldAsOne/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C84184-EFDE-4886-8BF0-EB39455F7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471487"/>
            <a:ext cx="752475" cy="809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6C95B-9341-47FB-AD92-C074C06F2BE3}"/>
              </a:ext>
            </a:extLst>
          </p:cNvPr>
          <p:cNvSpPr txBox="1"/>
          <p:nvPr/>
        </p:nvSpPr>
        <p:spPr>
          <a:xfrm>
            <a:off x="1419225" y="495300"/>
            <a:ext cx="1002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Mỗi chiếc bánh ngọt được trang trí bởi 9 quả dâu tây. Hỏi để trang trí 10 chiếc bánh như thế cần bao nhiêu quả dâu tây?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 descr="A cake with strawberries on top&#10;&#10;Description automatically generated with medium confidence">
            <a:extLst>
              <a:ext uri="{FF2B5EF4-FFF2-40B4-BE49-F238E27FC236}">
                <a16:creationId xmlns:a16="http://schemas.microsoft.com/office/drawing/2014/main" id="{AEEE6060-F051-45DA-97D2-8862DB590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524000"/>
            <a:ext cx="2876550" cy="28765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5DB67F-EDA8-49C1-8B9D-A6768C4547B3}"/>
              </a:ext>
            </a:extLst>
          </p:cNvPr>
          <p:cNvSpPr txBox="1"/>
          <p:nvPr/>
        </p:nvSpPr>
        <p:spPr>
          <a:xfrm>
            <a:off x="3924300" y="1800225"/>
            <a:ext cx="56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2060"/>
                </a:solidFill>
                <a:effectLst/>
              </a:rPr>
              <a:t>Tóm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</a:rPr>
              <a:t>tắt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l"/>
            <a:r>
              <a:rPr lang="en-US" sz="3200" b="0" i="0" dirty="0">
                <a:solidFill>
                  <a:srgbClr val="002060"/>
                </a:solidFill>
                <a:effectLst/>
              </a:rPr>
              <a:t>1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chiếc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bánh: 9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quả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dâu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l"/>
            <a:r>
              <a:rPr lang="en-US" sz="3200" b="0" i="0" dirty="0">
                <a:solidFill>
                  <a:srgbClr val="002060"/>
                </a:solidFill>
                <a:effectLst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chiếc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bánh: ....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quả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dâu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tây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7B89FF-48FB-4194-9CA8-8A18B43B0130}"/>
              </a:ext>
            </a:extLst>
          </p:cNvPr>
          <p:cNvSpPr txBox="1"/>
          <p:nvPr/>
        </p:nvSpPr>
        <p:spPr>
          <a:xfrm>
            <a:off x="3037840" y="363855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trí</a:t>
            </a:r>
            <a:r>
              <a:rPr lang="en-US" sz="3200" b="1" dirty="0">
                <a:solidFill>
                  <a:srgbClr val="FF0000"/>
                </a:solidFill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</a:rPr>
              <a:t>chiếc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err="1">
                <a:solidFill>
                  <a:srgbClr val="FF0000"/>
                </a:solidFill>
              </a:rPr>
              <a:t>là</a:t>
            </a:r>
            <a:r>
              <a:rPr lang="en-US" sz="3200" b="1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>
                <a:solidFill>
                  <a:srgbClr val="FF0000"/>
                </a:solidFill>
              </a:rPr>
              <a:t>9 </a:t>
            </a:r>
            <a:r>
              <a:rPr lang="en-US" sz="3200" b="1" dirty="0">
                <a:solidFill>
                  <a:srgbClr val="FF0000"/>
                </a:solidFill>
              </a:rPr>
              <a:t>x 10 = 90 (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200" b="1">
                <a:solidFill>
                  <a:srgbClr val="FF0000"/>
                </a:solidFill>
              </a:rPr>
              <a:t>                      Đáp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90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657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C84184-EFDE-4886-8BF0-EB39455F7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471487"/>
            <a:ext cx="752475" cy="809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6C95B-9341-47FB-AD92-C074C06F2BE3}"/>
              </a:ext>
            </a:extLst>
          </p:cNvPr>
          <p:cNvSpPr txBox="1"/>
          <p:nvPr/>
        </p:nvSpPr>
        <p:spPr>
          <a:xfrm>
            <a:off x="1371600" y="628650"/>
            <a:ext cx="10029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Tình huống sử dụng phép nhân 9: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4635B93-BAD4-4AAE-BE73-06BD62E394A0}"/>
              </a:ext>
            </a:extLst>
          </p:cNvPr>
          <p:cNvSpPr/>
          <p:nvPr/>
        </p:nvSpPr>
        <p:spPr>
          <a:xfrm>
            <a:off x="2562225" y="1390650"/>
            <a:ext cx="7896225" cy="3505200"/>
          </a:xfrm>
          <a:prstGeom prst="cloudCallout">
            <a:avLst>
              <a:gd name="adj1" fmla="val -50763"/>
              <a:gd name="adj2" fmla="val 3885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EE5DA6C5-7674-4915-8E2C-E9673F177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520" y="3038475"/>
            <a:ext cx="3709670" cy="3709670"/>
          </a:xfrm>
          <a:prstGeom prst="rect">
            <a:avLst/>
          </a:prstGeom>
        </p:spPr>
      </p:pic>
      <p:sp>
        <p:nvSpPr>
          <p:cNvPr id="12" name="Hộp Văn bản 51">
            <a:extLst>
              <a:ext uri="{FF2B5EF4-FFF2-40B4-BE49-F238E27FC236}">
                <a16:creationId xmlns:a16="http://schemas.microsoft.com/office/drawing/2014/main" id="{741C0ADF-88A5-40C8-A2D4-83D1B395B4ED}"/>
              </a:ext>
            </a:extLst>
          </p:cNvPr>
          <p:cNvSpPr txBox="1"/>
          <p:nvPr/>
        </p:nvSpPr>
        <p:spPr>
          <a:xfrm>
            <a:off x="3369790" y="2052108"/>
            <a:ext cx="643143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ngăn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9 </a:t>
            </a:r>
            <a:r>
              <a:rPr lang="en-US" sz="2800" b="1" dirty="0" err="1"/>
              <a:t>cuốn</a:t>
            </a:r>
            <a:r>
              <a:rPr lang="en-US" sz="2800" b="1" dirty="0"/>
              <a:t> </a:t>
            </a:r>
            <a:r>
              <a:rPr lang="en-US" sz="2800" b="1" dirty="0" err="1"/>
              <a:t>sách</a:t>
            </a:r>
            <a:r>
              <a:rPr lang="vi-VN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Hỏi 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vi-VN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ngăn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tất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cả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bao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nhiêu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cuốn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">
                <a:extLst>
                  <a:ext uri="{FF2B5EF4-FFF2-40B4-BE49-F238E27FC236}">
                    <a16:creationId xmlns:a16="http://schemas.microsoft.com/office/drawing/2014/main" id="{55154941-5CDD-444C-82E6-8DFBC2B5E884}"/>
                  </a:ext>
                </a:extLst>
              </p:cNvPr>
              <p:cNvSpPr txBox="1"/>
              <p:nvPr/>
            </p:nvSpPr>
            <p:spPr>
              <a:xfrm>
                <a:off x="5147401" y="3802339"/>
                <a:ext cx="40219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𝟗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𝟒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𝟑𝟔</m:t>
                    </m:r>
                  </m:oMath>
                </a14:m>
                <a:r>
                  <a:rPr lang="en-US" sz="32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(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cuốn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sách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13" name="Hộp Văn bản 1">
                <a:extLst>
                  <a:ext uri="{FF2B5EF4-FFF2-40B4-BE49-F238E27FC236}">
                    <a16:creationId xmlns:a16="http://schemas.microsoft.com/office/drawing/2014/main" id="{55154941-5CDD-444C-82E6-8DFBC2B5E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401" y="3802339"/>
                <a:ext cx="4021935" cy="492443"/>
              </a:xfrm>
              <a:prstGeom prst="rect">
                <a:avLst/>
              </a:prstGeom>
              <a:blipFill>
                <a:blip r:embed="rId5"/>
                <a:stretch>
                  <a:fillRect t="-24691" r="-5303" b="-49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ũi tên: Phải 4">
            <a:extLst>
              <a:ext uri="{FF2B5EF4-FFF2-40B4-BE49-F238E27FC236}">
                <a16:creationId xmlns:a16="http://schemas.microsoft.com/office/drawing/2014/main" id="{3672E8CA-4592-429B-BB1C-7B69DC64B398}"/>
              </a:ext>
            </a:extLst>
          </p:cNvPr>
          <p:cNvSpPr/>
          <p:nvPr/>
        </p:nvSpPr>
        <p:spPr>
          <a:xfrm>
            <a:off x="4170792" y="3882637"/>
            <a:ext cx="671501" cy="316048"/>
          </a:xfrm>
          <a:prstGeom prst="rightArrow">
            <a:avLst/>
          </a:prstGeom>
          <a:solidFill>
            <a:srgbClr val="A4CE49"/>
          </a:solidFill>
          <a:ln w="25400" cap="flat" cmpd="sng" algn="ctr">
            <a:solidFill>
              <a:srgbClr val="A4CE4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2FFC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476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2" grpId="0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169</Words>
  <Application>Microsoft Office PowerPoint</Application>
  <PresentationFormat>Widescreen</PresentationFormat>
  <Paragraphs>43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Cambria Math</vt:lpstr>
      <vt:lpstr>Coiny</vt:lpstr>
      <vt:lpstr>Tahoma</vt:lpstr>
      <vt:lpstr>Times New Roman</vt:lpstr>
      <vt:lpstr>千图网拥有20W+精美PPT模板 更多PPT模板下载至：www.58pic.com/office/ppt​​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20</cp:revision>
  <dcterms:created xsi:type="dcterms:W3CDTF">2022-09-22T07:41:16Z</dcterms:created>
  <dcterms:modified xsi:type="dcterms:W3CDTF">2024-10-15T05:55:14Z</dcterms:modified>
</cp:coreProperties>
</file>