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538" r:id="rId3"/>
    <p:sldId id="302" r:id="rId4"/>
    <p:sldId id="303" r:id="rId5"/>
    <p:sldId id="313" r:id="rId6"/>
    <p:sldId id="331" r:id="rId7"/>
    <p:sldId id="257" r:id="rId8"/>
    <p:sldId id="333" r:id="rId9"/>
    <p:sldId id="309" r:id="rId10"/>
    <p:sldId id="369" r:id="rId11"/>
    <p:sldId id="334" r:id="rId12"/>
    <p:sldId id="426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2256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8DF3-C376-4B00-A273-CD3B0E39555A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3BCC-C508-41BC-B7DA-B0C6CE9A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2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8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1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9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0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6" y="260650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9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7" y="3034494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6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4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6" y="260650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9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6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1" y="-186762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9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375 0.0196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68 L 0.02969 -0.0122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1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8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4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10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8" y="2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3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7" y="263974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9" y="6083512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41" y="6048032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3" y="5389650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4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6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4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5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60" y="476842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90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15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1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7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913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30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6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F508DE6-089F-41B7-95D2-7E0B58F5FF2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74C01-35E3-49B5-A13E-B14B2BDFFF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71404" y="-1704381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D1EDF-0850-4662-96C1-B3B81CB5ED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78" y="-35864800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6F04E-C4C8-4C16-BC25-876AF66CD3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96" y="32816800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0758-D975-407A-830D-775D020288E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399" y="-3902151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10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0D118F3-0524-46EB-996E-992D168B4EC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58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62.png"/><Relationship Id="rId4" Type="http://schemas.openxmlformats.org/officeDocument/2006/relationships/image" Target="../media/image61.emf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300205" y="4952471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9EDB7-3FFF-41FF-8611-A31E10C0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203BF-F73E-47D1-AEE7-597EE6B3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096702" y="0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62CD9-B1DE-4BB0-8651-776D8DCE1D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9BB7245-A634-4CE4-AD02-89BEFEF3F7ED}"/>
              </a:ext>
            </a:extLst>
          </p:cNvPr>
          <p:cNvSpPr/>
          <p:nvPr/>
        </p:nvSpPr>
        <p:spPr>
          <a:xfrm>
            <a:off x="4532243" y="1638300"/>
            <a:ext cx="6888232" cy="3927613"/>
          </a:xfrm>
          <a:prstGeom prst="wedgeRoundRectCallout">
            <a:avLst>
              <a:gd name="adj1" fmla="val 46729"/>
              <a:gd name="adj2" fmla="val 591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sẽ nhắc nhở bạn nam không được sử dụng các thiết bị điện cùng một lúc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gọn giấy báo vào một góc an toàn để phòng tránh cháy nổ.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thiết bị điện xung quanh chỗ bạn ngồi đều có nguy cơ chập điện và có thể bắt lửa sang giấy báo gây ra cháy nhà.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F25A65E8-0EB4-41AA-B24A-3CEE3D464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41" y="4234070"/>
            <a:ext cx="1677846" cy="2623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3D45E-490E-4A88-8B59-3E5A1AF07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916" y="1843115"/>
            <a:ext cx="3091484" cy="4083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33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9EDB7-3FFF-41FF-8611-A31E10C0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203BF-F73E-47D1-AEE7-597EE6B3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096702" y="0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62CD9-B1DE-4BB0-8651-776D8DCE1D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9BB7245-A634-4CE4-AD02-89BEFEF3F7ED}"/>
              </a:ext>
            </a:extLst>
          </p:cNvPr>
          <p:cNvSpPr/>
          <p:nvPr/>
        </p:nvSpPr>
        <p:spPr>
          <a:xfrm>
            <a:off x="4234070" y="1638300"/>
            <a:ext cx="7186405" cy="3927613"/>
          </a:xfrm>
          <a:prstGeom prst="wedgeRoundRectCallout">
            <a:avLst>
              <a:gd name="adj1" fmla="val 46729"/>
              <a:gd name="adj2" fmla="val 591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nhắc nhở hai bạn nhỏ không đùa nghịch, vui chơi khi các bạn khác đang dọn dẹp làng xóm.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nên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dọn dẹp với mọi 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việc tổng vệ sinh xóm làng là công việc chung để giữ môi trường và nơi ở của mình luôn xanh sạch đẹp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F25A65E8-0EB4-41AA-B24A-3CEE3D464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41" y="4234070"/>
            <a:ext cx="1677846" cy="2623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587A3-5840-4512-A5D0-0FDC6380E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60" y="2116207"/>
            <a:ext cx="3095625" cy="4076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97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1B6E6F-F133-43B3-AC9C-98FA684CF9EA}"/>
              </a:ext>
            </a:extLst>
          </p:cNvPr>
          <p:cNvSpPr/>
          <p:nvPr/>
        </p:nvSpPr>
        <p:spPr>
          <a:xfrm>
            <a:off x="9544596" y="1927497"/>
            <a:ext cx="1184365" cy="17032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12" name="Picture 11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AA816558-82F0-499C-A461-D05733EB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455">
            <a:off x="2651648" y="193961"/>
            <a:ext cx="1223944" cy="12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5CDFFBE-9ECA-409E-A486-71F371D8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058" y="3564839"/>
            <a:ext cx="3822700" cy="393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BF8A8A-21E1-47AC-8003-9063122D4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85" r="17775"/>
          <a:stretch/>
        </p:blipFill>
        <p:spPr>
          <a:xfrm>
            <a:off x="-81280" y="1532709"/>
            <a:ext cx="5078589" cy="5262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669F20-6077-4042-BB66-A53589DC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12" y="2302066"/>
            <a:ext cx="685249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7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2" y="2819188"/>
            <a:ext cx="12494024" cy="4079299"/>
          </a:xfrm>
          <a:prstGeom prst="rect">
            <a:avLst/>
          </a:prstGeom>
        </p:spPr>
      </p:pic>
      <p:pic>
        <p:nvPicPr>
          <p:cNvPr id="2369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5" y="4894143"/>
            <a:ext cx="6707237" cy="1620947"/>
          </a:xfrm>
          <a:prstGeom prst="rect">
            <a:avLst/>
          </a:prstGeom>
        </p:spPr>
      </p:pic>
      <p:sp>
        <p:nvSpPr>
          <p:cNvPr id="2372" name="Rounded Rectangle 3">
            <a:extLst>
              <a:ext uri="{FF2B5EF4-FFF2-40B4-BE49-F238E27FC236}">
                <a16:creationId xmlns:a16="http://schemas.microsoft.com/office/drawing/2014/main" id="{48543F96-D880-4629-B75C-15EEEEDEE2CF}"/>
              </a:ext>
            </a:extLst>
          </p:cNvPr>
          <p:cNvSpPr/>
          <p:nvPr/>
        </p:nvSpPr>
        <p:spPr>
          <a:xfrm>
            <a:off x="3334655" y="1866936"/>
            <a:ext cx="5522688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nhiên và Xã hội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16BD816-C3D8-46DB-A605-351E98D6C469}"/>
              </a:ext>
            </a:extLst>
          </p:cNvPr>
          <p:cNvSpPr/>
          <p:nvPr/>
        </p:nvSpPr>
        <p:spPr>
          <a:xfrm>
            <a:off x="3452167" y="4158631"/>
            <a:ext cx="5522688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5867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5867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iết</a:t>
            </a:r>
            <a:r>
              <a:rPr lang="en-US" sz="5867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EA34E-AAB7-46DC-A44F-A6C1A681A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48" y="2624719"/>
            <a:ext cx="96447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rgbClr val="E5E9EF"/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D69B6-2DB4-4ED8-8D08-3FA356692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081" y="2529814"/>
            <a:ext cx="8282871" cy="13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7A753-D641-4E28-8FEE-2363B9EB9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820" y="2465748"/>
            <a:ext cx="709635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3CE8C68-B8CF-4724-9398-FA52F1E44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84443" y="145130"/>
            <a:ext cx="2445711" cy="1632513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6150042-57E1-4DD3-A7E2-739E82072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56700" y="-48589"/>
            <a:ext cx="2060897" cy="2060897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53DE1A8-20A7-45DE-81CC-FD69DC85F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501" y="372719"/>
            <a:ext cx="931721" cy="621924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DB36303-6AF0-41AD-9534-5CC525515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501" y="372719"/>
            <a:ext cx="931721" cy="621924"/>
          </a:xfrm>
          <a:prstGeom prst="rect">
            <a:avLst/>
          </a:prstGeom>
        </p:spPr>
      </p:pic>
      <p:pic>
        <p:nvPicPr>
          <p:cNvPr id="16" name="图片 35">
            <a:extLst>
              <a:ext uri="{FF2B5EF4-FFF2-40B4-BE49-F238E27FC236}">
                <a16:creationId xmlns:a16="http://schemas.microsoft.com/office/drawing/2014/main" id="{B90DBCFA-D8B8-4EF1-BF0F-20F13F12B6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90910" y="5139"/>
            <a:ext cx="1494121" cy="22188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9218A70-68EF-4BBF-847F-268BDF541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4037" y="2258403"/>
            <a:ext cx="1028020" cy="686204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4808F48-5D03-45C0-86CF-AC0F55284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33" y="493062"/>
            <a:ext cx="1028020" cy="686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E2BFDB-5349-4E73-BD9B-3E0452D27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47" y="218700"/>
            <a:ext cx="929960" cy="9299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1B3F0C9-25EF-4370-9C69-F287EF1EF772}"/>
              </a:ext>
            </a:extLst>
          </p:cNvPr>
          <p:cNvGrpSpPr/>
          <p:nvPr/>
        </p:nvGrpSpPr>
        <p:grpSpPr>
          <a:xfrm>
            <a:off x="993912" y="236217"/>
            <a:ext cx="10909143" cy="1201234"/>
            <a:chOff x="1633684" y="163937"/>
            <a:chExt cx="2414462" cy="90092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76949F-007B-4E67-AEB9-8D543A3736AE}"/>
                </a:ext>
              </a:extLst>
            </p:cNvPr>
            <p:cNvSpPr txBox="1"/>
            <p:nvPr/>
          </p:nvSpPr>
          <p:spPr>
            <a:xfrm>
              <a:off x="1633684" y="163937"/>
              <a:ext cx="2414462" cy="746262"/>
            </a:xfrm>
            <a:custGeom>
              <a:avLst/>
              <a:gdLst>
                <a:gd name="connsiteX0" fmla="*/ 0 w 2414462"/>
                <a:gd name="connsiteY0" fmla="*/ 0 h 746262"/>
                <a:gd name="connsiteX1" fmla="*/ 531182 w 2414462"/>
                <a:gd name="connsiteY1" fmla="*/ 0 h 746262"/>
                <a:gd name="connsiteX2" fmla="*/ 965785 w 2414462"/>
                <a:gd name="connsiteY2" fmla="*/ 0 h 746262"/>
                <a:gd name="connsiteX3" fmla="*/ 1448677 w 2414462"/>
                <a:gd name="connsiteY3" fmla="*/ 0 h 746262"/>
                <a:gd name="connsiteX4" fmla="*/ 1931570 w 2414462"/>
                <a:gd name="connsiteY4" fmla="*/ 0 h 746262"/>
                <a:gd name="connsiteX5" fmla="*/ 2414462 w 2414462"/>
                <a:gd name="connsiteY5" fmla="*/ 0 h 746262"/>
                <a:gd name="connsiteX6" fmla="*/ 2414462 w 2414462"/>
                <a:gd name="connsiteY6" fmla="*/ 380594 h 746262"/>
                <a:gd name="connsiteX7" fmla="*/ 2414462 w 2414462"/>
                <a:gd name="connsiteY7" fmla="*/ 746262 h 746262"/>
                <a:gd name="connsiteX8" fmla="*/ 1955714 w 2414462"/>
                <a:gd name="connsiteY8" fmla="*/ 746262 h 746262"/>
                <a:gd name="connsiteX9" fmla="*/ 1424533 w 2414462"/>
                <a:gd name="connsiteY9" fmla="*/ 746262 h 746262"/>
                <a:gd name="connsiteX10" fmla="*/ 989929 w 2414462"/>
                <a:gd name="connsiteY10" fmla="*/ 746262 h 746262"/>
                <a:gd name="connsiteX11" fmla="*/ 531182 w 2414462"/>
                <a:gd name="connsiteY11" fmla="*/ 746262 h 746262"/>
                <a:gd name="connsiteX12" fmla="*/ 0 w 2414462"/>
                <a:gd name="connsiteY12" fmla="*/ 746262 h 746262"/>
                <a:gd name="connsiteX13" fmla="*/ 0 w 2414462"/>
                <a:gd name="connsiteY13" fmla="*/ 358206 h 746262"/>
                <a:gd name="connsiteX14" fmla="*/ 0 w 2414462"/>
                <a:gd name="connsiteY14" fmla="*/ 0 h 74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462" h="746262" fill="none" extrusionOk="0">
                  <a:moveTo>
                    <a:pt x="0" y="0"/>
                  </a:moveTo>
                  <a:cubicBezTo>
                    <a:pt x="124611" y="-1674"/>
                    <a:pt x="273457" y="46498"/>
                    <a:pt x="531182" y="0"/>
                  </a:cubicBezTo>
                  <a:cubicBezTo>
                    <a:pt x="788907" y="-46498"/>
                    <a:pt x="874436" y="8525"/>
                    <a:pt x="965785" y="0"/>
                  </a:cubicBezTo>
                  <a:cubicBezTo>
                    <a:pt x="1057134" y="-8525"/>
                    <a:pt x="1270115" y="12881"/>
                    <a:pt x="1448677" y="0"/>
                  </a:cubicBezTo>
                  <a:cubicBezTo>
                    <a:pt x="1627239" y="-12881"/>
                    <a:pt x="1725756" y="51275"/>
                    <a:pt x="1931570" y="0"/>
                  </a:cubicBezTo>
                  <a:cubicBezTo>
                    <a:pt x="2137384" y="-51275"/>
                    <a:pt x="2304795" y="23240"/>
                    <a:pt x="2414462" y="0"/>
                  </a:cubicBezTo>
                  <a:cubicBezTo>
                    <a:pt x="2454115" y="88465"/>
                    <a:pt x="2400406" y="300359"/>
                    <a:pt x="2414462" y="380594"/>
                  </a:cubicBezTo>
                  <a:cubicBezTo>
                    <a:pt x="2428518" y="460829"/>
                    <a:pt x="2404752" y="664524"/>
                    <a:pt x="2414462" y="746262"/>
                  </a:cubicBezTo>
                  <a:cubicBezTo>
                    <a:pt x="2238897" y="796272"/>
                    <a:pt x="2102945" y="707458"/>
                    <a:pt x="1955714" y="746262"/>
                  </a:cubicBezTo>
                  <a:cubicBezTo>
                    <a:pt x="1808483" y="785066"/>
                    <a:pt x="1537937" y="718705"/>
                    <a:pt x="1424533" y="746262"/>
                  </a:cubicBezTo>
                  <a:cubicBezTo>
                    <a:pt x="1311129" y="773819"/>
                    <a:pt x="1185931" y="722272"/>
                    <a:pt x="989929" y="746262"/>
                  </a:cubicBezTo>
                  <a:cubicBezTo>
                    <a:pt x="793927" y="770252"/>
                    <a:pt x="735130" y="693091"/>
                    <a:pt x="531182" y="746262"/>
                  </a:cubicBezTo>
                  <a:cubicBezTo>
                    <a:pt x="327234" y="799433"/>
                    <a:pt x="137614" y="687196"/>
                    <a:pt x="0" y="746262"/>
                  </a:cubicBezTo>
                  <a:cubicBezTo>
                    <a:pt x="-35040" y="566135"/>
                    <a:pt x="19885" y="500428"/>
                    <a:pt x="0" y="358206"/>
                  </a:cubicBezTo>
                  <a:cubicBezTo>
                    <a:pt x="-19885" y="215984"/>
                    <a:pt x="9509" y="164859"/>
                    <a:pt x="0" y="0"/>
                  </a:cubicBezTo>
                  <a:close/>
                </a:path>
                <a:path w="2414462" h="746262" stroke="0" extrusionOk="0">
                  <a:moveTo>
                    <a:pt x="0" y="0"/>
                  </a:moveTo>
                  <a:cubicBezTo>
                    <a:pt x="118346" y="-24628"/>
                    <a:pt x="298003" y="37886"/>
                    <a:pt x="434603" y="0"/>
                  </a:cubicBezTo>
                  <a:cubicBezTo>
                    <a:pt x="571203" y="-37886"/>
                    <a:pt x="825612" y="8000"/>
                    <a:pt x="965785" y="0"/>
                  </a:cubicBezTo>
                  <a:cubicBezTo>
                    <a:pt x="1105958" y="-8000"/>
                    <a:pt x="1246240" y="8619"/>
                    <a:pt x="1400388" y="0"/>
                  </a:cubicBezTo>
                  <a:cubicBezTo>
                    <a:pt x="1554536" y="-8619"/>
                    <a:pt x="1810669" y="6088"/>
                    <a:pt x="1931570" y="0"/>
                  </a:cubicBezTo>
                  <a:cubicBezTo>
                    <a:pt x="2052471" y="-6088"/>
                    <a:pt x="2237776" y="52981"/>
                    <a:pt x="2414462" y="0"/>
                  </a:cubicBezTo>
                  <a:cubicBezTo>
                    <a:pt x="2450106" y="149921"/>
                    <a:pt x="2409821" y="211309"/>
                    <a:pt x="2414462" y="365668"/>
                  </a:cubicBezTo>
                  <a:cubicBezTo>
                    <a:pt x="2419103" y="520027"/>
                    <a:pt x="2388609" y="591706"/>
                    <a:pt x="2414462" y="746262"/>
                  </a:cubicBezTo>
                  <a:cubicBezTo>
                    <a:pt x="2230025" y="795863"/>
                    <a:pt x="2079005" y="708438"/>
                    <a:pt x="1979859" y="746262"/>
                  </a:cubicBezTo>
                  <a:cubicBezTo>
                    <a:pt x="1880713" y="784086"/>
                    <a:pt x="1677455" y="708777"/>
                    <a:pt x="1472822" y="746262"/>
                  </a:cubicBezTo>
                  <a:cubicBezTo>
                    <a:pt x="1268189" y="783747"/>
                    <a:pt x="1175670" y="740558"/>
                    <a:pt x="965785" y="746262"/>
                  </a:cubicBezTo>
                  <a:cubicBezTo>
                    <a:pt x="755900" y="751966"/>
                    <a:pt x="605519" y="720477"/>
                    <a:pt x="482892" y="746262"/>
                  </a:cubicBezTo>
                  <a:cubicBezTo>
                    <a:pt x="360265" y="772047"/>
                    <a:pt x="230274" y="730240"/>
                    <a:pt x="0" y="746262"/>
                  </a:cubicBezTo>
                  <a:cubicBezTo>
                    <a:pt x="-13579" y="568087"/>
                    <a:pt x="9735" y="506618"/>
                    <a:pt x="0" y="380594"/>
                  </a:cubicBezTo>
                  <a:cubicBezTo>
                    <a:pt x="-9735" y="254570"/>
                    <a:pt x="10944" y="11333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289970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defTabSz="914377"/>
              <a:endParaRPr lang="en-US" altLang="zh-CN" sz="2933" b="1" dirty="0">
                <a:solidFill>
                  <a:prstClr val="black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  <a:p>
              <a:pPr defTabSz="914377"/>
              <a:endParaRPr lang="en-US" altLang="zh-CN" sz="2933" b="1" dirty="0">
                <a:solidFill>
                  <a:prstClr val="black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A51D24-AD8E-4419-BC73-6F07E3B0A48E}"/>
                </a:ext>
              </a:extLst>
            </p:cNvPr>
            <p:cNvSpPr txBox="1"/>
            <p:nvPr/>
          </p:nvSpPr>
          <p:spPr>
            <a:xfrm>
              <a:off x="1647560" y="318600"/>
              <a:ext cx="2323454" cy="746262"/>
            </a:xfrm>
            <a:custGeom>
              <a:avLst/>
              <a:gdLst>
                <a:gd name="connsiteX0" fmla="*/ 0 w 2323454"/>
                <a:gd name="connsiteY0" fmla="*/ 0 h 746262"/>
                <a:gd name="connsiteX1" fmla="*/ 580864 w 2323454"/>
                <a:gd name="connsiteY1" fmla="*/ 0 h 746262"/>
                <a:gd name="connsiteX2" fmla="*/ 1208196 w 2323454"/>
                <a:gd name="connsiteY2" fmla="*/ 0 h 746262"/>
                <a:gd name="connsiteX3" fmla="*/ 1719356 w 2323454"/>
                <a:gd name="connsiteY3" fmla="*/ 0 h 746262"/>
                <a:gd name="connsiteX4" fmla="*/ 2323454 w 2323454"/>
                <a:gd name="connsiteY4" fmla="*/ 0 h 746262"/>
                <a:gd name="connsiteX5" fmla="*/ 2323454 w 2323454"/>
                <a:gd name="connsiteY5" fmla="*/ 373131 h 746262"/>
                <a:gd name="connsiteX6" fmla="*/ 2323454 w 2323454"/>
                <a:gd name="connsiteY6" fmla="*/ 746262 h 746262"/>
                <a:gd name="connsiteX7" fmla="*/ 1789060 w 2323454"/>
                <a:gd name="connsiteY7" fmla="*/ 746262 h 746262"/>
                <a:gd name="connsiteX8" fmla="*/ 1184962 w 2323454"/>
                <a:gd name="connsiteY8" fmla="*/ 746262 h 746262"/>
                <a:gd name="connsiteX9" fmla="*/ 627333 w 2323454"/>
                <a:gd name="connsiteY9" fmla="*/ 746262 h 746262"/>
                <a:gd name="connsiteX10" fmla="*/ 0 w 2323454"/>
                <a:gd name="connsiteY10" fmla="*/ 746262 h 746262"/>
                <a:gd name="connsiteX11" fmla="*/ 0 w 2323454"/>
                <a:gd name="connsiteY11" fmla="*/ 358206 h 746262"/>
                <a:gd name="connsiteX12" fmla="*/ 0 w 2323454"/>
                <a:gd name="connsiteY12" fmla="*/ 0 h 74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3454" h="746262" fill="none" extrusionOk="0">
                  <a:moveTo>
                    <a:pt x="0" y="0"/>
                  </a:moveTo>
                  <a:cubicBezTo>
                    <a:pt x="281458" y="-1236"/>
                    <a:pt x="462125" y="52598"/>
                    <a:pt x="580864" y="0"/>
                  </a:cubicBezTo>
                  <a:cubicBezTo>
                    <a:pt x="699603" y="-52598"/>
                    <a:pt x="1039500" y="10152"/>
                    <a:pt x="1208196" y="0"/>
                  </a:cubicBezTo>
                  <a:cubicBezTo>
                    <a:pt x="1376892" y="-10152"/>
                    <a:pt x="1570169" y="6955"/>
                    <a:pt x="1719356" y="0"/>
                  </a:cubicBezTo>
                  <a:cubicBezTo>
                    <a:pt x="1868543" y="-6955"/>
                    <a:pt x="2114583" y="19474"/>
                    <a:pt x="2323454" y="0"/>
                  </a:cubicBezTo>
                  <a:cubicBezTo>
                    <a:pt x="2347237" y="133079"/>
                    <a:pt x="2286688" y="254662"/>
                    <a:pt x="2323454" y="373131"/>
                  </a:cubicBezTo>
                  <a:cubicBezTo>
                    <a:pt x="2360220" y="491600"/>
                    <a:pt x="2291639" y="644521"/>
                    <a:pt x="2323454" y="746262"/>
                  </a:cubicBezTo>
                  <a:cubicBezTo>
                    <a:pt x="2093030" y="800143"/>
                    <a:pt x="1927241" y="724665"/>
                    <a:pt x="1789060" y="746262"/>
                  </a:cubicBezTo>
                  <a:cubicBezTo>
                    <a:pt x="1650879" y="767859"/>
                    <a:pt x="1349312" y="722134"/>
                    <a:pt x="1184962" y="746262"/>
                  </a:cubicBezTo>
                  <a:cubicBezTo>
                    <a:pt x="1020612" y="770390"/>
                    <a:pt x="783955" y="707937"/>
                    <a:pt x="627333" y="746262"/>
                  </a:cubicBezTo>
                  <a:cubicBezTo>
                    <a:pt x="470711" y="784587"/>
                    <a:pt x="193433" y="673323"/>
                    <a:pt x="0" y="746262"/>
                  </a:cubicBezTo>
                  <a:cubicBezTo>
                    <a:pt x="-42193" y="611101"/>
                    <a:pt x="4624" y="454872"/>
                    <a:pt x="0" y="358206"/>
                  </a:cubicBezTo>
                  <a:cubicBezTo>
                    <a:pt x="-4624" y="261540"/>
                    <a:pt x="6743" y="150689"/>
                    <a:pt x="0" y="0"/>
                  </a:cubicBezTo>
                  <a:close/>
                </a:path>
                <a:path w="2323454" h="746262" stroke="0" extrusionOk="0">
                  <a:moveTo>
                    <a:pt x="0" y="0"/>
                  </a:moveTo>
                  <a:cubicBezTo>
                    <a:pt x="141573" y="-35642"/>
                    <a:pt x="351847" y="7168"/>
                    <a:pt x="534394" y="0"/>
                  </a:cubicBezTo>
                  <a:cubicBezTo>
                    <a:pt x="716941" y="-7168"/>
                    <a:pt x="850594" y="45797"/>
                    <a:pt x="1161727" y="0"/>
                  </a:cubicBezTo>
                  <a:cubicBezTo>
                    <a:pt x="1472860" y="-45797"/>
                    <a:pt x="1557069" y="1156"/>
                    <a:pt x="1696121" y="0"/>
                  </a:cubicBezTo>
                  <a:cubicBezTo>
                    <a:pt x="1835173" y="-1156"/>
                    <a:pt x="2109924" y="49602"/>
                    <a:pt x="2323454" y="0"/>
                  </a:cubicBezTo>
                  <a:cubicBezTo>
                    <a:pt x="2345974" y="145315"/>
                    <a:pt x="2288637" y="271404"/>
                    <a:pt x="2323454" y="350743"/>
                  </a:cubicBezTo>
                  <a:cubicBezTo>
                    <a:pt x="2358271" y="430082"/>
                    <a:pt x="2315785" y="637275"/>
                    <a:pt x="2323454" y="746262"/>
                  </a:cubicBezTo>
                  <a:cubicBezTo>
                    <a:pt x="2142642" y="754798"/>
                    <a:pt x="1995558" y="732564"/>
                    <a:pt x="1696121" y="746262"/>
                  </a:cubicBezTo>
                  <a:cubicBezTo>
                    <a:pt x="1396684" y="759960"/>
                    <a:pt x="1310766" y="718075"/>
                    <a:pt x="1115258" y="746262"/>
                  </a:cubicBezTo>
                  <a:cubicBezTo>
                    <a:pt x="919750" y="774449"/>
                    <a:pt x="712343" y="725987"/>
                    <a:pt x="511160" y="746262"/>
                  </a:cubicBezTo>
                  <a:cubicBezTo>
                    <a:pt x="309977" y="766537"/>
                    <a:pt x="195694" y="714808"/>
                    <a:pt x="0" y="746262"/>
                  </a:cubicBezTo>
                  <a:cubicBezTo>
                    <a:pt x="-15495" y="565040"/>
                    <a:pt x="18777" y="528915"/>
                    <a:pt x="0" y="373131"/>
                  </a:cubicBezTo>
                  <a:cubicBezTo>
                    <a:pt x="-18777" y="217347"/>
                    <a:pt x="43810" y="15004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289970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vi-VN" altLang="zh-CN" sz="29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Em và các thành viên trong gia đình nên làm gì, không nên làm gì để phòng tránh hỏa hoạn khi ở nhà?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47CC40-A41C-4196-935F-C436FF734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243" y="1747609"/>
            <a:ext cx="10024855" cy="3304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D505CD-112D-48EB-9285-5D86B0349746}"/>
              </a:ext>
            </a:extLst>
          </p:cNvPr>
          <p:cNvGrpSpPr/>
          <p:nvPr/>
        </p:nvGrpSpPr>
        <p:grpSpPr>
          <a:xfrm>
            <a:off x="4180914" y="4740316"/>
            <a:ext cx="4212000" cy="2038172"/>
            <a:chOff x="5876916" y="975793"/>
            <a:chExt cx="4684259" cy="236353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883DE3F-CE71-4433-A661-37242B4FC0A5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6" name="图片 2" descr="2">
                <a:extLst>
                  <a:ext uri="{FF2B5EF4-FFF2-40B4-BE49-F238E27FC236}">
                    <a16:creationId xmlns:a16="http://schemas.microsoft.com/office/drawing/2014/main" id="{26122ECB-8321-4549-9336-A069DA624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27" name="图片 1" descr="1">
                <a:extLst>
                  <a:ext uri="{FF2B5EF4-FFF2-40B4-BE49-F238E27FC236}">
                    <a16:creationId xmlns:a16="http://schemas.microsoft.com/office/drawing/2014/main" id="{3DDD776E-B23D-48DC-A85D-1BACF50B7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8" name="图片 2" descr="3">
                <a:extLst>
                  <a:ext uri="{FF2B5EF4-FFF2-40B4-BE49-F238E27FC236}">
                    <a16:creationId xmlns:a16="http://schemas.microsoft.com/office/drawing/2014/main" id="{9C970CC9-EB87-4E5E-A563-CD311A062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2387762" y="872971"/>
                <a:ext cx="3374584" cy="2860195"/>
              </a:xfrm>
              <a:prstGeom prst="rect">
                <a:avLst/>
              </a:prstGeom>
            </p:spPr>
          </p:pic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E16E255-1887-438C-B5D8-B499D48E1888}"/>
                </a:ext>
              </a:extLst>
            </p:cNvPr>
            <p:cNvSpPr/>
            <p:nvPr/>
          </p:nvSpPr>
          <p:spPr>
            <a:xfrm>
              <a:off x="6494963" y="2510021"/>
              <a:ext cx="3671532" cy="829305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419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D06CDB-317D-4D67-9253-D580790A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99728"/>
              </p:ext>
            </p:extLst>
          </p:nvPr>
        </p:nvGraphicFramePr>
        <p:xfrm>
          <a:off x="168965" y="799340"/>
          <a:ext cx="11777870" cy="56809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22105">
                  <a:extLst>
                    <a:ext uri="{9D8B030D-6E8A-4147-A177-3AD203B41FA5}">
                      <a16:colId xmlns:a16="http://schemas.microsoft.com/office/drawing/2014/main" val="1714119351"/>
                    </a:ext>
                  </a:extLst>
                </a:gridCol>
                <a:gridCol w="4333461">
                  <a:extLst>
                    <a:ext uri="{9D8B030D-6E8A-4147-A177-3AD203B41FA5}">
                      <a16:colId xmlns:a16="http://schemas.microsoft.com/office/drawing/2014/main" val="2361252200"/>
                    </a:ext>
                  </a:extLst>
                </a:gridCol>
                <a:gridCol w="4522304">
                  <a:extLst>
                    <a:ext uri="{9D8B030D-6E8A-4147-A177-3AD203B41FA5}">
                      <a16:colId xmlns:a16="http://schemas.microsoft.com/office/drawing/2014/main" val="3149396778"/>
                    </a:ext>
                  </a:extLst>
                </a:gridCol>
              </a:tblGrid>
              <a:tr h="12692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làm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được làm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06665"/>
                  </a:ext>
                </a:extLst>
              </a:tr>
              <a:tr h="9812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phòng cháy khi ở nhà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46718"/>
                  </a:ext>
                </a:extLst>
              </a:tr>
              <a:tr h="865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63461"/>
                  </a:ext>
                </a:extLst>
              </a:tr>
              <a:tr h="12316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 cháy xảy 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22539"/>
                  </a:ext>
                </a:extLst>
              </a:tr>
              <a:tr h="1333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835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65A2E6-B3AE-42F7-8457-6C73515F4702}"/>
              </a:ext>
            </a:extLst>
          </p:cNvPr>
          <p:cNvSpPr txBox="1"/>
          <p:nvPr/>
        </p:nvSpPr>
        <p:spPr>
          <a:xfrm>
            <a:off x="3250096" y="2057400"/>
            <a:ext cx="398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Trông coi bếp suốt quá trình đun nấu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CD2ACF-4CD7-41FC-875C-8CA62E208F0C}"/>
              </a:ext>
            </a:extLst>
          </p:cNvPr>
          <p:cNvSpPr txBox="1"/>
          <p:nvPr/>
        </p:nvSpPr>
        <p:spPr>
          <a:xfrm>
            <a:off x="3160645" y="3031435"/>
            <a:ext cx="398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Tránh đặt bếp ga gần các thiết bị điện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66902-5FC8-47BB-8214-35C1858900CF}"/>
              </a:ext>
            </a:extLst>
          </p:cNvPr>
          <p:cNvSpPr txBox="1"/>
          <p:nvPr/>
        </p:nvSpPr>
        <p:spPr>
          <a:xfrm>
            <a:off x="7573618" y="2107096"/>
            <a:ext cx="398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 khóa bình ga sau khi nấu xong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41C3EC-F954-40B4-8A54-BC59DE5199B7}"/>
              </a:ext>
            </a:extLst>
          </p:cNvPr>
          <p:cNvSpPr txBox="1"/>
          <p:nvPr/>
        </p:nvSpPr>
        <p:spPr>
          <a:xfrm>
            <a:off x="7643193" y="3051312"/>
            <a:ext cx="398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 bếp ga gần các thiết bị điện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C96B8-D3D9-4D40-BF2B-CF828BA81D1C}"/>
              </a:ext>
            </a:extLst>
          </p:cNvPr>
          <p:cNvSpPr txBox="1"/>
          <p:nvPr/>
        </p:nvSpPr>
        <p:spPr>
          <a:xfrm>
            <a:off x="3269976" y="4065104"/>
            <a:ext cx="398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Bình tĩnh, nhanh chóng thoát khỏi đám cháy.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A487D8-C96B-43AF-AAB7-24EE0A655A01}"/>
              </a:ext>
            </a:extLst>
          </p:cNvPr>
          <p:cNvSpPr txBox="1"/>
          <p:nvPr/>
        </p:nvSpPr>
        <p:spPr>
          <a:xfrm>
            <a:off x="3289854" y="5287617"/>
            <a:ext cx="398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Gọi sự trợ giúp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9BFEE4-E1D1-4B47-B8A2-DD5653D36B74}"/>
              </a:ext>
            </a:extLst>
          </p:cNvPr>
          <p:cNvSpPr txBox="1"/>
          <p:nvPr/>
        </p:nvSpPr>
        <p:spPr>
          <a:xfrm>
            <a:off x="7583558" y="4065103"/>
            <a:ext cx="398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Đứng xem.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7E6C65-C5F2-4539-B54A-C7879DAE6A3E}"/>
              </a:ext>
            </a:extLst>
          </p:cNvPr>
          <p:cNvSpPr txBox="1"/>
          <p:nvPr/>
        </p:nvSpPr>
        <p:spPr>
          <a:xfrm>
            <a:off x="7583558" y="5287616"/>
            <a:ext cx="4393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Quấn các vật dễ cháy quanh người (khăn, chăn,...)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5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909FA7-E72D-4563-9E81-89862508BEB0}"/>
              </a:ext>
            </a:extLst>
          </p:cNvPr>
          <p:cNvSpPr txBox="1"/>
          <p:nvPr/>
        </p:nvSpPr>
        <p:spPr>
          <a:xfrm>
            <a:off x="992985" y="340585"/>
            <a:ext cx="9910064" cy="1241237"/>
          </a:xfrm>
          <a:custGeom>
            <a:avLst/>
            <a:gdLst>
              <a:gd name="connsiteX0" fmla="*/ 0 w 9910064"/>
              <a:gd name="connsiteY0" fmla="*/ 0 h 1241237"/>
              <a:gd name="connsiteX1" fmla="*/ 384744 w 9910064"/>
              <a:gd name="connsiteY1" fmla="*/ 0 h 1241237"/>
              <a:gd name="connsiteX2" fmla="*/ 1066789 w 9910064"/>
              <a:gd name="connsiteY2" fmla="*/ 0 h 1241237"/>
              <a:gd name="connsiteX3" fmla="*/ 1352432 w 9910064"/>
              <a:gd name="connsiteY3" fmla="*/ 0 h 1241237"/>
              <a:gd name="connsiteX4" fmla="*/ 1737176 w 9910064"/>
              <a:gd name="connsiteY4" fmla="*/ 0 h 1241237"/>
              <a:gd name="connsiteX5" fmla="*/ 2320121 w 9910064"/>
              <a:gd name="connsiteY5" fmla="*/ 0 h 1241237"/>
              <a:gd name="connsiteX6" fmla="*/ 2704865 w 9910064"/>
              <a:gd name="connsiteY6" fmla="*/ 0 h 1241237"/>
              <a:gd name="connsiteX7" fmla="*/ 3089608 w 9910064"/>
              <a:gd name="connsiteY7" fmla="*/ 0 h 1241237"/>
              <a:gd name="connsiteX8" fmla="*/ 3771654 w 9910064"/>
              <a:gd name="connsiteY8" fmla="*/ 0 h 1241237"/>
              <a:gd name="connsiteX9" fmla="*/ 4552800 w 9910064"/>
              <a:gd name="connsiteY9" fmla="*/ 0 h 1241237"/>
              <a:gd name="connsiteX10" fmla="*/ 5135745 w 9910064"/>
              <a:gd name="connsiteY10" fmla="*/ 0 h 1241237"/>
              <a:gd name="connsiteX11" fmla="*/ 5619589 w 9910064"/>
              <a:gd name="connsiteY11" fmla="*/ 0 h 1241237"/>
              <a:gd name="connsiteX12" fmla="*/ 6202534 w 9910064"/>
              <a:gd name="connsiteY12" fmla="*/ 0 h 1241237"/>
              <a:gd name="connsiteX13" fmla="*/ 6785479 w 9910064"/>
              <a:gd name="connsiteY13" fmla="*/ 0 h 1241237"/>
              <a:gd name="connsiteX14" fmla="*/ 7071122 w 9910064"/>
              <a:gd name="connsiteY14" fmla="*/ 0 h 1241237"/>
              <a:gd name="connsiteX15" fmla="*/ 7852268 w 9910064"/>
              <a:gd name="connsiteY15" fmla="*/ 0 h 1241237"/>
              <a:gd name="connsiteX16" fmla="*/ 8137911 w 9910064"/>
              <a:gd name="connsiteY16" fmla="*/ 0 h 1241237"/>
              <a:gd name="connsiteX17" fmla="*/ 8720856 w 9910064"/>
              <a:gd name="connsiteY17" fmla="*/ 0 h 1241237"/>
              <a:gd name="connsiteX18" fmla="*/ 9303801 w 9910064"/>
              <a:gd name="connsiteY18" fmla="*/ 0 h 1241237"/>
              <a:gd name="connsiteX19" fmla="*/ 9910064 w 9910064"/>
              <a:gd name="connsiteY19" fmla="*/ 0 h 1241237"/>
              <a:gd name="connsiteX20" fmla="*/ 9910064 w 9910064"/>
              <a:gd name="connsiteY20" fmla="*/ 426158 h 1241237"/>
              <a:gd name="connsiteX21" fmla="*/ 9910064 w 9910064"/>
              <a:gd name="connsiteY21" fmla="*/ 839904 h 1241237"/>
              <a:gd name="connsiteX22" fmla="*/ 9910064 w 9910064"/>
              <a:gd name="connsiteY22" fmla="*/ 1241237 h 1241237"/>
              <a:gd name="connsiteX23" fmla="*/ 9426220 w 9910064"/>
              <a:gd name="connsiteY23" fmla="*/ 1241237 h 1241237"/>
              <a:gd name="connsiteX24" fmla="*/ 8942375 w 9910064"/>
              <a:gd name="connsiteY24" fmla="*/ 1241237 h 1241237"/>
              <a:gd name="connsiteX25" fmla="*/ 8458531 w 9910064"/>
              <a:gd name="connsiteY25" fmla="*/ 1241237 h 1241237"/>
              <a:gd name="connsiteX26" fmla="*/ 7677385 w 9910064"/>
              <a:gd name="connsiteY26" fmla="*/ 1241237 h 1241237"/>
              <a:gd name="connsiteX27" fmla="*/ 7391742 w 9910064"/>
              <a:gd name="connsiteY27" fmla="*/ 1241237 h 1241237"/>
              <a:gd name="connsiteX28" fmla="*/ 7006998 w 9910064"/>
              <a:gd name="connsiteY28" fmla="*/ 1241237 h 1241237"/>
              <a:gd name="connsiteX29" fmla="*/ 6622255 w 9910064"/>
              <a:gd name="connsiteY29" fmla="*/ 1241237 h 1241237"/>
              <a:gd name="connsiteX30" fmla="*/ 5940209 w 9910064"/>
              <a:gd name="connsiteY30" fmla="*/ 1241237 h 1241237"/>
              <a:gd name="connsiteX31" fmla="*/ 5555465 w 9910064"/>
              <a:gd name="connsiteY31" fmla="*/ 1241237 h 1241237"/>
              <a:gd name="connsiteX32" fmla="*/ 5269822 w 9910064"/>
              <a:gd name="connsiteY32" fmla="*/ 1241237 h 1241237"/>
              <a:gd name="connsiteX33" fmla="*/ 4587777 w 9910064"/>
              <a:gd name="connsiteY33" fmla="*/ 1241237 h 1241237"/>
              <a:gd name="connsiteX34" fmla="*/ 4103932 w 9910064"/>
              <a:gd name="connsiteY34" fmla="*/ 1241237 h 1241237"/>
              <a:gd name="connsiteX35" fmla="*/ 3520987 w 9910064"/>
              <a:gd name="connsiteY35" fmla="*/ 1241237 h 1241237"/>
              <a:gd name="connsiteX36" fmla="*/ 3136244 w 9910064"/>
              <a:gd name="connsiteY36" fmla="*/ 1241237 h 1241237"/>
              <a:gd name="connsiteX37" fmla="*/ 2454198 w 9910064"/>
              <a:gd name="connsiteY37" fmla="*/ 1241237 h 1241237"/>
              <a:gd name="connsiteX38" fmla="*/ 1772153 w 9910064"/>
              <a:gd name="connsiteY38" fmla="*/ 1241237 h 1241237"/>
              <a:gd name="connsiteX39" fmla="*/ 1288308 w 9910064"/>
              <a:gd name="connsiteY39" fmla="*/ 1241237 h 1241237"/>
              <a:gd name="connsiteX40" fmla="*/ 507162 w 9910064"/>
              <a:gd name="connsiteY40" fmla="*/ 1241237 h 1241237"/>
              <a:gd name="connsiteX41" fmla="*/ 0 w 9910064"/>
              <a:gd name="connsiteY41" fmla="*/ 1241237 h 1241237"/>
              <a:gd name="connsiteX42" fmla="*/ 0 w 9910064"/>
              <a:gd name="connsiteY42" fmla="*/ 839904 h 1241237"/>
              <a:gd name="connsiteX43" fmla="*/ 0 w 9910064"/>
              <a:gd name="connsiteY43" fmla="*/ 401333 h 1241237"/>
              <a:gd name="connsiteX44" fmla="*/ 0 w 9910064"/>
              <a:gd name="connsiteY44" fmla="*/ 0 h 12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10064" h="1241237" fill="none" extrusionOk="0">
                <a:moveTo>
                  <a:pt x="0" y="0"/>
                </a:moveTo>
                <a:cubicBezTo>
                  <a:pt x="144270" y="-33810"/>
                  <a:pt x="234911" y="31363"/>
                  <a:pt x="384744" y="0"/>
                </a:cubicBezTo>
                <a:cubicBezTo>
                  <a:pt x="534577" y="-31363"/>
                  <a:pt x="909337" y="39043"/>
                  <a:pt x="1066789" y="0"/>
                </a:cubicBezTo>
                <a:cubicBezTo>
                  <a:pt x="1224241" y="-39043"/>
                  <a:pt x="1236793" y="6436"/>
                  <a:pt x="1352432" y="0"/>
                </a:cubicBezTo>
                <a:cubicBezTo>
                  <a:pt x="1468071" y="-6436"/>
                  <a:pt x="1628382" y="20167"/>
                  <a:pt x="1737176" y="0"/>
                </a:cubicBezTo>
                <a:cubicBezTo>
                  <a:pt x="1845970" y="-20167"/>
                  <a:pt x="2086026" y="21913"/>
                  <a:pt x="2320121" y="0"/>
                </a:cubicBezTo>
                <a:cubicBezTo>
                  <a:pt x="2554216" y="-21913"/>
                  <a:pt x="2526166" y="9418"/>
                  <a:pt x="2704865" y="0"/>
                </a:cubicBezTo>
                <a:cubicBezTo>
                  <a:pt x="2883564" y="-9418"/>
                  <a:pt x="2976224" y="37308"/>
                  <a:pt x="3089608" y="0"/>
                </a:cubicBezTo>
                <a:cubicBezTo>
                  <a:pt x="3202992" y="-37308"/>
                  <a:pt x="3468871" y="5030"/>
                  <a:pt x="3771654" y="0"/>
                </a:cubicBezTo>
                <a:cubicBezTo>
                  <a:pt x="4074437" y="-5030"/>
                  <a:pt x="4274506" y="77785"/>
                  <a:pt x="4552800" y="0"/>
                </a:cubicBezTo>
                <a:cubicBezTo>
                  <a:pt x="4831094" y="-77785"/>
                  <a:pt x="4932764" y="12483"/>
                  <a:pt x="5135745" y="0"/>
                </a:cubicBezTo>
                <a:cubicBezTo>
                  <a:pt x="5338727" y="-12483"/>
                  <a:pt x="5379871" y="25527"/>
                  <a:pt x="5619589" y="0"/>
                </a:cubicBezTo>
                <a:cubicBezTo>
                  <a:pt x="5859307" y="-25527"/>
                  <a:pt x="6052803" y="23510"/>
                  <a:pt x="6202534" y="0"/>
                </a:cubicBezTo>
                <a:cubicBezTo>
                  <a:pt x="6352265" y="-23510"/>
                  <a:pt x="6506685" y="39289"/>
                  <a:pt x="6785479" y="0"/>
                </a:cubicBezTo>
                <a:cubicBezTo>
                  <a:pt x="7064274" y="-39289"/>
                  <a:pt x="6956375" y="27340"/>
                  <a:pt x="7071122" y="0"/>
                </a:cubicBezTo>
                <a:cubicBezTo>
                  <a:pt x="7185869" y="-27340"/>
                  <a:pt x="7678061" y="36289"/>
                  <a:pt x="7852268" y="0"/>
                </a:cubicBezTo>
                <a:cubicBezTo>
                  <a:pt x="8026475" y="-36289"/>
                  <a:pt x="8063054" y="9631"/>
                  <a:pt x="8137911" y="0"/>
                </a:cubicBezTo>
                <a:cubicBezTo>
                  <a:pt x="8212768" y="-9631"/>
                  <a:pt x="8434701" y="13763"/>
                  <a:pt x="8720856" y="0"/>
                </a:cubicBezTo>
                <a:cubicBezTo>
                  <a:pt x="9007012" y="-13763"/>
                  <a:pt x="9064000" y="54340"/>
                  <a:pt x="9303801" y="0"/>
                </a:cubicBezTo>
                <a:cubicBezTo>
                  <a:pt x="9543602" y="-54340"/>
                  <a:pt x="9676686" y="56133"/>
                  <a:pt x="9910064" y="0"/>
                </a:cubicBezTo>
                <a:cubicBezTo>
                  <a:pt x="9917233" y="107034"/>
                  <a:pt x="9873197" y="313256"/>
                  <a:pt x="9910064" y="426158"/>
                </a:cubicBezTo>
                <a:cubicBezTo>
                  <a:pt x="9946931" y="539060"/>
                  <a:pt x="9901126" y="659094"/>
                  <a:pt x="9910064" y="839904"/>
                </a:cubicBezTo>
                <a:cubicBezTo>
                  <a:pt x="9919002" y="1020714"/>
                  <a:pt x="9889195" y="1134087"/>
                  <a:pt x="9910064" y="1241237"/>
                </a:cubicBezTo>
                <a:cubicBezTo>
                  <a:pt x="9791427" y="1294345"/>
                  <a:pt x="9545267" y="1240649"/>
                  <a:pt x="9426220" y="1241237"/>
                </a:cubicBezTo>
                <a:cubicBezTo>
                  <a:pt x="9307173" y="1241825"/>
                  <a:pt x="9141681" y="1212349"/>
                  <a:pt x="8942375" y="1241237"/>
                </a:cubicBezTo>
                <a:cubicBezTo>
                  <a:pt x="8743070" y="1270125"/>
                  <a:pt x="8695593" y="1188242"/>
                  <a:pt x="8458531" y="1241237"/>
                </a:cubicBezTo>
                <a:cubicBezTo>
                  <a:pt x="8221469" y="1294232"/>
                  <a:pt x="8065357" y="1238530"/>
                  <a:pt x="7677385" y="1241237"/>
                </a:cubicBezTo>
                <a:cubicBezTo>
                  <a:pt x="7289413" y="1243944"/>
                  <a:pt x="7478825" y="1222300"/>
                  <a:pt x="7391742" y="1241237"/>
                </a:cubicBezTo>
                <a:cubicBezTo>
                  <a:pt x="7304659" y="1260174"/>
                  <a:pt x="7171897" y="1223911"/>
                  <a:pt x="7006998" y="1241237"/>
                </a:cubicBezTo>
                <a:cubicBezTo>
                  <a:pt x="6842099" y="1258563"/>
                  <a:pt x="6730060" y="1226584"/>
                  <a:pt x="6622255" y="1241237"/>
                </a:cubicBezTo>
                <a:cubicBezTo>
                  <a:pt x="6514450" y="1255890"/>
                  <a:pt x="6151705" y="1209119"/>
                  <a:pt x="5940209" y="1241237"/>
                </a:cubicBezTo>
                <a:cubicBezTo>
                  <a:pt x="5728713" y="1273355"/>
                  <a:pt x="5679346" y="1223525"/>
                  <a:pt x="5555465" y="1241237"/>
                </a:cubicBezTo>
                <a:cubicBezTo>
                  <a:pt x="5431584" y="1258949"/>
                  <a:pt x="5400613" y="1215704"/>
                  <a:pt x="5269822" y="1241237"/>
                </a:cubicBezTo>
                <a:cubicBezTo>
                  <a:pt x="5139031" y="1266770"/>
                  <a:pt x="4873191" y="1195322"/>
                  <a:pt x="4587777" y="1241237"/>
                </a:cubicBezTo>
                <a:cubicBezTo>
                  <a:pt x="4302364" y="1287152"/>
                  <a:pt x="4332310" y="1229849"/>
                  <a:pt x="4103932" y="1241237"/>
                </a:cubicBezTo>
                <a:cubicBezTo>
                  <a:pt x="3875555" y="1252625"/>
                  <a:pt x="3718599" y="1203071"/>
                  <a:pt x="3520987" y="1241237"/>
                </a:cubicBezTo>
                <a:cubicBezTo>
                  <a:pt x="3323376" y="1279403"/>
                  <a:pt x="3222401" y="1230041"/>
                  <a:pt x="3136244" y="1241237"/>
                </a:cubicBezTo>
                <a:cubicBezTo>
                  <a:pt x="3050087" y="1252433"/>
                  <a:pt x="2662092" y="1205521"/>
                  <a:pt x="2454198" y="1241237"/>
                </a:cubicBezTo>
                <a:cubicBezTo>
                  <a:pt x="2246304" y="1276953"/>
                  <a:pt x="2025272" y="1186754"/>
                  <a:pt x="1772153" y="1241237"/>
                </a:cubicBezTo>
                <a:cubicBezTo>
                  <a:pt x="1519035" y="1295720"/>
                  <a:pt x="1400992" y="1199155"/>
                  <a:pt x="1288308" y="1241237"/>
                </a:cubicBezTo>
                <a:cubicBezTo>
                  <a:pt x="1175624" y="1283319"/>
                  <a:pt x="666490" y="1210902"/>
                  <a:pt x="507162" y="1241237"/>
                </a:cubicBezTo>
                <a:cubicBezTo>
                  <a:pt x="347834" y="1271572"/>
                  <a:pt x="171576" y="1202849"/>
                  <a:pt x="0" y="1241237"/>
                </a:cubicBezTo>
                <a:cubicBezTo>
                  <a:pt x="-33637" y="1041756"/>
                  <a:pt x="7707" y="1015996"/>
                  <a:pt x="0" y="839904"/>
                </a:cubicBezTo>
                <a:cubicBezTo>
                  <a:pt x="-7707" y="663812"/>
                  <a:pt x="7500" y="511817"/>
                  <a:pt x="0" y="401333"/>
                </a:cubicBezTo>
                <a:cubicBezTo>
                  <a:pt x="-7500" y="290849"/>
                  <a:pt x="8066" y="159730"/>
                  <a:pt x="0" y="0"/>
                </a:cubicBezTo>
                <a:close/>
              </a:path>
              <a:path w="9910064" h="1241237" stroke="0" extrusionOk="0">
                <a:moveTo>
                  <a:pt x="0" y="0"/>
                </a:moveTo>
                <a:cubicBezTo>
                  <a:pt x="102425" y="-13207"/>
                  <a:pt x="210346" y="14341"/>
                  <a:pt x="384744" y="0"/>
                </a:cubicBezTo>
                <a:cubicBezTo>
                  <a:pt x="559142" y="-14341"/>
                  <a:pt x="976424" y="41922"/>
                  <a:pt x="1165890" y="0"/>
                </a:cubicBezTo>
                <a:cubicBezTo>
                  <a:pt x="1355356" y="-41922"/>
                  <a:pt x="1448223" y="30794"/>
                  <a:pt x="1550634" y="0"/>
                </a:cubicBezTo>
                <a:cubicBezTo>
                  <a:pt x="1653045" y="-30794"/>
                  <a:pt x="2085001" y="92996"/>
                  <a:pt x="2331780" y="0"/>
                </a:cubicBezTo>
                <a:cubicBezTo>
                  <a:pt x="2578559" y="-92996"/>
                  <a:pt x="2523476" y="16881"/>
                  <a:pt x="2617423" y="0"/>
                </a:cubicBezTo>
                <a:cubicBezTo>
                  <a:pt x="2711370" y="-16881"/>
                  <a:pt x="2944144" y="53714"/>
                  <a:pt x="3101267" y="0"/>
                </a:cubicBezTo>
                <a:cubicBezTo>
                  <a:pt x="3258390" y="-53714"/>
                  <a:pt x="3412486" y="31966"/>
                  <a:pt x="3585111" y="0"/>
                </a:cubicBezTo>
                <a:cubicBezTo>
                  <a:pt x="3757736" y="-31966"/>
                  <a:pt x="4008222" y="11605"/>
                  <a:pt x="4168056" y="0"/>
                </a:cubicBezTo>
                <a:cubicBezTo>
                  <a:pt x="4327890" y="-11605"/>
                  <a:pt x="4459967" y="29769"/>
                  <a:pt x="4751001" y="0"/>
                </a:cubicBezTo>
                <a:cubicBezTo>
                  <a:pt x="5042035" y="-29769"/>
                  <a:pt x="4957330" y="14173"/>
                  <a:pt x="5135745" y="0"/>
                </a:cubicBezTo>
                <a:cubicBezTo>
                  <a:pt x="5314160" y="-14173"/>
                  <a:pt x="5489000" y="66060"/>
                  <a:pt x="5817791" y="0"/>
                </a:cubicBezTo>
                <a:cubicBezTo>
                  <a:pt x="6146582" y="-66060"/>
                  <a:pt x="6016303" y="34752"/>
                  <a:pt x="6202534" y="0"/>
                </a:cubicBezTo>
                <a:cubicBezTo>
                  <a:pt x="6388765" y="-34752"/>
                  <a:pt x="6631677" y="79013"/>
                  <a:pt x="6983680" y="0"/>
                </a:cubicBezTo>
                <a:cubicBezTo>
                  <a:pt x="7335683" y="-79013"/>
                  <a:pt x="7380891" y="16102"/>
                  <a:pt x="7566625" y="0"/>
                </a:cubicBezTo>
                <a:cubicBezTo>
                  <a:pt x="7752359" y="-16102"/>
                  <a:pt x="7991036" y="69286"/>
                  <a:pt x="8149570" y="0"/>
                </a:cubicBezTo>
                <a:cubicBezTo>
                  <a:pt x="8308104" y="-69286"/>
                  <a:pt x="8595554" y="48936"/>
                  <a:pt x="8930716" y="0"/>
                </a:cubicBezTo>
                <a:cubicBezTo>
                  <a:pt x="9265878" y="-48936"/>
                  <a:pt x="9623623" y="95405"/>
                  <a:pt x="9910064" y="0"/>
                </a:cubicBezTo>
                <a:cubicBezTo>
                  <a:pt x="9951459" y="178779"/>
                  <a:pt x="9890101" y="253192"/>
                  <a:pt x="9910064" y="426158"/>
                </a:cubicBezTo>
                <a:cubicBezTo>
                  <a:pt x="9930027" y="599124"/>
                  <a:pt x="9901723" y="687016"/>
                  <a:pt x="9910064" y="839904"/>
                </a:cubicBezTo>
                <a:cubicBezTo>
                  <a:pt x="9918405" y="992792"/>
                  <a:pt x="9864091" y="1108715"/>
                  <a:pt x="9910064" y="1241237"/>
                </a:cubicBezTo>
                <a:cubicBezTo>
                  <a:pt x="9810072" y="1261934"/>
                  <a:pt x="9731049" y="1221250"/>
                  <a:pt x="9624421" y="1241237"/>
                </a:cubicBezTo>
                <a:cubicBezTo>
                  <a:pt x="9517793" y="1261224"/>
                  <a:pt x="9143778" y="1204887"/>
                  <a:pt x="8942375" y="1241237"/>
                </a:cubicBezTo>
                <a:cubicBezTo>
                  <a:pt x="8740972" y="1277587"/>
                  <a:pt x="8574683" y="1199150"/>
                  <a:pt x="8359430" y="1241237"/>
                </a:cubicBezTo>
                <a:cubicBezTo>
                  <a:pt x="8144178" y="1283324"/>
                  <a:pt x="8115445" y="1239095"/>
                  <a:pt x="7875586" y="1241237"/>
                </a:cubicBezTo>
                <a:cubicBezTo>
                  <a:pt x="7635727" y="1243379"/>
                  <a:pt x="7625185" y="1213852"/>
                  <a:pt x="7490842" y="1241237"/>
                </a:cubicBezTo>
                <a:cubicBezTo>
                  <a:pt x="7356499" y="1268622"/>
                  <a:pt x="7187093" y="1208681"/>
                  <a:pt x="7106099" y="1241237"/>
                </a:cubicBezTo>
                <a:cubicBezTo>
                  <a:pt x="7025105" y="1273793"/>
                  <a:pt x="6765905" y="1202022"/>
                  <a:pt x="6622255" y="1241237"/>
                </a:cubicBezTo>
                <a:cubicBezTo>
                  <a:pt x="6478605" y="1280452"/>
                  <a:pt x="6005523" y="1204417"/>
                  <a:pt x="5841108" y="1241237"/>
                </a:cubicBezTo>
                <a:cubicBezTo>
                  <a:pt x="5676693" y="1278057"/>
                  <a:pt x="5525877" y="1223435"/>
                  <a:pt x="5258163" y="1241237"/>
                </a:cubicBezTo>
                <a:cubicBezTo>
                  <a:pt x="4990449" y="1259039"/>
                  <a:pt x="4876130" y="1205336"/>
                  <a:pt x="4675218" y="1241237"/>
                </a:cubicBezTo>
                <a:cubicBezTo>
                  <a:pt x="4474306" y="1277138"/>
                  <a:pt x="4275912" y="1235824"/>
                  <a:pt x="3894072" y="1241237"/>
                </a:cubicBezTo>
                <a:cubicBezTo>
                  <a:pt x="3512232" y="1246650"/>
                  <a:pt x="3428345" y="1233849"/>
                  <a:pt x="3112926" y="1241237"/>
                </a:cubicBezTo>
                <a:cubicBezTo>
                  <a:pt x="2797507" y="1248625"/>
                  <a:pt x="2940899" y="1220133"/>
                  <a:pt x="2827283" y="1241237"/>
                </a:cubicBezTo>
                <a:cubicBezTo>
                  <a:pt x="2713667" y="1262341"/>
                  <a:pt x="2207786" y="1148138"/>
                  <a:pt x="2046137" y="1241237"/>
                </a:cubicBezTo>
                <a:cubicBezTo>
                  <a:pt x="1884488" y="1334336"/>
                  <a:pt x="1621697" y="1207591"/>
                  <a:pt x="1364091" y="1241237"/>
                </a:cubicBezTo>
                <a:cubicBezTo>
                  <a:pt x="1106485" y="1274883"/>
                  <a:pt x="863016" y="1184885"/>
                  <a:pt x="582945" y="1241237"/>
                </a:cubicBezTo>
                <a:cubicBezTo>
                  <a:pt x="302874" y="1297589"/>
                  <a:pt x="212262" y="1231269"/>
                  <a:pt x="0" y="1241237"/>
                </a:cubicBezTo>
                <a:cubicBezTo>
                  <a:pt x="-10143" y="1053955"/>
                  <a:pt x="30002" y="991353"/>
                  <a:pt x="0" y="852316"/>
                </a:cubicBezTo>
                <a:cubicBezTo>
                  <a:pt x="-30002" y="713279"/>
                  <a:pt x="37933" y="576549"/>
                  <a:pt x="0" y="426158"/>
                </a:cubicBezTo>
                <a:cubicBezTo>
                  <a:pt x="-37933" y="275767"/>
                  <a:pt x="14326" y="13627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37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nếu có mặt trong hai tình huống dưới đây? Vì sao?</a:t>
            </a:r>
            <a:endParaRPr lang="vi-VN" altLang="zh-CN" sz="3733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1AA61-08D4-4593-823A-0532337D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61" y="1915767"/>
            <a:ext cx="6651556" cy="43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81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9A1A360-B595-43D8-99E6-0C731FA2772F}"/>
              </a:ext>
            </a:extLst>
          </p:cNvPr>
          <p:cNvGrpSpPr/>
          <p:nvPr/>
        </p:nvGrpSpPr>
        <p:grpSpPr>
          <a:xfrm>
            <a:off x="304654" y="3255586"/>
            <a:ext cx="4212000" cy="2435736"/>
            <a:chOff x="5876916" y="975793"/>
            <a:chExt cx="4684259" cy="28245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EFBD03-E3D9-47DE-BB6B-DBCC1D714817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8" name="图片 2" descr="2">
                <a:extLst>
                  <a:ext uri="{FF2B5EF4-FFF2-40B4-BE49-F238E27FC236}">
                    <a16:creationId xmlns:a16="http://schemas.microsoft.com/office/drawing/2014/main" id="{57008481-D9BC-4C6D-B894-742C689A3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19" name="图片 1" descr="1">
                <a:extLst>
                  <a:ext uri="{FF2B5EF4-FFF2-40B4-BE49-F238E27FC236}">
                    <a16:creationId xmlns:a16="http://schemas.microsoft.com/office/drawing/2014/main" id="{83116384-CBFA-40C2-8EF0-E3BAAD048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0" name="图片 2" descr="3">
                <a:extLst>
                  <a:ext uri="{FF2B5EF4-FFF2-40B4-BE49-F238E27FC236}">
                    <a16:creationId xmlns:a16="http://schemas.microsoft.com/office/drawing/2014/main" id="{D0720FB7-5A41-4376-B510-DBAF36521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3D155378-C55A-4728-80A9-FD661DE10A3C}"/>
                </a:ext>
              </a:extLst>
            </p:cNvPr>
            <p:cNvSpPr/>
            <p:nvPr/>
          </p:nvSpPr>
          <p:spPr>
            <a:xfrm>
              <a:off x="6494964" y="2510019"/>
              <a:ext cx="3671532" cy="1290335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A7157EF-C2BC-4B95-A417-EA15528BE921}"/>
              </a:ext>
            </a:extLst>
          </p:cNvPr>
          <p:cNvSpPr/>
          <p:nvPr/>
        </p:nvSpPr>
        <p:spPr>
          <a:xfrm>
            <a:off x="4246080" y="1679713"/>
            <a:ext cx="6210299" cy="1655280"/>
          </a:xfrm>
          <a:prstGeom prst="wedgeRoundRectCallout">
            <a:avLst>
              <a:gd name="adj1" fmla="val -43535"/>
              <a:gd name="adj2" fmla="val 6567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chẵn: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tình huống 1 thảo luận tìm cách xử lí tình huống và đóng vai thể hiện cách xử lí của nhóm.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6AA6F44-102F-4ABE-8D64-F7C2D4F5D9E3}"/>
              </a:ext>
            </a:extLst>
          </p:cNvPr>
          <p:cNvSpPr/>
          <p:nvPr/>
        </p:nvSpPr>
        <p:spPr>
          <a:xfrm>
            <a:off x="4474680" y="3925956"/>
            <a:ext cx="6210299" cy="1655280"/>
          </a:xfrm>
          <a:prstGeom prst="wedgeRoundRectCallout">
            <a:avLst>
              <a:gd name="adj1" fmla="val -43535"/>
              <a:gd name="adj2" fmla="val 6567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lẻ: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tình huống 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tìm cách xử lí tình huống và đóng vai thể hiện cách xử lí của nhóm.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7" y="4652732"/>
            <a:ext cx="12721255" cy="2395267"/>
          </a:xfrm>
          <a:prstGeom prst="rect">
            <a:avLst/>
          </a:prstGeom>
        </p:spPr>
      </p:pic>
      <p:pic>
        <p:nvPicPr>
          <p:cNvPr id="14" name="Picture 6" descr="Happy Cute Little Kid Girl With Respect Gesture | Kids cartoon characters,  Cartoon kids, Cute ki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3" b="100000" l="9467" r="89941">
                        <a14:foregroundMark x1="40237" y1="19822" x2="46154" y2="31657"/>
                        <a14:foregroundMark x1="56509" y1="20414" x2="60059" y2="31657"/>
                        <a14:foregroundMark x1="46746" y1="20414" x2="43491" y2="29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6654" r="14994" b="5983"/>
          <a:stretch/>
        </p:blipFill>
        <p:spPr bwMode="auto">
          <a:xfrm>
            <a:off x="7268996" y="2309127"/>
            <a:ext cx="2307771" cy="32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00" b="93000" l="10000" r="90000">
                        <a14:backgroundMark x1="42125" y1="41588" x2="42125" y2="41588"/>
                        <a14:backgroundMark x1="57625" y1="40176" x2="57625" y2="40176"/>
                        <a14:backgroundMark x1="61750" y1="60059" x2="63250" y2="66824"/>
                        <a14:backgroundMark x1="40938" y1="53647" x2="41750" y2="51882"/>
                      </a14:backgroundRemoval>
                    </a14:imgEffect>
                  </a14:imgLayer>
                </a14:imgProps>
              </a:ext>
            </a:extLst>
          </a:blip>
          <a:srcRect b="9855"/>
          <a:stretch/>
        </p:blipFill>
        <p:spPr>
          <a:xfrm>
            <a:off x="1876210" y="2068423"/>
            <a:ext cx="3721105" cy="3564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768" y="761238"/>
            <a:ext cx="5163760" cy="19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343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17</cp:revision>
  <dcterms:created xsi:type="dcterms:W3CDTF">2022-09-09T00:14:18Z</dcterms:created>
  <dcterms:modified xsi:type="dcterms:W3CDTF">2024-10-15T06:01:46Z</dcterms:modified>
</cp:coreProperties>
</file>