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94" r:id="rId2"/>
    <p:sldId id="256" r:id="rId3"/>
    <p:sldId id="333" r:id="rId4"/>
    <p:sldId id="258" r:id="rId5"/>
    <p:sldId id="259" r:id="rId6"/>
    <p:sldId id="260" r:id="rId7"/>
    <p:sldId id="326" r:id="rId8"/>
    <p:sldId id="327" r:id="rId9"/>
    <p:sldId id="337" r:id="rId10"/>
    <p:sldId id="268" r:id="rId11"/>
    <p:sldId id="338" r:id="rId12"/>
    <p:sldId id="262" r:id="rId13"/>
    <p:sldId id="264" r:id="rId14"/>
    <p:sldId id="328" r:id="rId15"/>
    <p:sldId id="329" r:id="rId16"/>
    <p:sldId id="336" r:id="rId17"/>
    <p:sldId id="284" r:id="rId18"/>
  </p:sldIdLst>
  <p:sldSz cx="12192000" cy="6858000"/>
  <p:notesSz cx="6858000" cy="9144000"/>
  <p:embeddedFontLst>
    <p:embeddedFont>
      <p:font typeface="Coiny" panose="020B0604020202020204" charset="0"/>
      <p:regular r:id="rId20"/>
    </p:embeddedFont>
    <p:embeddedFont>
      <p:font typeface="iCiel Cadena" panose="0200050300000002000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p" initials="Bap" lastIdx="1" clrIdx="0">
    <p:extLst>
      <p:ext uri="{19B8F6BF-5375-455C-9EA6-DF929625EA0E}">
        <p15:presenceInfo xmlns:p15="http://schemas.microsoft.com/office/powerpoint/2012/main" userId="Ba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6600"/>
    <a:srgbClr val="FF9900"/>
    <a:srgbClr val="0000CC"/>
    <a:srgbClr val="FF0066"/>
    <a:srgbClr val="FFCC99"/>
    <a:srgbClr val="0000FF"/>
    <a:srgbClr val="FF558E"/>
    <a:srgbClr val="F7CA4F"/>
    <a:srgbClr val="FFB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5" autoAdjust="0"/>
  </p:normalViewPr>
  <p:slideViewPr>
    <p:cSldViewPr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88BA0-3ECB-4EC5-B475-7AE560D2535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86AB8-6C17-4552-8B07-77DB6E0C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2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2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2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9Slide.vn - 2019">
            <a:extLst>
              <a:ext uri="{FF2B5EF4-FFF2-40B4-BE49-F238E27FC236}">
                <a16:creationId xmlns:a16="http://schemas.microsoft.com/office/drawing/2014/main" id="{8E070DC5-10CD-4C1E-AA6C-12C9C495AC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38.png"/><Relationship Id="rId2" Type="http://schemas.openxmlformats.org/officeDocument/2006/relationships/image" Target="../media/image25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3.svg"/><Relationship Id="rId19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emf"/><Relationship Id="rId5" Type="http://schemas.openxmlformats.org/officeDocument/2006/relationships/image" Target="../media/image7.png"/><Relationship Id="rId4" Type="http://schemas.openxmlformats.org/officeDocument/2006/relationships/image" Target="../media/image21.emf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60942" tIns="30471" rIns="60942" bIns="3047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47117" y="1392771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5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4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3" y="3241257"/>
            <a:ext cx="7715251" cy="2924175"/>
          </a:xfrm>
          <a:prstGeom prst="rect">
            <a:avLst/>
          </a:prstGeom>
          <a:noFill/>
        </p:spPr>
        <p:txBody>
          <a:bodyPr spcFirstLastPara="1" wrap="none" lIns="60942" tIns="30471" rIns="60942" bIns="30471" numCol="1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82366" y="4952475"/>
            <a:ext cx="5027284" cy="1107969"/>
          </a:xfrm>
          <a:prstGeom prst="rect">
            <a:avLst/>
          </a:prstGeom>
          <a:noFill/>
        </p:spPr>
        <p:txBody>
          <a:bodyPr wrap="none" lIns="91413" tIns="45707" rIns="91413" bIns="45707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BA5B2-A707-4447-BE11-36FD4339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86637FB-CD95-4392-B5D6-1D562EF3CA3B}"/>
              </a:ext>
            </a:extLst>
          </p:cNvPr>
          <p:cNvGrpSpPr/>
          <p:nvPr/>
        </p:nvGrpSpPr>
        <p:grpSpPr>
          <a:xfrm>
            <a:off x="4629176" y="2383139"/>
            <a:ext cx="7120405" cy="2506787"/>
            <a:chOff x="4436414" y="1551563"/>
            <a:chExt cx="7327378" cy="4327762"/>
          </a:xfrm>
        </p:grpSpPr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640CB3F6-78C7-4114-A98F-184A0668AC28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A751BF13-C01C-4509-82A9-D9667BCDB95F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7FFC11-967B-4F86-A017-83B635CD53AF}"/>
              </a:ext>
            </a:extLst>
          </p:cNvPr>
          <p:cNvSpPr txBox="1"/>
          <p:nvPr/>
        </p:nvSpPr>
        <p:spPr>
          <a:xfrm>
            <a:off x="4906213" y="2445365"/>
            <a:ext cx="65999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</a:rPr>
              <a:t>Viết </a:t>
            </a:r>
            <a:r>
              <a:rPr lang="en-US" sz="3800" b="1" dirty="0">
                <a:solidFill>
                  <a:srgbClr val="0000FF"/>
                </a:solidFill>
              </a:rPr>
              <a:t>ra </a:t>
            </a:r>
            <a:r>
              <a:rPr lang="en-US" sz="3800" b="1" dirty="0" err="1">
                <a:solidFill>
                  <a:srgbClr val="0000FF"/>
                </a:solidFill>
              </a:rPr>
              <a:t>giấy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các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khoảng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thời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gian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trong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ngày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và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trình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bày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err="1">
                <a:solidFill>
                  <a:srgbClr val="0000FF"/>
                </a:solidFill>
              </a:rPr>
              <a:t>thời</a:t>
            </a:r>
            <a:r>
              <a:rPr lang="en-US" sz="3800" b="1">
                <a:solidFill>
                  <a:srgbClr val="0000FF"/>
                </a:solidFill>
              </a:rPr>
              <a:t> gian </a:t>
            </a:r>
            <a:r>
              <a:rPr lang="en-US" sz="3800" b="1" dirty="0" err="1">
                <a:solidFill>
                  <a:srgbClr val="0000FF"/>
                </a:solidFill>
              </a:rPr>
              <a:t>biểu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theo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cách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của</a:t>
            </a:r>
            <a:r>
              <a:rPr lang="en-US" sz="3800" b="1" dirty="0">
                <a:solidFill>
                  <a:srgbClr val="0000FF"/>
                </a:solidFill>
              </a:rPr>
              <a:t> </a:t>
            </a:r>
            <a:r>
              <a:rPr lang="en-US" sz="3800" b="1" dirty="0" err="1">
                <a:solidFill>
                  <a:srgbClr val="0000FF"/>
                </a:solidFill>
              </a:rPr>
              <a:t>mình</a:t>
            </a:r>
            <a:r>
              <a:rPr lang="en-US" sz="38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B40F8AD-866B-4D58-9C1F-CD5F035C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79" y="2209800"/>
            <a:ext cx="3031922" cy="38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3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3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74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50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6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52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26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42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28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" name="组合 35"/>
            <p:cNvGrpSpPr/>
            <p:nvPr/>
          </p:nvGrpSpPr>
          <p:grpSpPr>
            <a:xfrm>
              <a:off x="-613" y="-324"/>
              <a:ext cx="20180" cy="12060"/>
              <a:chOff x="-613" y="-324"/>
              <a:chExt cx="20180" cy="12060"/>
            </a:xfrm>
          </p:grpSpPr>
          <p:grpSp>
            <p:nvGrpSpPr>
              <p:cNvPr id="6" name="组合 34"/>
              <p:cNvGrpSpPr/>
              <p:nvPr/>
            </p:nvGrpSpPr>
            <p:grpSpPr>
              <a:xfrm>
                <a:off x="-613" y="-324"/>
                <a:ext cx="20180" cy="12060"/>
                <a:chOff x="-613" y="-324"/>
                <a:chExt cx="20180" cy="12060"/>
              </a:xfrm>
            </p:grpSpPr>
            <p:pic>
              <p:nvPicPr>
                <p:cNvPr id="16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17" name="组合 27"/>
                <p:cNvGrpSpPr/>
                <p:nvPr/>
              </p:nvGrpSpPr>
              <p:grpSpPr>
                <a:xfrm>
                  <a:off x="-613" y="-324"/>
                  <a:ext cx="20180" cy="12061"/>
                  <a:chOff x="-28" y="0"/>
                  <a:chExt cx="19556" cy="11695"/>
                </a:xfrm>
              </p:grpSpPr>
              <p:pic>
                <p:nvPicPr>
                  <p:cNvPr id="18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437" y="8023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21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22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36" y="18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23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组合 64"/>
              <p:cNvGrpSpPr/>
              <p:nvPr/>
            </p:nvGrpSpPr>
            <p:grpSpPr>
              <a:xfrm>
                <a:off x="1335" y="392"/>
                <a:ext cx="15583" cy="9499"/>
                <a:chOff x="1335" y="392"/>
                <a:chExt cx="15583" cy="9499"/>
              </a:xfrm>
            </p:grpSpPr>
            <p:grpSp>
              <p:nvGrpSpPr>
                <p:cNvPr id="8" name="组合 65"/>
                <p:cNvGrpSpPr/>
                <p:nvPr/>
              </p:nvGrpSpPr>
              <p:grpSpPr>
                <a:xfrm>
                  <a:off x="1335" y="431"/>
                  <a:ext cx="15583" cy="8072"/>
                  <a:chOff x="1886" y="864"/>
                  <a:chExt cx="15583" cy="8072"/>
                </a:xfrm>
              </p:grpSpPr>
              <p:pic>
                <p:nvPicPr>
                  <p:cNvPr id="11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6" y="7395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14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15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10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76" name="Hình ảnh 14">
            <a:extLst>
              <a:ext uri="{FF2B5EF4-FFF2-40B4-BE49-F238E27FC236}">
                <a16:creationId xmlns:a16="http://schemas.microsoft.com/office/drawing/2014/main" id="{B8D8020B-EB54-4430-B72C-66EA1DE8D5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"/>
          <a:stretch/>
        </p:blipFill>
        <p:spPr>
          <a:xfrm>
            <a:off x="3429000" y="1231725"/>
            <a:ext cx="6324600" cy="4431187"/>
          </a:xfrm>
          <a:prstGeom prst="rect">
            <a:avLst/>
          </a:prstGeom>
        </p:spPr>
      </p:pic>
      <p:pic>
        <p:nvPicPr>
          <p:cNvPr id="78" name="Hình ảnh 2">
            <a:extLst>
              <a:ext uri="{FF2B5EF4-FFF2-40B4-BE49-F238E27FC236}">
                <a16:creationId xmlns:a16="http://schemas.microsoft.com/office/drawing/2014/main" id="{5ADE5DB1-19D6-1F59-DDBB-ACAE55D7ED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1711978"/>
            <a:ext cx="1811881" cy="1218610"/>
          </a:xfrm>
          <a:prstGeom prst="rect">
            <a:avLst/>
          </a:prstGeom>
        </p:spPr>
      </p:pic>
      <p:pic>
        <p:nvPicPr>
          <p:cNvPr id="79" name="Hình ảnh 4">
            <a:extLst>
              <a:ext uri="{FF2B5EF4-FFF2-40B4-BE49-F238E27FC236}">
                <a16:creationId xmlns:a16="http://schemas.microsoft.com/office/drawing/2014/main" id="{0A9641E1-F0B5-CDD4-435C-33C26DE5F3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3729" y="3712210"/>
            <a:ext cx="1884871" cy="1290542"/>
          </a:xfrm>
          <a:prstGeom prst="rect">
            <a:avLst/>
          </a:prstGeom>
        </p:spPr>
      </p:pic>
      <p:pic>
        <p:nvPicPr>
          <p:cNvPr id="80" name="Hình ảnh 6">
            <a:extLst>
              <a:ext uri="{FF2B5EF4-FFF2-40B4-BE49-F238E27FC236}">
                <a16:creationId xmlns:a16="http://schemas.microsoft.com/office/drawing/2014/main" id="{E77D6CCD-421A-33EF-F14A-805E0CCB6D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318856"/>
            <a:ext cx="2002308" cy="13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2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iải bài chủ đề 2 – Tuần 5">
            <a:extLst>
              <a:ext uri="{FF2B5EF4-FFF2-40B4-BE49-F238E27FC236}">
                <a16:creationId xmlns:a16="http://schemas.microsoft.com/office/drawing/2014/main" id="{171AA3C6-DC9F-4886-AC9B-1ED0A936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971" y="643467"/>
            <a:ext cx="4339630" cy="549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FEFB274-D433-44DB-8328-FAD1B3DBE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737" y="643466"/>
            <a:ext cx="49721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92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2190A3-6A8C-46B5-B927-CEACF335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029200" y="244123"/>
            <a:ext cx="5694940" cy="141036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So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sánh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lịch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hoạt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động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hằng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nhóm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 </a:t>
            </a:r>
          </a:p>
        </p:txBody>
      </p:sp>
      <p:grpSp>
        <p:nvGrpSpPr>
          <p:cNvPr id="15" name="Google Shape;1023;p13">
            <a:extLst>
              <a:ext uri="{FF2B5EF4-FFF2-40B4-BE49-F238E27FC236}">
                <a16:creationId xmlns:a16="http://schemas.microsoft.com/office/drawing/2014/main" id="{AF543903-BA81-4DDE-8223-D988FA407367}"/>
              </a:ext>
            </a:extLst>
          </p:cNvPr>
          <p:cNvGrpSpPr/>
          <p:nvPr/>
        </p:nvGrpSpPr>
        <p:grpSpPr>
          <a:xfrm>
            <a:off x="304800" y="1600200"/>
            <a:ext cx="4876800" cy="2887442"/>
            <a:chOff x="5876916" y="975793"/>
            <a:chExt cx="4684259" cy="2327768"/>
          </a:xfrm>
        </p:grpSpPr>
        <p:grpSp>
          <p:nvGrpSpPr>
            <p:cNvPr id="16" name="Google Shape;1024;p13">
              <a:extLst>
                <a:ext uri="{FF2B5EF4-FFF2-40B4-BE49-F238E27FC236}">
                  <a16:creationId xmlns:a16="http://schemas.microsoft.com/office/drawing/2014/main" id="{CC3D9F11-1563-491D-B684-DE1C2EDC5326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3" name="Google Shape;1025;p13" descr="2">
                <a:extLst>
                  <a:ext uri="{FF2B5EF4-FFF2-40B4-BE49-F238E27FC236}">
                    <a16:creationId xmlns:a16="http://schemas.microsoft.com/office/drawing/2014/main" id="{23B4789C-8DF0-4561-B6B5-3B048A713B3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1026;p13" descr="1">
                <a:extLst>
                  <a:ext uri="{FF2B5EF4-FFF2-40B4-BE49-F238E27FC236}">
                    <a16:creationId xmlns:a16="http://schemas.microsoft.com/office/drawing/2014/main" id="{09A9659C-2783-4391-82A3-1A3DE2405B9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1027;p13" descr="3">
                <a:extLst>
                  <a:ext uri="{FF2B5EF4-FFF2-40B4-BE49-F238E27FC236}">
                    <a16:creationId xmlns:a16="http://schemas.microsoft.com/office/drawing/2014/main" id="{183EEF54-026D-43CB-8670-A0377B3EEC9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Google Shape;1028;p13">
              <a:extLst>
                <a:ext uri="{FF2B5EF4-FFF2-40B4-BE49-F238E27FC236}">
                  <a16:creationId xmlns:a16="http://schemas.microsoft.com/office/drawing/2014/main" id="{7B1996D1-9725-4081-BC7B-5C63B530560E}"/>
                </a:ext>
              </a:extLst>
            </p:cNvPr>
            <p:cNvSpPr/>
            <p:nvPr/>
          </p:nvSpPr>
          <p:spPr>
            <a:xfrm>
              <a:off x="6714251" y="2510908"/>
              <a:ext cx="3495263" cy="79265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5BAF55F-94BA-4A1A-A556-E2CB5E707472}"/>
              </a:ext>
            </a:extLst>
          </p:cNvPr>
          <p:cNvSpPr/>
          <p:nvPr/>
        </p:nvSpPr>
        <p:spPr>
          <a:xfrm flipH="1">
            <a:off x="5029200" y="2047234"/>
            <a:ext cx="569494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Nêu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sự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giống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khác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DB6A5B8-39F9-438C-A395-5C99EA7802D6}"/>
              </a:ext>
            </a:extLst>
          </p:cNvPr>
          <p:cNvSpPr/>
          <p:nvPr/>
        </p:nvSpPr>
        <p:spPr>
          <a:xfrm flipH="1">
            <a:off x="5029200" y="3472301"/>
            <a:ext cx="569494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thích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về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sự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khác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giống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ấy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3AAC0E9E-891E-4C24-BEE3-8EAFA1F7D36D}"/>
              </a:ext>
            </a:extLst>
          </p:cNvPr>
          <p:cNvSpPr/>
          <p:nvPr/>
        </p:nvSpPr>
        <p:spPr>
          <a:xfrm flipH="1">
            <a:off x="5029200" y="5101388"/>
            <a:ext cx="569494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Góp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ý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thời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gian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biểu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9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838200" y="1541043"/>
            <a:ext cx="859790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>
                <a:solidFill>
                  <a:srgbClr val="FF0000"/>
                </a:solidFill>
                <a:latin typeface="iCiel Cadena" panose="02000503000000020004" pitchFamily="50" charset="0"/>
              </a:rPr>
              <a:t>Hằng ngày, có những hoạt động chúng ta thường xuyên thực hiện. Thời gian biểu sẽ giúp chúng ta làm việc có kế hoạch, giờ nào việc ấy.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64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6" y="2480849"/>
            <a:ext cx="4038600" cy="4044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006AC3-16D2-4A74-87D4-4F91FB05F757}"/>
              </a:ext>
            </a:extLst>
          </p:cNvPr>
          <p:cNvGrpSpPr/>
          <p:nvPr/>
        </p:nvGrpSpPr>
        <p:grpSpPr>
          <a:xfrm>
            <a:off x="4211597" y="918749"/>
            <a:ext cx="7120405" cy="3124200"/>
            <a:chOff x="4436414" y="1551563"/>
            <a:chExt cx="7327378" cy="4327762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BC3944D7-32E0-4A4A-B993-DB413703505C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AEB7E186-BE47-4E74-8843-B0262F4F29BC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28142F-AC1E-4F8B-977E-003797E3D3E6}"/>
              </a:ext>
            </a:extLst>
          </p:cNvPr>
          <p:cNvSpPr txBox="1"/>
          <p:nvPr/>
        </p:nvSpPr>
        <p:spPr>
          <a:xfrm>
            <a:off x="4390321" y="1066800"/>
            <a:ext cx="659549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latin typeface="Coiny" panose="02000903060500060000" pitchFamily="2" charset="0"/>
              </a:rPr>
              <a:t>Về</a:t>
            </a:r>
            <a:r>
              <a:rPr lang="en-US" sz="3800" dirty="0">
                <a:latin typeface="Coiny" panose="02000903060500060000" pitchFamily="2" charset="0"/>
              </a:rPr>
              <a:t> </a:t>
            </a:r>
            <a:r>
              <a:rPr lang="en-US" sz="3800" dirty="0" err="1">
                <a:latin typeface="Coiny" panose="02000903060500060000" pitchFamily="2" charset="0"/>
              </a:rPr>
              <a:t>nhà</a:t>
            </a:r>
            <a:endParaRPr lang="en-US" sz="3800" dirty="0">
              <a:latin typeface="Coiny" panose="0200090306050006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hờ người thân góp ý cho thời gian biểu của mình.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5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228600"/>
            <a:ext cx="11887200" cy="6629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685800" y="838200"/>
            <a:ext cx="10896600" cy="5562600"/>
            <a:chOff x="1893125" y="1586659"/>
            <a:chExt cx="5498275" cy="32300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950119" y="508337"/>
            <a:ext cx="665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cầu cần đạt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409B3E-F450-4FFE-8A25-9B7B5F82D1F8}"/>
              </a:ext>
            </a:extLst>
          </p:cNvPr>
          <p:cNvSpPr txBox="1"/>
          <p:nvPr/>
        </p:nvSpPr>
        <p:spPr>
          <a:xfrm>
            <a:off x="1143001" y="1447800"/>
            <a:ext cx="10058399" cy="49952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18000"/>
              </a:lnSpc>
            </a:pPr>
            <a:r>
              <a:rPr lang="nl-NL" sz="5400" b="1">
                <a:solidFill>
                  <a:srgbClr val="002060"/>
                </a:solidFill>
              </a:rPr>
              <a:t>1. Sắp xếp được thứ tự các hoạt động, công việc trong ngày của bản thân.</a:t>
            </a:r>
          </a:p>
          <a:p>
            <a:pPr algn="just">
              <a:lnSpc>
                <a:spcPct val="118000"/>
              </a:lnSpc>
            </a:pPr>
            <a:r>
              <a:rPr lang="nl-NL" sz="5400" b="1">
                <a:solidFill>
                  <a:srgbClr val="002060"/>
                </a:solidFill>
              </a:rPr>
              <a:t>2. Bước đầu thực hiện được thời gian biểu đề ra.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947" y="1524000"/>
            <a:ext cx="6068105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47" y="696520"/>
            <a:ext cx="3339249" cy="671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635284"/>
            <a:ext cx="3505200" cy="6222716"/>
          </a:xfrm>
          <a:prstGeom prst="rect">
            <a:avLst/>
          </a:prstGeom>
        </p:spPr>
      </p:pic>
      <p:pic>
        <p:nvPicPr>
          <p:cNvPr id="11" name="Nhacnen">
            <a:hlinkClick r:id="" action="ppaction://media"/>
            <a:extLst>
              <a:ext uri="{FF2B5EF4-FFF2-40B4-BE49-F238E27FC236}">
                <a16:creationId xmlns:a16="http://schemas.microsoft.com/office/drawing/2014/main" id="{5105BA81-6CFC-4D74-86EF-98DD964EB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28932" y="486895"/>
            <a:ext cx="828517" cy="828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250A4-E69C-490F-8A59-BABFFA7D04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207 0.07523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DFEE64-E266-4A2A-BDC3-0A8C1007460A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6554C8-C6D5-41BF-881A-0A507BEA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9AEC24-D0E5-4CE9-84DC-757BCB7C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B0A731-31FE-41EB-A22E-107C348379F7}"/>
                </a:ext>
              </a:extLst>
            </p:cNvPr>
            <p:cNvSpPr txBox="1"/>
            <p:nvPr/>
          </p:nvSpPr>
          <p:spPr>
            <a:xfrm>
              <a:off x="3947969" y="1305580"/>
              <a:ext cx="428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00CC"/>
                  </a:solidFill>
                  <a:latin typeface="iCiel Cadena" panose="02000503000000020004" pitchFamily="50" charset="0"/>
                </a:rPr>
                <a:t>HOẠT ĐỘNG TRẢI NGHIỆM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72" y="1911917"/>
            <a:ext cx="2583702" cy="5198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089" y="1685445"/>
            <a:ext cx="2736555" cy="4858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228600"/>
            <a:ext cx="11887200" cy="6629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685800" y="838200"/>
            <a:ext cx="10896600" cy="5562600"/>
            <a:chOff x="1893125" y="1586659"/>
            <a:chExt cx="5498275" cy="32300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950119" y="508337"/>
            <a:ext cx="665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cầu cần đạt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409B3E-F450-4FFE-8A25-9B7B5F82D1F8}"/>
              </a:ext>
            </a:extLst>
          </p:cNvPr>
          <p:cNvSpPr txBox="1"/>
          <p:nvPr/>
        </p:nvSpPr>
        <p:spPr>
          <a:xfrm>
            <a:off x="1143001" y="1447800"/>
            <a:ext cx="10058399" cy="49952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18000"/>
              </a:lnSpc>
            </a:pPr>
            <a:r>
              <a:rPr lang="nl-NL" sz="5400" b="1">
                <a:solidFill>
                  <a:srgbClr val="002060"/>
                </a:solidFill>
              </a:rPr>
              <a:t>1. Sắp xếp được thứ tự các hoạt động, công việc trong ngày của bản thân.</a:t>
            </a:r>
          </a:p>
          <a:p>
            <a:pPr algn="just">
              <a:lnSpc>
                <a:spcPct val="118000"/>
              </a:lnSpc>
            </a:pPr>
            <a:r>
              <a:rPr lang="nl-NL" sz="5400" b="1">
                <a:solidFill>
                  <a:srgbClr val="002060"/>
                </a:solidFill>
              </a:rPr>
              <a:t>2. Bước đầu thực hiện được thời gian biểu đề ra.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2161541"/>
            <a:ext cx="81534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F8603-FC33-481C-B3A7-599D9EF17B2D}"/>
              </a:ext>
            </a:extLst>
          </p:cNvPr>
          <p:cNvSpPr txBox="1"/>
          <p:nvPr/>
        </p:nvSpPr>
        <p:spPr>
          <a:xfrm>
            <a:off x="1981199" y="2590800"/>
            <a:ext cx="6858001" cy="160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4400">
                <a:solidFill>
                  <a:srgbClr val="FF0000"/>
                </a:solidFill>
                <a:latin typeface="iCiel Cadena" panose="02000503000000020004" pitchFamily="50" charset="0"/>
              </a:rPr>
              <a:t>Hoạt động 1: </a:t>
            </a:r>
            <a:r>
              <a:rPr lang="en-US" sz="4400">
                <a:solidFill>
                  <a:schemeClr val="accent5">
                    <a:lumMod val="50000"/>
                  </a:schemeClr>
                </a:solidFill>
                <a:latin typeface="iCiel Cadena" panose="02000503000000020004" pitchFamily="50" charset="0"/>
              </a:rPr>
              <a:t>Làm việc theo nhóm linh hoạt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4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2018049" y="374089"/>
            <a:ext cx="7430751" cy="1530911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2894891" y="614134"/>
              <a:ext cx="6649445" cy="129086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US" sz="33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 </a:t>
              </a:r>
              <a:r>
                <a:rPr lang="en-US" sz="33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3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3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3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dành</a:t>
              </a:r>
              <a:r>
                <a:rPr lang="en-US" sz="3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3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endParaRPr lang="en-US" sz="3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46C0B43-B49B-4AFA-AB73-4028947B0C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10" t="9842"/>
          <a:stretch/>
        </p:blipFill>
        <p:spPr>
          <a:xfrm>
            <a:off x="112728" y="2456773"/>
            <a:ext cx="2706672" cy="2953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A251E98-1FE7-41B3-A939-813F4355B9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5" t="11891" r="7291"/>
          <a:stretch/>
        </p:blipFill>
        <p:spPr>
          <a:xfrm>
            <a:off x="3124200" y="2438400"/>
            <a:ext cx="2759243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868D559-7E23-4FA7-B096-4007F02A33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91" t="8428" r="2609" b="1588"/>
          <a:stretch/>
        </p:blipFill>
        <p:spPr>
          <a:xfrm>
            <a:off x="6172200" y="2395058"/>
            <a:ext cx="2819399" cy="3015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D4BB4EB-B7D4-42B3-9216-EFFDC57D80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83" t="10047" r="7693" b="2570"/>
          <a:stretch/>
        </p:blipFill>
        <p:spPr>
          <a:xfrm>
            <a:off x="9280355" y="2395059"/>
            <a:ext cx="2799101" cy="3015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33569" y="5426214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5426214"/>
            <a:ext cx="2635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thân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6115" y="5426214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trí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50690" y="5430224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</a:p>
          <a:p>
            <a:pPr algn="ctr"/>
            <a:r>
              <a:rPr lang="en-US" sz="40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nhà</a:t>
            </a:r>
          </a:p>
        </p:txBody>
      </p:sp>
    </p:spTree>
    <p:extLst>
      <p:ext uri="{BB962C8B-B14F-4D97-AF65-F5344CB8AC3E}">
        <p14:creationId xmlns:p14="http://schemas.microsoft.com/office/powerpoint/2010/main" val="3839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720030" y="304800"/>
            <a:ext cx="8751940" cy="11781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2728" y="2103910"/>
            <a:ext cx="2706672" cy="3677327"/>
            <a:chOff x="112728" y="2456773"/>
            <a:chExt cx="2706672" cy="36773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6C0B43-B49B-4AFA-AB73-4028947B0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510" t="9842"/>
            <a:stretch/>
          </p:blipFill>
          <p:spPr>
            <a:xfrm>
              <a:off x="112728" y="2456773"/>
              <a:ext cx="2706672" cy="29534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433569" y="5426214"/>
              <a:ext cx="20649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 tập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4200" y="2085537"/>
            <a:ext cx="2759243" cy="4311253"/>
            <a:chOff x="3124200" y="2438400"/>
            <a:chExt cx="2759243" cy="43112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251E98-1FE7-41B3-A939-813F4355B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45" t="11891" r="7291"/>
            <a:stretch/>
          </p:blipFill>
          <p:spPr>
            <a:xfrm>
              <a:off x="3124200" y="2438400"/>
              <a:ext cx="2759243" cy="2971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3124200" y="5426214"/>
              <a:ext cx="26356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 sóc</a:t>
              </a:r>
            </a:p>
            <a:p>
              <a:pPr algn="ctr"/>
              <a:r>
                <a:rPr lang="en-US" sz="40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 thân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2200" y="2042195"/>
            <a:ext cx="2819399" cy="3739042"/>
            <a:chOff x="6172200" y="2395058"/>
            <a:chExt cx="2819399" cy="373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68D559-7E23-4FA7-B096-4007F02A3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191" t="8428" r="2609" b="1588"/>
            <a:stretch/>
          </p:blipFill>
          <p:spPr>
            <a:xfrm>
              <a:off x="6172200" y="2395058"/>
              <a:ext cx="2819399" cy="301514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6656115" y="5426214"/>
              <a:ext cx="18117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trí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80355" y="2042196"/>
            <a:ext cx="2799101" cy="4358604"/>
            <a:chOff x="9280355" y="2395059"/>
            <a:chExt cx="2799101" cy="43586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4BB4EB-B7D4-42B3-9216-EFFDC57D8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283" t="10047" r="7693" b="2570"/>
            <a:stretch/>
          </p:blipFill>
          <p:spPr>
            <a:xfrm>
              <a:off x="9280355" y="2395059"/>
              <a:ext cx="2799101" cy="301514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9650690" y="5430224"/>
              <a:ext cx="223651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</a:t>
              </a:r>
            </a:p>
            <a:p>
              <a:pPr algn="ctr"/>
              <a:r>
                <a:rPr lang="en-US" sz="40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 nhà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99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1" y="1524000"/>
            <a:ext cx="7467600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9" y="1828800"/>
            <a:ext cx="2208421" cy="444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1447800"/>
            <a:ext cx="2403675" cy="426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2643680" y="2142013"/>
            <a:ext cx="7160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ai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nhở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em.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207 0.0752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25 -0.0462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219201" y="1586659"/>
            <a:ext cx="7386320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1524000" y="1141274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Hoạt động 2: Làm việc cá nhân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1723</TotalTime>
  <Words>293</Words>
  <Application>Microsoft Office PowerPoint</Application>
  <PresentationFormat>Widescreen</PresentationFormat>
  <Paragraphs>37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Arial</vt:lpstr>
      <vt:lpstr>Coiny</vt:lpstr>
      <vt:lpstr>Calibri</vt:lpstr>
      <vt:lpstr>iCiel Cadena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TUF A15</dc:creator>
  <dc:description>9Slide.vn</dc:description>
  <cp:lastModifiedBy>Huong Tran</cp:lastModifiedBy>
  <cp:revision>200</cp:revision>
  <dcterms:created xsi:type="dcterms:W3CDTF">2021-08-28T06:41:59Z</dcterms:created>
  <dcterms:modified xsi:type="dcterms:W3CDTF">2024-10-07T02:52:35Z</dcterms:modified>
  <cp:category>9Slide.vn</cp:category>
</cp:coreProperties>
</file>