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24"/>
  </p:notesMasterIdLst>
  <p:sldIdLst>
    <p:sldId id="294" r:id="rId5"/>
    <p:sldId id="257" r:id="rId6"/>
    <p:sldId id="259" r:id="rId7"/>
    <p:sldId id="310" r:id="rId8"/>
    <p:sldId id="314" r:id="rId9"/>
    <p:sldId id="295" r:id="rId10"/>
    <p:sldId id="308" r:id="rId11"/>
    <p:sldId id="261" r:id="rId12"/>
    <p:sldId id="262" r:id="rId13"/>
    <p:sldId id="297" r:id="rId14"/>
    <p:sldId id="298" r:id="rId15"/>
    <p:sldId id="300" r:id="rId16"/>
    <p:sldId id="299" r:id="rId17"/>
    <p:sldId id="301" r:id="rId18"/>
    <p:sldId id="315" r:id="rId19"/>
    <p:sldId id="303" r:id="rId20"/>
    <p:sldId id="311" r:id="rId21"/>
    <p:sldId id="316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9DEAAB-BDBB-47DA-BD26-FB27EEB7701C}">
          <p14:sldIdLst>
            <p14:sldId id="294"/>
            <p14:sldId id="257"/>
            <p14:sldId id="259"/>
            <p14:sldId id="310"/>
            <p14:sldId id="314"/>
            <p14:sldId id="295"/>
            <p14:sldId id="308"/>
            <p14:sldId id="261"/>
            <p14:sldId id="262"/>
            <p14:sldId id="297"/>
            <p14:sldId id="298"/>
            <p14:sldId id="300"/>
            <p14:sldId id="299"/>
            <p14:sldId id="301"/>
            <p14:sldId id="315"/>
            <p14:sldId id="303"/>
            <p14:sldId id="311"/>
            <p14:sldId id="316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B2DCF6"/>
    <a:srgbClr val="FFECCC"/>
    <a:srgbClr val="D0E39B"/>
    <a:srgbClr val="C4CE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3F34C-FDA1-4AA7-AF87-4C60A48CD5B0}" v="2" dt="2023-10-18T12:26:45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2E73F34C-FDA1-4AA7-AF87-4C60A48CD5B0}"/>
    <pc:docChg chg="addSld delSld modSld sldOrd delMainMaster modSection">
      <pc:chgData name="Phuong Luong Y" userId="dda31959b45852e4" providerId="LiveId" clId="{2E73F34C-FDA1-4AA7-AF87-4C60A48CD5B0}" dt="2023-10-18T12:27:04.653" v="11"/>
      <pc:docMkLst>
        <pc:docMk/>
      </pc:docMkLst>
      <pc:sldChg chg="del">
        <pc:chgData name="Phuong Luong Y" userId="dda31959b45852e4" providerId="LiveId" clId="{2E73F34C-FDA1-4AA7-AF87-4C60A48CD5B0}" dt="2023-10-18T12:26:52.079" v="6" actId="47"/>
        <pc:sldMkLst>
          <pc:docMk/>
          <pc:sldMk cId="2335879118" sldId="267"/>
        </pc:sldMkLst>
      </pc:sldChg>
      <pc:sldChg chg="del">
        <pc:chgData name="Phuong Luong Y" userId="dda31959b45852e4" providerId="LiveId" clId="{2E73F34C-FDA1-4AA7-AF87-4C60A48CD5B0}" dt="2023-10-18T12:26:20.994" v="3" actId="47"/>
        <pc:sldMkLst>
          <pc:docMk/>
          <pc:sldMk cId="2790315925" sldId="268"/>
        </pc:sldMkLst>
      </pc:sldChg>
      <pc:sldChg chg="ord">
        <pc:chgData name="Phuong Luong Y" userId="dda31959b45852e4" providerId="LiveId" clId="{2E73F34C-FDA1-4AA7-AF87-4C60A48CD5B0}" dt="2023-10-18T12:26:57.125" v="9"/>
        <pc:sldMkLst>
          <pc:docMk/>
          <pc:sldMk cId="702637485" sldId="269"/>
        </pc:sldMkLst>
      </pc:sldChg>
      <pc:sldChg chg="del">
        <pc:chgData name="Phuong Luong Y" userId="dda31959b45852e4" providerId="LiveId" clId="{2E73F34C-FDA1-4AA7-AF87-4C60A48CD5B0}" dt="2023-10-18T12:26:53.312" v="7" actId="47"/>
        <pc:sldMkLst>
          <pc:docMk/>
          <pc:sldMk cId="370253543" sldId="302"/>
        </pc:sldMkLst>
      </pc:sldChg>
      <pc:sldChg chg="del">
        <pc:chgData name="Phuong Luong Y" userId="dda31959b45852e4" providerId="LiveId" clId="{2E73F34C-FDA1-4AA7-AF87-4C60A48CD5B0}" dt="2023-10-18T12:26:19.389" v="2" actId="47"/>
        <pc:sldMkLst>
          <pc:docMk/>
          <pc:sldMk cId="4054531105" sldId="304"/>
        </pc:sldMkLst>
      </pc:sldChg>
      <pc:sldChg chg="add setBg">
        <pc:chgData name="Phuong Luong Y" userId="dda31959b45852e4" providerId="LiveId" clId="{2E73F34C-FDA1-4AA7-AF87-4C60A48CD5B0}" dt="2023-10-18T12:26:45.986" v="5"/>
        <pc:sldMkLst>
          <pc:docMk/>
          <pc:sldMk cId="642245490" sldId="308"/>
        </pc:sldMkLst>
      </pc:sldChg>
      <pc:sldChg chg="del">
        <pc:chgData name="Phuong Luong Y" userId="dda31959b45852e4" providerId="LiveId" clId="{2E73F34C-FDA1-4AA7-AF87-4C60A48CD5B0}" dt="2023-10-18T12:26:39.073" v="4" actId="2696"/>
        <pc:sldMkLst>
          <pc:docMk/>
          <pc:sldMk cId="1723069980" sldId="308"/>
        </pc:sldMkLst>
      </pc:sldChg>
      <pc:sldChg chg="ord">
        <pc:chgData name="Phuong Luong Y" userId="dda31959b45852e4" providerId="LiveId" clId="{2E73F34C-FDA1-4AA7-AF87-4C60A48CD5B0}" dt="2023-10-18T12:27:04.653" v="11"/>
        <pc:sldMkLst>
          <pc:docMk/>
          <pc:sldMk cId="3012930038" sldId="311"/>
        </pc:sldMkLst>
      </pc:sldChg>
      <pc:sldChg chg="modSp del mod">
        <pc:chgData name="Phuong Luong Y" userId="dda31959b45852e4" providerId="LiveId" clId="{2E73F34C-FDA1-4AA7-AF87-4C60A48CD5B0}" dt="2023-10-18T12:26:07.597" v="1" actId="47"/>
        <pc:sldMkLst>
          <pc:docMk/>
          <pc:sldMk cId="1016215899" sldId="313"/>
        </pc:sldMkLst>
        <pc:spChg chg="mod">
          <ac:chgData name="Phuong Luong Y" userId="dda31959b45852e4" providerId="LiveId" clId="{2E73F34C-FDA1-4AA7-AF87-4C60A48CD5B0}" dt="2023-10-18T12:26:05.343" v="0" actId="1076"/>
          <ac:spMkLst>
            <pc:docMk/>
            <pc:sldMk cId="1016215899" sldId="313"/>
            <ac:spMk id="2" creationId="{00000000-0000-0000-0000-000000000000}"/>
          </ac:spMkLst>
        </pc:spChg>
      </pc:sldChg>
      <pc:sldMasterChg chg="del delSldLayout">
        <pc:chgData name="Phuong Luong Y" userId="dda31959b45852e4" providerId="LiveId" clId="{2E73F34C-FDA1-4AA7-AF87-4C60A48CD5B0}" dt="2023-10-18T12:26:53.312" v="7" actId="47"/>
        <pc:sldMasterMkLst>
          <pc:docMk/>
          <pc:sldMasterMk cId="1810107370" sldId="2147483672"/>
        </pc:sldMasterMkLst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567279445" sldId="2147483673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3315456024" sldId="2147483674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80206812" sldId="2147483675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365013573" sldId="2147483676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373751309" sldId="2147483677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3252081409" sldId="2147483678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582528868" sldId="2147483679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507987691" sldId="2147483680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143316696" sldId="2147483681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89805606" sldId="2147483682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793751447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4A841-4AB0-4FD3-8512-11F661971269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D2BA9-31E1-4413-BC2A-ECE41557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887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31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7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86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7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63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5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16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38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3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58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4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0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2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0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72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45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8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6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2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09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80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0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32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03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2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57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9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9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44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42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2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4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8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7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2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5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0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gif"/><Relationship Id="rId11" Type="http://schemas.openxmlformats.org/officeDocument/2006/relationships/image" Target="../media/image50.gif"/><Relationship Id="rId5" Type="http://schemas.openxmlformats.org/officeDocument/2006/relationships/image" Target="../media/image47.jpg"/><Relationship Id="rId10" Type="http://schemas.openxmlformats.org/officeDocument/2006/relationships/image" Target="../media/image49.jpe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1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hyperlink" Target="https://hoc10.vn/doc-sach/cong-nghe-3/1/130/1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089026"/>
            <a:ext cx="1234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3" tIns="45707" rIns="91413" bIns="4570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70675" y="2089156"/>
            <a:ext cx="5829300" cy="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00" y="5400682"/>
            <a:ext cx="1143000" cy="42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6150" y="7559676"/>
            <a:ext cx="114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6" y="5372105"/>
            <a:ext cx="6743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3144844" y="4861885"/>
            <a:ext cx="11572877" cy="4386263"/>
          </a:xfrm>
          <a:prstGeom prst="rect">
            <a:avLst/>
          </a:prstGeom>
          <a:noFill/>
        </p:spPr>
        <p:txBody>
          <a:bodyPr spcFirstLastPara="1" wrap="none" lIns="91413" tIns="45707" rIns="91413" bIns="45707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787401"/>
            <a:ext cx="1965324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221876" y="7428712"/>
            <a:ext cx="11844269" cy="1661993"/>
          </a:xfrm>
          <a:prstGeom prst="rect">
            <a:avLst/>
          </a:prstGeom>
          <a:noFill/>
        </p:spPr>
        <p:txBody>
          <a:bodyPr wrap="none" lIns="137120" tIns="68561" rIns="137120" bIns="68561">
            <a:spAutoFit/>
          </a:bodyPr>
          <a:lstStyle/>
          <a:p>
            <a:pPr algn="ctr">
              <a:defRPr/>
            </a:pPr>
            <a:r>
              <a:rPr lang="en-US" sz="99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99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965" y="914401"/>
            <a:ext cx="8202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99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Ong nhỏ và mật hoa</a:t>
            </a:r>
            <a:endParaRPr lang="en-US" sz="99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800100"/>
            <a:ext cx="7115175" cy="7115175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14758988" y="8258175"/>
            <a:ext cx="2286000" cy="17964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14894069" y="8879384"/>
            <a:ext cx="2015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3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BẮT ĐẦU</a:t>
            </a:r>
            <a:endParaRPr lang="en-US" sz="3000" b="1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0" y="0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4E46-7943-A120-9446-B569B9F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2153" y="1129609"/>
            <a:ext cx="7143750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65E20-4898-9296-93C6-AB380BFA7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2077" y="1376395"/>
            <a:ext cx="7145924" cy="13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B565-A98C-6391-D6D8-D8BF04116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9341" y="1290824"/>
            <a:ext cx="6786563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59327-CA3B-D9AC-F8C3-B06D1CCB5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1631" y="1168051"/>
            <a:ext cx="7566369" cy="14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CFD1E-418B-20E7-E6F8-82E8B9FF84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3568" y="1451199"/>
            <a:ext cx="7554432" cy="100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190A1-06DA-92A8-7F60-F783031F6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0904" y="1240957"/>
            <a:ext cx="7347096" cy="13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6C8BDFC-53AA-3924-B7EF-84F79EA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" y="629065"/>
            <a:ext cx="16093472" cy="804673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DD4703F-7C25-3F6C-ED27-82077BECD70D}"/>
              </a:ext>
            </a:extLst>
          </p:cNvPr>
          <p:cNvSpPr txBox="1"/>
          <p:nvPr/>
        </p:nvSpPr>
        <p:spPr>
          <a:xfrm rot="192740">
            <a:off x="4526517" y="2812141"/>
            <a:ext cx="81380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V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ậ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n 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d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ụ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SVN-Poky's" panose="020B0606040200020203" pitchFamily="34" charset="0"/>
              </a:rPr>
              <a:t>g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EDEA49-9849-DF39-EB78-B094FC93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2" y="4456988"/>
            <a:ext cx="4344007" cy="51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1762134-C230-997D-88D0-3C2E9A5D3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1157422" y="8163758"/>
            <a:ext cx="947837" cy="1743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F979B-6FB7-E136-CC29-9AF2F39FC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273" y="3287352"/>
            <a:ext cx="2438400" cy="40477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3B15E3-1CF0-7208-DFB8-A6B7ACEDC454}"/>
              </a:ext>
            </a:extLst>
          </p:cNvPr>
          <p:cNvSpPr/>
          <p:nvPr/>
        </p:nvSpPr>
        <p:spPr>
          <a:xfrm>
            <a:off x="9805685" y="3025224"/>
            <a:ext cx="4407578" cy="4572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endParaRPr lang="en-US" sz="3900" kern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00F8-F10D-92D4-2D9A-ABDE8AD18041}"/>
              </a:ext>
            </a:extLst>
          </p:cNvPr>
          <p:cNvSpPr txBox="1"/>
          <p:nvPr/>
        </p:nvSpPr>
        <p:spPr>
          <a:xfrm>
            <a:off x="9554875" y="7757498"/>
            <a:ext cx="47581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sợi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đốt</a:t>
            </a:r>
            <a:endParaRPr lang="en-US" sz="39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12F74-5810-EF8A-6568-2C5BC483DF3F}"/>
              </a:ext>
            </a:extLst>
          </p:cNvPr>
          <p:cNvSpPr txBox="1"/>
          <p:nvPr/>
        </p:nvSpPr>
        <p:spPr>
          <a:xfrm>
            <a:off x="1503557" y="3825739"/>
            <a:ext cx="7979088" cy="29872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Thô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mát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Ê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xơn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(Thomas Edison)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đầu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tiên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chế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tạo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sợi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đốt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9EEB6-D8CB-63C9-5313-52ED5C9F66F3}"/>
              </a:ext>
            </a:extLst>
          </p:cNvPr>
          <p:cNvSpPr txBox="1"/>
          <p:nvPr/>
        </p:nvSpPr>
        <p:spPr>
          <a:xfrm>
            <a:off x="1503557" y="2703713"/>
            <a:ext cx="4937309" cy="766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3900" kern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Em có biết???</a:t>
            </a:r>
          </a:p>
        </p:txBody>
      </p:sp>
    </p:spTree>
    <p:extLst>
      <p:ext uri="{BB962C8B-B14F-4D97-AF65-F5344CB8AC3E}">
        <p14:creationId xmlns:p14="http://schemas.microsoft.com/office/powerpoint/2010/main" val="8160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8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09800" y="2705100"/>
            <a:ext cx="1390661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THẦY, CÔ GIÁO VÀ CÁC EM </a:t>
            </a:r>
          </a:p>
          <a:p>
            <a:pPr algn="ctr">
              <a:lnSpc>
                <a:spcPts val="11999"/>
              </a:lnSpc>
            </a:pP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60" y="6984845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53" y="140461"/>
            <a:ext cx="2093609" cy="247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253" y="6134100"/>
            <a:ext cx="4475900" cy="447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0256F-83B9-DF49-F66C-E015469C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52263"/>
          <a:stretch/>
        </p:blipFill>
        <p:spPr>
          <a:xfrm>
            <a:off x="1790267" y="485408"/>
            <a:ext cx="2439041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036302" y="342900"/>
            <a:ext cx="13972544" cy="8115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14872" flipH="1">
            <a:off x="1932170" y="7547636"/>
            <a:ext cx="1959725" cy="24496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36664" y="722606"/>
            <a:ext cx="1742955" cy="20615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0600" y="2247900"/>
            <a:ext cx="9395391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3)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E87492F7-E306-95B9-314C-2FEABF220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163">
            <a:off x="13810187" y="5111774"/>
            <a:ext cx="5444549" cy="483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762" y="6420416"/>
            <a:ext cx="2298203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4" y="2625653"/>
            <a:ext cx="2605355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6206" y="1061433"/>
            <a:ext cx="14792096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5E92F1-EABA-87EE-4A43-8A7821398451}"/>
              </a:ext>
            </a:extLst>
          </p:cNvPr>
          <p:cNvSpPr/>
          <p:nvPr/>
        </p:nvSpPr>
        <p:spPr>
          <a:xfrm>
            <a:off x="2930651" y="3448613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B09A22-BC17-F50D-84D5-5096EEFDD528}"/>
              </a:ext>
            </a:extLst>
          </p:cNvPr>
          <p:cNvSpPr/>
          <p:nvPr/>
        </p:nvSpPr>
        <p:spPr>
          <a:xfrm>
            <a:off x="2937578" y="4992689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88FBF-8032-144F-0E1B-DBBBD01A512C}"/>
              </a:ext>
            </a:extLst>
          </p:cNvPr>
          <p:cNvSpPr txBox="1"/>
          <p:nvPr/>
        </p:nvSpPr>
        <p:spPr>
          <a:xfrm>
            <a:off x="4703623" y="3629640"/>
            <a:ext cx="7848602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84334-72D5-80BC-EB06-2CCB5A5F97C8}"/>
              </a:ext>
            </a:extLst>
          </p:cNvPr>
          <p:cNvSpPr txBox="1"/>
          <p:nvPr/>
        </p:nvSpPr>
        <p:spPr>
          <a:xfrm>
            <a:off x="4731327" y="5095202"/>
            <a:ext cx="10280073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khi sử dụng đèn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49" y="3420037"/>
            <a:ext cx="8722100" cy="2853175"/>
          </a:xfrm>
          <a:prstGeom prst="rect">
            <a:avLst/>
          </a:prstGeom>
        </p:spPr>
      </p:pic>
      <p:pic>
        <p:nvPicPr>
          <p:cNvPr id="14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07D742C5-44C9-B28F-9E17-B387BCF7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938" y="5080414"/>
            <a:ext cx="3267290" cy="3450603"/>
          </a:xfrm>
          <a:prstGeom prst="rect">
            <a:avLst/>
          </a:prstGeom>
        </p:spPr>
      </p:pic>
      <p:pic>
        <p:nvPicPr>
          <p:cNvPr id="15" name="Hình ảnh 13">
            <a:extLst>
              <a:ext uri="{FF2B5EF4-FFF2-40B4-BE49-F238E27FC236}">
                <a16:creationId xmlns:a16="http://schemas.microsoft.com/office/drawing/2014/main" id="{3F812C12-3CA2-5E2F-C6AD-A3B67876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9" y="-587058"/>
            <a:ext cx="11065521" cy="11065521"/>
          </a:xfrm>
          <a:prstGeom prst="rect">
            <a:avLst/>
          </a:prstGeom>
        </p:spPr>
      </p:pic>
      <p:pic>
        <p:nvPicPr>
          <p:cNvPr id="16" name="Hình ảnh 15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96D72020-3154-5B39-4CDF-AFDD89BFD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8" y="311646"/>
            <a:ext cx="2074604" cy="3108391"/>
          </a:xfrm>
          <a:prstGeom prst="rect">
            <a:avLst/>
          </a:prstGeom>
        </p:spPr>
      </p:pic>
      <p:pic>
        <p:nvPicPr>
          <p:cNvPr id="19" name="Hình ảnh 17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B0C9E7EA-2D83-E1DA-56B6-4A49B19B6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35" y="3064891"/>
            <a:ext cx="1479424" cy="1316851"/>
          </a:xfrm>
          <a:prstGeom prst="rect">
            <a:avLst/>
          </a:prstGeom>
        </p:spPr>
      </p:pic>
      <p:pic>
        <p:nvPicPr>
          <p:cNvPr id="20" name="Hình ảnh 21">
            <a:extLst>
              <a:ext uri="{FF2B5EF4-FFF2-40B4-BE49-F238E27FC236}">
                <a16:creationId xmlns:a16="http://schemas.microsoft.com/office/drawing/2014/main" id="{C92B4BAE-6720-5C55-EA34-E06FDBD89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12" y="6273211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60F94-4534-4B9B-4321-98647107594F}"/>
              </a:ext>
            </a:extLst>
          </p:cNvPr>
          <p:cNvSpPr txBox="1"/>
          <p:nvPr/>
        </p:nvSpPr>
        <p:spPr>
          <a:xfrm>
            <a:off x="1509653" y="2302347"/>
            <a:ext cx="14345150" cy="899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4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b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5. An toàn khi sử dụng đèn học </a:t>
            </a:r>
            <a:endParaRPr lang="en-US" sz="3900" b="1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36FFA-B4D9-C27D-4E32-AA3CD30B692C}"/>
              </a:ext>
            </a:extLst>
          </p:cNvPr>
          <p:cNvSpPr txBox="1"/>
          <p:nvPr/>
        </p:nvSpPr>
        <p:spPr>
          <a:xfrm>
            <a:off x="2063570" y="3259562"/>
            <a:ext cx="151395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Mô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an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toàn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lang="en-US" sz="39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FBC89-9C86-FC29-513B-E8EDD57A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2" y="4376317"/>
            <a:ext cx="3844154" cy="2953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996B3-F96A-007B-939C-F445F59B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40" y="4376317"/>
            <a:ext cx="3947943" cy="2953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60122-2099-77CC-CFD6-451715DE0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119" y="7151270"/>
            <a:ext cx="3947943" cy="29979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61917F-3CC8-31A5-F2A5-73054A88B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0057" y="7175675"/>
            <a:ext cx="3947943" cy="29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FE13A-E485-3F8A-0394-28F8262A0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60" y="5337461"/>
            <a:ext cx="4189416" cy="3170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107ED-674A-0275-480E-D1CE862ED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102" y="2307787"/>
            <a:ext cx="4189416" cy="3112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E34A1-78C1-18F5-7DD2-FEB464DFD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491" y="4747862"/>
            <a:ext cx="4314645" cy="3273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C94CA-4DDB-C361-BEB8-DFF61254B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3137" y="944464"/>
            <a:ext cx="4061060" cy="311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DC941-3A9C-63F5-1B41-03FCB5E9B7C0}"/>
              </a:ext>
            </a:extLst>
          </p:cNvPr>
          <p:cNvSpPr txBox="1"/>
          <p:nvPr/>
        </p:nvSpPr>
        <p:spPr>
          <a:xfrm>
            <a:off x="546930" y="8508350"/>
            <a:ext cx="3954753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vị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trí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chắc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chắn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00BCD-0A88-F2E5-867F-CEA2D5BA6B5A}"/>
              </a:ext>
            </a:extLst>
          </p:cNvPr>
          <p:cNvSpPr txBox="1"/>
          <p:nvPr/>
        </p:nvSpPr>
        <p:spPr>
          <a:xfrm>
            <a:off x="5117980" y="5224355"/>
            <a:ext cx="4620929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có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ánh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yếu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682E4-95BC-B36B-BB21-3246A9875231}"/>
              </a:ext>
            </a:extLst>
          </p:cNvPr>
          <p:cNvSpPr txBox="1"/>
          <p:nvPr/>
        </p:nvSpPr>
        <p:spPr>
          <a:xfrm>
            <a:off x="10318898" y="11415755"/>
            <a:ext cx="4407578" cy="153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300" b="1" i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Cần đặt đèn học ở vị trí chắc chắn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05F16-EABF-4EE9-DEB5-21605D115AB6}"/>
              </a:ext>
            </a:extLst>
          </p:cNvPr>
          <p:cNvSpPr txBox="1"/>
          <p:nvPr/>
        </p:nvSpPr>
        <p:spPr>
          <a:xfrm>
            <a:off x="9627934" y="7852587"/>
            <a:ext cx="4855760" cy="7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chỉnh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hướng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8D578-1585-963B-7B85-DC7A3BE3A119}"/>
              </a:ext>
            </a:extLst>
          </p:cNvPr>
          <p:cNvSpPr txBox="1"/>
          <p:nvPr/>
        </p:nvSpPr>
        <p:spPr>
          <a:xfrm>
            <a:off x="14213137" y="3960956"/>
            <a:ext cx="3901478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sờ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98A6A-83A5-BEDC-53AB-DA9C0959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t="13160" r="92583" b="54586"/>
          <a:stretch/>
        </p:blipFill>
        <p:spPr>
          <a:xfrm>
            <a:off x="15849600" y="786068"/>
            <a:ext cx="1371600" cy="1501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29200" y="2019300"/>
            <a:ext cx="4244728" cy="3804660"/>
            <a:chOff x="8906865" y="2011577"/>
            <a:chExt cx="2084264" cy="20868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072697" y="3657825"/>
              <a:ext cx="1752599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1. Bật đèn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96400" y="3086100"/>
            <a:ext cx="4800600" cy="4206538"/>
            <a:chOff x="5924126" y="2043881"/>
            <a:chExt cx="2452530" cy="2405767"/>
          </a:xfrm>
        </p:grpSpPr>
        <p:sp>
          <p:nvSpPr>
            <p:cNvPr id="15" name="Rounded Rectangle 14"/>
            <p:cNvSpPr/>
            <p:nvPr/>
          </p:nvSpPr>
          <p:spPr>
            <a:xfrm>
              <a:off x="5924126" y="3719053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2. Điều chỉnh độ sáng </a:t>
              </a:r>
            </a:p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và hướng chiếu sáng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388216" y="5524500"/>
            <a:ext cx="4366384" cy="4088783"/>
            <a:chOff x="3169855" y="1921130"/>
            <a:chExt cx="2185936" cy="2296249"/>
          </a:xfrm>
        </p:grpSpPr>
        <p:sp>
          <p:nvSpPr>
            <p:cNvPr id="20" name="Rounded Rectangle 19"/>
            <p:cNvSpPr/>
            <p:nvPr/>
          </p:nvSpPr>
          <p:spPr>
            <a:xfrm>
              <a:off x="3241836" y="3776754"/>
              <a:ext cx="2113955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3. Tắt đèn khi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không sử dụng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39876" cy="178053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57200" y="647700"/>
            <a:ext cx="4528521" cy="3697638"/>
            <a:chOff x="190319" y="1913510"/>
            <a:chExt cx="2240709" cy="2258956"/>
          </a:xfrm>
        </p:grpSpPr>
        <p:sp>
          <p:nvSpPr>
            <p:cNvPr id="23" name="Rounded Rectangle 22"/>
            <p:cNvSpPr/>
            <p:nvPr/>
          </p:nvSpPr>
          <p:spPr>
            <a:xfrm>
              <a:off x="190319" y="3731841"/>
              <a:ext cx="1946967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4. Đặt đèn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đúng vị trí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040031" cy="1779251"/>
            </a:xfrm>
            <a:prstGeom prst="rect">
              <a:avLst/>
            </a:prstGeom>
          </p:spPr>
        </p:pic>
      </p:grpSp>
      <p:sp>
        <p:nvSpPr>
          <p:cNvPr id="6" name="Right Arrow 5"/>
          <p:cNvSpPr/>
          <p:nvPr/>
        </p:nvSpPr>
        <p:spPr>
          <a:xfrm>
            <a:off x="4267200" y="4076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425480" y="5219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2496800" y="72009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8D6DAF-474F-15FF-B5E9-402D2CD3AEC2}"/>
              </a:ext>
            </a:extLst>
          </p:cNvPr>
          <p:cNvGrpSpPr/>
          <p:nvPr/>
        </p:nvGrpSpPr>
        <p:grpSpPr>
          <a:xfrm>
            <a:off x="7327955" y="4549235"/>
            <a:ext cx="4104815" cy="233840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D06872B-4209-A153-047A-55E3F3E3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3E65E-436D-D0FE-093A-E1CD241ED2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buClr>
                  <a:srgbClr val="000000"/>
                </a:buClr>
              </a:pPr>
              <a:r>
                <a:rPr lang="en-US" sz="2700" b="1" kern="0">
                  <a:solidFill>
                    <a:srgbClr val="ED7D31"/>
                  </a:solidFill>
                  <a:latin typeface="UTM Avo" panose="02040603050506020204" pitchFamily="18" charset="0"/>
                  <a:cs typeface="Arial"/>
                  <a:sym typeface="Arial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F5CD2-39C4-EE5A-BAE2-510895A1A15A}"/>
              </a:ext>
            </a:extLst>
          </p:cNvPr>
          <p:cNvSpPr txBox="1"/>
          <p:nvPr/>
        </p:nvSpPr>
        <p:spPr>
          <a:xfrm>
            <a:off x="1435618" y="2433398"/>
            <a:ext cx="16022822" cy="16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an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toàn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ra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là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FF16C-4FF1-41EC-4386-79584B52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6" y="7255893"/>
            <a:ext cx="2807823" cy="2807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2AF25-6D2E-63C0-3BA4-174D0566B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57" y="4625618"/>
            <a:ext cx="12498306" cy="4464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466</Words>
  <Application>Microsoft Office PowerPoint</Application>
  <PresentationFormat>Custom</PresentationFormat>
  <Paragraphs>67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SVN-Poky's</vt:lpstr>
      <vt:lpstr>UTM Avo</vt:lpstr>
      <vt:lpstr>Times New Roman</vt:lpstr>
      <vt:lpstr>Arial</vt:lpstr>
      <vt:lpstr>Calibri</vt:lpstr>
      <vt:lpstr>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</dc:title>
  <dc:creator>Kim Anh</dc:creator>
  <cp:lastModifiedBy>Huong Tran</cp:lastModifiedBy>
  <cp:revision>27</cp:revision>
  <dcterms:created xsi:type="dcterms:W3CDTF">2006-08-16T00:00:00Z</dcterms:created>
  <dcterms:modified xsi:type="dcterms:W3CDTF">2024-10-15T05:51:09Z</dcterms:modified>
  <dc:identifier>DAFGjHa0LSQ</dc:identifier>
</cp:coreProperties>
</file>