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embeddedFontLst>
    <p:embeddedFont>
      <p:font typeface="Open Sans" panose="020B0604020202020204" charset="0"/>
      <p:regular r:id="rId32"/>
      <p:bold r:id="rId33"/>
      <p:italic r:id="rId34"/>
      <p:boldItalic r:id="rId35"/>
    </p:embeddedFont>
    <p:embeddedFont>
      <p:font typeface="Quicksand" panose="020B0604020202020204" charset="0"/>
      <p:regular r:id="rId36"/>
      <p:bold r:id="rId37"/>
    </p:embeddedFont>
    <p:embeddedFont>
      <p:font typeface="Pattaya" panose="020B0604020202020204" charset="-34"/>
      <p:regular r:id="rId38"/>
    </p:embeddedFont>
    <p:embeddedFont>
      <p:font typeface="Calibri" panose="020F0502020204030204" pitchFamily="34" charset="0"/>
      <p:regular r:id="rId39"/>
      <p:bold r:id="rId40"/>
      <p:italic r:id="rId41"/>
      <p:boldItalic r:id="rId42"/>
    </p:embeddedFont>
    <p:embeddedFont>
      <p:font typeface="Questrial" panose="020B0604020202020204"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hCufmmhci1j4q1C3XxR+fF2eW0A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SG"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SG"/>
              <a:t>Slide 4: Nhấn mạnh các tình tiết của </a:t>
            </a:r>
            <a:endParaRPr/>
          </a:p>
        </p:txBody>
      </p:sp>
      <p:sp>
        <p:nvSpPr>
          <p:cNvPr id="283" name="Google Shape;28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SG"/>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8" name="Google Shape;56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0" name="Google Shape;63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4" name="Google Shape;66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15"/>
        <p:cNvGrpSpPr/>
        <p:nvPr/>
      </p:nvGrpSpPr>
      <p:grpSpPr>
        <a:xfrm>
          <a:off x="0" y="0"/>
          <a:ext cx="0" cy="0"/>
          <a:chOff x="0" y="0"/>
          <a:chExt cx="0" cy="0"/>
        </a:xfrm>
      </p:grpSpPr>
      <p:sp>
        <p:nvSpPr>
          <p:cNvPr id="16" name="Google Shape;1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7_空白">
  <p:cSld name="47_空白">
    <p:spTree>
      <p:nvGrpSpPr>
        <p:cNvPr id="1" name="Shape 66"/>
        <p:cNvGrpSpPr/>
        <p:nvPr/>
      </p:nvGrpSpPr>
      <p:grpSpPr>
        <a:xfrm>
          <a:off x="0" y="0"/>
          <a:ext cx="0" cy="0"/>
          <a:chOff x="0" y="0"/>
          <a:chExt cx="0" cy="0"/>
        </a:xfrm>
      </p:grpSpPr>
      <p:sp>
        <p:nvSpPr>
          <p:cNvPr id="67" name="Google Shape;67;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6_空白">
  <p:cSld name="46_空白">
    <p:spTree>
      <p:nvGrpSpPr>
        <p:cNvPr id="1" name="Shape 70"/>
        <p:cNvGrpSpPr/>
        <p:nvPr/>
      </p:nvGrpSpPr>
      <p:grpSpPr>
        <a:xfrm>
          <a:off x="0" y="0"/>
          <a:ext cx="0" cy="0"/>
          <a:chOff x="0" y="0"/>
          <a:chExt cx="0" cy="0"/>
        </a:xfrm>
      </p:grpSpPr>
      <p:sp>
        <p:nvSpPr>
          <p:cNvPr id="71" name="Google Shape;7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5_空白">
  <p:cSld name="45_空白">
    <p:spTree>
      <p:nvGrpSpPr>
        <p:cNvPr id="1" name="Shape 74"/>
        <p:cNvGrpSpPr/>
        <p:nvPr/>
      </p:nvGrpSpPr>
      <p:grpSpPr>
        <a:xfrm>
          <a:off x="0" y="0"/>
          <a:ext cx="0" cy="0"/>
          <a:chOff x="0" y="0"/>
          <a:chExt cx="0" cy="0"/>
        </a:xfrm>
      </p:grpSpPr>
      <p:sp>
        <p:nvSpPr>
          <p:cNvPr id="75" name="Google Shape;7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4_空白">
  <p:cSld name="44_空白">
    <p:spTree>
      <p:nvGrpSpPr>
        <p:cNvPr id="1" name="Shape 78"/>
        <p:cNvGrpSpPr/>
        <p:nvPr/>
      </p:nvGrpSpPr>
      <p:grpSpPr>
        <a:xfrm>
          <a:off x="0" y="0"/>
          <a:ext cx="0" cy="0"/>
          <a:chOff x="0" y="0"/>
          <a:chExt cx="0" cy="0"/>
        </a:xfrm>
      </p:grpSpPr>
      <p:sp>
        <p:nvSpPr>
          <p:cNvPr id="79" name="Google Shape;7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3_空白">
  <p:cSld name="43_空白">
    <p:spTree>
      <p:nvGrpSpPr>
        <p:cNvPr id="1" name="Shape 82"/>
        <p:cNvGrpSpPr/>
        <p:nvPr/>
      </p:nvGrpSpPr>
      <p:grpSpPr>
        <a:xfrm>
          <a:off x="0" y="0"/>
          <a:ext cx="0" cy="0"/>
          <a:chOff x="0" y="0"/>
          <a:chExt cx="0" cy="0"/>
        </a:xfrm>
      </p:grpSpPr>
      <p:sp>
        <p:nvSpPr>
          <p:cNvPr id="83" name="Google Shape;83;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2_空白">
  <p:cSld name="42_空白">
    <p:spTree>
      <p:nvGrpSpPr>
        <p:cNvPr id="1" name="Shape 86"/>
        <p:cNvGrpSpPr/>
        <p:nvPr/>
      </p:nvGrpSpPr>
      <p:grpSpPr>
        <a:xfrm>
          <a:off x="0" y="0"/>
          <a:ext cx="0" cy="0"/>
          <a:chOff x="0" y="0"/>
          <a:chExt cx="0" cy="0"/>
        </a:xfrm>
      </p:grpSpPr>
      <p:sp>
        <p:nvSpPr>
          <p:cNvPr id="87" name="Google Shape;8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1_空白">
  <p:cSld name="41_空白">
    <p:spTree>
      <p:nvGrpSpPr>
        <p:cNvPr id="1" name="Shape 90"/>
        <p:cNvGrpSpPr/>
        <p:nvPr/>
      </p:nvGrpSpPr>
      <p:grpSpPr>
        <a:xfrm>
          <a:off x="0" y="0"/>
          <a:ext cx="0" cy="0"/>
          <a:chOff x="0" y="0"/>
          <a:chExt cx="0" cy="0"/>
        </a:xfrm>
      </p:grpSpPr>
      <p:sp>
        <p:nvSpPr>
          <p:cNvPr id="91" name="Google Shape;9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0_空白">
  <p:cSld name="40_空白">
    <p:spTree>
      <p:nvGrpSpPr>
        <p:cNvPr id="1" name="Shape 94"/>
        <p:cNvGrpSpPr/>
        <p:nvPr/>
      </p:nvGrpSpPr>
      <p:grpSpPr>
        <a:xfrm>
          <a:off x="0" y="0"/>
          <a:ext cx="0" cy="0"/>
          <a:chOff x="0" y="0"/>
          <a:chExt cx="0" cy="0"/>
        </a:xfrm>
      </p:grpSpPr>
      <p:sp>
        <p:nvSpPr>
          <p:cNvPr id="95" name="Google Shape;9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9_空白">
  <p:cSld name="39_空白">
    <p:spTree>
      <p:nvGrpSpPr>
        <p:cNvPr id="1" name="Shape 98"/>
        <p:cNvGrpSpPr/>
        <p:nvPr/>
      </p:nvGrpSpPr>
      <p:grpSpPr>
        <a:xfrm>
          <a:off x="0" y="0"/>
          <a:ext cx="0" cy="0"/>
          <a:chOff x="0" y="0"/>
          <a:chExt cx="0" cy="0"/>
        </a:xfrm>
      </p:grpSpPr>
      <p:sp>
        <p:nvSpPr>
          <p:cNvPr id="99" name="Google Shape;99;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8_空白">
  <p:cSld name="38_空白">
    <p:spTree>
      <p:nvGrpSpPr>
        <p:cNvPr id="1" name="Shape 102"/>
        <p:cNvGrpSpPr/>
        <p:nvPr/>
      </p:nvGrpSpPr>
      <p:grpSpPr>
        <a:xfrm>
          <a:off x="0" y="0"/>
          <a:ext cx="0" cy="0"/>
          <a:chOff x="0" y="0"/>
          <a:chExt cx="0" cy="0"/>
        </a:xfrm>
      </p:grpSpPr>
      <p:sp>
        <p:nvSpPr>
          <p:cNvPr id="103" name="Google Shape;103;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9"/>
        <p:cNvGrpSpPr/>
        <p:nvPr/>
      </p:nvGrpSpPr>
      <p:grpSpPr>
        <a:xfrm>
          <a:off x="0" y="0"/>
          <a:ext cx="0" cy="0"/>
          <a:chOff x="0" y="0"/>
          <a:chExt cx="0" cy="0"/>
        </a:xfrm>
      </p:grpSpPr>
      <p:sp>
        <p:nvSpPr>
          <p:cNvPr id="20" name="Google Shape;20;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7_空白">
  <p:cSld name="37_空白">
    <p:spTree>
      <p:nvGrpSpPr>
        <p:cNvPr id="1" name="Shape 106"/>
        <p:cNvGrpSpPr/>
        <p:nvPr/>
      </p:nvGrpSpPr>
      <p:grpSpPr>
        <a:xfrm>
          <a:off x="0" y="0"/>
          <a:ext cx="0" cy="0"/>
          <a:chOff x="0" y="0"/>
          <a:chExt cx="0" cy="0"/>
        </a:xfrm>
      </p:grpSpPr>
      <p:sp>
        <p:nvSpPr>
          <p:cNvPr id="107" name="Google Shape;107;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6_空白">
  <p:cSld name="36_空白">
    <p:spTree>
      <p:nvGrpSpPr>
        <p:cNvPr id="1" name="Shape 110"/>
        <p:cNvGrpSpPr/>
        <p:nvPr/>
      </p:nvGrpSpPr>
      <p:grpSpPr>
        <a:xfrm>
          <a:off x="0" y="0"/>
          <a:ext cx="0" cy="0"/>
          <a:chOff x="0" y="0"/>
          <a:chExt cx="0" cy="0"/>
        </a:xfrm>
      </p:grpSpPr>
      <p:sp>
        <p:nvSpPr>
          <p:cNvPr id="111" name="Google Shape;11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5_空白">
  <p:cSld name="35_空白">
    <p:spTree>
      <p:nvGrpSpPr>
        <p:cNvPr id="1" name="Shape 114"/>
        <p:cNvGrpSpPr/>
        <p:nvPr/>
      </p:nvGrpSpPr>
      <p:grpSpPr>
        <a:xfrm>
          <a:off x="0" y="0"/>
          <a:ext cx="0" cy="0"/>
          <a:chOff x="0" y="0"/>
          <a:chExt cx="0" cy="0"/>
        </a:xfrm>
      </p:grpSpPr>
      <p:sp>
        <p:nvSpPr>
          <p:cNvPr id="115" name="Google Shape;115;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4_空白">
  <p:cSld name="34_空白">
    <p:spTree>
      <p:nvGrpSpPr>
        <p:cNvPr id="1" name="Shape 118"/>
        <p:cNvGrpSpPr/>
        <p:nvPr/>
      </p:nvGrpSpPr>
      <p:grpSpPr>
        <a:xfrm>
          <a:off x="0" y="0"/>
          <a:ext cx="0" cy="0"/>
          <a:chOff x="0" y="0"/>
          <a:chExt cx="0" cy="0"/>
        </a:xfrm>
      </p:grpSpPr>
      <p:sp>
        <p:nvSpPr>
          <p:cNvPr id="119" name="Google Shape;119;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空白">
  <p:cSld name="33_空白">
    <p:spTree>
      <p:nvGrpSpPr>
        <p:cNvPr id="1" name="Shape 122"/>
        <p:cNvGrpSpPr/>
        <p:nvPr/>
      </p:nvGrpSpPr>
      <p:grpSpPr>
        <a:xfrm>
          <a:off x="0" y="0"/>
          <a:ext cx="0" cy="0"/>
          <a:chOff x="0" y="0"/>
          <a:chExt cx="0" cy="0"/>
        </a:xfrm>
      </p:grpSpPr>
      <p:sp>
        <p:nvSpPr>
          <p:cNvPr id="123" name="Google Shape;12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2_空白">
  <p:cSld name="32_空白">
    <p:spTree>
      <p:nvGrpSpPr>
        <p:cNvPr id="1" name="Shape 126"/>
        <p:cNvGrpSpPr/>
        <p:nvPr/>
      </p:nvGrpSpPr>
      <p:grpSpPr>
        <a:xfrm>
          <a:off x="0" y="0"/>
          <a:ext cx="0" cy="0"/>
          <a:chOff x="0" y="0"/>
          <a:chExt cx="0" cy="0"/>
        </a:xfrm>
      </p:grpSpPr>
      <p:sp>
        <p:nvSpPr>
          <p:cNvPr id="127" name="Google Shape;127;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1_空白">
  <p:cSld name="31_空白">
    <p:spTree>
      <p:nvGrpSpPr>
        <p:cNvPr id="1" name="Shape 130"/>
        <p:cNvGrpSpPr/>
        <p:nvPr/>
      </p:nvGrpSpPr>
      <p:grpSpPr>
        <a:xfrm>
          <a:off x="0" y="0"/>
          <a:ext cx="0" cy="0"/>
          <a:chOff x="0" y="0"/>
          <a:chExt cx="0" cy="0"/>
        </a:xfrm>
      </p:grpSpPr>
      <p:sp>
        <p:nvSpPr>
          <p:cNvPr id="131" name="Google Shape;131;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0_空白">
  <p:cSld name="30_空白">
    <p:spTree>
      <p:nvGrpSpPr>
        <p:cNvPr id="1" name="Shape 134"/>
        <p:cNvGrpSpPr/>
        <p:nvPr/>
      </p:nvGrpSpPr>
      <p:grpSpPr>
        <a:xfrm>
          <a:off x="0" y="0"/>
          <a:ext cx="0" cy="0"/>
          <a:chOff x="0" y="0"/>
          <a:chExt cx="0" cy="0"/>
        </a:xfrm>
      </p:grpSpPr>
      <p:sp>
        <p:nvSpPr>
          <p:cNvPr id="135" name="Google Shape;135;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9_空白">
  <p:cSld name="29_空白">
    <p:spTree>
      <p:nvGrpSpPr>
        <p:cNvPr id="1" name="Shape 138"/>
        <p:cNvGrpSpPr/>
        <p:nvPr/>
      </p:nvGrpSpPr>
      <p:grpSpPr>
        <a:xfrm>
          <a:off x="0" y="0"/>
          <a:ext cx="0" cy="0"/>
          <a:chOff x="0" y="0"/>
          <a:chExt cx="0" cy="0"/>
        </a:xfrm>
      </p:grpSpPr>
      <p:sp>
        <p:nvSpPr>
          <p:cNvPr id="139" name="Google Shape;139;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8_空白">
  <p:cSld name="28_空白">
    <p:spTree>
      <p:nvGrpSpPr>
        <p:cNvPr id="1" name="Shape 142"/>
        <p:cNvGrpSpPr/>
        <p:nvPr/>
      </p:nvGrpSpPr>
      <p:grpSpPr>
        <a:xfrm>
          <a:off x="0" y="0"/>
          <a:ext cx="0" cy="0"/>
          <a:chOff x="0" y="0"/>
          <a:chExt cx="0" cy="0"/>
        </a:xfrm>
      </p:grpSpPr>
      <p:sp>
        <p:nvSpPr>
          <p:cNvPr id="143" name="Google Shape;143;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25"/>
        <p:cNvGrpSpPr/>
        <p:nvPr/>
      </p:nvGrpSpPr>
      <p:grpSpPr>
        <a:xfrm>
          <a:off x="0" y="0"/>
          <a:ext cx="0" cy="0"/>
          <a:chOff x="0" y="0"/>
          <a:chExt cx="0" cy="0"/>
        </a:xfrm>
      </p:grpSpPr>
      <p:sp>
        <p:nvSpPr>
          <p:cNvPr id="26" name="Google Shape;2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7_空白">
  <p:cSld name="27_空白">
    <p:spTree>
      <p:nvGrpSpPr>
        <p:cNvPr id="1" name="Shape 146"/>
        <p:cNvGrpSpPr/>
        <p:nvPr/>
      </p:nvGrpSpPr>
      <p:grpSpPr>
        <a:xfrm>
          <a:off x="0" y="0"/>
          <a:ext cx="0" cy="0"/>
          <a:chOff x="0" y="0"/>
          <a:chExt cx="0" cy="0"/>
        </a:xfrm>
      </p:grpSpPr>
      <p:sp>
        <p:nvSpPr>
          <p:cNvPr id="147" name="Google Shape;147;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6_空白">
  <p:cSld name="26_空白">
    <p:spTree>
      <p:nvGrpSpPr>
        <p:cNvPr id="1" name="Shape 150"/>
        <p:cNvGrpSpPr/>
        <p:nvPr/>
      </p:nvGrpSpPr>
      <p:grpSpPr>
        <a:xfrm>
          <a:off x="0" y="0"/>
          <a:ext cx="0" cy="0"/>
          <a:chOff x="0" y="0"/>
          <a:chExt cx="0" cy="0"/>
        </a:xfrm>
      </p:grpSpPr>
      <p:sp>
        <p:nvSpPr>
          <p:cNvPr id="151" name="Google Shape;151;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5_空白">
  <p:cSld name="25_空白">
    <p:spTree>
      <p:nvGrpSpPr>
        <p:cNvPr id="1" name="Shape 154"/>
        <p:cNvGrpSpPr/>
        <p:nvPr/>
      </p:nvGrpSpPr>
      <p:grpSpPr>
        <a:xfrm>
          <a:off x="0" y="0"/>
          <a:ext cx="0" cy="0"/>
          <a:chOff x="0" y="0"/>
          <a:chExt cx="0" cy="0"/>
        </a:xfrm>
      </p:grpSpPr>
      <p:sp>
        <p:nvSpPr>
          <p:cNvPr id="155" name="Google Shape;155;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4_空白">
  <p:cSld name="24_空白">
    <p:spTree>
      <p:nvGrpSpPr>
        <p:cNvPr id="1" name="Shape 158"/>
        <p:cNvGrpSpPr/>
        <p:nvPr/>
      </p:nvGrpSpPr>
      <p:grpSpPr>
        <a:xfrm>
          <a:off x="0" y="0"/>
          <a:ext cx="0" cy="0"/>
          <a:chOff x="0" y="0"/>
          <a:chExt cx="0" cy="0"/>
        </a:xfrm>
      </p:grpSpPr>
      <p:sp>
        <p:nvSpPr>
          <p:cNvPr id="159" name="Google Shape;159;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3_空白">
  <p:cSld name="23_空白">
    <p:spTree>
      <p:nvGrpSpPr>
        <p:cNvPr id="1" name="Shape 162"/>
        <p:cNvGrpSpPr/>
        <p:nvPr/>
      </p:nvGrpSpPr>
      <p:grpSpPr>
        <a:xfrm>
          <a:off x="0" y="0"/>
          <a:ext cx="0" cy="0"/>
          <a:chOff x="0" y="0"/>
          <a:chExt cx="0" cy="0"/>
        </a:xfrm>
      </p:grpSpPr>
      <p:sp>
        <p:nvSpPr>
          <p:cNvPr id="163" name="Google Shape;163;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2_空白">
  <p:cSld name="22_空白">
    <p:spTree>
      <p:nvGrpSpPr>
        <p:cNvPr id="1" name="Shape 166"/>
        <p:cNvGrpSpPr/>
        <p:nvPr/>
      </p:nvGrpSpPr>
      <p:grpSpPr>
        <a:xfrm>
          <a:off x="0" y="0"/>
          <a:ext cx="0" cy="0"/>
          <a:chOff x="0" y="0"/>
          <a:chExt cx="0" cy="0"/>
        </a:xfrm>
      </p:grpSpPr>
      <p:sp>
        <p:nvSpPr>
          <p:cNvPr id="167" name="Google Shape;167;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1_空白">
  <p:cSld name="21_空白">
    <p:spTree>
      <p:nvGrpSpPr>
        <p:cNvPr id="1" name="Shape 170"/>
        <p:cNvGrpSpPr/>
        <p:nvPr/>
      </p:nvGrpSpPr>
      <p:grpSpPr>
        <a:xfrm>
          <a:off x="0" y="0"/>
          <a:ext cx="0" cy="0"/>
          <a:chOff x="0" y="0"/>
          <a:chExt cx="0" cy="0"/>
        </a:xfrm>
      </p:grpSpPr>
      <p:sp>
        <p:nvSpPr>
          <p:cNvPr id="171" name="Google Shape;171;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0_空白">
  <p:cSld name="20_空白">
    <p:spTree>
      <p:nvGrpSpPr>
        <p:cNvPr id="1" name="Shape 174"/>
        <p:cNvGrpSpPr/>
        <p:nvPr/>
      </p:nvGrpSpPr>
      <p:grpSpPr>
        <a:xfrm>
          <a:off x="0" y="0"/>
          <a:ext cx="0" cy="0"/>
          <a:chOff x="0" y="0"/>
          <a:chExt cx="0" cy="0"/>
        </a:xfrm>
      </p:grpSpPr>
      <p:sp>
        <p:nvSpPr>
          <p:cNvPr id="175" name="Google Shape;175;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9_空白">
  <p:cSld name="19_空白">
    <p:spTree>
      <p:nvGrpSpPr>
        <p:cNvPr id="1" name="Shape 178"/>
        <p:cNvGrpSpPr/>
        <p:nvPr/>
      </p:nvGrpSpPr>
      <p:grpSpPr>
        <a:xfrm>
          <a:off x="0" y="0"/>
          <a:ext cx="0" cy="0"/>
          <a:chOff x="0" y="0"/>
          <a:chExt cx="0" cy="0"/>
        </a:xfrm>
      </p:grpSpPr>
      <p:sp>
        <p:nvSpPr>
          <p:cNvPr id="179" name="Google Shape;179;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8_空白">
  <p:cSld name="18_空白">
    <p:spTree>
      <p:nvGrpSpPr>
        <p:cNvPr id="1" name="Shape 182"/>
        <p:cNvGrpSpPr/>
        <p:nvPr/>
      </p:nvGrpSpPr>
      <p:grpSpPr>
        <a:xfrm>
          <a:off x="0" y="0"/>
          <a:ext cx="0" cy="0"/>
          <a:chOff x="0" y="0"/>
          <a:chExt cx="0" cy="0"/>
        </a:xfrm>
      </p:grpSpPr>
      <p:sp>
        <p:nvSpPr>
          <p:cNvPr id="183" name="Google Shape;183;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31"/>
        <p:cNvGrpSpPr/>
        <p:nvPr/>
      </p:nvGrpSpPr>
      <p:grpSpPr>
        <a:xfrm>
          <a:off x="0" y="0"/>
          <a:ext cx="0" cy="0"/>
          <a:chOff x="0" y="0"/>
          <a:chExt cx="0" cy="0"/>
        </a:xfrm>
      </p:grpSpPr>
      <p:sp>
        <p:nvSpPr>
          <p:cNvPr id="32" name="Google Shape;32;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7_空白">
  <p:cSld name="17_空白">
    <p:spTree>
      <p:nvGrpSpPr>
        <p:cNvPr id="1" name="Shape 186"/>
        <p:cNvGrpSpPr/>
        <p:nvPr/>
      </p:nvGrpSpPr>
      <p:grpSpPr>
        <a:xfrm>
          <a:off x="0" y="0"/>
          <a:ext cx="0" cy="0"/>
          <a:chOff x="0" y="0"/>
          <a:chExt cx="0" cy="0"/>
        </a:xfrm>
      </p:grpSpPr>
      <p:sp>
        <p:nvSpPr>
          <p:cNvPr id="187" name="Google Shape;187;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6_空白">
  <p:cSld name="16_空白">
    <p:spTree>
      <p:nvGrpSpPr>
        <p:cNvPr id="1" name="Shape 190"/>
        <p:cNvGrpSpPr/>
        <p:nvPr/>
      </p:nvGrpSpPr>
      <p:grpSpPr>
        <a:xfrm>
          <a:off x="0" y="0"/>
          <a:ext cx="0" cy="0"/>
          <a:chOff x="0" y="0"/>
          <a:chExt cx="0" cy="0"/>
        </a:xfrm>
      </p:grpSpPr>
      <p:sp>
        <p:nvSpPr>
          <p:cNvPr id="191" name="Google Shape;191;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5_空白">
  <p:cSld name="15_空白">
    <p:spTree>
      <p:nvGrpSpPr>
        <p:cNvPr id="1" name="Shape 194"/>
        <p:cNvGrpSpPr/>
        <p:nvPr/>
      </p:nvGrpSpPr>
      <p:grpSpPr>
        <a:xfrm>
          <a:off x="0" y="0"/>
          <a:ext cx="0" cy="0"/>
          <a:chOff x="0" y="0"/>
          <a:chExt cx="0" cy="0"/>
        </a:xfrm>
      </p:grpSpPr>
      <p:sp>
        <p:nvSpPr>
          <p:cNvPr id="195" name="Google Shape;195;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4_空白">
  <p:cSld name="14_空白">
    <p:spTree>
      <p:nvGrpSpPr>
        <p:cNvPr id="1" name="Shape 198"/>
        <p:cNvGrpSpPr/>
        <p:nvPr/>
      </p:nvGrpSpPr>
      <p:grpSpPr>
        <a:xfrm>
          <a:off x="0" y="0"/>
          <a:ext cx="0" cy="0"/>
          <a:chOff x="0" y="0"/>
          <a:chExt cx="0" cy="0"/>
        </a:xfrm>
      </p:grpSpPr>
      <p:sp>
        <p:nvSpPr>
          <p:cNvPr id="199" name="Google Shape;199;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3_空白">
  <p:cSld name="13_空白">
    <p:spTree>
      <p:nvGrpSpPr>
        <p:cNvPr id="1" name="Shape 202"/>
        <p:cNvGrpSpPr/>
        <p:nvPr/>
      </p:nvGrpSpPr>
      <p:grpSpPr>
        <a:xfrm>
          <a:off x="0" y="0"/>
          <a:ext cx="0" cy="0"/>
          <a:chOff x="0" y="0"/>
          <a:chExt cx="0" cy="0"/>
        </a:xfrm>
      </p:grpSpPr>
      <p:sp>
        <p:nvSpPr>
          <p:cNvPr id="203" name="Google Shape;203;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2_空白">
  <p:cSld name="12_空白">
    <p:spTree>
      <p:nvGrpSpPr>
        <p:cNvPr id="1" name="Shape 206"/>
        <p:cNvGrpSpPr/>
        <p:nvPr/>
      </p:nvGrpSpPr>
      <p:grpSpPr>
        <a:xfrm>
          <a:off x="0" y="0"/>
          <a:ext cx="0" cy="0"/>
          <a:chOff x="0" y="0"/>
          <a:chExt cx="0" cy="0"/>
        </a:xfrm>
      </p:grpSpPr>
      <p:sp>
        <p:nvSpPr>
          <p:cNvPr id="207" name="Google Shape;207;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1_空白">
  <p:cSld name="11_空白">
    <p:spTree>
      <p:nvGrpSpPr>
        <p:cNvPr id="1" name="Shape 210"/>
        <p:cNvGrpSpPr/>
        <p:nvPr/>
      </p:nvGrpSpPr>
      <p:grpSpPr>
        <a:xfrm>
          <a:off x="0" y="0"/>
          <a:ext cx="0" cy="0"/>
          <a:chOff x="0" y="0"/>
          <a:chExt cx="0" cy="0"/>
        </a:xfrm>
      </p:grpSpPr>
      <p:sp>
        <p:nvSpPr>
          <p:cNvPr id="211" name="Google Shape;211;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0_空白">
  <p:cSld name="10_空白">
    <p:spTree>
      <p:nvGrpSpPr>
        <p:cNvPr id="1" name="Shape 214"/>
        <p:cNvGrpSpPr/>
        <p:nvPr/>
      </p:nvGrpSpPr>
      <p:grpSpPr>
        <a:xfrm>
          <a:off x="0" y="0"/>
          <a:ext cx="0" cy="0"/>
          <a:chOff x="0" y="0"/>
          <a:chExt cx="0" cy="0"/>
        </a:xfrm>
      </p:grpSpPr>
      <p:sp>
        <p:nvSpPr>
          <p:cNvPr id="215" name="Google Shape;215;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9_空白">
  <p:cSld name="9_空白">
    <p:spTree>
      <p:nvGrpSpPr>
        <p:cNvPr id="1" name="Shape 218"/>
        <p:cNvGrpSpPr/>
        <p:nvPr/>
      </p:nvGrpSpPr>
      <p:grpSpPr>
        <a:xfrm>
          <a:off x="0" y="0"/>
          <a:ext cx="0" cy="0"/>
          <a:chOff x="0" y="0"/>
          <a:chExt cx="0" cy="0"/>
        </a:xfrm>
      </p:grpSpPr>
      <p:sp>
        <p:nvSpPr>
          <p:cNvPr id="219" name="Google Shape;219;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8_空白">
  <p:cSld name="8_空白">
    <p:spTree>
      <p:nvGrpSpPr>
        <p:cNvPr id="1" name="Shape 222"/>
        <p:cNvGrpSpPr/>
        <p:nvPr/>
      </p:nvGrpSpPr>
      <p:grpSpPr>
        <a:xfrm>
          <a:off x="0" y="0"/>
          <a:ext cx="0" cy="0"/>
          <a:chOff x="0" y="0"/>
          <a:chExt cx="0" cy="0"/>
        </a:xfrm>
      </p:grpSpPr>
      <p:sp>
        <p:nvSpPr>
          <p:cNvPr id="223" name="Google Shape;223;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37"/>
        <p:cNvGrpSpPr/>
        <p:nvPr/>
      </p:nvGrpSpPr>
      <p:grpSpPr>
        <a:xfrm>
          <a:off x="0" y="0"/>
          <a:ext cx="0" cy="0"/>
          <a:chOff x="0" y="0"/>
          <a:chExt cx="0" cy="0"/>
        </a:xfrm>
      </p:grpSpPr>
      <p:sp>
        <p:nvSpPr>
          <p:cNvPr id="38" name="Google Shape;3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7_空白">
  <p:cSld name="7_空白">
    <p:spTree>
      <p:nvGrpSpPr>
        <p:cNvPr id="1" name="Shape 226"/>
        <p:cNvGrpSpPr/>
        <p:nvPr/>
      </p:nvGrpSpPr>
      <p:grpSpPr>
        <a:xfrm>
          <a:off x="0" y="0"/>
          <a:ext cx="0" cy="0"/>
          <a:chOff x="0" y="0"/>
          <a:chExt cx="0" cy="0"/>
        </a:xfrm>
      </p:grpSpPr>
      <p:sp>
        <p:nvSpPr>
          <p:cNvPr id="227" name="Google Shape;227;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6_空白">
  <p:cSld name="6_空白">
    <p:spTree>
      <p:nvGrpSpPr>
        <p:cNvPr id="1" name="Shape 230"/>
        <p:cNvGrpSpPr/>
        <p:nvPr/>
      </p:nvGrpSpPr>
      <p:grpSpPr>
        <a:xfrm>
          <a:off x="0" y="0"/>
          <a:ext cx="0" cy="0"/>
          <a:chOff x="0" y="0"/>
          <a:chExt cx="0" cy="0"/>
        </a:xfrm>
      </p:grpSpPr>
      <p:sp>
        <p:nvSpPr>
          <p:cNvPr id="231" name="Google Shape;231;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5_空白">
  <p:cSld name="5_空白">
    <p:spTree>
      <p:nvGrpSpPr>
        <p:cNvPr id="1" name="Shape 234"/>
        <p:cNvGrpSpPr/>
        <p:nvPr/>
      </p:nvGrpSpPr>
      <p:grpSpPr>
        <a:xfrm>
          <a:off x="0" y="0"/>
          <a:ext cx="0" cy="0"/>
          <a:chOff x="0" y="0"/>
          <a:chExt cx="0" cy="0"/>
        </a:xfrm>
      </p:grpSpPr>
      <p:sp>
        <p:nvSpPr>
          <p:cNvPr id="235" name="Google Shape;235;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4_空白">
  <p:cSld name="4_空白">
    <p:spTree>
      <p:nvGrpSpPr>
        <p:cNvPr id="1" name="Shape 238"/>
        <p:cNvGrpSpPr/>
        <p:nvPr/>
      </p:nvGrpSpPr>
      <p:grpSpPr>
        <a:xfrm>
          <a:off x="0" y="0"/>
          <a:ext cx="0" cy="0"/>
          <a:chOff x="0" y="0"/>
          <a:chExt cx="0" cy="0"/>
        </a:xfrm>
      </p:grpSpPr>
      <p:sp>
        <p:nvSpPr>
          <p:cNvPr id="239" name="Google Shape;239;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_空白">
  <p:cSld name="3_空白">
    <p:spTree>
      <p:nvGrpSpPr>
        <p:cNvPr id="1" name="Shape 242"/>
        <p:cNvGrpSpPr/>
        <p:nvPr/>
      </p:nvGrpSpPr>
      <p:grpSpPr>
        <a:xfrm>
          <a:off x="0" y="0"/>
          <a:ext cx="0" cy="0"/>
          <a:chOff x="0" y="0"/>
          <a:chExt cx="0" cy="0"/>
        </a:xfrm>
      </p:grpSpPr>
      <p:sp>
        <p:nvSpPr>
          <p:cNvPr id="243" name="Google Shape;243;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246"/>
        <p:cNvGrpSpPr/>
        <p:nvPr/>
      </p:nvGrpSpPr>
      <p:grpSpPr>
        <a:xfrm>
          <a:off x="0" y="0"/>
          <a:ext cx="0" cy="0"/>
          <a:chOff x="0" y="0"/>
          <a:chExt cx="0" cy="0"/>
        </a:xfrm>
      </p:grpSpPr>
      <p:sp>
        <p:nvSpPr>
          <p:cNvPr id="247" name="Google Shape;247;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空白">
  <p:cSld name="1_空白">
    <p:spTree>
      <p:nvGrpSpPr>
        <p:cNvPr id="1" name="Shape 250"/>
        <p:cNvGrpSpPr/>
        <p:nvPr/>
      </p:nvGrpSpPr>
      <p:grpSpPr>
        <a:xfrm>
          <a:off x="0" y="0"/>
          <a:ext cx="0" cy="0"/>
          <a:chOff x="0" y="0"/>
          <a:chExt cx="0" cy="0"/>
        </a:xfrm>
      </p:grpSpPr>
      <p:sp>
        <p:nvSpPr>
          <p:cNvPr id="251" name="Google Shape;251;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254"/>
        <p:cNvGrpSpPr/>
        <p:nvPr/>
      </p:nvGrpSpPr>
      <p:grpSpPr>
        <a:xfrm>
          <a:off x="0" y="0"/>
          <a:ext cx="0" cy="0"/>
          <a:chOff x="0" y="0"/>
          <a:chExt cx="0" cy="0"/>
        </a:xfrm>
      </p:grpSpPr>
      <p:sp>
        <p:nvSpPr>
          <p:cNvPr id="255" name="Google Shape;255;p8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6" name="Google Shape;256;p8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57" name="Google Shape;257;p8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8" name="Google Shape;258;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9" name="Google Shape;259;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0" name="Google Shape;260;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261"/>
        <p:cNvGrpSpPr/>
        <p:nvPr/>
      </p:nvGrpSpPr>
      <p:grpSpPr>
        <a:xfrm>
          <a:off x="0" y="0"/>
          <a:ext cx="0" cy="0"/>
          <a:chOff x="0" y="0"/>
          <a:chExt cx="0" cy="0"/>
        </a:xfrm>
      </p:grpSpPr>
      <p:sp>
        <p:nvSpPr>
          <p:cNvPr id="262" name="Google Shape;262;p8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3" name="Google Shape;263;p88"/>
          <p:cNvSpPr>
            <a:spLocks noGrp="1"/>
          </p:cNvSpPr>
          <p:nvPr>
            <p:ph type="pic" idx="2"/>
          </p:nvPr>
        </p:nvSpPr>
        <p:spPr>
          <a:xfrm>
            <a:off x="5183188" y="987425"/>
            <a:ext cx="6172200" cy="4873625"/>
          </a:xfrm>
          <a:prstGeom prst="rect">
            <a:avLst/>
          </a:prstGeom>
          <a:noFill/>
          <a:ln>
            <a:noFill/>
          </a:ln>
        </p:spPr>
      </p:sp>
      <p:sp>
        <p:nvSpPr>
          <p:cNvPr id="264" name="Google Shape;264;p8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65" name="Google Shape;265;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6" name="Google Shape;266;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268"/>
        <p:cNvGrpSpPr/>
        <p:nvPr/>
      </p:nvGrpSpPr>
      <p:grpSpPr>
        <a:xfrm>
          <a:off x="0" y="0"/>
          <a:ext cx="0" cy="0"/>
          <a:chOff x="0" y="0"/>
          <a:chExt cx="0" cy="0"/>
        </a:xfrm>
      </p:grpSpPr>
      <p:sp>
        <p:nvSpPr>
          <p:cNvPr id="269" name="Google Shape;269;p8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0" name="Google Shape;270;p8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1" name="Google Shape;271;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44"/>
        <p:cNvGrpSpPr/>
        <p:nvPr/>
      </p:nvGrpSpPr>
      <p:grpSpPr>
        <a:xfrm>
          <a:off x="0" y="0"/>
          <a:ext cx="0" cy="0"/>
          <a:chOff x="0" y="0"/>
          <a:chExt cx="0" cy="0"/>
        </a:xfrm>
      </p:grpSpPr>
      <p:sp>
        <p:nvSpPr>
          <p:cNvPr id="45" name="Google Shape;45;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VERTICAL_TITLE_AND_VERTICAL_TEXT">
    <p:spTree>
      <p:nvGrpSpPr>
        <p:cNvPr id="1" name="Shape 274"/>
        <p:cNvGrpSpPr/>
        <p:nvPr/>
      </p:nvGrpSpPr>
      <p:grpSpPr>
        <a:xfrm>
          <a:off x="0" y="0"/>
          <a:ext cx="0" cy="0"/>
          <a:chOff x="0" y="0"/>
          <a:chExt cx="0" cy="0"/>
        </a:xfrm>
      </p:grpSpPr>
      <p:sp>
        <p:nvSpPr>
          <p:cNvPr id="275" name="Google Shape;275;p9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6" name="Google Shape;276;p9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7" name="Google Shape;277;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9" name="Google Shape;279;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53"/>
        <p:cNvGrpSpPr/>
        <p:nvPr/>
      </p:nvGrpSpPr>
      <p:grpSpPr>
        <a:xfrm>
          <a:off x="0" y="0"/>
          <a:ext cx="0" cy="0"/>
          <a:chOff x="0" y="0"/>
          <a:chExt cx="0" cy="0"/>
        </a:xfrm>
      </p:grpSpPr>
      <p:sp>
        <p:nvSpPr>
          <p:cNvPr id="54" name="Google Shape;5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9_空白">
  <p:cSld name="49_空白">
    <p:spTree>
      <p:nvGrpSpPr>
        <p:cNvPr id="1" name="Shape 58"/>
        <p:cNvGrpSpPr/>
        <p:nvPr/>
      </p:nvGrpSpPr>
      <p:grpSpPr>
        <a:xfrm>
          <a:off x="0" y="0"/>
          <a:ext cx="0" cy="0"/>
          <a:chOff x="0" y="0"/>
          <a:chExt cx="0" cy="0"/>
        </a:xfrm>
      </p:grpSpPr>
      <p:sp>
        <p:nvSpPr>
          <p:cNvPr id="59" name="Google Shape;5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8_空白">
  <p:cSld name="48_空白">
    <p:spTree>
      <p:nvGrpSpPr>
        <p:cNvPr id="1" name="Shape 62"/>
        <p:cNvGrpSpPr/>
        <p:nvPr/>
      </p:nvGrpSpPr>
      <p:grpSpPr>
        <a:xfrm>
          <a:off x="0" y="0"/>
          <a:ext cx="0" cy="0"/>
          <a:chOff x="0" y="0"/>
          <a:chExt cx="0" cy="0"/>
        </a:xfrm>
      </p:grpSpPr>
      <p:sp>
        <p:nvSpPr>
          <p:cNvPr id="63" name="Google Shape;6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2">
            <a:alphaModFix/>
          </a:blip>
          <a:tile tx="0" ty="0" sx="100000" sy="100000" flip="none" algn="tl"/>
        </a:blip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SG"/>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1.gif"/><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2.gif"/><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2.gif"/></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gif"/></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1.gif"/></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9.pn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9.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1.gif"/></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9.gif"/><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4"/>
        <p:cNvGrpSpPr/>
        <p:nvPr/>
      </p:nvGrpSpPr>
      <p:grpSpPr>
        <a:xfrm>
          <a:off x="0" y="0"/>
          <a:ext cx="0" cy="0"/>
          <a:chOff x="0" y="0"/>
          <a:chExt cx="0" cy="0"/>
        </a:xfrm>
      </p:grpSpPr>
      <p:sp>
        <p:nvSpPr>
          <p:cNvPr id="285" name="Google Shape;285;p1"/>
          <p:cNvSpPr/>
          <p:nvPr/>
        </p:nvSpPr>
        <p:spPr>
          <a:xfrm>
            <a:off x="1039136" y="542925"/>
            <a:ext cx="10255567" cy="454463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86" name="Google Shape;286;p1"/>
          <p:cNvPicPr preferRelativeResize="0"/>
          <p:nvPr/>
        </p:nvPicPr>
        <p:blipFill rotWithShape="1">
          <a:blip r:embed="rId4">
            <a:alphaModFix/>
          </a:blip>
          <a:srcRect l="435" t="7522" r="61495" b="15471"/>
          <a:stretch/>
        </p:blipFill>
        <p:spPr>
          <a:xfrm flipH="1">
            <a:off x="326804" y="2204720"/>
            <a:ext cx="1695036" cy="2909575"/>
          </a:xfrm>
          <a:prstGeom prst="rect">
            <a:avLst/>
          </a:prstGeom>
          <a:noFill/>
          <a:ln>
            <a:noFill/>
          </a:ln>
        </p:spPr>
      </p:pic>
      <p:pic>
        <p:nvPicPr>
          <p:cNvPr id="287" name="Google Shape;287;p1"/>
          <p:cNvPicPr preferRelativeResize="0"/>
          <p:nvPr/>
        </p:nvPicPr>
        <p:blipFill rotWithShape="1">
          <a:blip r:embed="rId5">
            <a:alphaModFix/>
          </a:blip>
          <a:srcRect l="35980" t="6256" b="6413"/>
          <a:stretch/>
        </p:blipFill>
        <p:spPr>
          <a:xfrm>
            <a:off x="9499599" y="1778000"/>
            <a:ext cx="2810553" cy="3123343"/>
          </a:xfrm>
          <a:prstGeom prst="rect">
            <a:avLst/>
          </a:prstGeom>
          <a:noFill/>
          <a:ln>
            <a:noFill/>
          </a:ln>
        </p:spPr>
      </p:pic>
      <p:pic>
        <p:nvPicPr>
          <p:cNvPr id="288" name="Google Shape;288;p1" descr="A picture containing plant, leaf, fern, orchid&#10;&#10;Description automatically generated"/>
          <p:cNvPicPr preferRelativeResize="0"/>
          <p:nvPr/>
        </p:nvPicPr>
        <p:blipFill rotWithShape="1">
          <a:blip r:embed="rId6">
            <a:alphaModFix/>
          </a:blip>
          <a:srcRect r="40005"/>
          <a:stretch/>
        </p:blipFill>
        <p:spPr>
          <a:xfrm>
            <a:off x="0" y="3429000"/>
            <a:ext cx="6954160" cy="3429000"/>
          </a:xfrm>
          <a:prstGeom prst="rect">
            <a:avLst/>
          </a:prstGeom>
          <a:noFill/>
          <a:ln>
            <a:noFill/>
          </a:ln>
        </p:spPr>
      </p:pic>
      <p:pic>
        <p:nvPicPr>
          <p:cNvPr id="289" name="Google Shape;289;p1" descr="A picture containing plant, leaf, fern, orchid&#10;&#10;Description automatically generated"/>
          <p:cNvPicPr preferRelativeResize="0"/>
          <p:nvPr/>
        </p:nvPicPr>
        <p:blipFill rotWithShape="1">
          <a:blip r:embed="rId6">
            <a:alphaModFix/>
          </a:blip>
          <a:srcRect l="58058"/>
          <a:stretch/>
        </p:blipFill>
        <p:spPr>
          <a:xfrm>
            <a:off x="7280965" y="2443163"/>
            <a:ext cx="4911036" cy="4414837"/>
          </a:xfrm>
          <a:prstGeom prst="rect">
            <a:avLst/>
          </a:prstGeom>
          <a:noFill/>
          <a:ln>
            <a:noFill/>
          </a:ln>
        </p:spPr>
      </p:pic>
      <p:sp>
        <p:nvSpPr>
          <p:cNvPr id="290" name="Google Shape;290;p1"/>
          <p:cNvSpPr txBox="1"/>
          <p:nvPr/>
        </p:nvSpPr>
        <p:spPr>
          <a:xfrm>
            <a:off x="5270297" y="1053978"/>
            <a:ext cx="1247136" cy="49244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SG" sz="3200" b="1" i="0" u="none" strike="noStrike" cap="none">
                <a:solidFill>
                  <a:srgbClr val="2B9F00"/>
                </a:solidFill>
                <a:latin typeface="Pattaya"/>
                <a:ea typeface="Pattaya"/>
                <a:cs typeface="Pattaya"/>
                <a:sym typeface="Pattaya"/>
              </a:rPr>
              <a:t>Tập đọc</a:t>
            </a:r>
            <a:endParaRPr sz="3200" b="1" i="0" u="none" strike="noStrike" cap="none">
              <a:solidFill>
                <a:srgbClr val="2B9F00"/>
              </a:solidFill>
              <a:latin typeface="Pattaya"/>
              <a:ea typeface="Pattaya"/>
              <a:cs typeface="Pattaya"/>
              <a:sym typeface="Pattaya"/>
            </a:endParaRPr>
          </a:p>
        </p:txBody>
      </p:sp>
      <p:sp>
        <p:nvSpPr>
          <p:cNvPr id="291" name="Google Shape;291;p1"/>
          <p:cNvSpPr txBox="1"/>
          <p:nvPr/>
        </p:nvSpPr>
        <p:spPr>
          <a:xfrm>
            <a:off x="6331190" y="5087560"/>
            <a:ext cx="2670603"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SG" sz="2800" b="0" i="1" u="none" strike="noStrike" cap="none" dirty="0">
                <a:solidFill>
                  <a:srgbClr val="1E4E79"/>
                </a:solidFill>
                <a:latin typeface="Pattaya"/>
                <a:ea typeface="Pattaya"/>
                <a:cs typeface="Pattaya"/>
                <a:sym typeface="Pattaya"/>
              </a:rPr>
              <a:t>Theo </a:t>
            </a:r>
            <a:r>
              <a:rPr lang="en-SG" sz="2800" b="0" i="0" u="none" strike="noStrike" cap="none" dirty="0">
                <a:solidFill>
                  <a:srgbClr val="1E4E79"/>
                </a:solidFill>
                <a:latin typeface="Pattaya"/>
                <a:ea typeface="Pattaya"/>
                <a:cs typeface="Pattaya"/>
                <a:sym typeface="Pattaya"/>
              </a:rPr>
              <a:t>Minh </a:t>
            </a:r>
            <a:r>
              <a:rPr lang="en-SG" sz="2800" b="0" i="0" u="none" strike="noStrike" cap="none" dirty="0" err="1">
                <a:solidFill>
                  <a:srgbClr val="1E4E79"/>
                </a:solidFill>
                <a:latin typeface="Pattaya"/>
                <a:ea typeface="Pattaya"/>
                <a:cs typeface="Pattaya"/>
                <a:sym typeface="Pattaya"/>
              </a:rPr>
              <a:t>Nhương</a:t>
            </a:r>
            <a:endParaRPr sz="2800" b="0" i="0" u="none" strike="noStrike" cap="none" dirty="0">
              <a:solidFill>
                <a:srgbClr val="1E4E79"/>
              </a:solidFill>
              <a:latin typeface="Pattaya"/>
              <a:ea typeface="Pattaya"/>
              <a:cs typeface="Pattaya"/>
              <a:sym typeface="Pattaya"/>
            </a:endParaRPr>
          </a:p>
        </p:txBody>
      </p:sp>
      <p:sp>
        <p:nvSpPr>
          <p:cNvPr id="292" name="Google Shape;292;p1"/>
          <p:cNvSpPr/>
          <p:nvPr/>
        </p:nvSpPr>
        <p:spPr>
          <a:xfrm>
            <a:off x="1741238" y="1661081"/>
            <a:ext cx="7260555"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SG" sz="7200" b="1" i="0" u="none" strike="noStrike" cap="none" dirty="0" err="1">
                <a:solidFill>
                  <a:srgbClr val="002060"/>
                </a:solidFill>
                <a:latin typeface="Arial"/>
                <a:ea typeface="Arial"/>
                <a:cs typeface="Arial"/>
                <a:sym typeface="Arial"/>
              </a:rPr>
              <a:t>Hội</a:t>
            </a:r>
            <a:r>
              <a:rPr lang="en-SG" sz="7200" b="1" i="0" u="none" strike="noStrike" cap="none" dirty="0">
                <a:solidFill>
                  <a:srgbClr val="002060"/>
                </a:solidFill>
                <a:latin typeface="Arial"/>
                <a:ea typeface="Arial"/>
                <a:cs typeface="Arial"/>
                <a:sym typeface="Arial"/>
              </a:rPr>
              <a:t> </a:t>
            </a:r>
            <a:r>
              <a:rPr lang="en-SG" sz="7200" b="1" i="0" u="none" strike="noStrike" cap="none" dirty="0" err="1">
                <a:solidFill>
                  <a:srgbClr val="002060"/>
                </a:solidFill>
                <a:latin typeface="Arial"/>
                <a:ea typeface="Arial"/>
                <a:cs typeface="Arial"/>
                <a:sym typeface="Arial"/>
              </a:rPr>
              <a:t>thổi</a:t>
            </a:r>
            <a:r>
              <a:rPr lang="en-SG" sz="7200" b="1" i="0" u="none" strike="noStrike" cap="none" dirty="0">
                <a:solidFill>
                  <a:srgbClr val="002060"/>
                </a:solidFill>
                <a:latin typeface="Arial"/>
                <a:ea typeface="Arial"/>
                <a:cs typeface="Arial"/>
                <a:sym typeface="Arial"/>
              </a:rPr>
              <a:t> </a:t>
            </a:r>
            <a:r>
              <a:rPr lang="en-SG" sz="7200" b="1" i="0" u="none" strike="noStrike" cap="none" dirty="0" err="1">
                <a:solidFill>
                  <a:srgbClr val="002060"/>
                </a:solidFill>
                <a:latin typeface="Arial"/>
                <a:ea typeface="Arial"/>
                <a:cs typeface="Arial"/>
                <a:sym typeface="Arial"/>
              </a:rPr>
              <a:t>cơm</a:t>
            </a:r>
            <a:r>
              <a:rPr lang="en-SG" sz="7200" b="1" i="0" u="none" strike="noStrike" cap="none" dirty="0">
                <a:solidFill>
                  <a:srgbClr val="002060"/>
                </a:solidFill>
                <a:latin typeface="Arial"/>
                <a:ea typeface="Arial"/>
                <a:cs typeface="Arial"/>
                <a:sym typeface="Arial"/>
              </a:rPr>
              <a:t> </a:t>
            </a:r>
            <a:r>
              <a:rPr lang="en-SG" sz="7200" b="1" i="0" u="none" strike="noStrike" cap="none" dirty="0" err="1">
                <a:solidFill>
                  <a:srgbClr val="002060"/>
                </a:solidFill>
                <a:sym typeface="Arial"/>
              </a:rPr>
              <a:t>thi</a:t>
            </a:r>
            <a:endParaRPr dirty="0">
              <a:solidFill>
                <a:srgbClr val="002060"/>
              </a:solidFill>
            </a:endParaRPr>
          </a:p>
          <a:p>
            <a:pPr marL="0" marR="0" lvl="0" indent="0" algn="ctr" rtl="0">
              <a:spcBef>
                <a:spcPts val="0"/>
              </a:spcBef>
              <a:spcAft>
                <a:spcPts val="0"/>
              </a:spcAft>
              <a:buNone/>
            </a:pPr>
            <a:r>
              <a:rPr lang="en-SG" sz="7200" b="1" i="0" u="none" strike="noStrike" cap="none" dirty="0">
                <a:solidFill>
                  <a:srgbClr val="002060"/>
                </a:solidFill>
                <a:latin typeface="Arial"/>
                <a:ea typeface="Arial"/>
                <a:cs typeface="Arial"/>
                <a:sym typeface="Arial"/>
              </a:rPr>
              <a:t>ở </a:t>
            </a:r>
            <a:r>
              <a:rPr lang="en-SG" sz="7200" b="1" dirty="0" err="1">
                <a:solidFill>
                  <a:srgbClr val="002060"/>
                </a:solidFill>
              </a:rPr>
              <a:t>Đ</a:t>
            </a:r>
            <a:r>
              <a:rPr lang="en-SG" sz="7200" b="1" i="0" u="none" strike="noStrike" cap="none" dirty="0" err="1" smtClean="0">
                <a:solidFill>
                  <a:srgbClr val="002060"/>
                </a:solidFill>
                <a:latin typeface="Arial"/>
                <a:ea typeface="Arial"/>
                <a:cs typeface="Arial"/>
                <a:sym typeface="Arial"/>
              </a:rPr>
              <a:t>ồng</a:t>
            </a:r>
            <a:r>
              <a:rPr lang="en-SG" sz="7200" b="1" i="0" u="none" strike="noStrike" cap="none" dirty="0" smtClean="0">
                <a:solidFill>
                  <a:srgbClr val="002060"/>
                </a:solidFill>
                <a:latin typeface="Arial"/>
                <a:ea typeface="Arial"/>
                <a:cs typeface="Arial"/>
                <a:sym typeface="Arial"/>
              </a:rPr>
              <a:t> </a:t>
            </a:r>
            <a:r>
              <a:rPr lang="en-SG" sz="7200" b="1" i="0" u="none" strike="noStrike" cap="none" dirty="0" err="1">
                <a:solidFill>
                  <a:srgbClr val="002060"/>
                </a:solidFill>
                <a:latin typeface="Arial"/>
                <a:ea typeface="Arial"/>
                <a:cs typeface="Arial"/>
                <a:sym typeface="Arial"/>
              </a:rPr>
              <a:t>vân</a:t>
            </a:r>
            <a:endParaRPr sz="7200" b="1" i="0" u="none" strike="noStrike" cap="none" dirty="0">
              <a:solidFill>
                <a:srgbClr val="002060"/>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fade">
                                      <p:cBhvr>
                                        <p:cTn id="7" dur="500"/>
                                        <p:tgtEl>
                                          <p:spTgt spid="291"/>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92"/>
                                        </p:tgtEl>
                                        <p:attrNameLst>
                                          <p:attrName>style.visibility</p:attrName>
                                        </p:attrNameLst>
                                      </p:cBhvr>
                                      <p:to>
                                        <p:strVal val="visible"/>
                                      </p:to>
                                    </p:set>
                                    <p:anim calcmode="lin" valueType="num">
                                      <p:cBhvr additive="base">
                                        <p:cTn id="11" dur="1000"/>
                                        <p:tgtEl>
                                          <p:spTgt spid="292"/>
                                        </p:tgtEl>
                                        <p:attrNameLst>
                                          <p:attrName>ppt_w</p:attrName>
                                        </p:attrNameLst>
                                      </p:cBhvr>
                                      <p:tavLst>
                                        <p:tav tm="0">
                                          <p:val>
                                            <p:strVal val="0"/>
                                          </p:val>
                                        </p:tav>
                                        <p:tav tm="100000">
                                          <p:val>
                                            <p:strVal val="#ppt_w"/>
                                          </p:val>
                                        </p:tav>
                                      </p:tavLst>
                                    </p:anim>
                                    <p:anim calcmode="lin" valueType="num">
                                      <p:cBhvr additive="base">
                                        <p:cTn id="12" dur="1000"/>
                                        <p:tgtEl>
                                          <p:spTgt spid="29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Google Shape;401;p10"/>
          <p:cNvPicPr preferRelativeResize="0"/>
          <p:nvPr/>
        </p:nvPicPr>
        <p:blipFill rotWithShape="1">
          <a:blip r:embed="rId3">
            <a:alphaModFix/>
          </a:blip>
          <a:srcRect l="13913" t="34834" r="41967" b="22980"/>
          <a:stretch/>
        </p:blipFill>
        <p:spPr>
          <a:xfrm>
            <a:off x="427481" y="2400150"/>
            <a:ext cx="7420084" cy="4149105"/>
          </a:xfrm>
          <a:prstGeom prst="rect">
            <a:avLst/>
          </a:prstGeom>
          <a:noFill/>
          <a:ln>
            <a:noFill/>
          </a:ln>
        </p:spPr>
      </p:pic>
      <p:sp>
        <p:nvSpPr>
          <p:cNvPr id="402" name="Google Shape;402;p10"/>
          <p:cNvSpPr/>
          <p:nvPr/>
        </p:nvSpPr>
        <p:spPr>
          <a:xfrm>
            <a:off x="609913" y="454877"/>
            <a:ext cx="230063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SG" sz="5400" b="1" cap="none">
                <a:solidFill>
                  <a:srgbClr val="FF0066"/>
                </a:solidFill>
                <a:latin typeface="Arial"/>
                <a:ea typeface="Arial"/>
                <a:cs typeface="Arial"/>
                <a:sym typeface="Arial"/>
              </a:rPr>
              <a:t>Câu khó</a:t>
            </a:r>
            <a:endParaRPr sz="5400" b="1" cap="none">
              <a:solidFill>
                <a:srgbClr val="FF0066"/>
              </a:solidFill>
              <a:latin typeface="Arial"/>
              <a:ea typeface="Arial"/>
              <a:cs typeface="Arial"/>
              <a:sym typeface="Arial"/>
            </a:endParaRPr>
          </a:p>
        </p:txBody>
      </p:sp>
      <p:sp>
        <p:nvSpPr>
          <p:cNvPr id="403" name="Google Shape;403;p10"/>
          <p:cNvSpPr txBox="1"/>
          <p:nvPr/>
        </p:nvSpPr>
        <p:spPr>
          <a:xfrm>
            <a:off x="679326" y="1538376"/>
            <a:ext cx="10833348" cy="861774"/>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SG" sz="2800" b="1">
                <a:solidFill>
                  <a:srgbClr val="002060"/>
                </a:solidFill>
                <a:latin typeface="Calibri"/>
                <a:ea typeface="Calibri"/>
                <a:cs typeface="Calibri"/>
                <a:sym typeface="Calibri"/>
              </a:rPr>
              <a:t>Hội thổi cơm thi ở làng Đồng Vân bắt nguồn từ các cuộc trẩy quân đánh giặc của người Việt cổ bên bờ sông Đáy xưa.</a:t>
            </a:r>
            <a:endParaRPr sz="2800" b="1">
              <a:solidFill>
                <a:srgbClr val="002060"/>
              </a:solidFill>
              <a:latin typeface="Questrial"/>
              <a:ea typeface="Questrial"/>
              <a:cs typeface="Questrial"/>
              <a:sym typeface="Questrial"/>
            </a:endParaRPr>
          </a:p>
        </p:txBody>
      </p:sp>
      <p:cxnSp>
        <p:nvCxnSpPr>
          <p:cNvPr id="404" name="Google Shape;404;p10"/>
          <p:cNvCxnSpPr/>
          <p:nvPr/>
        </p:nvCxnSpPr>
        <p:spPr>
          <a:xfrm flipH="1">
            <a:off x="6629400" y="1538376"/>
            <a:ext cx="137160" cy="351384"/>
          </a:xfrm>
          <a:prstGeom prst="straightConnector1">
            <a:avLst/>
          </a:prstGeom>
          <a:noFill/>
          <a:ln w="57150" cap="flat" cmpd="sng">
            <a:solidFill>
              <a:srgbClr val="FF0000"/>
            </a:solidFill>
            <a:prstDash val="solid"/>
            <a:miter lim="800000"/>
            <a:headEnd type="none" w="sm" len="sm"/>
            <a:tailEnd type="none" w="sm" len="sm"/>
          </a:ln>
        </p:spPr>
      </p:cxnSp>
      <p:cxnSp>
        <p:nvCxnSpPr>
          <p:cNvPr id="405" name="Google Shape;405;p10"/>
          <p:cNvCxnSpPr/>
          <p:nvPr/>
        </p:nvCxnSpPr>
        <p:spPr>
          <a:xfrm flipH="1">
            <a:off x="6400800" y="1969263"/>
            <a:ext cx="137160" cy="351384"/>
          </a:xfrm>
          <a:prstGeom prst="straightConnector1">
            <a:avLst/>
          </a:prstGeom>
          <a:noFill/>
          <a:ln w="57150" cap="flat" cmpd="sng">
            <a:solidFill>
              <a:srgbClr val="FF0000"/>
            </a:solidFill>
            <a:prstDash val="solid"/>
            <a:miter lim="800000"/>
            <a:headEnd type="none" w="sm" len="sm"/>
            <a:tailEnd type="none" w="sm" len="sm"/>
          </a:ln>
        </p:spPr>
      </p:cxnSp>
      <p:sp>
        <p:nvSpPr>
          <p:cNvPr id="406" name="Google Shape;406;p10"/>
          <p:cNvSpPr txBox="1"/>
          <p:nvPr/>
        </p:nvSpPr>
        <p:spPr>
          <a:xfrm>
            <a:off x="5196840" y="2831037"/>
            <a:ext cx="6315834" cy="1723549"/>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SG" sz="2800" b="1">
                <a:solidFill>
                  <a:srgbClr val="002060"/>
                </a:solidFill>
                <a:latin typeface="Calibri"/>
                <a:ea typeface="Calibri"/>
                <a:cs typeface="Calibri"/>
                <a:sym typeface="Calibri"/>
              </a:rPr>
              <a:t>Các đội vừa thổi cơm vừa đan xen nhau uốn lượn trên sân đình trong sự cổ vũ nồng nhiệt của người xem hội.</a:t>
            </a:r>
            <a:endParaRPr sz="2800" b="1">
              <a:solidFill>
                <a:srgbClr val="002060"/>
              </a:solidFill>
              <a:latin typeface="Questrial"/>
              <a:ea typeface="Questrial"/>
              <a:cs typeface="Questrial"/>
              <a:sym typeface="Questrial"/>
            </a:endParaRPr>
          </a:p>
        </p:txBody>
      </p:sp>
      <p:cxnSp>
        <p:nvCxnSpPr>
          <p:cNvPr id="407" name="Google Shape;407;p10"/>
          <p:cNvCxnSpPr/>
          <p:nvPr/>
        </p:nvCxnSpPr>
        <p:spPr>
          <a:xfrm flipH="1">
            <a:off x="6583680" y="2831037"/>
            <a:ext cx="137160" cy="351384"/>
          </a:xfrm>
          <a:prstGeom prst="straightConnector1">
            <a:avLst/>
          </a:prstGeom>
          <a:noFill/>
          <a:ln w="57150" cap="flat" cmpd="sng">
            <a:solidFill>
              <a:srgbClr val="FF0000"/>
            </a:solidFill>
            <a:prstDash val="solid"/>
            <a:miter lim="800000"/>
            <a:headEnd type="none" w="sm" len="sm"/>
            <a:tailEnd type="none" w="sm" len="sm"/>
          </a:ln>
        </p:spPr>
      </p:cxnSp>
      <p:cxnSp>
        <p:nvCxnSpPr>
          <p:cNvPr id="408" name="Google Shape;408;p10"/>
          <p:cNvCxnSpPr/>
          <p:nvPr/>
        </p:nvCxnSpPr>
        <p:spPr>
          <a:xfrm flipH="1">
            <a:off x="9165825" y="2831037"/>
            <a:ext cx="137160" cy="351384"/>
          </a:xfrm>
          <a:prstGeom prst="straightConnector1">
            <a:avLst/>
          </a:prstGeom>
          <a:noFill/>
          <a:ln w="57150" cap="flat" cmpd="sng">
            <a:solidFill>
              <a:srgbClr val="FF0000"/>
            </a:solidFill>
            <a:prstDash val="solid"/>
            <a:miter lim="800000"/>
            <a:headEnd type="none" w="sm" len="sm"/>
            <a:tailEnd type="none" w="sm" len="sm"/>
          </a:ln>
        </p:spPr>
      </p:cxnSp>
      <p:cxnSp>
        <p:nvCxnSpPr>
          <p:cNvPr id="409" name="Google Shape;409;p10"/>
          <p:cNvCxnSpPr/>
          <p:nvPr/>
        </p:nvCxnSpPr>
        <p:spPr>
          <a:xfrm flipH="1">
            <a:off x="10469880" y="3253308"/>
            <a:ext cx="137160" cy="351384"/>
          </a:xfrm>
          <a:prstGeom prst="straightConnector1">
            <a:avLst/>
          </a:prstGeom>
          <a:noFill/>
          <a:ln w="57150" cap="flat" cmpd="sng">
            <a:solidFill>
              <a:srgbClr val="FF0000"/>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 calcmode="lin" valueType="num">
                                      <p:cBhvr additive="base">
                                        <p:cTn id="7" dur="1300"/>
                                        <p:tgtEl>
                                          <p:spTgt spid="40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4"/>
                                        </p:tgtEl>
                                        <p:attrNameLst>
                                          <p:attrName>style.visibility</p:attrName>
                                        </p:attrNameLst>
                                      </p:cBhvr>
                                      <p:to>
                                        <p:strVal val="visible"/>
                                      </p:to>
                                    </p:set>
                                    <p:animEffect transition="in" filter="fade">
                                      <p:cBhvr>
                                        <p:cTn id="12" dur="500"/>
                                        <p:tgtEl>
                                          <p:spTgt spid="4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5"/>
                                        </p:tgtEl>
                                        <p:attrNameLst>
                                          <p:attrName>style.visibility</p:attrName>
                                        </p:attrNameLst>
                                      </p:cBhvr>
                                      <p:to>
                                        <p:strVal val="visible"/>
                                      </p:to>
                                    </p:set>
                                    <p:animEffect transition="in" filter="fade">
                                      <p:cBhvr>
                                        <p:cTn id="17" dur="500"/>
                                        <p:tgtEl>
                                          <p:spTgt spid="40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06"/>
                                        </p:tgtEl>
                                        <p:attrNameLst>
                                          <p:attrName>style.visibility</p:attrName>
                                        </p:attrNameLst>
                                      </p:cBhvr>
                                      <p:to>
                                        <p:strVal val="visible"/>
                                      </p:to>
                                    </p:set>
                                    <p:anim calcmode="lin" valueType="num">
                                      <p:cBhvr additive="base">
                                        <p:cTn id="22" dur="1300"/>
                                        <p:tgtEl>
                                          <p:spTgt spid="406"/>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7"/>
                                        </p:tgtEl>
                                        <p:attrNameLst>
                                          <p:attrName>style.visibility</p:attrName>
                                        </p:attrNameLst>
                                      </p:cBhvr>
                                      <p:to>
                                        <p:strVal val="visible"/>
                                      </p:to>
                                    </p:set>
                                    <p:animEffect transition="in" filter="fade">
                                      <p:cBhvr>
                                        <p:cTn id="27" dur="500"/>
                                        <p:tgtEl>
                                          <p:spTgt spid="40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8"/>
                                        </p:tgtEl>
                                        <p:attrNameLst>
                                          <p:attrName>style.visibility</p:attrName>
                                        </p:attrNameLst>
                                      </p:cBhvr>
                                      <p:to>
                                        <p:strVal val="visible"/>
                                      </p:to>
                                    </p:set>
                                    <p:animEffect transition="in" filter="fade">
                                      <p:cBhvr>
                                        <p:cTn id="32" dur="500"/>
                                        <p:tgtEl>
                                          <p:spTgt spid="40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9"/>
                                        </p:tgtEl>
                                        <p:attrNameLst>
                                          <p:attrName>style.visibility</p:attrName>
                                        </p:attrNameLst>
                                      </p:cBhvr>
                                      <p:to>
                                        <p:strVal val="visible"/>
                                      </p:to>
                                    </p:set>
                                    <p:animEffect transition="in" filter="fade">
                                      <p:cBhvr>
                                        <p:cTn id="37" dur="500"/>
                                        <p:tgtEl>
                                          <p:spTgt spid="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11"/>
          <p:cNvPicPr preferRelativeResize="0"/>
          <p:nvPr/>
        </p:nvPicPr>
        <p:blipFill rotWithShape="1">
          <a:blip r:embed="rId3">
            <a:alphaModFix/>
          </a:blip>
          <a:srcRect l="13914" t="34847" r="49658" b="15274"/>
          <a:stretch/>
        </p:blipFill>
        <p:spPr>
          <a:xfrm>
            <a:off x="-350519" y="1219199"/>
            <a:ext cx="6890772" cy="5304775"/>
          </a:xfrm>
          <a:prstGeom prst="rect">
            <a:avLst/>
          </a:prstGeom>
          <a:noFill/>
          <a:ln>
            <a:noFill/>
          </a:ln>
        </p:spPr>
      </p:pic>
      <p:sp>
        <p:nvSpPr>
          <p:cNvPr id="415" name="Google Shape;415;p11"/>
          <p:cNvSpPr/>
          <p:nvPr/>
        </p:nvSpPr>
        <p:spPr>
          <a:xfrm>
            <a:off x="679929" y="454877"/>
            <a:ext cx="292259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SG" sz="5400" b="1" cap="none">
                <a:solidFill>
                  <a:srgbClr val="FF0066"/>
                </a:solidFill>
                <a:latin typeface="Arial"/>
                <a:ea typeface="Arial"/>
                <a:cs typeface="Arial"/>
                <a:sym typeface="Arial"/>
              </a:rPr>
              <a:t>Chú thích</a:t>
            </a:r>
            <a:endParaRPr sz="5400" b="1" cap="none">
              <a:solidFill>
                <a:srgbClr val="FF0066"/>
              </a:solidFill>
              <a:latin typeface="Arial"/>
              <a:ea typeface="Arial"/>
              <a:cs typeface="Arial"/>
              <a:sym typeface="Arial"/>
            </a:endParaRPr>
          </a:p>
        </p:txBody>
      </p:sp>
      <p:sp>
        <p:nvSpPr>
          <p:cNvPr id="416" name="Google Shape;416;p11"/>
          <p:cNvSpPr txBox="1"/>
          <p:nvPr/>
        </p:nvSpPr>
        <p:spPr>
          <a:xfrm>
            <a:off x="6723133" y="916542"/>
            <a:ext cx="5699760" cy="1231106"/>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SG" sz="4000" b="1">
                <a:solidFill>
                  <a:srgbClr val="2B9F00"/>
                </a:solidFill>
                <a:latin typeface="Pattaya"/>
                <a:ea typeface="Pattaya"/>
                <a:cs typeface="Pattaya"/>
                <a:sym typeface="Pattaya"/>
              </a:rPr>
              <a:t>Làng Đồng Vân</a:t>
            </a:r>
            <a:endParaRPr sz="4000" b="1">
              <a:solidFill>
                <a:srgbClr val="2B9F00"/>
              </a:solidFill>
              <a:latin typeface="Pattaya"/>
              <a:ea typeface="Pattaya"/>
              <a:cs typeface="Pattaya"/>
              <a:sym typeface="Pattaya"/>
            </a:endParaRPr>
          </a:p>
          <a:p>
            <a:pPr marL="0" marR="0" lvl="0" indent="0" algn="just" rtl="0">
              <a:spcBef>
                <a:spcPts val="0"/>
              </a:spcBef>
              <a:spcAft>
                <a:spcPts val="0"/>
              </a:spcAft>
              <a:buNone/>
            </a:pPr>
            <a:endParaRPr sz="4000" b="1">
              <a:solidFill>
                <a:srgbClr val="0C0C0C"/>
              </a:solidFill>
              <a:latin typeface="Questrial"/>
              <a:ea typeface="Questrial"/>
              <a:cs typeface="Questrial"/>
              <a:sym typeface="Questrial"/>
            </a:endParaRPr>
          </a:p>
        </p:txBody>
      </p:sp>
      <p:sp>
        <p:nvSpPr>
          <p:cNvPr id="417" name="Google Shape;417;p11"/>
          <p:cNvSpPr txBox="1"/>
          <p:nvPr/>
        </p:nvSpPr>
        <p:spPr>
          <a:xfrm>
            <a:off x="6723133" y="1629846"/>
            <a:ext cx="4815840" cy="1477328"/>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SG" sz="3200" b="1">
                <a:solidFill>
                  <a:srgbClr val="92D050"/>
                </a:solidFill>
                <a:latin typeface="Questrial"/>
                <a:ea typeface="Questrial"/>
                <a:cs typeface="Questrial"/>
                <a:sym typeface="Questrial"/>
              </a:rPr>
              <a:t>Một làng thuộc xã Đồng Tháp, huyện Đan Phượng, tỉnh Hà Nội</a:t>
            </a:r>
            <a:endParaRPr sz="3200" b="1">
              <a:solidFill>
                <a:srgbClr val="92D050"/>
              </a:solidFill>
              <a:latin typeface="Questrial"/>
              <a:ea typeface="Questrial"/>
              <a:cs typeface="Questrial"/>
              <a:sym typeface="Questrial"/>
            </a:endParaRPr>
          </a:p>
        </p:txBody>
      </p:sp>
      <p:sp>
        <p:nvSpPr>
          <p:cNvPr id="418" name="Google Shape;418;p11"/>
          <p:cNvSpPr txBox="1"/>
          <p:nvPr/>
        </p:nvSpPr>
        <p:spPr>
          <a:xfrm>
            <a:off x="6723133" y="3429000"/>
            <a:ext cx="5699760" cy="615553"/>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SG" sz="4000" b="1">
                <a:solidFill>
                  <a:srgbClr val="2B9F00"/>
                </a:solidFill>
                <a:latin typeface="Pattaya"/>
                <a:ea typeface="Pattaya"/>
                <a:cs typeface="Pattaya"/>
                <a:sym typeface="Pattaya"/>
              </a:rPr>
              <a:t>Sông Đáy</a:t>
            </a:r>
            <a:endParaRPr sz="4000" b="1">
              <a:solidFill>
                <a:srgbClr val="0C0C0C"/>
              </a:solidFill>
              <a:latin typeface="Questrial"/>
              <a:ea typeface="Questrial"/>
              <a:cs typeface="Questrial"/>
              <a:sym typeface="Questrial"/>
            </a:endParaRPr>
          </a:p>
        </p:txBody>
      </p:sp>
      <p:sp>
        <p:nvSpPr>
          <p:cNvPr id="419" name="Google Shape;419;p11"/>
          <p:cNvSpPr txBox="1"/>
          <p:nvPr/>
        </p:nvSpPr>
        <p:spPr>
          <a:xfrm>
            <a:off x="6723133" y="4142304"/>
            <a:ext cx="4815840" cy="1477328"/>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SG" sz="3200" b="1">
                <a:solidFill>
                  <a:srgbClr val="92D050"/>
                </a:solidFill>
                <a:latin typeface="Questrial"/>
                <a:ea typeface="Questrial"/>
                <a:cs typeface="Questrial"/>
                <a:sym typeface="Questrial"/>
              </a:rPr>
              <a:t>Một nhánh của sông Hồng, chảy qua Hà Nội, Hà Nam và Ninh Bình</a:t>
            </a:r>
            <a:endParaRPr sz="4800" b="1">
              <a:solidFill>
                <a:srgbClr val="92D050"/>
              </a:solidFill>
              <a:latin typeface="Questrial"/>
              <a:ea typeface="Questrial"/>
              <a:cs typeface="Questrial"/>
              <a:sym typeface="Questrial"/>
            </a:endParaRPr>
          </a:p>
        </p:txBody>
      </p:sp>
      <p:pic>
        <p:nvPicPr>
          <p:cNvPr id="420" name="Google Shape;420;p11" descr="Chỉ vị trí của đồng bằng Bắc Bộ trên lược đồ hình 1 - Tech12h"/>
          <p:cNvPicPr preferRelativeResize="0"/>
          <p:nvPr/>
        </p:nvPicPr>
        <p:blipFill rotWithShape="1">
          <a:blip r:embed="rId4">
            <a:alphaModFix/>
          </a:blip>
          <a:srcRect l="2876" t="1858" r="6712" b="22625"/>
          <a:stretch/>
        </p:blipFill>
        <p:spPr>
          <a:xfrm>
            <a:off x="6540253" y="668773"/>
            <a:ext cx="5125340" cy="4970027"/>
          </a:xfrm>
          <a:prstGeom prst="rect">
            <a:avLst/>
          </a:prstGeom>
          <a:noFill/>
          <a:ln>
            <a:noFill/>
          </a:ln>
        </p:spPr>
      </p:pic>
      <p:sp>
        <p:nvSpPr>
          <p:cNvPr id="421" name="Google Shape;421;p11"/>
          <p:cNvSpPr/>
          <p:nvPr/>
        </p:nvSpPr>
        <p:spPr>
          <a:xfrm>
            <a:off x="7955280" y="2240280"/>
            <a:ext cx="1342104" cy="3169920"/>
          </a:xfrm>
          <a:custGeom>
            <a:avLst/>
            <a:gdLst/>
            <a:ahLst/>
            <a:cxnLst/>
            <a:rect l="l" t="t" r="r" b="b"/>
            <a:pathLst>
              <a:path w="1342104" h="3169920" extrusionOk="0">
                <a:moveTo>
                  <a:pt x="0" y="0"/>
                </a:moveTo>
                <a:lnTo>
                  <a:pt x="91440" y="167640"/>
                </a:lnTo>
                <a:lnTo>
                  <a:pt x="91440" y="167640"/>
                </a:lnTo>
                <a:lnTo>
                  <a:pt x="106680" y="304800"/>
                </a:lnTo>
                <a:lnTo>
                  <a:pt x="106680" y="304800"/>
                </a:lnTo>
                <a:cubicBezTo>
                  <a:pt x="116840" y="327660"/>
                  <a:pt x="147320" y="398780"/>
                  <a:pt x="167640" y="441960"/>
                </a:cubicBezTo>
                <a:cubicBezTo>
                  <a:pt x="187960" y="485140"/>
                  <a:pt x="203200" y="497840"/>
                  <a:pt x="228600" y="563880"/>
                </a:cubicBezTo>
                <a:cubicBezTo>
                  <a:pt x="254000" y="629920"/>
                  <a:pt x="322580" y="762000"/>
                  <a:pt x="320040" y="838200"/>
                </a:cubicBezTo>
                <a:cubicBezTo>
                  <a:pt x="317500" y="914400"/>
                  <a:pt x="208280" y="985520"/>
                  <a:pt x="213360" y="1021080"/>
                </a:cubicBezTo>
                <a:cubicBezTo>
                  <a:pt x="218440" y="1056640"/>
                  <a:pt x="317500" y="1016000"/>
                  <a:pt x="350520" y="1051560"/>
                </a:cubicBezTo>
                <a:cubicBezTo>
                  <a:pt x="383540" y="1087120"/>
                  <a:pt x="386080" y="1178560"/>
                  <a:pt x="411480" y="1234440"/>
                </a:cubicBezTo>
                <a:cubicBezTo>
                  <a:pt x="436880" y="1290320"/>
                  <a:pt x="459740" y="1338580"/>
                  <a:pt x="502920" y="1386840"/>
                </a:cubicBezTo>
                <a:cubicBezTo>
                  <a:pt x="546100" y="1435100"/>
                  <a:pt x="632460" y="1457960"/>
                  <a:pt x="670560" y="1524000"/>
                </a:cubicBezTo>
                <a:cubicBezTo>
                  <a:pt x="708660" y="1590040"/>
                  <a:pt x="708660" y="1706880"/>
                  <a:pt x="731520" y="1783080"/>
                </a:cubicBezTo>
                <a:cubicBezTo>
                  <a:pt x="754380" y="1859280"/>
                  <a:pt x="779780" y="1920240"/>
                  <a:pt x="807720" y="1981200"/>
                </a:cubicBezTo>
                <a:cubicBezTo>
                  <a:pt x="835660" y="2042160"/>
                  <a:pt x="871220" y="2092960"/>
                  <a:pt x="899160" y="2148840"/>
                </a:cubicBezTo>
                <a:cubicBezTo>
                  <a:pt x="927100" y="2204720"/>
                  <a:pt x="942340" y="2278380"/>
                  <a:pt x="975360" y="2316480"/>
                </a:cubicBezTo>
                <a:cubicBezTo>
                  <a:pt x="1008380" y="2354580"/>
                  <a:pt x="1056640" y="2354580"/>
                  <a:pt x="1097280" y="2377440"/>
                </a:cubicBezTo>
                <a:cubicBezTo>
                  <a:pt x="1137920" y="2400300"/>
                  <a:pt x="1183640" y="2440940"/>
                  <a:pt x="1219200" y="2453640"/>
                </a:cubicBezTo>
                <a:cubicBezTo>
                  <a:pt x="1254760" y="2466340"/>
                  <a:pt x="1290320" y="2420620"/>
                  <a:pt x="1310640" y="2453640"/>
                </a:cubicBezTo>
                <a:cubicBezTo>
                  <a:pt x="1330960" y="2486660"/>
                  <a:pt x="1346200" y="2593340"/>
                  <a:pt x="1341120" y="2651760"/>
                </a:cubicBezTo>
                <a:cubicBezTo>
                  <a:pt x="1336040" y="2710180"/>
                  <a:pt x="1308100" y="2717800"/>
                  <a:pt x="1280160" y="2804160"/>
                </a:cubicBezTo>
                <a:cubicBezTo>
                  <a:pt x="1252220" y="2890520"/>
                  <a:pt x="1173480" y="3169920"/>
                  <a:pt x="1173480" y="3169920"/>
                </a:cubicBezTo>
                <a:lnTo>
                  <a:pt x="1173480" y="3169920"/>
                </a:lnTo>
              </a:path>
            </a:pathLst>
          </a:custGeom>
          <a:noFill/>
          <a:ln w="762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6"/>
                                        </p:tgtEl>
                                        <p:attrNameLst>
                                          <p:attrName>style.visibility</p:attrName>
                                        </p:attrNameLst>
                                      </p:cBhvr>
                                      <p:to>
                                        <p:strVal val="visible"/>
                                      </p:to>
                                    </p:set>
                                    <p:anim calcmode="lin" valueType="num">
                                      <p:cBhvr additive="base">
                                        <p:cTn id="7" dur="1300"/>
                                        <p:tgtEl>
                                          <p:spTgt spid="41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17"/>
                                        </p:tgtEl>
                                        <p:attrNameLst>
                                          <p:attrName>style.visibility</p:attrName>
                                        </p:attrNameLst>
                                      </p:cBhvr>
                                      <p:to>
                                        <p:strVal val="visible"/>
                                      </p:to>
                                    </p:set>
                                    <p:anim calcmode="lin" valueType="num">
                                      <p:cBhvr additive="base">
                                        <p:cTn id="12" dur="1300"/>
                                        <p:tgtEl>
                                          <p:spTgt spid="417"/>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18"/>
                                        </p:tgtEl>
                                        <p:attrNameLst>
                                          <p:attrName>style.visibility</p:attrName>
                                        </p:attrNameLst>
                                      </p:cBhvr>
                                      <p:to>
                                        <p:strVal val="visible"/>
                                      </p:to>
                                    </p:set>
                                    <p:anim calcmode="lin" valueType="num">
                                      <p:cBhvr additive="base">
                                        <p:cTn id="17" dur="1300"/>
                                        <p:tgtEl>
                                          <p:spTgt spid="418"/>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19"/>
                                        </p:tgtEl>
                                        <p:attrNameLst>
                                          <p:attrName>style.visibility</p:attrName>
                                        </p:attrNameLst>
                                      </p:cBhvr>
                                      <p:to>
                                        <p:strVal val="visible"/>
                                      </p:to>
                                    </p:set>
                                    <p:anim calcmode="lin" valueType="num">
                                      <p:cBhvr additive="base">
                                        <p:cTn id="22" dur="1300"/>
                                        <p:tgtEl>
                                          <p:spTgt spid="419"/>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0"/>
                                        </p:tgtEl>
                                        <p:attrNameLst>
                                          <p:attrName>style.visibility</p:attrName>
                                        </p:attrNameLst>
                                      </p:cBhvr>
                                      <p:to>
                                        <p:strVal val="visible"/>
                                      </p:to>
                                    </p:set>
                                    <p:animEffect transition="in" filter="fade">
                                      <p:cBhvr>
                                        <p:cTn id="27" dur="1000"/>
                                        <p:tgtEl>
                                          <p:spTgt spid="4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1"/>
                                        </p:tgtEl>
                                        <p:attrNameLst>
                                          <p:attrName>style.visibility</p:attrName>
                                        </p:attrNameLst>
                                      </p:cBhvr>
                                      <p:to>
                                        <p:strVal val="visible"/>
                                      </p:to>
                                    </p:set>
                                    <p:animEffect transition="in" filter="fade">
                                      <p:cBhvr>
                                        <p:cTn id="32" dur="2000"/>
                                        <p:tgtEl>
                                          <p:spTgt spid="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p12"/>
          <p:cNvPicPr preferRelativeResize="0"/>
          <p:nvPr/>
        </p:nvPicPr>
        <p:blipFill rotWithShape="1">
          <a:blip r:embed="rId3">
            <a:alphaModFix/>
          </a:blip>
          <a:srcRect l="13914" t="34847" r="49658" b="15274"/>
          <a:stretch/>
        </p:blipFill>
        <p:spPr>
          <a:xfrm>
            <a:off x="-350519" y="579121"/>
            <a:ext cx="6890772" cy="5944854"/>
          </a:xfrm>
          <a:prstGeom prst="rect">
            <a:avLst/>
          </a:prstGeom>
          <a:noFill/>
          <a:ln>
            <a:noFill/>
          </a:ln>
        </p:spPr>
      </p:pic>
      <p:sp>
        <p:nvSpPr>
          <p:cNvPr id="427" name="Google Shape;427;p12"/>
          <p:cNvSpPr/>
          <p:nvPr/>
        </p:nvSpPr>
        <p:spPr>
          <a:xfrm>
            <a:off x="679929" y="454877"/>
            <a:ext cx="292259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SG" sz="5400" b="1" cap="none">
                <a:solidFill>
                  <a:srgbClr val="FF0066"/>
                </a:solidFill>
                <a:latin typeface="Arial"/>
                <a:ea typeface="Arial"/>
                <a:cs typeface="Arial"/>
                <a:sym typeface="Arial"/>
              </a:rPr>
              <a:t>Chú thích</a:t>
            </a:r>
            <a:endParaRPr sz="5400" b="1" cap="none">
              <a:solidFill>
                <a:srgbClr val="FF0066"/>
              </a:solidFill>
              <a:latin typeface="Arial"/>
              <a:ea typeface="Arial"/>
              <a:cs typeface="Arial"/>
              <a:sym typeface="Arial"/>
            </a:endParaRPr>
          </a:p>
        </p:txBody>
      </p:sp>
      <p:sp>
        <p:nvSpPr>
          <p:cNvPr id="428" name="Google Shape;428;p12"/>
          <p:cNvSpPr txBox="1"/>
          <p:nvPr/>
        </p:nvSpPr>
        <p:spPr>
          <a:xfrm>
            <a:off x="6723133" y="449736"/>
            <a:ext cx="5699760" cy="615553"/>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SG" sz="4000" b="1">
                <a:solidFill>
                  <a:srgbClr val="833C0B"/>
                </a:solidFill>
                <a:latin typeface="Pattaya"/>
                <a:ea typeface="Pattaya"/>
                <a:cs typeface="Pattaya"/>
                <a:sym typeface="Pattaya"/>
              </a:rPr>
              <a:t>đình</a:t>
            </a:r>
            <a:endParaRPr sz="4000" b="1">
              <a:solidFill>
                <a:srgbClr val="833C0B"/>
              </a:solidFill>
              <a:latin typeface="Questrial"/>
              <a:ea typeface="Questrial"/>
              <a:cs typeface="Questrial"/>
              <a:sym typeface="Questrial"/>
            </a:endParaRPr>
          </a:p>
        </p:txBody>
      </p:sp>
      <p:sp>
        <p:nvSpPr>
          <p:cNvPr id="429" name="Google Shape;429;p12"/>
          <p:cNvSpPr txBox="1"/>
          <p:nvPr/>
        </p:nvSpPr>
        <p:spPr>
          <a:xfrm>
            <a:off x="6723133" y="1028857"/>
            <a:ext cx="4815840" cy="1723549"/>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SG" sz="2800" b="1">
                <a:solidFill>
                  <a:srgbClr val="C55A11"/>
                </a:solidFill>
                <a:latin typeface="Questrial"/>
                <a:ea typeface="Questrial"/>
                <a:cs typeface="Questrial"/>
                <a:sym typeface="Questrial"/>
              </a:rPr>
              <a:t>Ngôi nhà to rộng của làng thời xưa, dùng làm nơi thờ thành hoàng và họp việc làng</a:t>
            </a:r>
            <a:endParaRPr sz="4400" b="1">
              <a:solidFill>
                <a:srgbClr val="C55A11"/>
              </a:solidFill>
              <a:latin typeface="Questrial"/>
              <a:ea typeface="Questrial"/>
              <a:cs typeface="Questrial"/>
              <a:sym typeface="Questrial"/>
            </a:endParaRPr>
          </a:p>
        </p:txBody>
      </p:sp>
      <p:sp>
        <p:nvSpPr>
          <p:cNvPr id="430" name="Google Shape;430;p12"/>
          <p:cNvSpPr txBox="1"/>
          <p:nvPr/>
        </p:nvSpPr>
        <p:spPr>
          <a:xfrm>
            <a:off x="3524028" y="5257421"/>
            <a:ext cx="5699760" cy="615553"/>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SG" sz="4000" b="1">
                <a:solidFill>
                  <a:srgbClr val="833C0B"/>
                </a:solidFill>
                <a:latin typeface="Pattaya"/>
                <a:ea typeface="Pattaya"/>
                <a:cs typeface="Pattaya"/>
                <a:sym typeface="Pattaya"/>
              </a:rPr>
              <a:t>trình</a:t>
            </a:r>
            <a:endParaRPr sz="4000" b="1">
              <a:solidFill>
                <a:srgbClr val="833C0B"/>
              </a:solidFill>
              <a:latin typeface="Questrial"/>
              <a:ea typeface="Questrial"/>
              <a:cs typeface="Questrial"/>
              <a:sym typeface="Questrial"/>
            </a:endParaRPr>
          </a:p>
        </p:txBody>
      </p:sp>
      <p:sp>
        <p:nvSpPr>
          <p:cNvPr id="431" name="Google Shape;431;p12"/>
          <p:cNvSpPr txBox="1"/>
          <p:nvPr/>
        </p:nvSpPr>
        <p:spPr>
          <a:xfrm>
            <a:off x="3602524" y="5829143"/>
            <a:ext cx="7754867" cy="430887"/>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SG" sz="2800" b="1">
                <a:solidFill>
                  <a:srgbClr val="C00000"/>
                </a:solidFill>
                <a:latin typeface="Questrial"/>
                <a:ea typeface="Questrial"/>
                <a:cs typeface="Questrial"/>
                <a:sym typeface="Questrial"/>
              </a:rPr>
              <a:t>đưa ra để người trên xem xét và giải quyết</a:t>
            </a:r>
            <a:endParaRPr/>
          </a:p>
        </p:txBody>
      </p:sp>
      <p:pic>
        <p:nvPicPr>
          <p:cNvPr id="432" name="Google Shape;432;p12" descr="Kiến trúc đình làng Việt - Nét đẹp văn hóa làng quê | Kiến Việt net"/>
          <p:cNvPicPr preferRelativeResize="0"/>
          <p:nvPr/>
        </p:nvPicPr>
        <p:blipFill rotWithShape="1">
          <a:blip r:embed="rId4">
            <a:alphaModFix/>
          </a:blip>
          <a:srcRect/>
          <a:stretch/>
        </p:blipFill>
        <p:spPr>
          <a:xfrm>
            <a:off x="7049234" y="2859981"/>
            <a:ext cx="3444063" cy="1937286"/>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 calcmode="lin" valueType="num">
                                      <p:cBhvr additive="base">
                                        <p:cTn id="7" dur="1300"/>
                                        <p:tgtEl>
                                          <p:spTgt spid="42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29"/>
                                        </p:tgtEl>
                                        <p:attrNameLst>
                                          <p:attrName>style.visibility</p:attrName>
                                        </p:attrNameLst>
                                      </p:cBhvr>
                                      <p:to>
                                        <p:strVal val="visible"/>
                                      </p:to>
                                    </p:set>
                                    <p:anim calcmode="lin" valueType="num">
                                      <p:cBhvr additive="base">
                                        <p:cTn id="12" dur="1300"/>
                                        <p:tgtEl>
                                          <p:spTgt spid="429"/>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2"/>
                                        </p:tgtEl>
                                        <p:attrNameLst>
                                          <p:attrName>style.visibility</p:attrName>
                                        </p:attrNameLst>
                                      </p:cBhvr>
                                      <p:to>
                                        <p:strVal val="visible"/>
                                      </p:to>
                                    </p:set>
                                    <p:animEffect transition="in" filter="fade">
                                      <p:cBhvr>
                                        <p:cTn id="17" dur="500"/>
                                        <p:tgtEl>
                                          <p:spTgt spid="43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30"/>
                                        </p:tgtEl>
                                        <p:attrNameLst>
                                          <p:attrName>style.visibility</p:attrName>
                                        </p:attrNameLst>
                                      </p:cBhvr>
                                      <p:to>
                                        <p:strVal val="visible"/>
                                      </p:to>
                                    </p:set>
                                    <p:anim calcmode="lin" valueType="num">
                                      <p:cBhvr additive="base">
                                        <p:cTn id="22" dur="1300"/>
                                        <p:tgtEl>
                                          <p:spTgt spid="430"/>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31"/>
                                        </p:tgtEl>
                                        <p:attrNameLst>
                                          <p:attrName>style.visibility</p:attrName>
                                        </p:attrNameLst>
                                      </p:cBhvr>
                                      <p:to>
                                        <p:strVal val="visible"/>
                                      </p:to>
                                    </p:set>
                                    <p:anim calcmode="lin" valueType="num">
                                      <p:cBhvr additive="base">
                                        <p:cTn id="27" dur="1300"/>
                                        <p:tgtEl>
                                          <p:spTgt spid="43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37" name="Google Shape;437;p13"/>
          <p:cNvPicPr preferRelativeResize="0"/>
          <p:nvPr/>
        </p:nvPicPr>
        <p:blipFill rotWithShape="1">
          <a:blip r:embed="rId3">
            <a:alphaModFix/>
          </a:blip>
          <a:srcRect l="34591" t="30522" r="14889" b="26752"/>
          <a:stretch/>
        </p:blipFill>
        <p:spPr>
          <a:xfrm>
            <a:off x="311406" y="1097280"/>
            <a:ext cx="11441739" cy="5440680"/>
          </a:xfrm>
          <a:prstGeom prst="rect">
            <a:avLst/>
          </a:prstGeom>
          <a:noFill/>
          <a:ln>
            <a:noFill/>
          </a:ln>
        </p:spPr>
      </p:pic>
      <p:sp>
        <p:nvSpPr>
          <p:cNvPr id="438" name="Google Shape;438;p13"/>
          <p:cNvSpPr txBox="1"/>
          <p:nvPr/>
        </p:nvSpPr>
        <p:spPr>
          <a:xfrm>
            <a:off x="4012896" y="481727"/>
            <a:ext cx="5023811" cy="123110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SG" sz="8000">
                <a:solidFill>
                  <a:srgbClr val="002060"/>
                </a:solidFill>
                <a:latin typeface="Arial"/>
                <a:ea typeface="Arial"/>
                <a:cs typeface="Arial"/>
                <a:sym typeface="Arial"/>
              </a:rPr>
              <a:t>Tìm hiểu bài</a:t>
            </a:r>
            <a:endParaRPr sz="8000">
              <a:solidFill>
                <a:srgbClr val="00206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14"/>
          <p:cNvPicPr preferRelativeResize="0"/>
          <p:nvPr/>
        </p:nvPicPr>
        <p:blipFill rotWithShape="1">
          <a:blip r:embed="rId3">
            <a:alphaModFix/>
          </a:blip>
          <a:srcRect l="38476" t="35642" r="37649" b="9159"/>
          <a:stretch/>
        </p:blipFill>
        <p:spPr>
          <a:xfrm>
            <a:off x="213360" y="3276600"/>
            <a:ext cx="2910840" cy="3783677"/>
          </a:xfrm>
          <a:prstGeom prst="rect">
            <a:avLst/>
          </a:prstGeom>
          <a:noFill/>
          <a:ln>
            <a:noFill/>
          </a:ln>
        </p:spPr>
      </p:pic>
      <p:sp>
        <p:nvSpPr>
          <p:cNvPr id="444" name="Google Shape;444;p14"/>
          <p:cNvSpPr txBox="1"/>
          <p:nvPr/>
        </p:nvSpPr>
        <p:spPr>
          <a:xfrm>
            <a:off x="1427232" y="716281"/>
            <a:ext cx="10110594"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SG" sz="3600" b="1">
                <a:solidFill>
                  <a:srgbClr val="00B050"/>
                </a:solidFill>
                <a:latin typeface="Pattaya"/>
                <a:ea typeface="Pattaya"/>
                <a:cs typeface="Pattaya"/>
                <a:sym typeface="Pattaya"/>
              </a:rPr>
              <a:t>Hội thổi cơm thi ở làng Đồng Vân bắt nguồn từ đâu?</a:t>
            </a:r>
            <a:endParaRPr sz="5400" b="1">
              <a:solidFill>
                <a:srgbClr val="00B050"/>
              </a:solidFill>
              <a:latin typeface="Pattaya"/>
              <a:ea typeface="Pattaya"/>
              <a:cs typeface="Pattaya"/>
              <a:sym typeface="Pattaya"/>
            </a:endParaRPr>
          </a:p>
        </p:txBody>
      </p:sp>
      <p:sp>
        <p:nvSpPr>
          <p:cNvPr id="445" name="Google Shape;445;p14"/>
          <p:cNvSpPr txBox="1"/>
          <p:nvPr/>
        </p:nvSpPr>
        <p:spPr>
          <a:xfrm>
            <a:off x="1243206" y="1507896"/>
            <a:ext cx="10110594" cy="1292662"/>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SG" sz="2800" b="1">
                <a:solidFill>
                  <a:srgbClr val="002060"/>
                </a:solidFill>
                <a:latin typeface="Calibri"/>
                <a:ea typeface="Calibri"/>
                <a:cs typeface="Calibri"/>
                <a:sym typeface="Calibri"/>
              </a:rPr>
              <a:t>Hội thổi cơm thi ở làng Đồng Vân bắt nguồn từ các cuộc trẩy quân đánh giặc của người Việt cổ bên bờ sông Đáy xưa.</a:t>
            </a:r>
            <a:endParaRPr sz="2800" b="1">
              <a:solidFill>
                <a:srgbClr val="002060"/>
              </a:solidFill>
              <a:latin typeface="Questrial"/>
              <a:ea typeface="Questrial"/>
              <a:cs typeface="Questrial"/>
              <a:sym typeface="Questrial"/>
            </a:endParaRPr>
          </a:p>
        </p:txBody>
      </p:sp>
      <p:cxnSp>
        <p:nvCxnSpPr>
          <p:cNvPr id="446" name="Google Shape;446;p14"/>
          <p:cNvCxnSpPr/>
          <p:nvPr/>
        </p:nvCxnSpPr>
        <p:spPr>
          <a:xfrm>
            <a:off x="1243206" y="2358747"/>
            <a:ext cx="3130800" cy="1070400"/>
          </a:xfrm>
          <a:prstGeom prst="bentConnector3">
            <a:avLst>
              <a:gd name="adj1" fmla="val 49998"/>
            </a:avLst>
          </a:prstGeom>
          <a:noFill/>
          <a:ln w="57150" cap="flat" cmpd="sng">
            <a:solidFill>
              <a:srgbClr val="FF0000"/>
            </a:solidFill>
            <a:prstDash val="solid"/>
            <a:miter lim="800000"/>
            <a:headEnd type="none" w="sm" len="sm"/>
            <a:tailEnd type="triangle" w="med" len="med"/>
          </a:ln>
        </p:spPr>
      </p:cxnSp>
      <p:sp>
        <p:nvSpPr>
          <p:cNvPr id="447" name="Google Shape;447;p14"/>
          <p:cNvSpPr/>
          <p:nvPr/>
        </p:nvSpPr>
        <p:spPr>
          <a:xfrm>
            <a:off x="4434840" y="2963882"/>
            <a:ext cx="6766557" cy="853440"/>
          </a:xfrm>
          <a:prstGeom prst="roundRect">
            <a:avLst>
              <a:gd name="adj" fmla="val 16667"/>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SG" sz="2800" b="1">
                <a:solidFill>
                  <a:srgbClr val="FF0000"/>
                </a:solidFill>
                <a:latin typeface="Calibri"/>
                <a:ea typeface="Calibri"/>
                <a:cs typeface="Calibri"/>
                <a:sym typeface="Calibri"/>
              </a:rPr>
              <a:t>Di chuyển từ nơi này đến nơi khác theo đội hình và mục đích nhất định.</a:t>
            </a:r>
            <a:endParaRPr sz="2800" b="1">
              <a:solidFill>
                <a:srgbClr val="FF0000"/>
              </a:solidFill>
              <a:latin typeface="Calibri"/>
              <a:ea typeface="Calibri"/>
              <a:cs typeface="Calibri"/>
              <a:sym typeface="Calibri"/>
            </a:endParaRPr>
          </a:p>
        </p:txBody>
      </p:sp>
      <p:pic>
        <p:nvPicPr>
          <p:cNvPr id="448" name="Google Shape;448;p14"/>
          <p:cNvPicPr preferRelativeResize="0"/>
          <p:nvPr/>
        </p:nvPicPr>
        <p:blipFill rotWithShape="1">
          <a:blip r:embed="rId4">
            <a:alphaModFix/>
          </a:blip>
          <a:srcRect l="5366" t="21355" r="32373" b="16871"/>
          <a:stretch/>
        </p:blipFill>
        <p:spPr>
          <a:xfrm>
            <a:off x="4373883" y="2484120"/>
            <a:ext cx="6979917" cy="3893522"/>
          </a:xfrm>
          <a:prstGeom prst="rect">
            <a:avLst/>
          </a:prstGeom>
          <a:noFill/>
          <a:ln>
            <a:noFill/>
          </a:ln>
        </p:spPr>
      </p:pic>
      <p:pic>
        <p:nvPicPr>
          <p:cNvPr id="449" name="Google Shape;449;p14" descr="8 Yes or no ý tưởng | dễ thương, hình gif, mèo kitty"/>
          <p:cNvPicPr preferRelativeResize="0"/>
          <p:nvPr/>
        </p:nvPicPr>
        <p:blipFill rotWithShape="1">
          <a:blip r:embed="rId5">
            <a:alphaModFix/>
          </a:blip>
          <a:srcRect/>
          <a:stretch/>
        </p:blipFill>
        <p:spPr>
          <a:xfrm>
            <a:off x="379089" y="233601"/>
            <a:ext cx="1571631" cy="12742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4"/>
                                        </p:tgtEl>
                                        <p:attrNameLst>
                                          <p:attrName>style.visibility</p:attrName>
                                        </p:attrNameLst>
                                      </p:cBhvr>
                                      <p:to>
                                        <p:strVal val="visible"/>
                                      </p:to>
                                    </p:set>
                                    <p:anim calcmode="lin" valueType="num">
                                      <p:cBhvr additive="base">
                                        <p:cTn id="7" dur="1300"/>
                                        <p:tgtEl>
                                          <p:spTgt spid="44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45"/>
                                        </p:tgtEl>
                                        <p:attrNameLst>
                                          <p:attrName>style.visibility</p:attrName>
                                        </p:attrNameLst>
                                      </p:cBhvr>
                                      <p:to>
                                        <p:strVal val="visible"/>
                                      </p:to>
                                    </p:set>
                                    <p:anim calcmode="lin" valueType="num">
                                      <p:cBhvr additive="base">
                                        <p:cTn id="12" dur="1300"/>
                                        <p:tgtEl>
                                          <p:spTgt spid="445"/>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6"/>
                                        </p:tgtEl>
                                        <p:attrNameLst>
                                          <p:attrName>style.visibility</p:attrName>
                                        </p:attrNameLst>
                                      </p:cBhvr>
                                      <p:to>
                                        <p:strVal val="visible"/>
                                      </p:to>
                                    </p:set>
                                    <p:animEffect transition="in" filter="fade">
                                      <p:cBhvr>
                                        <p:cTn id="17" dur="500"/>
                                        <p:tgtEl>
                                          <p:spTgt spid="446"/>
                                        </p:tgtEl>
                                      </p:cBhvr>
                                    </p:animEffect>
                                  </p:childTnLst>
                                </p:cTn>
                              </p:par>
                              <p:par>
                                <p:cTn id="18" presetID="10" presetClass="entr" presetSubtype="0" fill="hold" nodeType="withEffect">
                                  <p:stCondLst>
                                    <p:cond delay="0"/>
                                  </p:stCondLst>
                                  <p:childTnLst>
                                    <p:set>
                                      <p:cBhvr>
                                        <p:cTn id="19" dur="1" fill="hold">
                                          <p:stCondLst>
                                            <p:cond delay="0"/>
                                          </p:stCondLst>
                                        </p:cTn>
                                        <p:tgtEl>
                                          <p:spTgt spid="447"/>
                                        </p:tgtEl>
                                        <p:attrNameLst>
                                          <p:attrName>style.visibility</p:attrName>
                                        </p:attrNameLst>
                                      </p:cBhvr>
                                      <p:to>
                                        <p:strVal val="visible"/>
                                      </p:to>
                                    </p:set>
                                    <p:animEffect transition="in" filter="fade">
                                      <p:cBhvr>
                                        <p:cTn id="20" dur="500"/>
                                        <p:tgtEl>
                                          <p:spTgt spid="44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8"/>
                                        </p:tgtEl>
                                        <p:attrNameLst>
                                          <p:attrName>style.visibility</p:attrName>
                                        </p:attrNameLst>
                                      </p:cBhvr>
                                      <p:to>
                                        <p:strVal val="visible"/>
                                      </p:to>
                                    </p:set>
                                    <p:animEffect transition="in" filter="fade">
                                      <p:cBhvr>
                                        <p:cTn id="25" dur="500"/>
                                        <p:tgtEl>
                                          <p:spTgt spid="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54" name="Google Shape;454;p15"/>
          <p:cNvPicPr preferRelativeResize="0"/>
          <p:nvPr/>
        </p:nvPicPr>
        <p:blipFill rotWithShape="1">
          <a:blip r:embed="rId3">
            <a:alphaModFix/>
          </a:blip>
          <a:srcRect l="38476" t="35642" r="37649" b="9159"/>
          <a:stretch/>
        </p:blipFill>
        <p:spPr>
          <a:xfrm>
            <a:off x="0" y="2396551"/>
            <a:ext cx="3719545" cy="4834878"/>
          </a:xfrm>
          <a:prstGeom prst="rect">
            <a:avLst/>
          </a:prstGeom>
          <a:noFill/>
          <a:ln>
            <a:noFill/>
          </a:ln>
        </p:spPr>
      </p:pic>
      <p:sp>
        <p:nvSpPr>
          <p:cNvPr id="455" name="Google Shape;455;p15"/>
          <p:cNvSpPr txBox="1"/>
          <p:nvPr/>
        </p:nvSpPr>
        <p:spPr>
          <a:xfrm>
            <a:off x="1437515" y="1100019"/>
            <a:ext cx="10754485"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SG" sz="3600" b="1">
                <a:solidFill>
                  <a:srgbClr val="00B050"/>
                </a:solidFill>
                <a:latin typeface="Pattaya"/>
                <a:ea typeface="Pattaya"/>
                <a:cs typeface="Pattaya"/>
                <a:sym typeface="Pattaya"/>
              </a:rPr>
              <a:t>Hội thổi cơm thi được tiến hành qua mấy giai đoạn?</a:t>
            </a:r>
            <a:endParaRPr sz="5400" b="1">
              <a:solidFill>
                <a:srgbClr val="00B050"/>
              </a:solidFill>
              <a:latin typeface="Pattaya"/>
              <a:ea typeface="Pattaya"/>
              <a:cs typeface="Pattaya"/>
              <a:sym typeface="Pattaya"/>
            </a:endParaRPr>
          </a:p>
        </p:txBody>
      </p:sp>
      <p:sp>
        <p:nvSpPr>
          <p:cNvPr id="456" name="Google Shape;456;p15"/>
          <p:cNvSpPr txBox="1"/>
          <p:nvPr/>
        </p:nvSpPr>
        <p:spPr>
          <a:xfrm>
            <a:off x="3719545" y="1820465"/>
            <a:ext cx="8458200" cy="492443"/>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SG" sz="3200" b="1">
                <a:solidFill>
                  <a:srgbClr val="002060"/>
                </a:solidFill>
                <a:latin typeface="Calibri"/>
                <a:ea typeface="Calibri"/>
                <a:cs typeface="Calibri"/>
                <a:sym typeface="Calibri"/>
              </a:rPr>
              <a:t>Hội thi được tiến hành qua 2 giai đoạn:</a:t>
            </a:r>
            <a:endParaRPr sz="3200" b="1">
              <a:solidFill>
                <a:srgbClr val="002060"/>
              </a:solidFill>
              <a:latin typeface="Questrial"/>
              <a:ea typeface="Questrial"/>
              <a:cs typeface="Questrial"/>
              <a:sym typeface="Questrial"/>
            </a:endParaRPr>
          </a:p>
        </p:txBody>
      </p:sp>
      <p:pic>
        <p:nvPicPr>
          <p:cNvPr id="457" name="Google Shape;457;p15" descr="8 Yes or no ý tưởng | dễ thương, hình gif, mèo kitty"/>
          <p:cNvPicPr preferRelativeResize="0"/>
          <p:nvPr/>
        </p:nvPicPr>
        <p:blipFill rotWithShape="1">
          <a:blip r:embed="rId4">
            <a:alphaModFix/>
          </a:blip>
          <a:srcRect/>
          <a:stretch/>
        </p:blipFill>
        <p:spPr>
          <a:xfrm>
            <a:off x="157355" y="315351"/>
            <a:ext cx="2263140" cy="1834978"/>
          </a:xfrm>
          <a:prstGeom prst="rect">
            <a:avLst/>
          </a:prstGeom>
          <a:noFill/>
          <a:ln>
            <a:noFill/>
          </a:ln>
        </p:spPr>
      </p:pic>
      <p:pic>
        <p:nvPicPr>
          <p:cNvPr id="458" name="Google Shape;458;p15" descr="Hola Gif - IceGif"/>
          <p:cNvPicPr preferRelativeResize="0"/>
          <p:nvPr/>
        </p:nvPicPr>
        <p:blipFill rotWithShape="1">
          <a:blip r:embed="rId5">
            <a:alphaModFix/>
          </a:blip>
          <a:srcRect/>
          <a:stretch/>
        </p:blipFill>
        <p:spPr>
          <a:xfrm>
            <a:off x="4197747" y="3581400"/>
            <a:ext cx="3047213" cy="2176581"/>
          </a:xfrm>
          <a:prstGeom prst="rect">
            <a:avLst/>
          </a:prstGeom>
          <a:noFill/>
          <a:ln>
            <a:noFill/>
          </a:ln>
        </p:spPr>
      </p:pic>
      <p:sp>
        <p:nvSpPr>
          <p:cNvPr id="459" name="Google Shape;459;p15" descr="Cách nấu cơm bằng bếp ga nhanh gọn, thơm ngon không bị bén nồi"/>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60" name="Google Shape;460;p15"/>
          <p:cNvPicPr preferRelativeResize="0"/>
          <p:nvPr/>
        </p:nvPicPr>
        <p:blipFill rotWithShape="1">
          <a:blip r:embed="rId6">
            <a:alphaModFix/>
          </a:blip>
          <a:srcRect l="35980" t="6256" b="6413"/>
          <a:stretch/>
        </p:blipFill>
        <p:spPr>
          <a:xfrm>
            <a:off x="7719933" y="2490054"/>
            <a:ext cx="2911618" cy="3267927"/>
          </a:xfrm>
          <a:prstGeom prst="rect">
            <a:avLst/>
          </a:prstGeom>
          <a:noFill/>
          <a:ln>
            <a:noFill/>
          </a:ln>
        </p:spPr>
      </p:pic>
      <p:sp>
        <p:nvSpPr>
          <p:cNvPr id="461" name="Google Shape;461;p15"/>
          <p:cNvSpPr txBox="1"/>
          <p:nvPr/>
        </p:nvSpPr>
        <p:spPr>
          <a:xfrm>
            <a:off x="4946642" y="5816559"/>
            <a:ext cx="8458200" cy="492443"/>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SG" sz="3200" b="1">
                <a:solidFill>
                  <a:srgbClr val="002060"/>
                </a:solidFill>
                <a:latin typeface="Calibri"/>
                <a:ea typeface="Calibri"/>
                <a:cs typeface="Calibri"/>
                <a:sym typeface="Calibri"/>
              </a:rPr>
              <a:t>Lấy lửa</a:t>
            </a:r>
            <a:endParaRPr sz="3200" b="1">
              <a:solidFill>
                <a:srgbClr val="002060"/>
              </a:solidFill>
              <a:latin typeface="Questrial"/>
              <a:ea typeface="Questrial"/>
              <a:cs typeface="Questrial"/>
              <a:sym typeface="Questrial"/>
            </a:endParaRPr>
          </a:p>
        </p:txBody>
      </p:sp>
      <p:sp>
        <p:nvSpPr>
          <p:cNvPr id="462" name="Google Shape;462;p15"/>
          <p:cNvSpPr txBox="1"/>
          <p:nvPr/>
        </p:nvSpPr>
        <p:spPr>
          <a:xfrm>
            <a:off x="8406122" y="5816559"/>
            <a:ext cx="8458200" cy="492443"/>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SG" sz="3200" b="1">
                <a:solidFill>
                  <a:srgbClr val="002060"/>
                </a:solidFill>
                <a:latin typeface="Calibri"/>
                <a:ea typeface="Calibri"/>
                <a:cs typeface="Calibri"/>
                <a:sym typeface="Calibri"/>
              </a:rPr>
              <a:t>Nấu cơm</a:t>
            </a:r>
            <a:endParaRPr sz="3200" b="1">
              <a:solidFill>
                <a:srgbClr val="002060"/>
              </a:solidFill>
              <a:latin typeface="Questrial"/>
              <a:ea typeface="Questrial"/>
              <a:cs typeface="Questrial"/>
              <a:sym typeface="Questrial"/>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5"/>
                                        </p:tgtEl>
                                        <p:attrNameLst>
                                          <p:attrName>style.visibility</p:attrName>
                                        </p:attrNameLst>
                                      </p:cBhvr>
                                      <p:to>
                                        <p:strVal val="visible"/>
                                      </p:to>
                                    </p:set>
                                    <p:anim calcmode="lin" valueType="num">
                                      <p:cBhvr additive="base">
                                        <p:cTn id="7" dur="1300"/>
                                        <p:tgtEl>
                                          <p:spTgt spid="45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56"/>
                                        </p:tgtEl>
                                        <p:attrNameLst>
                                          <p:attrName>style.visibility</p:attrName>
                                        </p:attrNameLst>
                                      </p:cBhvr>
                                      <p:to>
                                        <p:strVal val="visible"/>
                                      </p:to>
                                    </p:set>
                                    <p:anim calcmode="lin" valueType="num">
                                      <p:cBhvr additive="base">
                                        <p:cTn id="12" dur="1300"/>
                                        <p:tgtEl>
                                          <p:spTgt spid="456"/>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61"/>
                                        </p:tgtEl>
                                        <p:attrNameLst>
                                          <p:attrName>style.visibility</p:attrName>
                                        </p:attrNameLst>
                                      </p:cBhvr>
                                      <p:to>
                                        <p:strVal val="visible"/>
                                      </p:to>
                                    </p:set>
                                    <p:anim calcmode="lin" valueType="num">
                                      <p:cBhvr additive="base">
                                        <p:cTn id="17" dur="1300"/>
                                        <p:tgtEl>
                                          <p:spTgt spid="461"/>
                                        </p:tgtEl>
                                        <p:attrNameLst>
                                          <p:attrName>ppt_x</p:attrName>
                                        </p:attrNameLst>
                                      </p:cBhvr>
                                      <p:tavLst>
                                        <p:tav tm="0">
                                          <p:val>
                                            <p:strVal val="#ppt_x-1"/>
                                          </p:val>
                                        </p:tav>
                                        <p:tav tm="100000">
                                          <p:val>
                                            <p:strVal val="#ppt_x"/>
                                          </p:val>
                                        </p:tav>
                                      </p:tavLst>
                                    </p:anim>
                                  </p:childTnLst>
                                </p:cTn>
                              </p:par>
                              <p:par>
                                <p:cTn id="18" presetID="10" presetClass="entr" presetSubtype="0" fill="hold" nodeType="withEffect">
                                  <p:stCondLst>
                                    <p:cond delay="0"/>
                                  </p:stCondLst>
                                  <p:childTnLst>
                                    <p:set>
                                      <p:cBhvr>
                                        <p:cTn id="19" dur="1" fill="hold">
                                          <p:stCondLst>
                                            <p:cond delay="0"/>
                                          </p:stCondLst>
                                        </p:cTn>
                                        <p:tgtEl>
                                          <p:spTgt spid="458"/>
                                        </p:tgtEl>
                                        <p:attrNameLst>
                                          <p:attrName>style.visibility</p:attrName>
                                        </p:attrNameLst>
                                      </p:cBhvr>
                                      <p:to>
                                        <p:strVal val="visible"/>
                                      </p:to>
                                    </p:set>
                                    <p:animEffect transition="in" filter="fade">
                                      <p:cBhvr>
                                        <p:cTn id="20" dur="500"/>
                                        <p:tgtEl>
                                          <p:spTgt spid="45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62"/>
                                        </p:tgtEl>
                                        <p:attrNameLst>
                                          <p:attrName>style.visibility</p:attrName>
                                        </p:attrNameLst>
                                      </p:cBhvr>
                                      <p:to>
                                        <p:strVal val="visible"/>
                                      </p:to>
                                    </p:set>
                                    <p:anim calcmode="lin" valueType="num">
                                      <p:cBhvr additive="base">
                                        <p:cTn id="25" dur="1300"/>
                                        <p:tgtEl>
                                          <p:spTgt spid="462"/>
                                        </p:tgtEl>
                                        <p:attrNameLst>
                                          <p:attrName>ppt_x</p:attrName>
                                        </p:attrNameLst>
                                      </p:cBhvr>
                                      <p:tavLst>
                                        <p:tav tm="0">
                                          <p:val>
                                            <p:strVal val="#ppt_x-1"/>
                                          </p:val>
                                        </p:tav>
                                        <p:tav tm="100000">
                                          <p:val>
                                            <p:strVal val="#ppt_x"/>
                                          </p:val>
                                        </p:tav>
                                      </p:tavLst>
                                    </p:anim>
                                  </p:childTnLst>
                                </p:cTn>
                              </p:par>
                              <p:par>
                                <p:cTn id="26" presetID="10" presetClass="entr" presetSubtype="0" fill="hold" nodeType="withEffect">
                                  <p:stCondLst>
                                    <p:cond delay="0"/>
                                  </p:stCondLst>
                                  <p:childTnLst>
                                    <p:set>
                                      <p:cBhvr>
                                        <p:cTn id="27" dur="1" fill="hold">
                                          <p:stCondLst>
                                            <p:cond delay="0"/>
                                          </p:stCondLst>
                                        </p:cTn>
                                        <p:tgtEl>
                                          <p:spTgt spid="460"/>
                                        </p:tgtEl>
                                        <p:attrNameLst>
                                          <p:attrName>style.visibility</p:attrName>
                                        </p:attrNameLst>
                                      </p:cBhvr>
                                      <p:to>
                                        <p:strVal val="visible"/>
                                      </p:to>
                                    </p:set>
                                    <p:animEffect transition="in" filter="fade">
                                      <p:cBhvr>
                                        <p:cTn id="28" dur="500"/>
                                        <p:tgtEl>
                                          <p:spTgt spid="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pic>
        <p:nvPicPr>
          <p:cNvPr id="467" name="Google Shape;467;p16"/>
          <p:cNvPicPr preferRelativeResize="0"/>
          <p:nvPr/>
        </p:nvPicPr>
        <p:blipFill rotWithShape="1">
          <a:blip r:embed="rId3">
            <a:alphaModFix/>
          </a:blip>
          <a:srcRect l="38476" t="35642" r="37649" b="9159"/>
          <a:stretch/>
        </p:blipFill>
        <p:spPr>
          <a:xfrm>
            <a:off x="153497" y="3596640"/>
            <a:ext cx="2667330" cy="3467149"/>
          </a:xfrm>
          <a:prstGeom prst="rect">
            <a:avLst/>
          </a:prstGeom>
          <a:noFill/>
          <a:ln>
            <a:noFill/>
          </a:ln>
        </p:spPr>
      </p:pic>
      <p:sp>
        <p:nvSpPr>
          <p:cNvPr id="468" name="Google Shape;468;p16"/>
          <p:cNvSpPr txBox="1"/>
          <p:nvPr/>
        </p:nvSpPr>
        <p:spPr>
          <a:xfrm>
            <a:off x="1437515" y="764542"/>
            <a:ext cx="10754485"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SG" sz="3600" b="1">
                <a:solidFill>
                  <a:srgbClr val="00B050"/>
                </a:solidFill>
                <a:latin typeface="Pattaya"/>
                <a:ea typeface="Pattaya"/>
                <a:cs typeface="Pattaya"/>
                <a:sym typeface="Pattaya"/>
              </a:rPr>
              <a:t>Kể lại việc lấy lửa trước khi nấu cơm.</a:t>
            </a:r>
            <a:endParaRPr sz="5400" b="1">
              <a:solidFill>
                <a:srgbClr val="00B050"/>
              </a:solidFill>
              <a:latin typeface="Pattaya"/>
              <a:ea typeface="Pattaya"/>
              <a:cs typeface="Pattaya"/>
              <a:sym typeface="Pattaya"/>
            </a:endParaRPr>
          </a:p>
        </p:txBody>
      </p:sp>
      <p:sp>
        <p:nvSpPr>
          <p:cNvPr id="469" name="Google Shape;469;p16"/>
          <p:cNvSpPr txBox="1"/>
          <p:nvPr/>
        </p:nvSpPr>
        <p:spPr>
          <a:xfrm>
            <a:off x="3719545" y="1484988"/>
            <a:ext cx="8458200" cy="492443"/>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SG" sz="3200" b="1">
                <a:solidFill>
                  <a:srgbClr val="002060"/>
                </a:solidFill>
                <a:latin typeface="Calibri"/>
                <a:ea typeface="Calibri"/>
                <a:cs typeface="Calibri"/>
                <a:sym typeface="Calibri"/>
              </a:rPr>
              <a:t>Hội thi được tiến hành qua 2 giai đoạn:</a:t>
            </a:r>
            <a:endParaRPr sz="3200" b="1">
              <a:solidFill>
                <a:srgbClr val="002060"/>
              </a:solidFill>
              <a:latin typeface="Questrial"/>
              <a:ea typeface="Questrial"/>
              <a:cs typeface="Questrial"/>
              <a:sym typeface="Questrial"/>
            </a:endParaRPr>
          </a:p>
        </p:txBody>
      </p:sp>
      <p:pic>
        <p:nvPicPr>
          <p:cNvPr id="470" name="Google Shape;470;p16" descr="Hola Gif - IceGif"/>
          <p:cNvPicPr preferRelativeResize="0"/>
          <p:nvPr/>
        </p:nvPicPr>
        <p:blipFill rotWithShape="1">
          <a:blip r:embed="rId4">
            <a:alphaModFix/>
          </a:blip>
          <a:srcRect/>
          <a:stretch/>
        </p:blipFill>
        <p:spPr>
          <a:xfrm>
            <a:off x="4601064" y="4071993"/>
            <a:ext cx="2264013" cy="1617152"/>
          </a:xfrm>
          <a:prstGeom prst="rect">
            <a:avLst/>
          </a:prstGeom>
          <a:noFill/>
          <a:ln>
            <a:noFill/>
          </a:ln>
        </p:spPr>
      </p:pic>
      <p:sp>
        <p:nvSpPr>
          <p:cNvPr id="471" name="Google Shape;471;p16" descr="Cách nấu cơm bằng bếp ga nhanh gọn, thơm ngon không bị bén nồi"/>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72" name="Google Shape;472;p16"/>
          <p:cNvPicPr preferRelativeResize="0"/>
          <p:nvPr/>
        </p:nvPicPr>
        <p:blipFill rotWithShape="1">
          <a:blip r:embed="rId5">
            <a:alphaModFix/>
          </a:blip>
          <a:srcRect l="35980" t="6256" b="6413"/>
          <a:stretch/>
        </p:blipFill>
        <p:spPr>
          <a:xfrm>
            <a:off x="7719933" y="2490054"/>
            <a:ext cx="2911618" cy="3267927"/>
          </a:xfrm>
          <a:prstGeom prst="rect">
            <a:avLst/>
          </a:prstGeom>
          <a:noFill/>
          <a:ln>
            <a:noFill/>
          </a:ln>
        </p:spPr>
      </p:pic>
      <p:sp>
        <p:nvSpPr>
          <p:cNvPr id="473" name="Google Shape;473;p16"/>
          <p:cNvSpPr/>
          <p:nvPr/>
        </p:nvSpPr>
        <p:spPr>
          <a:xfrm>
            <a:off x="2621280" y="1434643"/>
            <a:ext cx="8961120" cy="48320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SG" sz="2800">
                <a:solidFill>
                  <a:srgbClr val="000000"/>
                </a:solidFill>
                <a:latin typeface="Calibri"/>
                <a:ea typeface="Calibri"/>
                <a:cs typeface="Calibri"/>
                <a:sym typeface="Calibri"/>
              </a:rPr>
              <a:t>Hội 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nhanh tay giã thóc, giần sàng thành gạo, người thì lấy nước và bắt đầu thổi cơm.</a:t>
            </a:r>
            <a:endParaRPr sz="2800">
              <a:solidFill>
                <a:schemeClr val="dk1"/>
              </a:solidFill>
              <a:latin typeface="Calibri"/>
              <a:ea typeface="Calibri"/>
              <a:cs typeface="Calibri"/>
              <a:sym typeface="Calibri"/>
            </a:endParaRPr>
          </a:p>
        </p:txBody>
      </p:sp>
      <p:cxnSp>
        <p:nvCxnSpPr>
          <p:cNvPr id="474" name="Google Shape;474;p16"/>
          <p:cNvCxnSpPr/>
          <p:nvPr/>
        </p:nvCxnSpPr>
        <p:spPr>
          <a:xfrm>
            <a:off x="4601064" y="2758440"/>
            <a:ext cx="1022496" cy="0"/>
          </a:xfrm>
          <a:prstGeom prst="straightConnector1">
            <a:avLst/>
          </a:prstGeom>
          <a:noFill/>
          <a:ln w="57150" cap="flat" cmpd="sng">
            <a:solidFill>
              <a:srgbClr val="FF0000"/>
            </a:solidFill>
            <a:prstDash val="solid"/>
            <a:miter lim="800000"/>
            <a:headEnd type="none" w="sm" len="sm"/>
            <a:tailEnd type="none" w="sm" len="sm"/>
          </a:ln>
        </p:spPr>
      </p:cxnSp>
      <p:cxnSp>
        <p:nvCxnSpPr>
          <p:cNvPr id="475" name="Google Shape;475;p16"/>
          <p:cNvCxnSpPr/>
          <p:nvPr/>
        </p:nvCxnSpPr>
        <p:spPr>
          <a:xfrm>
            <a:off x="6574101" y="2758440"/>
            <a:ext cx="1411659" cy="0"/>
          </a:xfrm>
          <a:prstGeom prst="straightConnector1">
            <a:avLst/>
          </a:prstGeom>
          <a:noFill/>
          <a:ln w="57150" cap="flat" cmpd="sng">
            <a:solidFill>
              <a:srgbClr val="FF0000"/>
            </a:solidFill>
            <a:prstDash val="solid"/>
            <a:miter lim="800000"/>
            <a:headEnd type="none" w="sm" len="sm"/>
            <a:tailEnd type="none" w="sm" len="sm"/>
          </a:ln>
        </p:spPr>
      </p:cxnSp>
      <p:cxnSp>
        <p:nvCxnSpPr>
          <p:cNvPr id="476" name="Google Shape;476;p16"/>
          <p:cNvCxnSpPr/>
          <p:nvPr/>
        </p:nvCxnSpPr>
        <p:spPr>
          <a:xfrm>
            <a:off x="2734606" y="3185160"/>
            <a:ext cx="5129234" cy="0"/>
          </a:xfrm>
          <a:prstGeom prst="straightConnector1">
            <a:avLst/>
          </a:prstGeom>
          <a:noFill/>
          <a:ln w="57150" cap="flat" cmpd="sng">
            <a:solidFill>
              <a:srgbClr val="FF0000"/>
            </a:solidFill>
            <a:prstDash val="solid"/>
            <a:miter lim="800000"/>
            <a:headEnd type="none" w="sm" len="sm"/>
            <a:tailEnd type="none" w="sm" len="sm"/>
          </a:ln>
        </p:spPr>
      </p:cxnSp>
      <p:cxnSp>
        <p:nvCxnSpPr>
          <p:cNvPr id="477" name="Google Shape;477;p16"/>
          <p:cNvCxnSpPr/>
          <p:nvPr/>
        </p:nvCxnSpPr>
        <p:spPr>
          <a:xfrm>
            <a:off x="6895557" y="4041513"/>
            <a:ext cx="4686843" cy="0"/>
          </a:xfrm>
          <a:prstGeom prst="straightConnector1">
            <a:avLst/>
          </a:prstGeom>
          <a:noFill/>
          <a:ln w="57150" cap="flat" cmpd="sng">
            <a:solidFill>
              <a:srgbClr val="FF0000"/>
            </a:solidFill>
            <a:prstDash val="solid"/>
            <a:miter lim="800000"/>
            <a:headEnd type="none" w="sm" len="sm"/>
            <a:tailEnd type="none" w="sm" len="sm"/>
          </a:ln>
        </p:spPr>
      </p:cxnSp>
      <p:cxnSp>
        <p:nvCxnSpPr>
          <p:cNvPr id="478" name="Google Shape;478;p16"/>
          <p:cNvCxnSpPr/>
          <p:nvPr/>
        </p:nvCxnSpPr>
        <p:spPr>
          <a:xfrm>
            <a:off x="2734606" y="4498713"/>
            <a:ext cx="5190194" cy="0"/>
          </a:xfrm>
          <a:prstGeom prst="straightConnector1">
            <a:avLst/>
          </a:prstGeom>
          <a:noFill/>
          <a:ln w="57150" cap="flat" cmpd="sng">
            <a:solidFill>
              <a:srgbClr val="FF0000"/>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46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47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68"/>
                                        </p:tgtEl>
                                        <p:attrNameLst>
                                          <p:attrName>style.visibility</p:attrName>
                                        </p:attrNameLst>
                                      </p:cBhvr>
                                      <p:to>
                                        <p:strVal val="visible"/>
                                      </p:to>
                                    </p:set>
                                    <p:anim calcmode="lin" valueType="num">
                                      <p:cBhvr additive="base">
                                        <p:cTn id="13" dur="1300"/>
                                        <p:tgtEl>
                                          <p:spTgt spid="468"/>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73"/>
                                        </p:tgtEl>
                                        <p:attrNameLst>
                                          <p:attrName>style.visibility</p:attrName>
                                        </p:attrNameLst>
                                      </p:cBhvr>
                                      <p:to>
                                        <p:strVal val="visible"/>
                                      </p:to>
                                    </p:set>
                                    <p:animEffect transition="in" filter="fade">
                                      <p:cBhvr>
                                        <p:cTn id="18" dur="1000"/>
                                        <p:tgtEl>
                                          <p:spTgt spid="47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74"/>
                                        </p:tgtEl>
                                        <p:attrNameLst>
                                          <p:attrName>style.visibility</p:attrName>
                                        </p:attrNameLst>
                                      </p:cBhvr>
                                      <p:to>
                                        <p:strVal val="visible"/>
                                      </p:to>
                                    </p:set>
                                    <p:animEffect transition="in" filter="fade">
                                      <p:cBhvr>
                                        <p:cTn id="23" dur="500"/>
                                        <p:tgtEl>
                                          <p:spTgt spid="47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75"/>
                                        </p:tgtEl>
                                        <p:attrNameLst>
                                          <p:attrName>style.visibility</p:attrName>
                                        </p:attrNameLst>
                                      </p:cBhvr>
                                      <p:to>
                                        <p:strVal val="visible"/>
                                      </p:to>
                                    </p:set>
                                    <p:animEffect transition="in" filter="fade">
                                      <p:cBhvr>
                                        <p:cTn id="28" dur="500"/>
                                        <p:tgtEl>
                                          <p:spTgt spid="47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76"/>
                                        </p:tgtEl>
                                        <p:attrNameLst>
                                          <p:attrName>style.visibility</p:attrName>
                                        </p:attrNameLst>
                                      </p:cBhvr>
                                      <p:to>
                                        <p:strVal val="visible"/>
                                      </p:to>
                                    </p:set>
                                    <p:animEffect transition="in" filter="fade">
                                      <p:cBhvr>
                                        <p:cTn id="33" dur="500"/>
                                        <p:tgtEl>
                                          <p:spTgt spid="47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77"/>
                                        </p:tgtEl>
                                        <p:attrNameLst>
                                          <p:attrName>style.visibility</p:attrName>
                                        </p:attrNameLst>
                                      </p:cBhvr>
                                      <p:to>
                                        <p:strVal val="visible"/>
                                      </p:to>
                                    </p:set>
                                    <p:animEffect transition="in" filter="fade">
                                      <p:cBhvr>
                                        <p:cTn id="38" dur="500"/>
                                        <p:tgtEl>
                                          <p:spTgt spid="47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78"/>
                                        </p:tgtEl>
                                        <p:attrNameLst>
                                          <p:attrName>style.visibility</p:attrName>
                                        </p:attrNameLst>
                                      </p:cBhvr>
                                      <p:to>
                                        <p:strVal val="visible"/>
                                      </p:to>
                                    </p:set>
                                    <p:animEffect transition="in" filter="fade">
                                      <p:cBhvr>
                                        <p:cTn id="43" dur="500"/>
                                        <p:tgtEl>
                                          <p:spTgt spid="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483" name="Google Shape;483;p17"/>
          <p:cNvPicPr preferRelativeResize="0"/>
          <p:nvPr/>
        </p:nvPicPr>
        <p:blipFill rotWithShape="1">
          <a:blip r:embed="rId3">
            <a:alphaModFix/>
          </a:blip>
          <a:srcRect l="38476" t="35642" r="37649" b="9159"/>
          <a:stretch/>
        </p:blipFill>
        <p:spPr>
          <a:xfrm>
            <a:off x="0" y="4572000"/>
            <a:ext cx="1905247" cy="2476549"/>
          </a:xfrm>
          <a:prstGeom prst="rect">
            <a:avLst/>
          </a:prstGeom>
          <a:noFill/>
          <a:ln>
            <a:noFill/>
          </a:ln>
        </p:spPr>
      </p:pic>
      <p:sp>
        <p:nvSpPr>
          <p:cNvPr id="484" name="Google Shape;484;p17"/>
          <p:cNvSpPr txBox="1"/>
          <p:nvPr/>
        </p:nvSpPr>
        <p:spPr>
          <a:xfrm>
            <a:off x="1437515" y="764542"/>
            <a:ext cx="10754485"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SG" sz="3600" b="1">
                <a:solidFill>
                  <a:srgbClr val="00B050"/>
                </a:solidFill>
                <a:latin typeface="Pattaya"/>
                <a:ea typeface="Pattaya"/>
                <a:cs typeface="Pattaya"/>
                <a:sym typeface="Pattaya"/>
              </a:rPr>
              <a:t>Kể lại việc lấy lửa trước khi nấu cơm.</a:t>
            </a:r>
            <a:endParaRPr sz="5400" b="1">
              <a:solidFill>
                <a:srgbClr val="00B050"/>
              </a:solidFill>
              <a:latin typeface="Pattaya"/>
              <a:ea typeface="Pattaya"/>
              <a:cs typeface="Pattaya"/>
              <a:sym typeface="Pattaya"/>
            </a:endParaRPr>
          </a:p>
        </p:txBody>
      </p:sp>
      <p:pic>
        <p:nvPicPr>
          <p:cNvPr id="485" name="Google Shape;485;p17" descr="Hola Gif - IceGif"/>
          <p:cNvPicPr preferRelativeResize="0"/>
          <p:nvPr/>
        </p:nvPicPr>
        <p:blipFill rotWithShape="1">
          <a:blip r:embed="rId4">
            <a:alphaModFix/>
          </a:blip>
          <a:srcRect/>
          <a:stretch/>
        </p:blipFill>
        <p:spPr>
          <a:xfrm>
            <a:off x="2138236" y="141832"/>
            <a:ext cx="1550092" cy="1107208"/>
          </a:xfrm>
          <a:prstGeom prst="rect">
            <a:avLst/>
          </a:prstGeom>
          <a:noFill/>
          <a:ln>
            <a:noFill/>
          </a:ln>
        </p:spPr>
      </p:pic>
      <p:pic>
        <p:nvPicPr>
          <p:cNvPr id="486" name="Google Shape;486;p17" descr="Độc đáo hội thổi cơm thi ở Đồng Vân"/>
          <p:cNvPicPr preferRelativeResize="0"/>
          <p:nvPr/>
        </p:nvPicPr>
        <p:blipFill rotWithShape="1">
          <a:blip r:embed="rId5">
            <a:alphaModFix/>
          </a:blip>
          <a:srcRect/>
          <a:stretch/>
        </p:blipFill>
        <p:spPr>
          <a:xfrm>
            <a:off x="1905247" y="3426850"/>
            <a:ext cx="3929811" cy="2625114"/>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
        <p:nvSpPr>
          <p:cNvPr id="487" name="Google Shape;487;p17"/>
          <p:cNvSpPr/>
          <p:nvPr/>
        </p:nvSpPr>
        <p:spPr>
          <a:xfrm>
            <a:off x="1028824" y="1478926"/>
            <a:ext cx="4937760" cy="1328023"/>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SG" sz="2400">
                <a:solidFill>
                  <a:srgbClr val="002060"/>
                </a:solidFill>
                <a:latin typeface="Calibri"/>
                <a:ea typeface="Calibri"/>
                <a:cs typeface="Calibri"/>
                <a:sym typeface="Calibri"/>
              </a:rPr>
              <a:t>Leo lên bốn cây chuối bôi mỡ bóng nhẫy để lấy nén hương cắm ở trên ngọn</a:t>
            </a:r>
            <a:endParaRPr sz="2400">
              <a:solidFill>
                <a:srgbClr val="002060"/>
              </a:solidFill>
              <a:latin typeface="Calibri"/>
              <a:ea typeface="Calibri"/>
              <a:cs typeface="Calibri"/>
              <a:sym typeface="Calibri"/>
            </a:endParaRPr>
          </a:p>
        </p:txBody>
      </p:sp>
      <p:sp>
        <p:nvSpPr>
          <p:cNvPr id="488" name="Google Shape;488;p17"/>
          <p:cNvSpPr/>
          <p:nvPr/>
        </p:nvSpPr>
        <p:spPr>
          <a:xfrm>
            <a:off x="6126480" y="1941250"/>
            <a:ext cx="500443" cy="38699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9" name="Google Shape;489;p17"/>
          <p:cNvSpPr/>
          <p:nvPr/>
        </p:nvSpPr>
        <p:spPr>
          <a:xfrm>
            <a:off x="6672643" y="1358107"/>
            <a:ext cx="4937760" cy="1736646"/>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SG" sz="2400">
                <a:solidFill>
                  <a:srgbClr val="002060"/>
                </a:solidFill>
                <a:latin typeface="Calibri"/>
                <a:ea typeface="Calibri"/>
                <a:cs typeface="Calibri"/>
                <a:sym typeface="Calibri"/>
              </a:rPr>
              <a:t>Khi mang được nén hương xuống, người dự thi được phát ba que diêm để châm vào hương cho cháy thành ngọn lửa. </a:t>
            </a:r>
            <a:endParaRPr sz="2400">
              <a:solidFill>
                <a:srgbClr val="002060"/>
              </a:solidFill>
              <a:latin typeface="Calibri"/>
              <a:ea typeface="Calibri"/>
              <a:cs typeface="Calibri"/>
              <a:sym typeface="Calibri"/>
            </a:endParaRPr>
          </a:p>
        </p:txBody>
      </p:sp>
      <p:pic>
        <p:nvPicPr>
          <p:cNvPr id="490" name="Google Shape;490;p17" descr="Nét văn hóa độc đáo Lễ hội thổi cơm thi làng Thị Cấm | Văn hóa | Báo ảnh  Dân tộc và Miền núi"/>
          <p:cNvPicPr preferRelativeResize="0"/>
          <p:nvPr/>
        </p:nvPicPr>
        <p:blipFill rotWithShape="1">
          <a:blip r:embed="rId6">
            <a:alphaModFix/>
          </a:blip>
          <a:srcRect/>
          <a:stretch/>
        </p:blipFill>
        <p:spPr>
          <a:xfrm rot="585990">
            <a:off x="7268381" y="3373030"/>
            <a:ext cx="3505559" cy="2629169"/>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7"/>
                                        </p:tgtEl>
                                        <p:attrNameLst>
                                          <p:attrName>style.visibility</p:attrName>
                                        </p:attrNameLst>
                                      </p:cBhvr>
                                      <p:to>
                                        <p:strVal val="visible"/>
                                      </p:to>
                                    </p:set>
                                    <p:animEffect transition="in" filter="fade">
                                      <p:cBhvr>
                                        <p:cTn id="7" dur="1000"/>
                                        <p:tgtEl>
                                          <p:spTgt spid="487"/>
                                        </p:tgtEl>
                                      </p:cBhvr>
                                    </p:animEffect>
                                  </p:childTnLst>
                                </p:cTn>
                              </p:par>
                              <p:par>
                                <p:cTn id="8" presetID="10" presetClass="entr" presetSubtype="0" fill="hold" nodeType="withEffect">
                                  <p:stCondLst>
                                    <p:cond delay="0"/>
                                  </p:stCondLst>
                                  <p:childTnLst>
                                    <p:set>
                                      <p:cBhvr>
                                        <p:cTn id="9" dur="1" fill="hold">
                                          <p:stCondLst>
                                            <p:cond delay="0"/>
                                          </p:stCondLst>
                                        </p:cTn>
                                        <p:tgtEl>
                                          <p:spTgt spid="486"/>
                                        </p:tgtEl>
                                        <p:attrNameLst>
                                          <p:attrName>style.visibility</p:attrName>
                                        </p:attrNameLst>
                                      </p:cBhvr>
                                      <p:to>
                                        <p:strVal val="visible"/>
                                      </p:to>
                                    </p:set>
                                    <p:animEffect transition="in" filter="fade">
                                      <p:cBhvr>
                                        <p:cTn id="10" dur="1000"/>
                                        <p:tgtEl>
                                          <p:spTgt spid="48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8"/>
                                        </p:tgtEl>
                                        <p:attrNameLst>
                                          <p:attrName>style.visibility</p:attrName>
                                        </p:attrNameLst>
                                      </p:cBhvr>
                                      <p:to>
                                        <p:strVal val="visible"/>
                                      </p:to>
                                    </p:set>
                                    <p:animEffect transition="in" filter="fade">
                                      <p:cBhvr>
                                        <p:cTn id="15" dur="500"/>
                                        <p:tgtEl>
                                          <p:spTgt spid="48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89"/>
                                        </p:tgtEl>
                                        <p:attrNameLst>
                                          <p:attrName>style.visibility</p:attrName>
                                        </p:attrNameLst>
                                      </p:cBhvr>
                                      <p:to>
                                        <p:strVal val="visible"/>
                                      </p:to>
                                    </p:set>
                                    <p:animEffect transition="in" filter="fade">
                                      <p:cBhvr>
                                        <p:cTn id="20" dur="1000"/>
                                        <p:tgtEl>
                                          <p:spTgt spid="489"/>
                                        </p:tgtEl>
                                      </p:cBhvr>
                                    </p:animEffect>
                                  </p:childTnLst>
                                </p:cTn>
                              </p:par>
                              <p:par>
                                <p:cTn id="21" presetID="10" presetClass="entr" presetSubtype="0" fill="hold" nodeType="withEffect">
                                  <p:stCondLst>
                                    <p:cond delay="0"/>
                                  </p:stCondLst>
                                  <p:childTnLst>
                                    <p:set>
                                      <p:cBhvr>
                                        <p:cTn id="22" dur="1" fill="hold">
                                          <p:stCondLst>
                                            <p:cond delay="0"/>
                                          </p:stCondLst>
                                        </p:cTn>
                                        <p:tgtEl>
                                          <p:spTgt spid="490"/>
                                        </p:tgtEl>
                                        <p:attrNameLst>
                                          <p:attrName>style.visibility</p:attrName>
                                        </p:attrNameLst>
                                      </p:cBhvr>
                                      <p:to>
                                        <p:strVal val="visible"/>
                                      </p:to>
                                    </p:set>
                                    <p:animEffect transition="in" filter="fade">
                                      <p:cBhvr>
                                        <p:cTn id="23" dur="1000"/>
                                        <p:tgtEl>
                                          <p:spTgt spid="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18"/>
          <p:cNvPicPr preferRelativeResize="0"/>
          <p:nvPr/>
        </p:nvPicPr>
        <p:blipFill rotWithShape="1">
          <a:blip r:embed="rId3">
            <a:alphaModFix/>
          </a:blip>
          <a:srcRect l="38476" t="35642" r="37649" b="9159"/>
          <a:stretch/>
        </p:blipFill>
        <p:spPr>
          <a:xfrm>
            <a:off x="153497" y="3596640"/>
            <a:ext cx="2667330" cy="3467149"/>
          </a:xfrm>
          <a:prstGeom prst="rect">
            <a:avLst/>
          </a:prstGeom>
          <a:noFill/>
          <a:ln>
            <a:noFill/>
          </a:ln>
        </p:spPr>
      </p:pic>
      <p:sp>
        <p:nvSpPr>
          <p:cNvPr id="496" name="Google Shape;496;p18"/>
          <p:cNvSpPr txBox="1"/>
          <p:nvPr/>
        </p:nvSpPr>
        <p:spPr>
          <a:xfrm>
            <a:off x="1548122" y="614303"/>
            <a:ext cx="10095238" cy="98488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SG" sz="3200">
                <a:solidFill>
                  <a:srgbClr val="00B050"/>
                </a:solidFill>
                <a:latin typeface="Pattaya"/>
                <a:ea typeface="Pattaya"/>
                <a:cs typeface="Pattaya"/>
                <a:sym typeface="Pattaya"/>
              </a:rPr>
              <a:t>Tìm những chi tiết cho thấy thành viên của mỗi đội thổi cơm thi đều phối hợp nhịp nhàng, ăn ý với nhau?</a:t>
            </a:r>
            <a:endParaRPr sz="8000" b="1">
              <a:solidFill>
                <a:srgbClr val="00B050"/>
              </a:solidFill>
              <a:latin typeface="Pattaya"/>
              <a:ea typeface="Pattaya"/>
              <a:cs typeface="Pattaya"/>
              <a:sym typeface="Pattaya"/>
            </a:endParaRPr>
          </a:p>
        </p:txBody>
      </p:sp>
      <p:sp>
        <p:nvSpPr>
          <p:cNvPr id="497" name="Google Shape;497;p18"/>
          <p:cNvSpPr/>
          <p:nvPr/>
        </p:nvSpPr>
        <p:spPr>
          <a:xfrm>
            <a:off x="826694" y="1653612"/>
            <a:ext cx="10630052"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SG" sz="2400">
                <a:solidFill>
                  <a:srgbClr val="002060"/>
                </a:solidFill>
                <a:latin typeface="Calibri"/>
                <a:ea typeface="Calibri"/>
                <a:cs typeface="Calibri"/>
                <a:sym typeface="Calibri"/>
              </a:rPr>
              <a:t>Những người trong đội, mỗi người một việc. Người thì ngồi vót những thanh tre già thành những chiếc đũa bông. Người thì nhanh tay giã thóc, giần sàng thành gạo, người thì lấy nước và bắt đầu thổi cơm.</a:t>
            </a:r>
            <a:endParaRPr sz="2400">
              <a:solidFill>
                <a:srgbClr val="002060"/>
              </a:solidFill>
              <a:latin typeface="Calibri"/>
              <a:ea typeface="Calibri"/>
              <a:cs typeface="Calibri"/>
              <a:sym typeface="Calibri"/>
            </a:endParaRPr>
          </a:p>
        </p:txBody>
      </p:sp>
      <p:pic>
        <p:nvPicPr>
          <p:cNvPr id="498" name="Google Shape;498;p18" descr="8 Yes or no ý tưởng | dễ thương, hình gif, mèo kitty"/>
          <p:cNvPicPr preferRelativeResize="0"/>
          <p:nvPr/>
        </p:nvPicPr>
        <p:blipFill rotWithShape="1">
          <a:blip r:embed="rId4">
            <a:alphaModFix/>
          </a:blip>
          <a:srcRect/>
          <a:stretch/>
        </p:blipFill>
        <p:spPr>
          <a:xfrm>
            <a:off x="280373" y="358053"/>
            <a:ext cx="1465870" cy="1188543"/>
          </a:xfrm>
          <a:prstGeom prst="rect">
            <a:avLst/>
          </a:prstGeom>
          <a:noFill/>
          <a:ln>
            <a:noFill/>
          </a:ln>
        </p:spPr>
      </p:pic>
      <p:pic>
        <p:nvPicPr>
          <p:cNvPr id="499" name="Google Shape;499;p18" descr="Độc đáo hội thổi cơm thi ở Đồng Vân"/>
          <p:cNvPicPr preferRelativeResize="0"/>
          <p:nvPr/>
        </p:nvPicPr>
        <p:blipFill rotWithShape="1">
          <a:blip r:embed="rId5">
            <a:alphaModFix/>
          </a:blip>
          <a:srcRect/>
          <a:stretch/>
        </p:blipFill>
        <p:spPr>
          <a:xfrm>
            <a:off x="3142216" y="3897372"/>
            <a:ext cx="3453525" cy="2306955"/>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pic>
        <p:nvPicPr>
          <p:cNvPr id="500" name="Google Shape;500;p18" descr="Độc đáo hội thổi cơm thi ở Đồng Vân"/>
          <p:cNvPicPr preferRelativeResize="0"/>
          <p:nvPr/>
        </p:nvPicPr>
        <p:blipFill rotWithShape="1">
          <a:blip r:embed="rId6">
            <a:alphaModFix/>
          </a:blip>
          <a:srcRect/>
          <a:stretch/>
        </p:blipFill>
        <p:spPr>
          <a:xfrm rot="706704">
            <a:off x="7469718" y="3759964"/>
            <a:ext cx="3482693" cy="2326439"/>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
        <p:nvSpPr>
          <p:cNvPr id="501" name="Google Shape;501;p18"/>
          <p:cNvSpPr/>
          <p:nvPr/>
        </p:nvSpPr>
        <p:spPr>
          <a:xfrm>
            <a:off x="826694" y="2853941"/>
            <a:ext cx="10630052"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SG" sz="2400">
                <a:solidFill>
                  <a:srgbClr val="002060"/>
                </a:solidFill>
                <a:latin typeface="Calibri"/>
                <a:ea typeface="Calibri"/>
                <a:cs typeface="Calibri"/>
                <a:sym typeface="Calibri"/>
              </a:rPr>
              <a:t>Các đội vừa thổi cơm vừa đan xen nhau uốn lượn trên sân đình trong sự cổ vũ nồng nhiệt của người xem hội.</a:t>
            </a:r>
            <a:endParaRPr sz="2400">
              <a:solidFill>
                <a:srgbClr val="00206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6"/>
                                        </p:tgtEl>
                                        <p:attrNameLst>
                                          <p:attrName>style.visibility</p:attrName>
                                        </p:attrNameLst>
                                      </p:cBhvr>
                                      <p:to>
                                        <p:strVal val="visible"/>
                                      </p:to>
                                    </p:set>
                                    <p:anim calcmode="lin" valueType="num">
                                      <p:cBhvr additive="base">
                                        <p:cTn id="7" dur="1300"/>
                                        <p:tgtEl>
                                          <p:spTgt spid="49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7"/>
                                        </p:tgtEl>
                                        <p:attrNameLst>
                                          <p:attrName>style.visibility</p:attrName>
                                        </p:attrNameLst>
                                      </p:cBhvr>
                                      <p:to>
                                        <p:strVal val="visible"/>
                                      </p:to>
                                    </p:set>
                                    <p:animEffect transition="in" filter="fade">
                                      <p:cBhvr>
                                        <p:cTn id="12" dur="1000"/>
                                        <p:tgtEl>
                                          <p:spTgt spid="4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1"/>
                                        </p:tgtEl>
                                        <p:attrNameLst>
                                          <p:attrName>style.visibility</p:attrName>
                                        </p:attrNameLst>
                                      </p:cBhvr>
                                      <p:to>
                                        <p:strVal val="visible"/>
                                      </p:to>
                                    </p:set>
                                    <p:animEffect transition="in" filter="fade">
                                      <p:cBhvr>
                                        <p:cTn id="17" dur="1000"/>
                                        <p:tgtEl>
                                          <p:spTgt spid="5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9"/>
                                        </p:tgtEl>
                                        <p:attrNameLst>
                                          <p:attrName>style.visibility</p:attrName>
                                        </p:attrNameLst>
                                      </p:cBhvr>
                                      <p:to>
                                        <p:strVal val="visible"/>
                                      </p:to>
                                    </p:set>
                                    <p:animEffect transition="in" filter="fade">
                                      <p:cBhvr>
                                        <p:cTn id="22" dur="500"/>
                                        <p:tgtEl>
                                          <p:spTgt spid="49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0"/>
                                        </p:tgtEl>
                                        <p:attrNameLst>
                                          <p:attrName>style.visibility</p:attrName>
                                        </p:attrNameLst>
                                      </p:cBhvr>
                                      <p:to>
                                        <p:strVal val="visible"/>
                                      </p:to>
                                    </p:set>
                                    <p:animEffect transition="in" filter="fade">
                                      <p:cBhvr>
                                        <p:cTn id="27" dur="500"/>
                                        <p:tgtEl>
                                          <p:spTgt spid="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pic>
        <p:nvPicPr>
          <p:cNvPr id="506" name="Google Shape;506;p19"/>
          <p:cNvPicPr preferRelativeResize="0"/>
          <p:nvPr/>
        </p:nvPicPr>
        <p:blipFill rotWithShape="1">
          <a:blip r:embed="rId3">
            <a:alphaModFix/>
          </a:blip>
          <a:srcRect l="38476" t="35642" r="37649" b="9159"/>
          <a:stretch/>
        </p:blipFill>
        <p:spPr>
          <a:xfrm>
            <a:off x="153497" y="3596640"/>
            <a:ext cx="2667330" cy="3467149"/>
          </a:xfrm>
          <a:prstGeom prst="rect">
            <a:avLst/>
          </a:prstGeom>
          <a:noFill/>
          <a:ln>
            <a:noFill/>
          </a:ln>
        </p:spPr>
      </p:pic>
      <p:grpSp>
        <p:nvGrpSpPr>
          <p:cNvPr id="507" name="Google Shape;507;p19"/>
          <p:cNvGrpSpPr/>
          <p:nvPr/>
        </p:nvGrpSpPr>
        <p:grpSpPr>
          <a:xfrm>
            <a:off x="693663" y="205739"/>
            <a:ext cx="4008209" cy="3779682"/>
            <a:chOff x="693663" y="205739"/>
            <a:chExt cx="4008209" cy="3779682"/>
          </a:xfrm>
        </p:grpSpPr>
        <p:pic>
          <p:nvPicPr>
            <p:cNvPr id="508" name="Google Shape;508;p19" descr="Rompecabezas 5 Piezas De Diseño Redondeado Ilustración del Vector -  Ilustración de juego, emparejamiento: 203605420"/>
            <p:cNvPicPr preferRelativeResize="0"/>
            <p:nvPr/>
          </p:nvPicPr>
          <p:blipFill rotWithShape="1">
            <a:blip r:embed="rId4">
              <a:alphaModFix/>
            </a:blip>
            <a:srcRect l="11110" t="10666" r="41778" b="54667"/>
            <a:stretch/>
          </p:blipFill>
          <p:spPr>
            <a:xfrm rot="2045133">
              <a:off x="1082328" y="906860"/>
              <a:ext cx="3230880" cy="2377440"/>
            </a:xfrm>
            <a:prstGeom prst="rect">
              <a:avLst/>
            </a:prstGeom>
            <a:noFill/>
            <a:ln>
              <a:noFill/>
            </a:ln>
          </p:spPr>
        </p:pic>
        <p:sp>
          <p:nvSpPr>
            <p:cNvPr id="509" name="Google Shape;509;p19"/>
            <p:cNvSpPr txBox="1"/>
            <p:nvPr/>
          </p:nvSpPr>
          <p:spPr>
            <a:xfrm>
              <a:off x="1779186" y="1757862"/>
              <a:ext cx="1739858"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SG" sz="3600" b="1">
                  <a:solidFill>
                    <a:srgbClr val="002060"/>
                  </a:solidFill>
                  <a:latin typeface="Pattaya"/>
                  <a:ea typeface="Pattaya"/>
                  <a:cs typeface="Pattaya"/>
                  <a:sym typeface="Pattaya"/>
                </a:rPr>
                <a:t>Lấy lửa</a:t>
              </a:r>
              <a:endParaRPr sz="5400" b="1">
                <a:solidFill>
                  <a:srgbClr val="002060"/>
                </a:solidFill>
                <a:latin typeface="Pattaya"/>
                <a:ea typeface="Pattaya"/>
                <a:cs typeface="Pattaya"/>
                <a:sym typeface="Pattaya"/>
              </a:endParaRPr>
            </a:p>
          </p:txBody>
        </p:sp>
      </p:grpSp>
      <p:grpSp>
        <p:nvGrpSpPr>
          <p:cNvPr id="510" name="Google Shape;510;p19"/>
          <p:cNvGrpSpPr/>
          <p:nvPr/>
        </p:nvGrpSpPr>
        <p:grpSpPr>
          <a:xfrm>
            <a:off x="4604567" y="228520"/>
            <a:ext cx="3626087" cy="3612683"/>
            <a:chOff x="4604567" y="228520"/>
            <a:chExt cx="3626087" cy="3612683"/>
          </a:xfrm>
        </p:grpSpPr>
        <p:pic>
          <p:nvPicPr>
            <p:cNvPr id="511" name="Google Shape;511;p19" descr="Rompecabezas 5 Piezas De Diseño Redondeado Ilustración del Vector -  Ilustración de juego, emparejamiento: 203605420"/>
            <p:cNvPicPr preferRelativeResize="0"/>
            <p:nvPr/>
          </p:nvPicPr>
          <p:blipFill rotWithShape="1">
            <a:blip r:embed="rId5">
              <a:alphaModFix/>
            </a:blip>
            <a:srcRect l="47778" t="10444" r="13999" b="52222"/>
            <a:stretch/>
          </p:blipFill>
          <p:spPr>
            <a:xfrm rot="-2163308">
              <a:off x="5106971" y="754701"/>
              <a:ext cx="2621280" cy="2560320"/>
            </a:xfrm>
            <a:prstGeom prst="rect">
              <a:avLst/>
            </a:prstGeom>
            <a:noFill/>
            <a:ln>
              <a:noFill/>
            </a:ln>
          </p:spPr>
        </p:pic>
        <p:sp>
          <p:nvSpPr>
            <p:cNvPr id="512" name="Google Shape;512;p19"/>
            <p:cNvSpPr txBox="1"/>
            <p:nvPr/>
          </p:nvSpPr>
          <p:spPr>
            <a:xfrm>
              <a:off x="5061050" y="1523997"/>
              <a:ext cx="2667330" cy="110799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SG" sz="3600" b="1">
                  <a:solidFill>
                    <a:srgbClr val="002060"/>
                  </a:solidFill>
                  <a:latin typeface="Pattaya"/>
                  <a:ea typeface="Pattaya"/>
                  <a:cs typeface="Pattaya"/>
                  <a:sym typeface="Pattaya"/>
                </a:rPr>
                <a:t>Vót tre thành đũa bông</a:t>
              </a:r>
              <a:endParaRPr sz="5400" b="1">
                <a:solidFill>
                  <a:srgbClr val="002060"/>
                </a:solidFill>
                <a:latin typeface="Pattaya"/>
                <a:ea typeface="Pattaya"/>
                <a:cs typeface="Pattaya"/>
                <a:sym typeface="Pattaya"/>
              </a:endParaRPr>
            </a:p>
          </p:txBody>
        </p:sp>
      </p:grpSp>
      <p:grpSp>
        <p:nvGrpSpPr>
          <p:cNvPr id="513" name="Google Shape;513;p19"/>
          <p:cNvGrpSpPr/>
          <p:nvPr/>
        </p:nvGrpSpPr>
        <p:grpSpPr>
          <a:xfrm>
            <a:off x="8093789" y="395782"/>
            <a:ext cx="3580188" cy="3017513"/>
            <a:chOff x="8093789" y="395782"/>
            <a:chExt cx="3580188" cy="3017513"/>
          </a:xfrm>
        </p:grpSpPr>
        <p:pic>
          <p:nvPicPr>
            <p:cNvPr id="514" name="Google Shape;514;p19" descr="Rompecabezas 5 Piezas De Diseño Redondeado Ilustración del Vector -  Ilustración de juego, emparejamiento: 203605420"/>
            <p:cNvPicPr preferRelativeResize="0"/>
            <p:nvPr/>
          </p:nvPicPr>
          <p:blipFill rotWithShape="1">
            <a:blip r:embed="rId6">
              <a:alphaModFix/>
            </a:blip>
            <a:srcRect l="61105" t="37554" r="7777" b="18001"/>
            <a:stretch/>
          </p:blipFill>
          <p:spPr>
            <a:xfrm rot="-6551831">
              <a:off x="8816917" y="380539"/>
              <a:ext cx="2133932" cy="3048000"/>
            </a:xfrm>
            <a:prstGeom prst="rect">
              <a:avLst/>
            </a:prstGeom>
            <a:noFill/>
            <a:ln>
              <a:noFill/>
            </a:ln>
          </p:spPr>
        </p:pic>
        <p:sp>
          <p:nvSpPr>
            <p:cNvPr id="515" name="Google Shape;515;p19"/>
            <p:cNvSpPr txBox="1"/>
            <p:nvPr/>
          </p:nvSpPr>
          <p:spPr>
            <a:xfrm>
              <a:off x="8550218" y="1656176"/>
              <a:ext cx="2667330"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SG" sz="3600" b="1">
                  <a:solidFill>
                    <a:srgbClr val="002060"/>
                  </a:solidFill>
                  <a:latin typeface="Pattaya"/>
                  <a:ea typeface="Pattaya"/>
                  <a:cs typeface="Pattaya"/>
                  <a:sym typeface="Pattaya"/>
                </a:rPr>
                <a:t>Giã thóc</a:t>
              </a:r>
              <a:endParaRPr sz="5400" b="1">
                <a:solidFill>
                  <a:srgbClr val="002060"/>
                </a:solidFill>
                <a:latin typeface="Pattaya"/>
                <a:ea typeface="Pattaya"/>
                <a:cs typeface="Pattaya"/>
                <a:sym typeface="Pattaya"/>
              </a:endParaRPr>
            </a:p>
          </p:txBody>
        </p:sp>
      </p:grpSp>
      <p:grpSp>
        <p:nvGrpSpPr>
          <p:cNvPr id="516" name="Google Shape;516;p19"/>
          <p:cNvGrpSpPr/>
          <p:nvPr/>
        </p:nvGrpSpPr>
        <p:grpSpPr>
          <a:xfrm>
            <a:off x="2911725" y="3042542"/>
            <a:ext cx="3820005" cy="3090122"/>
            <a:chOff x="2911725" y="3042542"/>
            <a:chExt cx="3820005" cy="3090122"/>
          </a:xfrm>
        </p:grpSpPr>
        <p:pic>
          <p:nvPicPr>
            <p:cNvPr id="517" name="Google Shape;517;p19" descr="Rompecabezas 5 Piezas De Diseño Redondeado Ilustración del Vector -  Ilustración de juego, emparejamiento: 203605420"/>
            <p:cNvPicPr preferRelativeResize="0"/>
            <p:nvPr/>
          </p:nvPicPr>
          <p:blipFill rotWithShape="1">
            <a:blip r:embed="rId7">
              <a:alphaModFix/>
            </a:blip>
            <a:srcRect l="10641" t="34667" r="58243" b="17111"/>
            <a:stretch/>
          </p:blipFill>
          <p:spPr>
            <a:xfrm rot="6534028">
              <a:off x="3754762" y="2934063"/>
              <a:ext cx="2133932" cy="3307080"/>
            </a:xfrm>
            <a:prstGeom prst="rect">
              <a:avLst/>
            </a:prstGeom>
            <a:noFill/>
            <a:ln>
              <a:noFill/>
            </a:ln>
          </p:spPr>
        </p:pic>
        <p:sp>
          <p:nvSpPr>
            <p:cNvPr id="518" name="Google Shape;518;p19"/>
            <p:cNvSpPr txBox="1"/>
            <p:nvPr/>
          </p:nvSpPr>
          <p:spPr>
            <a:xfrm>
              <a:off x="3619903" y="4118971"/>
              <a:ext cx="2667330"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SG" sz="3600" b="1">
                  <a:solidFill>
                    <a:srgbClr val="002060"/>
                  </a:solidFill>
                  <a:latin typeface="Pattaya"/>
                  <a:ea typeface="Pattaya"/>
                  <a:cs typeface="Pattaya"/>
                  <a:sym typeface="Pattaya"/>
                </a:rPr>
                <a:t>Giần sàng</a:t>
              </a:r>
              <a:endParaRPr sz="5400" b="1">
                <a:solidFill>
                  <a:srgbClr val="002060"/>
                </a:solidFill>
                <a:latin typeface="Pattaya"/>
                <a:ea typeface="Pattaya"/>
                <a:cs typeface="Pattaya"/>
                <a:sym typeface="Pattaya"/>
              </a:endParaRPr>
            </a:p>
          </p:txBody>
        </p:sp>
      </p:grpSp>
      <p:grpSp>
        <p:nvGrpSpPr>
          <p:cNvPr id="519" name="Google Shape;519;p19"/>
          <p:cNvGrpSpPr/>
          <p:nvPr/>
        </p:nvGrpSpPr>
        <p:grpSpPr>
          <a:xfrm>
            <a:off x="6452492" y="3596640"/>
            <a:ext cx="3215640" cy="1737362"/>
            <a:chOff x="6452492" y="3596640"/>
            <a:chExt cx="3215640" cy="1737362"/>
          </a:xfrm>
        </p:grpSpPr>
        <p:pic>
          <p:nvPicPr>
            <p:cNvPr id="520" name="Google Shape;520;p19" descr="Rompecabezas 5 Piezas De Diseño Redondeado Ilustración del Vector -  Ilustración de juego, emparejamiento: 203605420"/>
            <p:cNvPicPr preferRelativeResize="0"/>
            <p:nvPr/>
          </p:nvPicPr>
          <p:blipFill rotWithShape="1">
            <a:blip r:embed="rId8">
              <a:alphaModFix/>
            </a:blip>
            <a:srcRect l="27334" t="65333" r="25777" b="9334"/>
            <a:stretch/>
          </p:blipFill>
          <p:spPr>
            <a:xfrm rot="10800000">
              <a:off x="6452492" y="3596640"/>
              <a:ext cx="3215640" cy="1737362"/>
            </a:xfrm>
            <a:prstGeom prst="rect">
              <a:avLst/>
            </a:prstGeom>
            <a:noFill/>
            <a:ln>
              <a:noFill/>
            </a:ln>
          </p:spPr>
        </p:pic>
        <p:sp>
          <p:nvSpPr>
            <p:cNvPr id="521" name="Google Shape;521;p19"/>
            <p:cNvSpPr txBox="1"/>
            <p:nvPr/>
          </p:nvSpPr>
          <p:spPr>
            <a:xfrm>
              <a:off x="6896990" y="4188322"/>
              <a:ext cx="2667330"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SG" sz="3600" b="1">
                  <a:solidFill>
                    <a:srgbClr val="002060"/>
                  </a:solidFill>
                  <a:latin typeface="Pattaya"/>
                  <a:ea typeface="Pattaya"/>
                  <a:cs typeface="Pattaya"/>
                  <a:sym typeface="Pattaya"/>
                </a:rPr>
                <a:t>Lấy nước</a:t>
              </a:r>
              <a:endParaRPr sz="5400" b="1">
                <a:solidFill>
                  <a:srgbClr val="002060"/>
                </a:solidFill>
                <a:latin typeface="Pattaya"/>
                <a:ea typeface="Pattaya"/>
                <a:cs typeface="Pattaya"/>
                <a:sym typeface="Pattaya"/>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7"/>
                                        </p:tgtEl>
                                        <p:attrNameLst>
                                          <p:attrName>style.visibility</p:attrName>
                                        </p:attrNameLst>
                                      </p:cBhvr>
                                      <p:to>
                                        <p:strVal val="visible"/>
                                      </p:to>
                                    </p:set>
                                    <p:animEffect transition="in" filter="fade">
                                      <p:cBhvr>
                                        <p:cTn id="7" dur="1000"/>
                                        <p:tgtEl>
                                          <p:spTgt spid="5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0"/>
                                        </p:tgtEl>
                                        <p:attrNameLst>
                                          <p:attrName>style.visibility</p:attrName>
                                        </p:attrNameLst>
                                      </p:cBhvr>
                                      <p:to>
                                        <p:strVal val="visible"/>
                                      </p:to>
                                    </p:set>
                                    <p:animEffect transition="in" filter="fade">
                                      <p:cBhvr>
                                        <p:cTn id="12" dur="1000"/>
                                        <p:tgtEl>
                                          <p:spTgt spid="5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3"/>
                                        </p:tgtEl>
                                        <p:attrNameLst>
                                          <p:attrName>style.visibility</p:attrName>
                                        </p:attrNameLst>
                                      </p:cBhvr>
                                      <p:to>
                                        <p:strVal val="visible"/>
                                      </p:to>
                                    </p:set>
                                    <p:animEffect transition="in" filter="fade">
                                      <p:cBhvr>
                                        <p:cTn id="17" dur="1000"/>
                                        <p:tgtEl>
                                          <p:spTgt spid="5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6"/>
                                        </p:tgtEl>
                                        <p:attrNameLst>
                                          <p:attrName>style.visibility</p:attrName>
                                        </p:attrNameLst>
                                      </p:cBhvr>
                                      <p:to>
                                        <p:strVal val="visible"/>
                                      </p:to>
                                    </p:set>
                                    <p:animEffect transition="in" filter="fade">
                                      <p:cBhvr>
                                        <p:cTn id="22" dur="1000"/>
                                        <p:tgtEl>
                                          <p:spTgt spid="5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9"/>
                                        </p:tgtEl>
                                        <p:attrNameLst>
                                          <p:attrName>style.visibility</p:attrName>
                                        </p:attrNameLst>
                                      </p:cBhvr>
                                      <p:to>
                                        <p:strVal val="visible"/>
                                      </p:to>
                                    </p:set>
                                    <p:animEffect transition="in" filter="fade">
                                      <p:cBhvr>
                                        <p:cTn id="27" dur="1000"/>
                                        <p:tgtEl>
                                          <p:spTgt spid="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p:cNvGrpSpPr/>
        <p:nvPr/>
      </p:nvGrpSpPr>
      <p:grpSpPr>
        <a:xfrm>
          <a:off x="0" y="0"/>
          <a:ext cx="0" cy="0"/>
          <a:chOff x="0" y="0"/>
          <a:chExt cx="0" cy="0"/>
        </a:xfrm>
      </p:grpSpPr>
      <p:pic>
        <p:nvPicPr>
          <p:cNvPr id="297" name="Google Shape;297;p2"/>
          <p:cNvPicPr preferRelativeResize="0"/>
          <p:nvPr/>
        </p:nvPicPr>
        <p:blipFill rotWithShape="1">
          <a:blip r:embed="rId3">
            <a:alphaModFix/>
          </a:blip>
          <a:srcRect l="13913" t="16989" r="11847" b="17858"/>
          <a:stretch/>
        </p:blipFill>
        <p:spPr>
          <a:xfrm>
            <a:off x="0" y="0"/>
            <a:ext cx="12196774" cy="6858000"/>
          </a:xfrm>
          <a:prstGeom prst="rect">
            <a:avLst/>
          </a:prstGeom>
          <a:noFill/>
          <a:ln>
            <a:noFill/>
          </a:ln>
        </p:spPr>
      </p:pic>
      <p:sp>
        <p:nvSpPr>
          <p:cNvPr id="298" name="Google Shape;298;p2"/>
          <p:cNvSpPr/>
          <p:nvPr/>
        </p:nvSpPr>
        <p:spPr>
          <a:xfrm>
            <a:off x="3855720" y="91440"/>
            <a:ext cx="7802880" cy="1737360"/>
          </a:xfrm>
          <a:custGeom>
            <a:avLst/>
            <a:gdLst/>
            <a:ahLst/>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chemeClr val="lt1"/>
          </a:solidFill>
          <a:ln w="28575"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SG" sz="2800" b="0" i="0" u="none" strike="noStrike" cap="none">
                <a:solidFill>
                  <a:srgbClr val="000000"/>
                </a:solidFill>
                <a:latin typeface="Questrial"/>
                <a:ea typeface="Questrial"/>
                <a:cs typeface="Questrial"/>
                <a:sym typeface="Questrial"/>
              </a:rPr>
              <a:t>Chào các bạn, mình là Dandelion. Người bạn thân của tớ là Panda. Chúng tớ đang tìm hoa bồ công anh làm kỉ vật tình bạn. Hãy giúp chúng tớ nhé!</a:t>
            </a:r>
            <a:endParaRPr sz="2800" b="0" i="0" u="none" strike="noStrike" cap="none">
              <a:solidFill>
                <a:srgbClr val="000000"/>
              </a:solidFill>
              <a:latin typeface="Questrial"/>
              <a:ea typeface="Questrial"/>
              <a:cs typeface="Questrial"/>
              <a:sym typeface="Questria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98"/>
                                        </p:tgtEl>
                                        <p:attrNameLst>
                                          <p:attrName>style.visibility</p:attrName>
                                        </p:attrNameLst>
                                      </p:cBhvr>
                                      <p:to>
                                        <p:strVal val="visible"/>
                                      </p:to>
                                    </p:set>
                                    <p:anim calcmode="lin" valueType="num">
                                      <p:cBhvr additive="base">
                                        <p:cTn id="7" dur="500"/>
                                        <p:tgtEl>
                                          <p:spTgt spid="298"/>
                                        </p:tgtEl>
                                        <p:attrNameLst>
                                          <p:attrName>ppt_w</p:attrName>
                                        </p:attrNameLst>
                                      </p:cBhvr>
                                      <p:tavLst>
                                        <p:tav tm="0">
                                          <p:val>
                                            <p:strVal val="0"/>
                                          </p:val>
                                        </p:tav>
                                        <p:tav tm="100000">
                                          <p:val>
                                            <p:strVal val="#ppt_w"/>
                                          </p:val>
                                        </p:tav>
                                      </p:tavLst>
                                    </p:anim>
                                    <p:anim calcmode="lin" valueType="num">
                                      <p:cBhvr additive="base">
                                        <p:cTn id="8" dur="500"/>
                                        <p:tgtEl>
                                          <p:spTgt spid="29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Google Shape;526;p20"/>
          <p:cNvPicPr preferRelativeResize="0"/>
          <p:nvPr/>
        </p:nvPicPr>
        <p:blipFill rotWithShape="1">
          <a:blip r:embed="rId3">
            <a:alphaModFix/>
          </a:blip>
          <a:srcRect l="38476" t="35642" r="37649" b="9159"/>
          <a:stretch/>
        </p:blipFill>
        <p:spPr>
          <a:xfrm>
            <a:off x="153497" y="3596640"/>
            <a:ext cx="2667330" cy="3467149"/>
          </a:xfrm>
          <a:prstGeom prst="rect">
            <a:avLst/>
          </a:prstGeom>
          <a:noFill/>
          <a:ln>
            <a:noFill/>
          </a:ln>
        </p:spPr>
      </p:pic>
      <p:grpSp>
        <p:nvGrpSpPr>
          <p:cNvPr id="527" name="Google Shape;527;p20"/>
          <p:cNvGrpSpPr/>
          <p:nvPr/>
        </p:nvGrpSpPr>
        <p:grpSpPr>
          <a:xfrm rot="-4137145">
            <a:off x="2293324" y="735195"/>
            <a:ext cx="4008209" cy="3779682"/>
            <a:chOff x="693663" y="205739"/>
            <a:chExt cx="4008209" cy="3779682"/>
          </a:xfrm>
        </p:grpSpPr>
        <p:pic>
          <p:nvPicPr>
            <p:cNvPr id="528" name="Google Shape;528;p20" descr="Rompecabezas 5 Piezas De Diseño Redondeado Ilustración del Vector -  Ilustración de juego, emparejamiento: 203605420"/>
            <p:cNvPicPr preferRelativeResize="0"/>
            <p:nvPr/>
          </p:nvPicPr>
          <p:blipFill rotWithShape="1">
            <a:blip r:embed="rId4">
              <a:alphaModFix/>
            </a:blip>
            <a:srcRect l="11110" t="10666" r="41778" b="54667"/>
            <a:stretch/>
          </p:blipFill>
          <p:spPr>
            <a:xfrm rot="2045133">
              <a:off x="1082328" y="906860"/>
              <a:ext cx="3230880" cy="2377440"/>
            </a:xfrm>
            <a:prstGeom prst="rect">
              <a:avLst/>
            </a:prstGeom>
            <a:noFill/>
            <a:ln>
              <a:noFill/>
            </a:ln>
          </p:spPr>
        </p:pic>
        <p:sp>
          <p:nvSpPr>
            <p:cNvPr id="529" name="Google Shape;529;p20"/>
            <p:cNvSpPr txBox="1"/>
            <p:nvPr/>
          </p:nvSpPr>
          <p:spPr>
            <a:xfrm>
              <a:off x="1779186" y="1757862"/>
              <a:ext cx="1739858"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SG" sz="3600" b="1">
                  <a:solidFill>
                    <a:srgbClr val="002060"/>
                  </a:solidFill>
                  <a:latin typeface="Pattaya"/>
                  <a:ea typeface="Pattaya"/>
                  <a:cs typeface="Pattaya"/>
                  <a:sym typeface="Pattaya"/>
                </a:rPr>
                <a:t>Lấy lửa</a:t>
              </a:r>
              <a:endParaRPr sz="5400" b="1">
                <a:solidFill>
                  <a:srgbClr val="002060"/>
                </a:solidFill>
                <a:latin typeface="Pattaya"/>
                <a:ea typeface="Pattaya"/>
                <a:cs typeface="Pattaya"/>
                <a:sym typeface="Pattaya"/>
              </a:endParaRPr>
            </a:p>
          </p:txBody>
        </p:sp>
      </p:grpSp>
      <p:grpSp>
        <p:nvGrpSpPr>
          <p:cNvPr id="530" name="Google Shape;530;p20"/>
          <p:cNvGrpSpPr/>
          <p:nvPr/>
        </p:nvGrpSpPr>
        <p:grpSpPr>
          <a:xfrm>
            <a:off x="4319427" y="-399225"/>
            <a:ext cx="3626087" cy="3612683"/>
            <a:chOff x="4604567" y="228520"/>
            <a:chExt cx="3626087" cy="3612683"/>
          </a:xfrm>
        </p:grpSpPr>
        <p:pic>
          <p:nvPicPr>
            <p:cNvPr id="531" name="Google Shape;531;p20" descr="Rompecabezas 5 Piezas De Diseño Redondeado Ilustración del Vector -  Ilustración de juego, emparejamiento: 203605420"/>
            <p:cNvPicPr preferRelativeResize="0"/>
            <p:nvPr/>
          </p:nvPicPr>
          <p:blipFill rotWithShape="1">
            <a:blip r:embed="rId5">
              <a:alphaModFix/>
            </a:blip>
            <a:srcRect l="47778" t="10444" r="13999" b="52222"/>
            <a:stretch/>
          </p:blipFill>
          <p:spPr>
            <a:xfrm rot="-2163308">
              <a:off x="5106971" y="754701"/>
              <a:ext cx="2621280" cy="2560320"/>
            </a:xfrm>
            <a:prstGeom prst="rect">
              <a:avLst/>
            </a:prstGeom>
            <a:noFill/>
            <a:ln>
              <a:noFill/>
            </a:ln>
          </p:spPr>
        </p:pic>
        <p:sp>
          <p:nvSpPr>
            <p:cNvPr id="532" name="Google Shape;532;p20"/>
            <p:cNvSpPr txBox="1"/>
            <p:nvPr/>
          </p:nvSpPr>
          <p:spPr>
            <a:xfrm>
              <a:off x="5061050" y="1523997"/>
              <a:ext cx="2667330" cy="110799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SG" sz="3600" b="1">
                  <a:solidFill>
                    <a:srgbClr val="002060"/>
                  </a:solidFill>
                  <a:latin typeface="Pattaya"/>
                  <a:ea typeface="Pattaya"/>
                  <a:cs typeface="Pattaya"/>
                  <a:sym typeface="Pattaya"/>
                </a:rPr>
                <a:t>Vót tre thành đũa bông</a:t>
              </a:r>
              <a:endParaRPr sz="5400" b="1">
                <a:solidFill>
                  <a:srgbClr val="002060"/>
                </a:solidFill>
                <a:latin typeface="Pattaya"/>
                <a:ea typeface="Pattaya"/>
                <a:cs typeface="Pattaya"/>
                <a:sym typeface="Pattaya"/>
              </a:endParaRPr>
            </a:p>
          </p:txBody>
        </p:sp>
      </p:grpSp>
      <p:grpSp>
        <p:nvGrpSpPr>
          <p:cNvPr id="533" name="Google Shape;533;p20"/>
          <p:cNvGrpSpPr/>
          <p:nvPr/>
        </p:nvGrpSpPr>
        <p:grpSpPr>
          <a:xfrm rot="4311161">
            <a:off x="6141764" y="1202532"/>
            <a:ext cx="3580188" cy="3017513"/>
            <a:chOff x="8093789" y="395782"/>
            <a:chExt cx="3580188" cy="3017513"/>
          </a:xfrm>
        </p:grpSpPr>
        <p:pic>
          <p:nvPicPr>
            <p:cNvPr id="534" name="Google Shape;534;p20" descr="Rompecabezas 5 Piezas De Diseño Redondeado Ilustración del Vector -  Ilustración de juego, emparejamiento: 203605420"/>
            <p:cNvPicPr preferRelativeResize="0"/>
            <p:nvPr/>
          </p:nvPicPr>
          <p:blipFill rotWithShape="1">
            <a:blip r:embed="rId6">
              <a:alphaModFix/>
            </a:blip>
            <a:srcRect l="61105" t="37554" r="7777" b="18001"/>
            <a:stretch/>
          </p:blipFill>
          <p:spPr>
            <a:xfrm rot="-6551831">
              <a:off x="8816917" y="380539"/>
              <a:ext cx="2133932" cy="3048000"/>
            </a:xfrm>
            <a:prstGeom prst="rect">
              <a:avLst/>
            </a:prstGeom>
            <a:noFill/>
            <a:ln>
              <a:noFill/>
            </a:ln>
          </p:spPr>
        </p:pic>
        <p:sp>
          <p:nvSpPr>
            <p:cNvPr id="535" name="Google Shape;535;p20"/>
            <p:cNvSpPr txBox="1"/>
            <p:nvPr/>
          </p:nvSpPr>
          <p:spPr>
            <a:xfrm>
              <a:off x="8550218" y="1656176"/>
              <a:ext cx="2667330"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SG" sz="3600" b="1">
                  <a:solidFill>
                    <a:srgbClr val="002060"/>
                  </a:solidFill>
                  <a:latin typeface="Pattaya"/>
                  <a:ea typeface="Pattaya"/>
                  <a:cs typeface="Pattaya"/>
                  <a:sym typeface="Pattaya"/>
                </a:rPr>
                <a:t>Giã thóc</a:t>
              </a:r>
              <a:endParaRPr sz="5400" b="1">
                <a:solidFill>
                  <a:srgbClr val="002060"/>
                </a:solidFill>
                <a:latin typeface="Pattaya"/>
                <a:ea typeface="Pattaya"/>
                <a:cs typeface="Pattaya"/>
                <a:sym typeface="Pattaya"/>
              </a:endParaRPr>
            </a:p>
          </p:txBody>
        </p:sp>
      </p:grpSp>
      <p:grpSp>
        <p:nvGrpSpPr>
          <p:cNvPr id="536" name="Google Shape;536;p20"/>
          <p:cNvGrpSpPr/>
          <p:nvPr/>
        </p:nvGrpSpPr>
        <p:grpSpPr>
          <a:xfrm rot="-8607521">
            <a:off x="3155543" y="3149362"/>
            <a:ext cx="3820005" cy="3090122"/>
            <a:chOff x="2911725" y="3042542"/>
            <a:chExt cx="3820005" cy="3090122"/>
          </a:xfrm>
        </p:grpSpPr>
        <p:pic>
          <p:nvPicPr>
            <p:cNvPr id="537" name="Google Shape;537;p20" descr="Rompecabezas 5 Piezas De Diseño Redondeado Ilustración del Vector -  Ilustración de juego, emparejamiento: 203605420"/>
            <p:cNvPicPr preferRelativeResize="0"/>
            <p:nvPr/>
          </p:nvPicPr>
          <p:blipFill rotWithShape="1">
            <a:blip r:embed="rId7">
              <a:alphaModFix/>
            </a:blip>
            <a:srcRect l="10641" t="34667" r="58243" b="17111"/>
            <a:stretch/>
          </p:blipFill>
          <p:spPr>
            <a:xfrm rot="6534028">
              <a:off x="3754762" y="2934063"/>
              <a:ext cx="2133932" cy="3307080"/>
            </a:xfrm>
            <a:prstGeom prst="rect">
              <a:avLst/>
            </a:prstGeom>
            <a:noFill/>
            <a:ln>
              <a:noFill/>
            </a:ln>
          </p:spPr>
        </p:pic>
        <p:sp>
          <p:nvSpPr>
            <p:cNvPr id="538" name="Google Shape;538;p20"/>
            <p:cNvSpPr txBox="1"/>
            <p:nvPr/>
          </p:nvSpPr>
          <p:spPr>
            <a:xfrm rot="10661859">
              <a:off x="3619904" y="4118971"/>
              <a:ext cx="2667330"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SG" sz="3600" b="1">
                  <a:solidFill>
                    <a:srgbClr val="002060"/>
                  </a:solidFill>
                  <a:latin typeface="Pattaya"/>
                  <a:ea typeface="Pattaya"/>
                  <a:cs typeface="Pattaya"/>
                  <a:sym typeface="Pattaya"/>
                </a:rPr>
                <a:t>Giần sàng</a:t>
              </a:r>
              <a:endParaRPr sz="5400" b="1">
                <a:solidFill>
                  <a:srgbClr val="002060"/>
                </a:solidFill>
                <a:latin typeface="Pattaya"/>
                <a:ea typeface="Pattaya"/>
                <a:cs typeface="Pattaya"/>
                <a:sym typeface="Pattaya"/>
              </a:endParaRPr>
            </a:p>
          </p:txBody>
        </p:sp>
      </p:grpSp>
      <p:grpSp>
        <p:nvGrpSpPr>
          <p:cNvPr id="539" name="Google Shape;539;p20"/>
          <p:cNvGrpSpPr/>
          <p:nvPr/>
        </p:nvGrpSpPr>
        <p:grpSpPr>
          <a:xfrm rot="8596936">
            <a:off x="5627283" y="3900539"/>
            <a:ext cx="3215640" cy="1737362"/>
            <a:chOff x="6452492" y="3596640"/>
            <a:chExt cx="3215640" cy="1737362"/>
          </a:xfrm>
        </p:grpSpPr>
        <p:pic>
          <p:nvPicPr>
            <p:cNvPr id="540" name="Google Shape;540;p20" descr="Rompecabezas 5 Piezas De Diseño Redondeado Ilustración del Vector -  Ilustración de juego, emparejamiento: 203605420"/>
            <p:cNvPicPr preferRelativeResize="0"/>
            <p:nvPr/>
          </p:nvPicPr>
          <p:blipFill rotWithShape="1">
            <a:blip r:embed="rId8">
              <a:alphaModFix/>
            </a:blip>
            <a:srcRect l="27334" t="65333" r="25777" b="9334"/>
            <a:stretch/>
          </p:blipFill>
          <p:spPr>
            <a:xfrm rot="10800000">
              <a:off x="6452492" y="3596640"/>
              <a:ext cx="3215640" cy="1737362"/>
            </a:xfrm>
            <a:prstGeom prst="rect">
              <a:avLst/>
            </a:prstGeom>
            <a:noFill/>
            <a:ln>
              <a:noFill/>
            </a:ln>
          </p:spPr>
        </p:pic>
        <p:sp>
          <p:nvSpPr>
            <p:cNvPr id="541" name="Google Shape;541;p20"/>
            <p:cNvSpPr txBox="1"/>
            <p:nvPr/>
          </p:nvSpPr>
          <p:spPr>
            <a:xfrm rot="-10520071">
              <a:off x="6896990" y="4188321"/>
              <a:ext cx="2667330"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SG" sz="3600" b="1">
                  <a:solidFill>
                    <a:srgbClr val="002060"/>
                  </a:solidFill>
                  <a:latin typeface="Pattaya"/>
                  <a:ea typeface="Pattaya"/>
                  <a:cs typeface="Pattaya"/>
                  <a:sym typeface="Pattaya"/>
                </a:rPr>
                <a:t>Lấy nước</a:t>
              </a:r>
              <a:endParaRPr sz="5400" b="1">
                <a:solidFill>
                  <a:srgbClr val="002060"/>
                </a:solidFill>
                <a:latin typeface="Pattaya"/>
                <a:ea typeface="Pattaya"/>
                <a:cs typeface="Pattaya"/>
                <a:sym typeface="Pattaya"/>
              </a:endParaRPr>
            </a:p>
          </p:txBody>
        </p:sp>
      </p:grpSp>
      <p:pic>
        <p:nvPicPr>
          <p:cNvPr id="542" name="Google Shape;542;p20" descr="Độc đáo thổi cơm thi ở lễ hội làng Đăm"/>
          <p:cNvPicPr preferRelativeResize="0"/>
          <p:nvPr/>
        </p:nvPicPr>
        <p:blipFill rotWithShape="1">
          <a:blip r:embed="rId9">
            <a:alphaModFix/>
          </a:blip>
          <a:srcRect/>
          <a:stretch/>
        </p:blipFill>
        <p:spPr>
          <a:xfrm>
            <a:off x="4750944" y="2028312"/>
            <a:ext cx="2603530" cy="2495550"/>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
                                        </p:tgtEl>
                                        <p:attrNameLst>
                                          <p:attrName>style.visibility</p:attrName>
                                        </p:attrNameLst>
                                      </p:cBhvr>
                                      <p:to>
                                        <p:strVal val="visible"/>
                                      </p:to>
                                    </p:set>
                                    <p:animEffect transition="in" filter="fade">
                                      <p:cBhvr>
                                        <p:cTn id="7" dur="500"/>
                                        <p:tgtEl>
                                          <p:spTgt spid="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p21"/>
          <p:cNvPicPr preferRelativeResize="0"/>
          <p:nvPr/>
        </p:nvPicPr>
        <p:blipFill rotWithShape="1">
          <a:blip r:embed="rId3">
            <a:alphaModFix/>
          </a:blip>
          <a:srcRect l="38476" t="35642" r="37649" b="9159"/>
          <a:stretch/>
        </p:blipFill>
        <p:spPr>
          <a:xfrm>
            <a:off x="153497" y="3596640"/>
            <a:ext cx="2667330" cy="3467149"/>
          </a:xfrm>
          <a:prstGeom prst="rect">
            <a:avLst/>
          </a:prstGeom>
          <a:noFill/>
          <a:ln>
            <a:noFill/>
          </a:ln>
        </p:spPr>
      </p:pic>
      <p:sp>
        <p:nvSpPr>
          <p:cNvPr id="548" name="Google Shape;548;p21"/>
          <p:cNvSpPr/>
          <p:nvPr/>
        </p:nvSpPr>
        <p:spPr>
          <a:xfrm>
            <a:off x="777240" y="1570154"/>
            <a:ext cx="10646403" cy="22467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SG" sz="2800">
                <a:solidFill>
                  <a:srgbClr val="000000"/>
                </a:solidFill>
                <a:latin typeface="Calibri"/>
                <a:ea typeface="Calibri"/>
                <a:cs typeface="Calibri"/>
                <a:sym typeface="Calibri"/>
              </a:rPr>
              <a:t>Sau độ một giờ rưỡi, các nồi cơm được lần lượt trình trước cửa đình. Mỗi nồi cơm được đánh một số để giữ bí mật. Ban giám khảo chấm theo ba tiêu chuẩn: cơm trắng, dẻo và không có cháy. Cuộc thi nào cũng hồi hộp và việc giật giải đã trở thành niềm tự hào khó có gì sánh nổi đối với dân làng.</a:t>
            </a:r>
            <a:endParaRPr/>
          </a:p>
        </p:txBody>
      </p:sp>
      <p:sp>
        <p:nvSpPr>
          <p:cNvPr id="549" name="Google Shape;549;p21"/>
          <p:cNvSpPr txBox="1"/>
          <p:nvPr/>
        </p:nvSpPr>
        <p:spPr>
          <a:xfrm>
            <a:off x="1328405" y="706102"/>
            <a:ext cx="10095238" cy="49244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SG" sz="3200">
                <a:solidFill>
                  <a:srgbClr val="00B050"/>
                </a:solidFill>
                <a:latin typeface="Pattaya"/>
                <a:ea typeface="Pattaya"/>
                <a:cs typeface="Pattaya"/>
                <a:sym typeface="Pattaya"/>
              </a:rPr>
              <a:t>Cụm từ nào nói được niềm tự hào của người đạt giải?</a:t>
            </a:r>
            <a:endParaRPr sz="8000" b="1">
              <a:solidFill>
                <a:srgbClr val="00B050"/>
              </a:solidFill>
              <a:latin typeface="Pattaya"/>
              <a:ea typeface="Pattaya"/>
              <a:cs typeface="Pattaya"/>
              <a:sym typeface="Pattaya"/>
            </a:endParaRPr>
          </a:p>
        </p:txBody>
      </p:sp>
      <p:pic>
        <p:nvPicPr>
          <p:cNvPr id="550" name="Google Shape;550;p21" descr="8 Yes or no ý tưởng | dễ thương, hình gif, mèo kitty"/>
          <p:cNvPicPr preferRelativeResize="0"/>
          <p:nvPr/>
        </p:nvPicPr>
        <p:blipFill rotWithShape="1">
          <a:blip r:embed="rId4">
            <a:alphaModFix/>
          </a:blip>
          <a:srcRect/>
          <a:stretch/>
        </p:blipFill>
        <p:spPr>
          <a:xfrm>
            <a:off x="280373" y="358053"/>
            <a:ext cx="1465870" cy="1188543"/>
          </a:xfrm>
          <a:prstGeom prst="rect">
            <a:avLst/>
          </a:prstGeom>
          <a:noFill/>
          <a:ln>
            <a:noFill/>
          </a:ln>
        </p:spPr>
      </p:pic>
      <p:sp>
        <p:nvSpPr>
          <p:cNvPr id="551" name="Google Shape;551;p21"/>
          <p:cNvSpPr/>
          <p:nvPr/>
        </p:nvSpPr>
        <p:spPr>
          <a:xfrm>
            <a:off x="1466351" y="3289012"/>
            <a:ext cx="320312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2800">
                <a:solidFill>
                  <a:srgbClr val="FF0000"/>
                </a:solidFill>
                <a:latin typeface="Calibri"/>
                <a:ea typeface="Calibri"/>
                <a:cs typeface="Calibri"/>
                <a:sym typeface="Calibri"/>
              </a:rPr>
              <a:t>khó có gì sánh nổi </a:t>
            </a:r>
            <a:endParaRPr sz="2800">
              <a:solidFill>
                <a:srgbClr val="FF0000"/>
              </a:solidFill>
              <a:latin typeface="Calibri"/>
              <a:ea typeface="Calibri"/>
              <a:cs typeface="Calibri"/>
              <a:sym typeface="Calibri"/>
            </a:endParaRPr>
          </a:p>
        </p:txBody>
      </p:sp>
      <p:sp>
        <p:nvSpPr>
          <p:cNvPr id="552" name="Google Shape;552;p21"/>
          <p:cNvSpPr txBox="1"/>
          <p:nvPr/>
        </p:nvSpPr>
        <p:spPr>
          <a:xfrm>
            <a:off x="1968485" y="664743"/>
            <a:ext cx="8815078" cy="98488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SG" sz="3200">
                <a:solidFill>
                  <a:srgbClr val="00B050"/>
                </a:solidFill>
                <a:latin typeface="Pattaya"/>
                <a:ea typeface="Pattaya"/>
                <a:cs typeface="Pattaya"/>
                <a:sym typeface="Pattaya"/>
              </a:rPr>
              <a:t>Tại sao nói việc giật giải trong cuộc thi là “niềm tự hào khó có gì sánh nổi đối với dân làng”?</a:t>
            </a:r>
            <a:endParaRPr sz="8000" b="1">
              <a:solidFill>
                <a:srgbClr val="00B050"/>
              </a:solidFill>
              <a:latin typeface="Pattaya"/>
              <a:ea typeface="Pattaya"/>
              <a:cs typeface="Pattaya"/>
              <a:sym typeface="Pattaya"/>
            </a:endParaRPr>
          </a:p>
        </p:txBody>
      </p:sp>
      <p:sp>
        <p:nvSpPr>
          <p:cNvPr id="553" name="Google Shape;553;p21"/>
          <p:cNvSpPr/>
          <p:nvPr/>
        </p:nvSpPr>
        <p:spPr>
          <a:xfrm>
            <a:off x="3067911" y="3840481"/>
            <a:ext cx="361990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2800" b="1">
                <a:solidFill>
                  <a:srgbClr val="002060"/>
                </a:solidFill>
                <a:latin typeface="Calibri"/>
                <a:ea typeface="Calibri"/>
                <a:cs typeface="Calibri"/>
                <a:sym typeface="Calibri"/>
              </a:rPr>
              <a:t>Cuộc thi đã thể hiện</a:t>
            </a:r>
            <a:endParaRPr sz="2800" b="1">
              <a:solidFill>
                <a:srgbClr val="002060"/>
              </a:solidFill>
              <a:latin typeface="Calibri"/>
              <a:ea typeface="Calibri"/>
              <a:cs typeface="Calibri"/>
              <a:sym typeface="Calibri"/>
            </a:endParaRPr>
          </a:p>
        </p:txBody>
      </p:sp>
      <p:sp>
        <p:nvSpPr>
          <p:cNvPr id="554" name="Google Shape;554;p21"/>
          <p:cNvSpPr/>
          <p:nvPr/>
        </p:nvSpPr>
        <p:spPr>
          <a:xfrm>
            <a:off x="3235551" y="4521919"/>
            <a:ext cx="1249680" cy="1671338"/>
          </a:xfrm>
          <a:prstGeom prst="roundRect">
            <a:avLst>
              <a:gd name="adj" fmla="val 16667"/>
            </a:avLst>
          </a:prstGeom>
          <a:solidFill>
            <a:schemeClr val="lt1"/>
          </a:solidFill>
          <a:ln w="76200" cap="flat" cmpd="sng">
            <a:solidFill>
              <a:srgbClr val="42719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SG" sz="4000" b="1">
                <a:solidFill>
                  <a:srgbClr val="002060"/>
                </a:solidFill>
                <a:latin typeface="Pattaya"/>
                <a:ea typeface="Pattaya"/>
                <a:cs typeface="Pattaya"/>
                <a:sym typeface="Pattaya"/>
              </a:rPr>
              <a:t>tài giỏi</a:t>
            </a:r>
            <a:endParaRPr sz="4000" b="1">
              <a:solidFill>
                <a:srgbClr val="002060"/>
              </a:solidFill>
              <a:latin typeface="Pattaya"/>
              <a:ea typeface="Pattaya"/>
              <a:cs typeface="Pattaya"/>
              <a:sym typeface="Pattaya"/>
            </a:endParaRPr>
          </a:p>
        </p:txBody>
      </p:sp>
      <p:sp>
        <p:nvSpPr>
          <p:cNvPr id="555" name="Google Shape;555;p21"/>
          <p:cNvSpPr/>
          <p:nvPr/>
        </p:nvSpPr>
        <p:spPr>
          <a:xfrm>
            <a:off x="4846320" y="4521919"/>
            <a:ext cx="1417320" cy="1671338"/>
          </a:xfrm>
          <a:prstGeom prst="roundRect">
            <a:avLst>
              <a:gd name="adj" fmla="val 16667"/>
            </a:avLst>
          </a:prstGeom>
          <a:solidFill>
            <a:schemeClr val="lt1"/>
          </a:solidFill>
          <a:ln w="76200" cap="flat" cmpd="sng">
            <a:solidFill>
              <a:schemeClr val="accent2"/>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SG" sz="4000" b="1">
                <a:solidFill>
                  <a:schemeClr val="accent2"/>
                </a:solidFill>
                <a:latin typeface="Pattaya"/>
                <a:ea typeface="Pattaya"/>
                <a:cs typeface="Pattaya"/>
                <a:sym typeface="Pattaya"/>
              </a:rPr>
              <a:t>khéo léo</a:t>
            </a:r>
            <a:endParaRPr sz="4000" b="1">
              <a:solidFill>
                <a:schemeClr val="accent2"/>
              </a:solidFill>
              <a:latin typeface="Pattaya"/>
              <a:ea typeface="Pattaya"/>
              <a:cs typeface="Pattaya"/>
              <a:sym typeface="Pattaya"/>
            </a:endParaRPr>
          </a:p>
        </p:txBody>
      </p:sp>
      <p:sp>
        <p:nvSpPr>
          <p:cNvPr id="556" name="Google Shape;556;p21"/>
          <p:cNvSpPr/>
          <p:nvPr/>
        </p:nvSpPr>
        <p:spPr>
          <a:xfrm>
            <a:off x="6624729" y="4521919"/>
            <a:ext cx="4798914" cy="1671338"/>
          </a:xfrm>
          <a:prstGeom prst="roundRect">
            <a:avLst>
              <a:gd name="adj" fmla="val 16667"/>
            </a:avLst>
          </a:prstGeom>
          <a:solidFill>
            <a:schemeClr val="lt1"/>
          </a:solidFill>
          <a:ln w="76200" cap="flat" cmpd="sng">
            <a:solidFill>
              <a:srgbClr val="92D05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SG" sz="4000" b="1">
                <a:solidFill>
                  <a:srgbClr val="92D050"/>
                </a:solidFill>
                <a:latin typeface="Pattaya"/>
                <a:ea typeface="Pattaya"/>
                <a:cs typeface="Pattaya"/>
                <a:sym typeface="Pattaya"/>
              </a:rPr>
              <a:t>phối hợp với nhau rất nhịp nhàng, ăn ý</a:t>
            </a:r>
            <a:endParaRPr sz="4000" b="1">
              <a:solidFill>
                <a:srgbClr val="92D050"/>
              </a:solidFill>
              <a:latin typeface="Pattaya"/>
              <a:ea typeface="Pattaya"/>
              <a:cs typeface="Pattaya"/>
              <a:sym typeface="Pattay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9"/>
                                        </p:tgtEl>
                                        <p:attrNameLst>
                                          <p:attrName>style.visibility</p:attrName>
                                        </p:attrNameLst>
                                      </p:cBhvr>
                                      <p:to>
                                        <p:strVal val="visible"/>
                                      </p:to>
                                    </p:set>
                                    <p:anim calcmode="lin" valueType="num">
                                      <p:cBhvr additive="base">
                                        <p:cTn id="7" dur="1300"/>
                                        <p:tgtEl>
                                          <p:spTgt spid="54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1"/>
                                        </p:tgtEl>
                                        <p:attrNameLst>
                                          <p:attrName>style.visibility</p:attrName>
                                        </p:attrNameLst>
                                      </p:cBhvr>
                                      <p:to>
                                        <p:strVal val="visible"/>
                                      </p:to>
                                    </p:set>
                                    <p:animEffect transition="in" filter="fade">
                                      <p:cBhvr>
                                        <p:cTn id="12" dur="500"/>
                                        <p:tgtEl>
                                          <p:spTgt spid="55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52"/>
                                        </p:tgtEl>
                                        <p:attrNameLst>
                                          <p:attrName>style.visibility</p:attrName>
                                        </p:attrNameLst>
                                      </p:cBhvr>
                                      <p:to>
                                        <p:strVal val="visible"/>
                                      </p:to>
                                    </p:set>
                                    <p:anim calcmode="lin" valueType="num">
                                      <p:cBhvr additive="base">
                                        <p:cTn id="17" dur="1300"/>
                                        <p:tgtEl>
                                          <p:spTgt spid="552"/>
                                        </p:tgtEl>
                                        <p:attrNameLst>
                                          <p:attrName>ppt_x</p:attrName>
                                        </p:attrNameLst>
                                      </p:cBhvr>
                                      <p:tavLst>
                                        <p:tav tm="0">
                                          <p:val>
                                            <p:strVal val="#ppt_x-1"/>
                                          </p:val>
                                        </p:tav>
                                        <p:tav tm="100000">
                                          <p:val>
                                            <p:strVal val="#ppt_x"/>
                                          </p:val>
                                        </p:tav>
                                      </p:tavLst>
                                    </p:anim>
                                  </p:childTnLst>
                                </p:cTn>
                              </p:par>
                              <p:par>
                                <p:cTn id="18" presetID="1" presetClass="exit" presetSubtype="0" fill="hold" nodeType="withEffect">
                                  <p:stCondLst>
                                    <p:cond delay="0"/>
                                  </p:stCondLst>
                                  <p:childTnLst>
                                    <p:set>
                                      <p:cBhvr>
                                        <p:cTn id="19" dur="1" fill="hold">
                                          <p:stCondLst>
                                            <p:cond delay="1"/>
                                          </p:stCondLst>
                                        </p:cTn>
                                        <p:tgtEl>
                                          <p:spTgt spid="54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53"/>
                                        </p:tgtEl>
                                        <p:attrNameLst>
                                          <p:attrName>style.visibility</p:attrName>
                                        </p:attrNameLst>
                                      </p:cBhvr>
                                      <p:to>
                                        <p:strVal val="visible"/>
                                      </p:to>
                                    </p:set>
                                    <p:animEffect transition="in" filter="fade">
                                      <p:cBhvr>
                                        <p:cTn id="24" dur="500"/>
                                        <p:tgtEl>
                                          <p:spTgt spid="55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54"/>
                                        </p:tgtEl>
                                        <p:attrNameLst>
                                          <p:attrName>style.visibility</p:attrName>
                                        </p:attrNameLst>
                                      </p:cBhvr>
                                      <p:to>
                                        <p:strVal val="visible"/>
                                      </p:to>
                                    </p:set>
                                    <p:animEffect transition="in" filter="fade">
                                      <p:cBhvr>
                                        <p:cTn id="29" dur="1000"/>
                                        <p:tgtEl>
                                          <p:spTgt spid="55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55"/>
                                        </p:tgtEl>
                                        <p:attrNameLst>
                                          <p:attrName>style.visibility</p:attrName>
                                        </p:attrNameLst>
                                      </p:cBhvr>
                                      <p:to>
                                        <p:strVal val="visible"/>
                                      </p:to>
                                    </p:set>
                                    <p:animEffect transition="in" filter="fade">
                                      <p:cBhvr>
                                        <p:cTn id="34" dur="1000"/>
                                        <p:tgtEl>
                                          <p:spTgt spid="55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56"/>
                                        </p:tgtEl>
                                        <p:attrNameLst>
                                          <p:attrName>style.visibility</p:attrName>
                                        </p:attrNameLst>
                                      </p:cBhvr>
                                      <p:to>
                                        <p:strVal val="visible"/>
                                      </p:to>
                                    </p:set>
                                    <p:animEffect transition="in" filter="fade">
                                      <p:cBhvr>
                                        <p:cTn id="39" dur="1000"/>
                                        <p:tgtEl>
                                          <p:spTgt spid="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0"/>
        <p:cNvGrpSpPr/>
        <p:nvPr/>
      </p:nvGrpSpPr>
      <p:grpSpPr>
        <a:xfrm>
          <a:off x="0" y="0"/>
          <a:ext cx="0" cy="0"/>
          <a:chOff x="0" y="0"/>
          <a:chExt cx="0" cy="0"/>
        </a:xfrm>
      </p:grpSpPr>
      <p:sp>
        <p:nvSpPr>
          <p:cNvPr id="561" name="Google Shape;561;p22"/>
          <p:cNvSpPr/>
          <p:nvPr/>
        </p:nvSpPr>
        <p:spPr>
          <a:xfrm>
            <a:off x="365760" y="335280"/>
            <a:ext cx="11638967" cy="3276600"/>
          </a:xfrm>
          <a:custGeom>
            <a:avLst/>
            <a:gdLst/>
            <a:ahLst/>
            <a:cxnLst/>
            <a:rect l="l" t="t" r="r" b="b"/>
            <a:pathLst>
              <a:path w="6777409" h="4191000" fill="none" extrusionOk="0">
                <a:moveTo>
                  <a:pt x="0" y="1562111"/>
                </a:moveTo>
                <a:cubicBezTo>
                  <a:pt x="69763" y="751070"/>
                  <a:pt x="677051" y="-6527"/>
                  <a:pt x="1562111" y="0"/>
                </a:cubicBezTo>
                <a:cubicBezTo>
                  <a:pt x="3156879" y="109595"/>
                  <a:pt x="3942464" y="16756"/>
                  <a:pt x="5215298" y="0"/>
                </a:cubicBezTo>
                <a:cubicBezTo>
                  <a:pt x="6014104" y="-52877"/>
                  <a:pt x="6811538" y="826282"/>
                  <a:pt x="6777409" y="1562111"/>
                </a:cubicBezTo>
                <a:cubicBezTo>
                  <a:pt x="6761677" y="1944839"/>
                  <a:pt x="6723383" y="2424151"/>
                  <a:pt x="6777409" y="2628889"/>
                </a:cubicBezTo>
                <a:cubicBezTo>
                  <a:pt x="6689231" y="3521816"/>
                  <a:pt x="6202458" y="4178515"/>
                  <a:pt x="5215298" y="4191000"/>
                </a:cubicBezTo>
                <a:cubicBezTo>
                  <a:pt x="4259165" y="4054799"/>
                  <a:pt x="3279670" y="4116224"/>
                  <a:pt x="1562111" y="4191000"/>
                </a:cubicBezTo>
                <a:cubicBezTo>
                  <a:pt x="665080" y="4143835"/>
                  <a:pt x="-59369" y="3466445"/>
                  <a:pt x="0" y="2628889"/>
                </a:cubicBezTo>
                <a:cubicBezTo>
                  <a:pt x="-12003" y="2276727"/>
                  <a:pt x="62652" y="2076293"/>
                  <a:pt x="0" y="1562111"/>
                </a:cubicBezTo>
                <a:close/>
              </a:path>
              <a:path w="6777409" h="4191000" extrusionOk="0">
                <a:moveTo>
                  <a:pt x="0" y="1562111"/>
                </a:moveTo>
                <a:cubicBezTo>
                  <a:pt x="-31170" y="629419"/>
                  <a:pt x="800761" y="-135323"/>
                  <a:pt x="1562111" y="0"/>
                </a:cubicBezTo>
                <a:cubicBezTo>
                  <a:pt x="2357272" y="47539"/>
                  <a:pt x="3449505" y="42437"/>
                  <a:pt x="5215298" y="0"/>
                </a:cubicBezTo>
                <a:cubicBezTo>
                  <a:pt x="6165420" y="-46305"/>
                  <a:pt x="6795831" y="669806"/>
                  <a:pt x="6777409" y="1562111"/>
                </a:cubicBezTo>
                <a:cubicBezTo>
                  <a:pt x="6819027" y="1964303"/>
                  <a:pt x="6698794" y="2266601"/>
                  <a:pt x="6777409" y="2628889"/>
                </a:cubicBezTo>
                <a:cubicBezTo>
                  <a:pt x="6818636" y="3614498"/>
                  <a:pt x="5973387" y="4080273"/>
                  <a:pt x="5215298" y="4191000"/>
                </a:cubicBezTo>
                <a:cubicBezTo>
                  <a:pt x="4763932" y="4164646"/>
                  <a:pt x="2717720" y="4072144"/>
                  <a:pt x="1562111" y="4191000"/>
                </a:cubicBezTo>
                <a:cubicBezTo>
                  <a:pt x="614016" y="4106638"/>
                  <a:pt x="34415" y="3533340"/>
                  <a:pt x="0" y="2628889"/>
                </a:cubicBezTo>
                <a:cubicBezTo>
                  <a:pt x="92934" y="2163502"/>
                  <a:pt x="23307" y="1972771"/>
                  <a:pt x="0" y="1562111"/>
                </a:cubicBezTo>
                <a:close/>
              </a:path>
            </a:pathLst>
          </a:custGeom>
          <a:solidFill>
            <a:schemeClr val="lt1"/>
          </a:solidFill>
          <a:ln w="28575"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2" name="Google Shape;562;p22"/>
          <p:cNvSpPr/>
          <p:nvPr/>
        </p:nvSpPr>
        <p:spPr>
          <a:xfrm>
            <a:off x="3886199" y="283469"/>
            <a:ext cx="4014493"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SG" sz="6000" b="1" cap="none" dirty="0" err="1">
                <a:solidFill>
                  <a:srgbClr val="FF0066"/>
                </a:solidFill>
                <a:latin typeface="Arial"/>
                <a:ea typeface="Arial"/>
                <a:cs typeface="Arial"/>
                <a:sym typeface="Arial"/>
              </a:rPr>
              <a:t>Nội</a:t>
            </a:r>
            <a:r>
              <a:rPr lang="en-SG" sz="6000" b="1" cap="none" dirty="0">
                <a:solidFill>
                  <a:srgbClr val="FF0066"/>
                </a:solidFill>
                <a:latin typeface="Arial"/>
                <a:ea typeface="Arial"/>
                <a:cs typeface="Arial"/>
                <a:sym typeface="Arial"/>
              </a:rPr>
              <a:t> dung</a:t>
            </a:r>
            <a:endParaRPr sz="6000" b="1" cap="none" dirty="0">
              <a:solidFill>
                <a:srgbClr val="FF0066"/>
              </a:solidFill>
              <a:latin typeface="Arial"/>
              <a:ea typeface="Arial"/>
              <a:cs typeface="Arial"/>
              <a:sym typeface="Arial"/>
            </a:endParaRPr>
          </a:p>
        </p:txBody>
      </p:sp>
      <p:pic>
        <p:nvPicPr>
          <p:cNvPr id="563" name="Google Shape;563;p22"/>
          <p:cNvPicPr preferRelativeResize="0"/>
          <p:nvPr/>
        </p:nvPicPr>
        <p:blipFill rotWithShape="1">
          <a:blip r:embed="rId3">
            <a:alphaModFix/>
          </a:blip>
          <a:srcRect l="13913" t="22982" r="42477" b="26752"/>
          <a:stretch/>
        </p:blipFill>
        <p:spPr>
          <a:xfrm>
            <a:off x="863600" y="4358640"/>
            <a:ext cx="3022599" cy="2524987"/>
          </a:xfrm>
          <a:prstGeom prst="rect">
            <a:avLst/>
          </a:prstGeom>
          <a:noFill/>
          <a:ln>
            <a:noFill/>
          </a:ln>
        </p:spPr>
      </p:pic>
      <p:sp>
        <p:nvSpPr>
          <p:cNvPr id="564" name="Google Shape;564;p22"/>
          <p:cNvSpPr txBox="1"/>
          <p:nvPr/>
        </p:nvSpPr>
        <p:spPr>
          <a:xfrm>
            <a:off x="1016000" y="1219200"/>
            <a:ext cx="10708983" cy="1661993"/>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SG" sz="3600" b="1" dirty="0">
                <a:solidFill>
                  <a:srgbClr val="002060"/>
                </a:solidFill>
                <a:latin typeface="Pattaya"/>
                <a:ea typeface="Pattaya"/>
                <a:cs typeface="Pattaya"/>
                <a:sym typeface="Pattaya"/>
              </a:rPr>
              <a:t>Qua </a:t>
            </a:r>
            <a:r>
              <a:rPr lang="en-SG" sz="3600" b="1" dirty="0" err="1">
                <a:solidFill>
                  <a:srgbClr val="002060"/>
                </a:solidFill>
                <a:latin typeface="Pattaya"/>
                <a:ea typeface="Pattaya"/>
                <a:cs typeface="Pattaya"/>
                <a:sym typeface="Pattaya"/>
              </a:rPr>
              <a:t>việc</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miêu</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tả</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lễ</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hội</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thổi</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cơm</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thi</a:t>
            </a:r>
            <a:r>
              <a:rPr lang="en-SG" sz="3600" b="1" dirty="0">
                <a:solidFill>
                  <a:srgbClr val="002060"/>
                </a:solidFill>
                <a:latin typeface="Pattaya"/>
                <a:ea typeface="Pattaya"/>
                <a:cs typeface="Pattaya"/>
                <a:sym typeface="Pattaya"/>
              </a:rPr>
              <a:t> ở </a:t>
            </a:r>
            <a:r>
              <a:rPr lang="en-SG" sz="3600" b="1" dirty="0" err="1">
                <a:solidFill>
                  <a:srgbClr val="002060"/>
                </a:solidFill>
                <a:latin typeface="Pattaya"/>
                <a:ea typeface="Pattaya"/>
                <a:cs typeface="Pattaya"/>
                <a:sym typeface="Pattaya"/>
              </a:rPr>
              <a:t>Đồng</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Vân</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tác</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giả</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thể</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hiện</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tình</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cảm</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yêu</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mến</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và</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niềm</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tự</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hào</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đối</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với</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nét</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đẹp</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cổ</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truyền</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trong</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sinh</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hoạt</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văn</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hóa</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của</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dân</a:t>
            </a:r>
            <a:r>
              <a:rPr lang="en-SG" sz="3600" b="1" dirty="0">
                <a:solidFill>
                  <a:srgbClr val="002060"/>
                </a:solidFill>
                <a:latin typeface="Pattaya"/>
                <a:ea typeface="Pattaya"/>
                <a:cs typeface="Pattaya"/>
                <a:sym typeface="Pattaya"/>
              </a:rPr>
              <a:t> </a:t>
            </a:r>
            <a:r>
              <a:rPr lang="en-SG" sz="3600" b="1" dirty="0" err="1">
                <a:solidFill>
                  <a:srgbClr val="002060"/>
                </a:solidFill>
                <a:latin typeface="Pattaya"/>
                <a:ea typeface="Pattaya"/>
                <a:cs typeface="Pattaya"/>
                <a:sym typeface="Pattaya"/>
              </a:rPr>
              <a:t>tộc</a:t>
            </a:r>
            <a:r>
              <a:rPr lang="en-SG" sz="3600" b="1" dirty="0">
                <a:solidFill>
                  <a:srgbClr val="002060"/>
                </a:solidFill>
                <a:latin typeface="Pattaya"/>
                <a:ea typeface="Pattaya"/>
                <a:cs typeface="Pattaya"/>
                <a:sym typeface="Pattaya"/>
              </a:rPr>
              <a:t>.</a:t>
            </a:r>
            <a:endParaRPr sz="3600" b="1" dirty="0">
              <a:solidFill>
                <a:srgbClr val="002060"/>
              </a:solidFill>
              <a:latin typeface="Pattaya"/>
              <a:ea typeface="Pattaya"/>
              <a:cs typeface="Pattaya"/>
              <a:sym typeface="Pattaya"/>
            </a:endParaRPr>
          </a:p>
        </p:txBody>
      </p:sp>
      <p:pic>
        <p:nvPicPr>
          <p:cNvPr id="565" name="Google Shape;565;p22"/>
          <p:cNvPicPr preferRelativeResize="0"/>
          <p:nvPr/>
        </p:nvPicPr>
        <p:blipFill rotWithShape="1">
          <a:blip r:embed="rId4">
            <a:alphaModFix/>
          </a:blip>
          <a:srcRect/>
          <a:stretch/>
        </p:blipFill>
        <p:spPr>
          <a:xfrm rot="210357">
            <a:off x="7567014" y="3207161"/>
            <a:ext cx="4212270" cy="2927528"/>
          </a:xfrm>
          <a:prstGeom prst="snip2DiagRect">
            <a:avLst>
              <a:gd name="adj1" fmla="val 0"/>
              <a:gd name="adj2" fmla="val 16667"/>
            </a:avLst>
          </a:prstGeom>
          <a:solidFill>
            <a:srgbClr val="ECECEC"/>
          </a:solidFill>
          <a:ln w="88900" cap="sq" cmpd="sng">
            <a:solidFill>
              <a:srgbClr val="FFFFFF"/>
            </a:solidFill>
            <a:prstDash val="solid"/>
            <a:miter lim="800000"/>
            <a:headEnd type="none" w="sm" len="sm"/>
            <a:tailEnd type="none" w="sm" len="sm"/>
          </a:ln>
          <a:effectLst>
            <a:outerShdw blurRad="88900" algn="tl" rotWithShape="0">
              <a:srgbClr val="000000">
                <a:alpha val="44705"/>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62"/>
                                        </p:tgtEl>
                                        <p:attrNameLst>
                                          <p:attrName>style.visibility</p:attrName>
                                        </p:attrNameLst>
                                      </p:cBhvr>
                                      <p:to>
                                        <p:strVal val="visible"/>
                                      </p:to>
                                    </p:set>
                                    <p:anim calcmode="lin" valueType="num">
                                      <p:cBhvr additive="base">
                                        <p:cTn id="7" dur="500"/>
                                        <p:tgtEl>
                                          <p:spTgt spid="562"/>
                                        </p:tgtEl>
                                        <p:attrNameLst>
                                          <p:attrName>ppt_w</p:attrName>
                                        </p:attrNameLst>
                                      </p:cBhvr>
                                      <p:tavLst>
                                        <p:tav tm="0">
                                          <p:val>
                                            <p:strVal val="0"/>
                                          </p:val>
                                        </p:tav>
                                        <p:tav tm="100000">
                                          <p:val>
                                            <p:strVal val="#ppt_w"/>
                                          </p:val>
                                        </p:tav>
                                      </p:tavLst>
                                    </p:anim>
                                    <p:anim calcmode="lin" valueType="num">
                                      <p:cBhvr additive="base">
                                        <p:cTn id="8" dur="500"/>
                                        <p:tgtEl>
                                          <p:spTgt spid="562"/>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64"/>
                                        </p:tgtEl>
                                        <p:attrNameLst>
                                          <p:attrName>style.visibility</p:attrName>
                                        </p:attrNameLst>
                                      </p:cBhvr>
                                      <p:to>
                                        <p:strVal val="visible"/>
                                      </p:to>
                                    </p:set>
                                    <p:anim calcmode="lin" valueType="num">
                                      <p:cBhvr additive="base">
                                        <p:cTn id="13" dur="1300"/>
                                        <p:tgtEl>
                                          <p:spTgt spid="56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65"/>
                                        </p:tgtEl>
                                        <p:attrNameLst>
                                          <p:attrName>style.visibility</p:attrName>
                                        </p:attrNameLst>
                                      </p:cBhvr>
                                      <p:to>
                                        <p:strVal val="visible"/>
                                      </p:to>
                                    </p:set>
                                    <p:animEffect transition="in" filter="fade">
                                      <p:cBhvr>
                                        <p:cTn id="18" dur="1000"/>
                                        <p:tgtEl>
                                          <p:spTgt spid="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570" name="Google Shape;570;p23"/>
          <p:cNvPicPr preferRelativeResize="0"/>
          <p:nvPr/>
        </p:nvPicPr>
        <p:blipFill rotWithShape="1">
          <a:blip r:embed="rId3">
            <a:alphaModFix/>
          </a:blip>
          <a:srcRect l="34591" t="30522" r="14889" b="26752"/>
          <a:stretch/>
        </p:blipFill>
        <p:spPr>
          <a:xfrm>
            <a:off x="311406" y="1097280"/>
            <a:ext cx="11441739" cy="5440680"/>
          </a:xfrm>
          <a:prstGeom prst="rect">
            <a:avLst/>
          </a:prstGeom>
          <a:noFill/>
          <a:ln>
            <a:noFill/>
          </a:ln>
        </p:spPr>
      </p:pic>
      <p:sp>
        <p:nvSpPr>
          <p:cNvPr id="571" name="Google Shape;571;p23"/>
          <p:cNvSpPr txBox="1"/>
          <p:nvPr/>
        </p:nvSpPr>
        <p:spPr>
          <a:xfrm>
            <a:off x="1838819" y="588407"/>
            <a:ext cx="8386911" cy="123110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SG" sz="8000">
                <a:solidFill>
                  <a:srgbClr val="002060"/>
                </a:solidFill>
                <a:latin typeface="Arial"/>
                <a:ea typeface="Arial"/>
                <a:cs typeface="Arial"/>
                <a:sym typeface="Arial"/>
              </a:rPr>
              <a:t>Luyện đọc diễn cảm</a:t>
            </a:r>
            <a:endParaRPr sz="8000">
              <a:solidFill>
                <a:srgbClr val="002060"/>
              </a:solidFill>
              <a:latin typeface="Arial"/>
              <a:ea typeface="Arial"/>
              <a:cs typeface="Arial"/>
              <a:sym typeface="Arial"/>
            </a:endParaRPr>
          </a:p>
        </p:txBody>
      </p:sp>
    </p:spTree>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5"/>
        <p:cNvGrpSpPr/>
        <p:nvPr/>
      </p:nvGrpSpPr>
      <p:grpSpPr>
        <a:xfrm>
          <a:off x="0" y="0"/>
          <a:ext cx="0" cy="0"/>
          <a:chOff x="0" y="0"/>
          <a:chExt cx="0" cy="0"/>
        </a:xfrm>
      </p:grpSpPr>
      <p:pic>
        <p:nvPicPr>
          <p:cNvPr id="576" name="Google Shape;576;p24" descr="Cartoon Sky Images – Browse 531,221 Stock Photos, Vectors, and Video |  Adobe Stock"/>
          <p:cNvPicPr preferRelativeResize="0"/>
          <p:nvPr/>
        </p:nvPicPr>
        <p:blipFill rotWithShape="1">
          <a:blip r:embed="rId3">
            <a:alphaModFix/>
          </a:blip>
          <a:srcRect/>
          <a:stretch/>
        </p:blipFill>
        <p:spPr>
          <a:xfrm>
            <a:off x="0" y="0"/>
            <a:ext cx="12175744" cy="6858000"/>
          </a:xfrm>
          <a:prstGeom prst="rect">
            <a:avLst/>
          </a:prstGeom>
          <a:noFill/>
          <a:ln>
            <a:noFill/>
          </a:ln>
        </p:spPr>
      </p:pic>
      <p:pic>
        <p:nvPicPr>
          <p:cNvPr id="577" name="Google Shape;577;p24" descr="Phim Hoạt Hình Tải - cỏ xanh png tải về - Miễn phí trong suốt Máy Tính Nền  png Tải về."/>
          <p:cNvPicPr preferRelativeResize="0"/>
          <p:nvPr/>
        </p:nvPicPr>
        <p:blipFill rotWithShape="1">
          <a:blip r:embed="rId4">
            <a:alphaModFix/>
          </a:blip>
          <a:srcRect/>
          <a:stretch/>
        </p:blipFill>
        <p:spPr>
          <a:xfrm flipH="1">
            <a:off x="5882640" y="3710433"/>
            <a:ext cx="7014210" cy="3273298"/>
          </a:xfrm>
          <a:prstGeom prst="rect">
            <a:avLst/>
          </a:prstGeom>
          <a:noFill/>
          <a:ln>
            <a:noFill/>
          </a:ln>
        </p:spPr>
      </p:pic>
      <p:pic>
        <p:nvPicPr>
          <p:cNvPr id="578" name="Google Shape;578;p24"/>
          <p:cNvPicPr preferRelativeResize="0"/>
          <p:nvPr/>
        </p:nvPicPr>
        <p:blipFill rotWithShape="1">
          <a:blip r:embed="rId5">
            <a:alphaModFix/>
          </a:blip>
          <a:srcRect l="13913" t="34834" r="41967" b="22980"/>
          <a:stretch/>
        </p:blipFill>
        <p:spPr>
          <a:xfrm>
            <a:off x="0" y="1613570"/>
            <a:ext cx="7772400" cy="5244430"/>
          </a:xfrm>
          <a:prstGeom prst="rect">
            <a:avLst/>
          </a:prstGeom>
          <a:noFill/>
          <a:ln>
            <a:noFill/>
          </a:ln>
        </p:spPr>
      </p:pic>
      <p:sp>
        <p:nvSpPr>
          <p:cNvPr id="579" name="Google Shape;579;p24"/>
          <p:cNvSpPr/>
          <p:nvPr/>
        </p:nvSpPr>
        <p:spPr>
          <a:xfrm>
            <a:off x="5508318" y="619158"/>
            <a:ext cx="6378882" cy="2352641"/>
          </a:xfrm>
          <a:custGeom>
            <a:avLst/>
            <a:gdLst/>
            <a:ahLst/>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chemeClr val="lt1"/>
          </a:solidFill>
          <a:ln w="28575"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SG" sz="2800">
                <a:solidFill>
                  <a:srgbClr val="000000"/>
                </a:solidFill>
                <a:latin typeface="Questrial"/>
                <a:ea typeface="Questrial"/>
                <a:cs typeface="Questrial"/>
                <a:sym typeface="Questrial"/>
              </a:rPr>
              <a:t>Chỉ cần vượt qua biển, chúng tớ sẽ đến được cánh đồng hoa bồ công anh. Các bạn giúp chúng tớ nhé!</a:t>
            </a:r>
            <a:endParaRPr sz="2800">
              <a:solidFill>
                <a:srgbClr val="000000"/>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79"/>
                                        </p:tgtEl>
                                        <p:attrNameLst>
                                          <p:attrName>style.visibility</p:attrName>
                                        </p:attrNameLst>
                                      </p:cBhvr>
                                      <p:to>
                                        <p:strVal val="visible"/>
                                      </p:to>
                                    </p:set>
                                    <p:anim calcmode="lin" valueType="num">
                                      <p:cBhvr additive="base">
                                        <p:cTn id="7" dur="500"/>
                                        <p:tgtEl>
                                          <p:spTgt spid="579"/>
                                        </p:tgtEl>
                                        <p:attrNameLst>
                                          <p:attrName>ppt_w</p:attrName>
                                        </p:attrNameLst>
                                      </p:cBhvr>
                                      <p:tavLst>
                                        <p:tav tm="0">
                                          <p:val>
                                            <p:strVal val="0"/>
                                          </p:val>
                                        </p:tav>
                                        <p:tav tm="100000">
                                          <p:val>
                                            <p:strVal val="#ppt_w"/>
                                          </p:val>
                                        </p:tav>
                                      </p:tavLst>
                                    </p:anim>
                                    <p:anim calcmode="lin" valueType="num">
                                      <p:cBhvr additive="base">
                                        <p:cTn id="8" dur="500"/>
                                        <p:tgtEl>
                                          <p:spTgt spid="57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3"/>
        <p:cNvGrpSpPr/>
        <p:nvPr/>
      </p:nvGrpSpPr>
      <p:grpSpPr>
        <a:xfrm>
          <a:off x="0" y="0"/>
          <a:ext cx="0" cy="0"/>
          <a:chOff x="0" y="0"/>
          <a:chExt cx="0" cy="0"/>
        </a:xfrm>
      </p:grpSpPr>
      <p:pic>
        <p:nvPicPr>
          <p:cNvPr id="584" name="Google Shape;584;p25"/>
          <p:cNvPicPr preferRelativeResize="0"/>
          <p:nvPr/>
        </p:nvPicPr>
        <p:blipFill rotWithShape="1">
          <a:blip r:embed="rId3">
            <a:alphaModFix/>
          </a:blip>
          <a:srcRect l="13913" t="16989" r="11847" b="9159"/>
          <a:stretch/>
        </p:blipFill>
        <p:spPr>
          <a:xfrm>
            <a:off x="-69815" y="0"/>
            <a:ext cx="12261816" cy="6858000"/>
          </a:xfrm>
          <a:prstGeom prst="rect">
            <a:avLst/>
          </a:prstGeom>
          <a:noFill/>
          <a:ln>
            <a:noFill/>
          </a:ln>
        </p:spPr>
      </p:pic>
      <p:sp>
        <p:nvSpPr>
          <p:cNvPr id="585" name="Google Shape;585;p25"/>
          <p:cNvSpPr/>
          <p:nvPr/>
        </p:nvSpPr>
        <p:spPr>
          <a:xfrm>
            <a:off x="7750142" y="2003584"/>
            <a:ext cx="3015638" cy="1021556"/>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SG" sz="5400" b="1" cap="none">
                <a:solidFill>
                  <a:srgbClr val="FF0066"/>
                </a:solidFill>
                <a:latin typeface="Arial"/>
                <a:ea typeface="Arial"/>
                <a:cs typeface="Arial"/>
                <a:sym typeface="Arial"/>
              </a:rPr>
              <a:t>Giọng đọc</a:t>
            </a:r>
            <a:endParaRPr sz="5400" b="1" cap="none">
              <a:solidFill>
                <a:srgbClr val="FF0066"/>
              </a:solidFill>
              <a:latin typeface="Arial"/>
              <a:ea typeface="Arial"/>
              <a:cs typeface="Arial"/>
              <a:sym typeface="Arial"/>
            </a:endParaRPr>
          </a:p>
        </p:txBody>
      </p:sp>
      <p:sp>
        <p:nvSpPr>
          <p:cNvPr id="586" name="Google Shape;586;p25"/>
          <p:cNvSpPr/>
          <p:nvPr/>
        </p:nvSpPr>
        <p:spPr>
          <a:xfrm>
            <a:off x="7005986" y="3611880"/>
            <a:ext cx="5140294" cy="2316480"/>
          </a:xfrm>
          <a:custGeom>
            <a:avLst/>
            <a:gdLst/>
            <a:ahLst/>
            <a:cxnLst/>
            <a:rect l="l" t="t" r="r" b="b"/>
            <a:pathLst>
              <a:path w="6777409" h="4191000" fill="none" extrusionOk="0">
                <a:moveTo>
                  <a:pt x="0" y="1562111"/>
                </a:moveTo>
                <a:cubicBezTo>
                  <a:pt x="69763" y="751070"/>
                  <a:pt x="677051" y="-6527"/>
                  <a:pt x="1562111" y="0"/>
                </a:cubicBezTo>
                <a:cubicBezTo>
                  <a:pt x="3156879" y="109595"/>
                  <a:pt x="3942464" y="16756"/>
                  <a:pt x="5215298" y="0"/>
                </a:cubicBezTo>
                <a:cubicBezTo>
                  <a:pt x="6014104" y="-52877"/>
                  <a:pt x="6811538" y="826282"/>
                  <a:pt x="6777409" y="1562111"/>
                </a:cubicBezTo>
                <a:cubicBezTo>
                  <a:pt x="6761677" y="1944839"/>
                  <a:pt x="6723383" y="2424151"/>
                  <a:pt x="6777409" y="2628889"/>
                </a:cubicBezTo>
                <a:cubicBezTo>
                  <a:pt x="6689231" y="3521816"/>
                  <a:pt x="6202458" y="4178515"/>
                  <a:pt x="5215298" y="4191000"/>
                </a:cubicBezTo>
                <a:cubicBezTo>
                  <a:pt x="4259165" y="4054799"/>
                  <a:pt x="3279670" y="4116224"/>
                  <a:pt x="1562111" y="4191000"/>
                </a:cubicBezTo>
                <a:cubicBezTo>
                  <a:pt x="665080" y="4143835"/>
                  <a:pt x="-59369" y="3466445"/>
                  <a:pt x="0" y="2628889"/>
                </a:cubicBezTo>
                <a:cubicBezTo>
                  <a:pt x="-12003" y="2276727"/>
                  <a:pt x="62652" y="2076293"/>
                  <a:pt x="0" y="1562111"/>
                </a:cubicBezTo>
                <a:close/>
              </a:path>
              <a:path w="6777409" h="4191000" extrusionOk="0">
                <a:moveTo>
                  <a:pt x="0" y="1562111"/>
                </a:moveTo>
                <a:cubicBezTo>
                  <a:pt x="-31170" y="629419"/>
                  <a:pt x="800761" y="-135323"/>
                  <a:pt x="1562111" y="0"/>
                </a:cubicBezTo>
                <a:cubicBezTo>
                  <a:pt x="2357272" y="47539"/>
                  <a:pt x="3449505" y="42437"/>
                  <a:pt x="5215298" y="0"/>
                </a:cubicBezTo>
                <a:cubicBezTo>
                  <a:pt x="6165420" y="-46305"/>
                  <a:pt x="6795831" y="669806"/>
                  <a:pt x="6777409" y="1562111"/>
                </a:cubicBezTo>
                <a:cubicBezTo>
                  <a:pt x="6819027" y="1964303"/>
                  <a:pt x="6698794" y="2266601"/>
                  <a:pt x="6777409" y="2628889"/>
                </a:cubicBezTo>
                <a:cubicBezTo>
                  <a:pt x="6818636" y="3614498"/>
                  <a:pt x="5973387" y="4080273"/>
                  <a:pt x="5215298" y="4191000"/>
                </a:cubicBezTo>
                <a:cubicBezTo>
                  <a:pt x="4763932" y="4164646"/>
                  <a:pt x="2717720" y="4072144"/>
                  <a:pt x="1562111" y="4191000"/>
                </a:cubicBezTo>
                <a:cubicBezTo>
                  <a:pt x="614016" y="4106638"/>
                  <a:pt x="34415" y="3533340"/>
                  <a:pt x="0" y="2628889"/>
                </a:cubicBezTo>
                <a:cubicBezTo>
                  <a:pt x="92934" y="2163502"/>
                  <a:pt x="23307" y="1972771"/>
                  <a:pt x="0" y="1562111"/>
                </a:cubicBezTo>
                <a:close/>
              </a:path>
            </a:pathLst>
          </a:custGeom>
          <a:solidFill>
            <a:schemeClr val="lt1"/>
          </a:solidFill>
          <a:ln w="28575"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7" name="Google Shape;587;p25"/>
          <p:cNvSpPr txBox="1"/>
          <p:nvPr/>
        </p:nvSpPr>
        <p:spPr>
          <a:xfrm>
            <a:off x="7174388" y="3861718"/>
            <a:ext cx="6339078" cy="2531462"/>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r>
              <a:rPr lang="en-SG" sz="2800" b="1">
                <a:solidFill>
                  <a:srgbClr val="0070C0"/>
                </a:solidFill>
                <a:latin typeface="Pattaya"/>
                <a:ea typeface="Pattaya"/>
                <a:cs typeface="Pattaya"/>
                <a:sym typeface="Pattaya"/>
              </a:rPr>
              <a:t>Đọc toàn bài với giọng kể linh hoạt.</a:t>
            </a:r>
            <a:endParaRPr/>
          </a:p>
          <a:p>
            <a:pPr marL="0" marR="0" lvl="0" indent="0" algn="just" rtl="0">
              <a:lnSpc>
                <a:spcPct val="150000"/>
              </a:lnSpc>
              <a:spcBef>
                <a:spcPts val="0"/>
              </a:spcBef>
              <a:spcAft>
                <a:spcPts val="0"/>
              </a:spcAft>
              <a:buNone/>
            </a:pPr>
            <a:r>
              <a:rPr lang="en-SG" sz="2800" b="1">
                <a:solidFill>
                  <a:srgbClr val="0070C0"/>
                </a:solidFill>
                <a:latin typeface="Pattaya"/>
                <a:ea typeface="Pattaya"/>
                <a:cs typeface="Pattaya"/>
                <a:sym typeface="Pattaya"/>
              </a:rPr>
              <a:t>+ Đoạn 2: giọng dồn dập, náo nức.</a:t>
            </a:r>
            <a:endParaRPr/>
          </a:p>
          <a:p>
            <a:pPr marL="0" marR="0" lvl="0" indent="0" algn="just" rtl="0">
              <a:lnSpc>
                <a:spcPct val="150000"/>
              </a:lnSpc>
              <a:spcBef>
                <a:spcPts val="0"/>
              </a:spcBef>
              <a:spcAft>
                <a:spcPts val="0"/>
              </a:spcAft>
              <a:buNone/>
            </a:pPr>
            <a:r>
              <a:rPr lang="en-SG" sz="2800" b="1">
                <a:solidFill>
                  <a:srgbClr val="0070C0"/>
                </a:solidFill>
                <a:latin typeface="Pattaya"/>
                <a:ea typeface="Pattaya"/>
                <a:cs typeface="Pattaya"/>
                <a:sym typeface="Pattaya"/>
              </a:rPr>
              <a:t>+ Đoạn 3: giọng khoan thai.</a:t>
            </a:r>
            <a:endParaRPr/>
          </a:p>
          <a:p>
            <a:pPr marL="0" marR="0" lvl="0" indent="0" algn="just" rtl="0">
              <a:lnSpc>
                <a:spcPct val="150000"/>
              </a:lnSpc>
              <a:spcBef>
                <a:spcPts val="0"/>
              </a:spcBef>
              <a:spcAft>
                <a:spcPts val="0"/>
              </a:spcAft>
              <a:buNone/>
            </a:pPr>
            <a:endParaRPr sz="2800" b="1">
              <a:solidFill>
                <a:srgbClr val="0070C0"/>
              </a:solidFill>
              <a:latin typeface="Pattaya"/>
              <a:ea typeface="Pattaya"/>
              <a:cs typeface="Pattaya"/>
              <a:sym typeface="Pattay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87"/>
                                        </p:tgtEl>
                                        <p:attrNameLst>
                                          <p:attrName>style.visibility</p:attrName>
                                        </p:attrNameLst>
                                      </p:cBhvr>
                                      <p:to>
                                        <p:strVal val="visible"/>
                                      </p:to>
                                    </p:set>
                                    <p:anim calcmode="lin" valueType="num">
                                      <p:cBhvr additive="base">
                                        <p:cTn id="7" dur="1300"/>
                                        <p:tgtEl>
                                          <p:spTgt spid="58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26"/>
          <p:cNvSpPr/>
          <p:nvPr/>
        </p:nvSpPr>
        <p:spPr>
          <a:xfrm>
            <a:off x="2286678" y="432137"/>
            <a:ext cx="754244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SG" sz="5400" b="1" cap="none">
                <a:solidFill>
                  <a:srgbClr val="FF0066"/>
                </a:solidFill>
                <a:latin typeface="Arial"/>
                <a:ea typeface="Arial"/>
                <a:cs typeface="Arial"/>
                <a:sym typeface="Arial"/>
              </a:rPr>
              <a:t>TIÊU CHÍ ĐỌC và nhận xét</a:t>
            </a:r>
            <a:endParaRPr sz="5400" b="1" cap="none">
              <a:solidFill>
                <a:srgbClr val="FF0066"/>
              </a:solidFill>
              <a:latin typeface="Arial"/>
              <a:ea typeface="Arial"/>
              <a:cs typeface="Arial"/>
              <a:sym typeface="Arial"/>
            </a:endParaRPr>
          </a:p>
        </p:txBody>
      </p:sp>
      <p:sp>
        <p:nvSpPr>
          <p:cNvPr id="593" name="Google Shape;593;p26"/>
          <p:cNvSpPr/>
          <p:nvPr/>
        </p:nvSpPr>
        <p:spPr>
          <a:xfrm>
            <a:off x="568394" y="2155597"/>
            <a:ext cx="5299006" cy="1089438"/>
          </a:xfrm>
          <a:prstGeom prst="roundRect">
            <a:avLst>
              <a:gd name="adj" fmla="val 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SG" sz="2800" b="1">
                <a:solidFill>
                  <a:srgbClr val="C55A11"/>
                </a:solidFill>
                <a:latin typeface="Questrial"/>
                <a:ea typeface="Questrial"/>
                <a:cs typeface="Questrial"/>
                <a:sym typeface="Questrial"/>
              </a:rPr>
              <a:t>Đọc đúng tiếng, đúng từ, </a:t>
            </a:r>
            <a:endParaRPr/>
          </a:p>
          <a:p>
            <a:pPr marL="0" marR="0" lvl="0" indent="0" algn="ctr" rtl="0">
              <a:spcBef>
                <a:spcPts val="0"/>
              </a:spcBef>
              <a:spcAft>
                <a:spcPts val="0"/>
              </a:spcAft>
              <a:buNone/>
            </a:pPr>
            <a:r>
              <a:rPr lang="en-SG" sz="2800" b="1">
                <a:solidFill>
                  <a:srgbClr val="C55A11"/>
                </a:solidFill>
                <a:latin typeface="Questrial"/>
                <a:ea typeface="Questrial"/>
                <a:cs typeface="Questrial"/>
                <a:sym typeface="Questrial"/>
              </a:rPr>
              <a:t>lưu loát, mạch lạc</a:t>
            </a:r>
            <a:endParaRPr sz="2800" b="1">
              <a:solidFill>
                <a:srgbClr val="C55A11"/>
              </a:solidFill>
              <a:latin typeface="Questrial"/>
              <a:ea typeface="Questrial"/>
              <a:cs typeface="Questrial"/>
              <a:sym typeface="Questrial"/>
            </a:endParaRPr>
          </a:p>
        </p:txBody>
      </p:sp>
      <p:sp>
        <p:nvSpPr>
          <p:cNvPr id="594" name="Google Shape;594;p26"/>
          <p:cNvSpPr/>
          <p:nvPr/>
        </p:nvSpPr>
        <p:spPr>
          <a:xfrm>
            <a:off x="676286" y="3545759"/>
            <a:ext cx="5299006" cy="1089438"/>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SG" sz="2800" b="1">
                <a:solidFill>
                  <a:srgbClr val="C55A11"/>
                </a:solidFill>
                <a:latin typeface="Questrial"/>
                <a:ea typeface="Questrial"/>
                <a:cs typeface="Questrial"/>
                <a:sym typeface="Questrial"/>
              </a:rPr>
              <a:t>Ngắt, nghỉ hơi đúng ở các dấu câu, cụm từ rõ nghĩa</a:t>
            </a:r>
            <a:endParaRPr sz="2800" b="1">
              <a:solidFill>
                <a:srgbClr val="C55A11"/>
              </a:solidFill>
              <a:latin typeface="Questrial"/>
              <a:ea typeface="Questrial"/>
              <a:cs typeface="Questrial"/>
              <a:sym typeface="Questrial"/>
            </a:endParaRPr>
          </a:p>
        </p:txBody>
      </p:sp>
      <p:sp>
        <p:nvSpPr>
          <p:cNvPr id="595" name="Google Shape;595;p26"/>
          <p:cNvSpPr/>
          <p:nvPr/>
        </p:nvSpPr>
        <p:spPr>
          <a:xfrm>
            <a:off x="568394" y="4930362"/>
            <a:ext cx="5299006" cy="1089438"/>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SG" sz="2800" b="1">
                <a:solidFill>
                  <a:srgbClr val="C55A11"/>
                </a:solidFill>
                <a:latin typeface="Questrial"/>
                <a:ea typeface="Questrial"/>
                <a:cs typeface="Questrial"/>
                <a:sym typeface="Questrial"/>
              </a:rPr>
              <a:t>Cường độ đọc, tốc độ đọc đạt yêu cầu</a:t>
            </a:r>
            <a:endParaRPr/>
          </a:p>
        </p:txBody>
      </p:sp>
      <p:sp>
        <p:nvSpPr>
          <p:cNvPr id="596" name="Google Shape;596;p26"/>
          <p:cNvSpPr txBox="1"/>
          <p:nvPr/>
        </p:nvSpPr>
        <p:spPr>
          <a:xfrm>
            <a:off x="1675024" y="1584516"/>
            <a:ext cx="2819399"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SG" sz="3600" b="1">
                <a:solidFill>
                  <a:srgbClr val="257997"/>
                </a:solidFill>
                <a:latin typeface="Quicksand"/>
                <a:ea typeface="Quicksand"/>
                <a:cs typeface="Quicksand"/>
                <a:sym typeface="Quicksand"/>
              </a:rPr>
              <a:t>TIÊU CHÍ</a:t>
            </a:r>
            <a:endParaRPr sz="3600" b="1">
              <a:solidFill>
                <a:srgbClr val="257997"/>
              </a:solidFill>
              <a:latin typeface="Quicksand"/>
              <a:ea typeface="Quicksand"/>
              <a:cs typeface="Quicksand"/>
              <a:sym typeface="Quicksand"/>
            </a:endParaRPr>
          </a:p>
        </p:txBody>
      </p:sp>
      <p:grpSp>
        <p:nvGrpSpPr>
          <p:cNvPr id="597" name="Google Shape;597;p26"/>
          <p:cNvGrpSpPr/>
          <p:nvPr/>
        </p:nvGrpSpPr>
        <p:grpSpPr>
          <a:xfrm>
            <a:off x="5530911" y="1654424"/>
            <a:ext cx="5984803" cy="4665901"/>
            <a:chOff x="5530911" y="1654424"/>
            <a:chExt cx="5984803" cy="4665901"/>
          </a:xfrm>
        </p:grpSpPr>
        <p:sp>
          <p:nvSpPr>
            <p:cNvPr id="598" name="Google Shape;598;p26"/>
            <p:cNvSpPr txBox="1"/>
            <p:nvPr/>
          </p:nvSpPr>
          <p:spPr>
            <a:xfrm>
              <a:off x="5530911" y="1654424"/>
              <a:ext cx="2819399"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SG" sz="2800" b="1">
                  <a:solidFill>
                    <a:srgbClr val="116B8B"/>
                  </a:solidFill>
                  <a:latin typeface="Quicksand"/>
                  <a:ea typeface="Quicksand"/>
                  <a:cs typeface="Quicksand"/>
                  <a:sym typeface="Quicksand"/>
                </a:rPr>
                <a:t>Bình thường</a:t>
              </a:r>
              <a:endParaRPr sz="2800" b="1">
                <a:solidFill>
                  <a:srgbClr val="116B8B"/>
                </a:solidFill>
                <a:latin typeface="Quicksand"/>
                <a:ea typeface="Quicksand"/>
                <a:cs typeface="Quicksand"/>
                <a:sym typeface="Quicksand"/>
              </a:endParaRPr>
            </a:p>
          </p:txBody>
        </p:sp>
        <p:sp>
          <p:nvSpPr>
            <p:cNvPr id="599" name="Google Shape;599;p26"/>
            <p:cNvSpPr txBox="1"/>
            <p:nvPr/>
          </p:nvSpPr>
          <p:spPr>
            <a:xfrm>
              <a:off x="8197910" y="1687159"/>
              <a:ext cx="1249679"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SG" sz="2800" b="1">
                  <a:solidFill>
                    <a:srgbClr val="116B8B"/>
                  </a:solidFill>
                  <a:latin typeface="Quicksand"/>
                  <a:ea typeface="Quicksand"/>
                  <a:cs typeface="Quicksand"/>
                  <a:sym typeface="Quicksand"/>
                </a:rPr>
                <a:t>Tốt</a:t>
              </a:r>
              <a:endParaRPr sz="2800" b="1">
                <a:solidFill>
                  <a:srgbClr val="116B8B"/>
                </a:solidFill>
                <a:latin typeface="Quicksand"/>
                <a:ea typeface="Quicksand"/>
                <a:cs typeface="Quicksand"/>
                <a:sym typeface="Quicksand"/>
              </a:endParaRPr>
            </a:p>
          </p:txBody>
        </p:sp>
        <p:sp>
          <p:nvSpPr>
            <p:cNvPr id="600" name="Google Shape;600;p26"/>
            <p:cNvSpPr txBox="1"/>
            <p:nvPr/>
          </p:nvSpPr>
          <p:spPr>
            <a:xfrm>
              <a:off x="9569510" y="1654424"/>
              <a:ext cx="1946204"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SG" sz="2800" b="1">
                  <a:solidFill>
                    <a:srgbClr val="116B8B"/>
                  </a:solidFill>
                  <a:latin typeface="Quicksand"/>
                  <a:ea typeface="Quicksand"/>
                  <a:cs typeface="Quicksand"/>
                  <a:sym typeface="Quicksand"/>
                </a:rPr>
                <a:t>Rất tốt</a:t>
              </a:r>
              <a:endParaRPr sz="2800" b="1">
                <a:solidFill>
                  <a:srgbClr val="116B8B"/>
                </a:solidFill>
                <a:latin typeface="Quicksand"/>
                <a:ea typeface="Quicksand"/>
                <a:cs typeface="Quicksand"/>
                <a:sym typeface="Quicksand"/>
              </a:endParaRPr>
            </a:p>
          </p:txBody>
        </p:sp>
        <p:grpSp>
          <p:nvGrpSpPr>
            <p:cNvPr id="601" name="Google Shape;601;p26"/>
            <p:cNvGrpSpPr/>
            <p:nvPr/>
          </p:nvGrpSpPr>
          <p:grpSpPr>
            <a:xfrm>
              <a:off x="5867400" y="1885571"/>
              <a:ext cx="1604010" cy="1727395"/>
              <a:chOff x="5867400" y="1885571"/>
              <a:chExt cx="1604010" cy="1727395"/>
            </a:xfrm>
          </p:grpSpPr>
          <p:pic>
            <p:nvPicPr>
              <p:cNvPr id="602" name="Google Shape;602;p26" descr="Cartoon dandelion Images, Stock Photos &amp;amp; Vectors | Shutterstock"/>
              <p:cNvPicPr preferRelativeResize="0"/>
              <p:nvPr/>
            </p:nvPicPr>
            <p:blipFill rotWithShape="1">
              <a:blip r:embed="rId3">
                <a:alphaModFix/>
              </a:blip>
              <a:srcRect/>
              <a:stretch/>
            </p:blipFill>
            <p:spPr>
              <a:xfrm>
                <a:off x="5867400" y="1885571"/>
                <a:ext cx="1604010" cy="1727395"/>
              </a:xfrm>
              <a:prstGeom prst="rect">
                <a:avLst/>
              </a:prstGeom>
              <a:noFill/>
              <a:ln>
                <a:noFill/>
              </a:ln>
            </p:spPr>
          </p:pic>
          <p:sp>
            <p:nvSpPr>
              <p:cNvPr id="603" name="Google Shape;603;p26"/>
              <p:cNvSpPr txBox="1"/>
              <p:nvPr/>
            </p:nvSpPr>
            <p:spPr>
              <a:xfrm>
                <a:off x="6574038" y="2676701"/>
                <a:ext cx="4122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b="1">
                    <a:solidFill>
                      <a:srgbClr val="385623"/>
                    </a:solidFill>
                    <a:latin typeface="Calibri"/>
                    <a:ea typeface="Calibri"/>
                    <a:cs typeface="Calibri"/>
                    <a:sym typeface="Calibri"/>
                  </a:rPr>
                  <a:t>1</a:t>
                </a:r>
                <a:endParaRPr sz="3200" b="1">
                  <a:solidFill>
                    <a:srgbClr val="385623"/>
                  </a:solidFill>
                  <a:latin typeface="Calibri"/>
                  <a:ea typeface="Calibri"/>
                  <a:cs typeface="Calibri"/>
                  <a:sym typeface="Calibri"/>
                </a:endParaRPr>
              </a:p>
            </p:txBody>
          </p:sp>
        </p:grpSp>
        <p:grpSp>
          <p:nvGrpSpPr>
            <p:cNvPr id="604" name="Google Shape;604;p26"/>
            <p:cNvGrpSpPr/>
            <p:nvPr/>
          </p:nvGrpSpPr>
          <p:grpSpPr>
            <a:xfrm>
              <a:off x="7965500" y="1885571"/>
              <a:ext cx="1604010" cy="1727395"/>
              <a:chOff x="5867400" y="1885571"/>
              <a:chExt cx="1604010" cy="1727395"/>
            </a:xfrm>
          </p:grpSpPr>
          <p:pic>
            <p:nvPicPr>
              <p:cNvPr id="605" name="Google Shape;605;p26" descr="Cartoon dandelion Images, Stock Photos &amp;amp; Vectors | Shutterstock"/>
              <p:cNvPicPr preferRelativeResize="0"/>
              <p:nvPr/>
            </p:nvPicPr>
            <p:blipFill rotWithShape="1">
              <a:blip r:embed="rId3">
                <a:alphaModFix/>
              </a:blip>
              <a:srcRect/>
              <a:stretch/>
            </p:blipFill>
            <p:spPr>
              <a:xfrm>
                <a:off x="5867400" y="1885571"/>
                <a:ext cx="1604010" cy="1727395"/>
              </a:xfrm>
              <a:prstGeom prst="rect">
                <a:avLst/>
              </a:prstGeom>
              <a:noFill/>
              <a:ln>
                <a:noFill/>
              </a:ln>
            </p:spPr>
          </p:pic>
          <p:sp>
            <p:nvSpPr>
              <p:cNvPr id="606" name="Google Shape;606;p26"/>
              <p:cNvSpPr txBox="1"/>
              <p:nvPr/>
            </p:nvSpPr>
            <p:spPr>
              <a:xfrm>
                <a:off x="6574038" y="2676701"/>
                <a:ext cx="4122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b="1">
                    <a:solidFill>
                      <a:srgbClr val="385623"/>
                    </a:solidFill>
                    <a:latin typeface="Calibri"/>
                    <a:ea typeface="Calibri"/>
                    <a:cs typeface="Calibri"/>
                    <a:sym typeface="Calibri"/>
                  </a:rPr>
                  <a:t>2</a:t>
                </a:r>
                <a:endParaRPr sz="3200" b="1">
                  <a:solidFill>
                    <a:srgbClr val="385623"/>
                  </a:solidFill>
                  <a:latin typeface="Calibri"/>
                  <a:ea typeface="Calibri"/>
                  <a:cs typeface="Calibri"/>
                  <a:sym typeface="Calibri"/>
                </a:endParaRPr>
              </a:p>
            </p:txBody>
          </p:sp>
        </p:grpSp>
        <p:grpSp>
          <p:nvGrpSpPr>
            <p:cNvPr id="607" name="Google Shape;607;p26"/>
            <p:cNvGrpSpPr/>
            <p:nvPr/>
          </p:nvGrpSpPr>
          <p:grpSpPr>
            <a:xfrm>
              <a:off x="9691431" y="1885571"/>
              <a:ext cx="1604010" cy="1727395"/>
              <a:chOff x="5867400" y="1885571"/>
              <a:chExt cx="1604010" cy="1727395"/>
            </a:xfrm>
          </p:grpSpPr>
          <p:pic>
            <p:nvPicPr>
              <p:cNvPr id="608" name="Google Shape;608;p26" descr="Cartoon dandelion Images, Stock Photos &amp;amp; Vectors | Shutterstock"/>
              <p:cNvPicPr preferRelativeResize="0"/>
              <p:nvPr/>
            </p:nvPicPr>
            <p:blipFill rotWithShape="1">
              <a:blip r:embed="rId3">
                <a:alphaModFix/>
              </a:blip>
              <a:srcRect/>
              <a:stretch/>
            </p:blipFill>
            <p:spPr>
              <a:xfrm>
                <a:off x="5867400" y="1885571"/>
                <a:ext cx="1604010" cy="1727395"/>
              </a:xfrm>
              <a:prstGeom prst="rect">
                <a:avLst/>
              </a:prstGeom>
              <a:noFill/>
              <a:ln>
                <a:noFill/>
              </a:ln>
            </p:spPr>
          </p:pic>
          <p:sp>
            <p:nvSpPr>
              <p:cNvPr id="609" name="Google Shape;609;p26"/>
              <p:cNvSpPr txBox="1"/>
              <p:nvPr/>
            </p:nvSpPr>
            <p:spPr>
              <a:xfrm>
                <a:off x="6574038" y="2676701"/>
                <a:ext cx="4122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b="1">
                    <a:solidFill>
                      <a:srgbClr val="385623"/>
                    </a:solidFill>
                    <a:latin typeface="Calibri"/>
                    <a:ea typeface="Calibri"/>
                    <a:cs typeface="Calibri"/>
                    <a:sym typeface="Calibri"/>
                  </a:rPr>
                  <a:t>3</a:t>
                </a:r>
                <a:endParaRPr sz="3200" b="1">
                  <a:solidFill>
                    <a:srgbClr val="385623"/>
                  </a:solidFill>
                  <a:latin typeface="Calibri"/>
                  <a:ea typeface="Calibri"/>
                  <a:cs typeface="Calibri"/>
                  <a:sym typeface="Calibri"/>
                </a:endParaRPr>
              </a:p>
            </p:txBody>
          </p:sp>
        </p:grpSp>
        <p:grpSp>
          <p:nvGrpSpPr>
            <p:cNvPr id="610" name="Google Shape;610;p26"/>
            <p:cNvGrpSpPr/>
            <p:nvPr/>
          </p:nvGrpSpPr>
          <p:grpSpPr>
            <a:xfrm>
              <a:off x="5867400" y="3202967"/>
              <a:ext cx="1604010" cy="1727395"/>
              <a:chOff x="5867400" y="1885571"/>
              <a:chExt cx="1604010" cy="1727395"/>
            </a:xfrm>
          </p:grpSpPr>
          <p:pic>
            <p:nvPicPr>
              <p:cNvPr id="611" name="Google Shape;611;p26" descr="Cartoon dandelion Images, Stock Photos &amp;amp; Vectors | Shutterstock"/>
              <p:cNvPicPr preferRelativeResize="0"/>
              <p:nvPr/>
            </p:nvPicPr>
            <p:blipFill rotWithShape="1">
              <a:blip r:embed="rId3">
                <a:alphaModFix/>
              </a:blip>
              <a:srcRect/>
              <a:stretch/>
            </p:blipFill>
            <p:spPr>
              <a:xfrm>
                <a:off x="5867400" y="1885571"/>
                <a:ext cx="1604010" cy="1727395"/>
              </a:xfrm>
              <a:prstGeom prst="rect">
                <a:avLst/>
              </a:prstGeom>
              <a:noFill/>
              <a:ln>
                <a:noFill/>
              </a:ln>
            </p:spPr>
          </p:pic>
          <p:sp>
            <p:nvSpPr>
              <p:cNvPr id="612" name="Google Shape;612;p26"/>
              <p:cNvSpPr txBox="1"/>
              <p:nvPr/>
            </p:nvSpPr>
            <p:spPr>
              <a:xfrm>
                <a:off x="6574038" y="2676701"/>
                <a:ext cx="4122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b="1">
                    <a:solidFill>
                      <a:srgbClr val="385623"/>
                    </a:solidFill>
                    <a:latin typeface="Calibri"/>
                    <a:ea typeface="Calibri"/>
                    <a:cs typeface="Calibri"/>
                    <a:sym typeface="Calibri"/>
                  </a:rPr>
                  <a:t>1</a:t>
                </a:r>
                <a:endParaRPr sz="3200" b="1">
                  <a:solidFill>
                    <a:srgbClr val="385623"/>
                  </a:solidFill>
                  <a:latin typeface="Calibri"/>
                  <a:ea typeface="Calibri"/>
                  <a:cs typeface="Calibri"/>
                  <a:sym typeface="Calibri"/>
                </a:endParaRPr>
              </a:p>
            </p:txBody>
          </p:sp>
        </p:grpSp>
        <p:grpSp>
          <p:nvGrpSpPr>
            <p:cNvPr id="613" name="Google Shape;613;p26"/>
            <p:cNvGrpSpPr/>
            <p:nvPr/>
          </p:nvGrpSpPr>
          <p:grpSpPr>
            <a:xfrm>
              <a:off x="7965500" y="3202967"/>
              <a:ext cx="1604010" cy="1727395"/>
              <a:chOff x="5867400" y="1885571"/>
              <a:chExt cx="1604010" cy="1727395"/>
            </a:xfrm>
          </p:grpSpPr>
          <p:pic>
            <p:nvPicPr>
              <p:cNvPr id="614" name="Google Shape;614;p26" descr="Cartoon dandelion Images, Stock Photos &amp;amp; Vectors | Shutterstock"/>
              <p:cNvPicPr preferRelativeResize="0"/>
              <p:nvPr/>
            </p:nvPicPr>
            <p:blipFill rotWithShape="1">
              <a:blip r:embed="rId3">
                <a:alphaModFix/>
              </a:blip>
              <a:srcRect/>
              <a:stretch/>
            </p:blipFill>
            <p:spPr>
              <a:xfrm>
                <a:off x="5867400" y="1885571"/>
                <a:ext cx="1604010" cy="1727395"/>
              </a:xfrm>
              <a:prstGeom prst="rect">
                <a:avLst/>
              </a:prstGeom>
              <a:noFill/>
              <a:ln>
                <a:noFill/>
              </a:ln>
            </p:spPr>
          </p:pic>
          <p:sp>
            <p:nvSpPr>
              <p:cNvPr id="615" name="Google Shape;615;p26"/>
              <p:cNvSpPr txBox="1"/>
              <p:nvPr/>
            </p:nvSpPr>
            <p:spPr>
              <a:xfrm>
                <a:off x="6574038" y="2676701"/>
                <a:ext cx="4122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b="1">
                    <a:solidFill>
                      <a:srgbClr val="385623"/>
                    </a:solidFill>
                    <a:latin typeface="Calibri"/>
                    <a:ea typeface="Calibri"/>
                    <a:cs typeface="Calibri"/>
                    <a:sym typeface="Calibri"/>
                  </a:rPr>
                  <a:t>2</a:t>
                </a:r>
                <a:endParaRPr sz="3200" b="1">
                  <a:solidFill>
                    <a:srgbClr val="385623"/>
                  </a:solidFill>
                  <a:latin typeface="Calibri"/>
                  <a:ea typeface="Calibri"/>
                  <a:cs typeface="Calibri"/>
                  <a:sym typeface="Calibri"/>
                </a:endParaRPr>
              </a:p>
            </p:txBody>
          </p:sp>
        </p:grpSp>
        <p:grpSp>
          <p:nvGrpSpPr>
            <p:cNvPr id="616" name="Google Shape;616;p26"/>
            <p:cNvGrpSpPr/>
            <p:nvPr/>
          </p:nvGrpSpPr>
          <p:grpSpPr>
            <a:xfrm>
              <a:off x="9691431" y="3202967"/>
              <a:ext cx="1604010" cy="1727395"/>
              <a:chOff x="5867400" y="1885571"/>
              <a:chExt cx="1604010" cy="1727395"/>
            </a:xfrm>
          </p:grpSpPr>
          <p:pic>
            <p:nvPicPr>
              <p:cNvPr id="617" name="Google Shape;617;p26" descr="Cartoon dandelion Images, Stock Photos &amp;amp; Vectors | Shutterstock"/>
              <p:cNvPicPr preferRelativeResize="0"/>
              <p:nvPr/>
            </p:nvPicPr>
            <p:blipFill rotWithShape="1">
              <a:blip r:embed="rId3">
                <a:alphaModFix/>
              </a:blip>
              <a:srcRect/>
              <a:stretch/>
            </p:blipFill>
            <p:spPr>
              <a:xfrm>
                <a:off x="5867400" y="1885571"/>
                <a:ext cx="1604010" cy="1727395"/>
              </a:xfrm>
              <a:prstGeom prst="rect">
                <a:avLst/>
              </a:prstGeom>
              <a:noFill/>
              <a:ln>
                <a:noFill/>
              </a:ln>
            </p:spPr>
          </p:pic>
          <p:sp>
            <p:nvSpPr>
              <p:cNvPr id="618" name="Google Shape;618;p26"/>
              <p:cNvSpPr txBox="1"/>
              <p:nvPr/>
            </p:nvSpPr>
            <p:spPr>
              <a:xfrm>
                <a:off x="6574038" y="2676701"/>
                <a:ext cx="4122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b="1">
                    <a:solidFill>
                      <a:srgbClr val="385623"/>
                    </a:solidFill>
                    <a:latin typeface="Calibri"/>
                    <a:ea typeface="Calibri"/>
                    <a:cs typeface="Calibri"/>
                    <a:sym typeface="Calibri"/>
                  </a:rPr>
                  <a:t>3</a:t>
                </a:r>
                <a:endParaRPr sz="3200" b="1">
                  <a:solidFill>
                    <a:srgbClr val="385623"/>
                  </a:solidFill>
                  <a:latin typeface="Calibri"/>
                  <a:ea typeface="Calibri"/>
                  <a:cs typeface="Calibri"/>
                  <a:sym typeface="Calibri"/>
                </a:endParaRPr>
              </a:p>
            </p:txBody>
          </p:sp>
        </p:grpSp>
        <p:grpSp>
          <p:nvGrpSpPr>
            <p:cNvPr id="619" name="Google Shape;619;p26"/>
            <p:cNvGrpSpPr/>
            <p:nvPr/>
          </p:nvGrpSpPr>
          <p:grpSpPr>
            <a:xfrm>
              <a:off x="5873799" y="4592930"/>
              <a:ext cx="1604010" cy="1727395"/>
              <a:chOff x="5867400" y="1885571"/>
              <a:chExt cx="1604010" cy="1727395"/>
            </a:xfrm>
          </p:grpSpPr>
          <p:pic>
            <p:nvPicPr>
              <p:cNvPr id="620" name="Google Shape;620;p26" descr="Cartoon dandelion Images, Stock Photos &amp;amp; Vectors | Shutterstock"/>
              <p:cNvPicPr preferRelativeResize="0"/>
              <p:nvPr/>
            </p:nvPicPr>
            <p:blipFill rotWithShape="1">
              <a:blip r:embed="rId3">
                <a:alphaModFix/>
              </a:blip>
              <a:srcRect/>
              <a:stretch/>
            </p:blipFill>
            <p:spPr>
              <a:xfrm>
                <a:off x="5867400" y="1885571"/>
                <a:ext cx="1604010" cy="1727395"/>
              </a:xfrm>
              <a:prstGeom prst="rect">
                <a:avLst/>
              </a:prstGeom>
              <a:noFill/>
              <a:ln>
                <a:noFill/>
              </a:ln>
            </p:spPr>
          </p:pic>
          <p:sp>
            <p:nvSpPr>
              <p:cNvPr id="621" name="Google Shape;621;p26"/>
              <p:cNvSpPr txBox="1"/>
              <p:nvPr/>
            </p:nvSpPr>
            <p:spPr>
              <a:xfrm>
                <a:off x="6574038" y="2676701"/>
                <a:ext cx="4122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b="1">
                    <a:solidFill>
                      <a:srgbClr val="385623"/>
                    </a:solidFill>
                    <a:latin typeface="Calibri"/>
                    <a:ea typeface="Calibri"/>
                    <a:cs typeface="Calibri"/>
                    <a:sym typeface="Calibri"/>
                  </a:rPr>
                  <a:t>1</a:t>
                </a:r>
                <a:endParaRPr sz="3200" b="1">
                  <a:solidFill>
                    <a:srgbClr val="385623"/>
                  </a:solidFill>
                  <a:latin typeface="Calibri"/>
                  <a:ea typeface="Calibri"/>
                  <a:cs typeface="Calibri"/>
                  <a:sym typeface="Calibri"/>
                </a:endParaRPr>
              </a:p>
            </p:txBody>
          </p:sp>
        </p:grpSp>
        <p:grpSp>
          <p:nvGrpSpPr>
            <p:cNvPr id="622" name="Google Shape;622;p26"/>
            <p:cNvGrpSpPr/>
            <p:nvPr/>
          </p:nvGrpSpPr>
          <p:grpSpPr>
            <a:xfrm>
              <a:off x="7971899" y="4592930"/>
              <a:ext cx="1604010" cy="1727395"/>
              <a:chOff x="5867400" y="1885571"/>
              <a:chExt cx="1604010" cy="1727395"/>
            </a:xfrm>
          </p:grpSpPr>
          <p:pic>
            <p:nvPicPr>
              <p:cNvPr id="623" name="Google Shape;623;p26" descr="Cartoon dandelion Images, Stock Photos &amp;amp; Vectors | Shutterstock"/>
              <p:cNvPicPr preferRelativeResize="0"/>
              <p:nvPr/>
            </p:nvPicPr>
            <p:blipFill rotWithShape="1">
              <a:blip r:embed="rId3">
                <a:alphaModFix/>
              </a:blip>
              <a:srcRect/>
              <a:stretch/>
            </p:blipFill>
            <p:spPr>
              <a:xfrm>
                <a:off x="5867400" y="1885571"/>
                <a:ext cx="1604010" cy="1727395"/>
              </a:xfrm>
              <a:prstGeom prst="rect">
                <a:avLst/>
              </a:prstGeom>
              <a:noFill/>
              <a:ln>
                <a:noFill/>
              </a:ln>
            </p:spPr>
          </p:pic>
          <p:sp>
            <p:nvSpPr>
              <p:cNvPr id="624" name="Google Shape;624;p26"/>
              <p:cNvSpPr txBox="1"/>
              <p:nvPr/>
            </p:nvSpPr>
            <p:spPr>
              <a:xfrm>
                <a:off x="6574038" y="2676701"/>
                <a:ext cx="4122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b="1">
                    <a:solidFill>
                      <a:srgbClr val="385623"/>
                    </a:solidFill>
                    <a:latin typeface="Calibri"/>
                    <a:ea typeface="Calibri"/>
                    <a:cs typeface="Calibri"/>
                    <a:sym typeface="Calibri"/>
                  </a:rPr>
                  <a:t>2</a:t>
                </a:r>
                <a:endParaRPr sz="3200" b="1">
                  <a:solidFill>
                    <a:srgbClr val="385623"/>
                  </a:solidFill>
                  <a:latin typeface="Calibri"/>
                  <a:ea typeface="Calibri"/>
                  <a:cs typeface="Calibri"/>
                  <a:sym typeface="Calibri"/>
                </a:endParaRPr>
              </a:p>
            </p:txBody>
          </p:sp>
        </p:grpSp>
        <p:grpSp>
          <p:nvGrpSpPr>
            <p:cNvPr id="625" name="Google Shape;625;p26"/>
            <p:cNvGrpSpPr/>
            <p:nvPr/>
          </p:nvGrpSpPr>
          <p:grpSpPr>
            <a:xfrm>
              <a:off x="9697830" y="4592930"/>
              <a:ext cx="1604010" cy="1727395"/>
              <a:chOff x="5867400" y="1885571"/>
              <a:chExt cx="1604010" cy="1727395"/>
            </a:xfrm>
          </p:grpSpPr>
          <p:pic>
            <p:nvPicPr>
              <p:cNvPr id="626" name="Google Shape;626;p26" descr="Cartoon dandelion Images, Stock Photos &amp;amp; Vectors | Shutterstock"/>
              <p:cNvPicPr preferRelativeResize="0"/>
              <p:nvPr/>
            </p:nvPicPr>
            <p:blipFill rotWithShape="1">
              <a:blip r:embed="rId3">
                <a:alphaModFix/>
              </a:blip>
              <a:srcRect/>
              <a:stretch/>
            </p:blipFill>
            <p:spPr>
              <a:xfrm>
                <a:off x="5867400" y="1885571"/>
                <a:ext cx="1604010" cy="1727395"/>
              </a:xfrm>
              <a:prstGeom prst="rect">
                <a:avLst/>
              </a:prstGeom>
              <a:noFill/>
              <a:ln>
                <a:noFill/>
              </a:ln>
            </p:spPr>
          </p:pic>
          <p:sp>
            <p:nvSpPr>
              <p:cNvPr id="627" name="Google Shape;627;p26"/>
              <p:cNvSpPr txBox="1"/>
              <p:nvPr/>
            </p:nvSpPr>
            <p:spPr>
              <a:xfrm>
                <a:off x="6574038" y="2676701"/>
                <a:ext cx="4122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b="1">
                    <a:solidFill>
                      <a:srgbClr val="385623"/>
                    </a:solidFill>
                    <a:latin typeface="Calibri"/>
                    <a:ea typeface="Calibri"/>
                    <a:cs typeface="Calibri"/>
                    <a:sym typeface="Calibri"/>
                  </a:rPr>
                  <a:t>3</a:t>
                </a:r>
                <a:endParaRPr sz="3200" b="1">
                  <a:solidFill>
                    <a:srgbClr val="385623"/>
                  </a:solidFill>
                  <a:latin typeface="Calibri"/>
                  <a:ea typeface="Calibri"/>
                  <a:cs typeface="Calibri"/>
                  <a:sym typeface="Calibri"/>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6"/>
                                        </p:tgtEl>
                                        <p:attrNameLst>
                                          <p:attrName>style.visibility</p:attrName>
                                        </p:attrNameLst>
                                      </p:cBhvr>
                                      <p:to>
                                        <p:strVal val="visible"/>
                                      </p:to>
                                    </p:set>
                                    <p:animEffect transition="in" filter="fade">
                                      <p:cBhvr>
                                        <p:cTn id="7" dur="500"/>
                                        <p:tgtEl>
                                          <p:spTgt spid="5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3"/>
                                        </p:tgtEl>
                                        <p:attrNameLst>
                                          <p:attrName>style.visibility</p:attrName>
                                        </p:attrNameLst>
                                      </p:cBhvr>
                                      <p:to>
                                        <p:strVal val="visible"/>
                                      </p:to>
                                    </p:set>
                                    <p:animEffect transition="in" filter="fade">
                                      <p:cBhvr>
                                        <p:cTn id="12" dur="1822"/>
                                        <p:tgtEl>
                                          <p:spTgt spid="593"/>
                                        </p:tgtEl>
                                      </p:cBhvr>
                                    </p:animEffect>
                                  </p:childTnLst>
                                </p:cTn>
                              </p:par>
                              <p:par>
                                <p:cTn id="13" presetID="10" presetClass="entr" presetSubtype="0" fill="hold" nodeType="withEffect">
                                  <p:stCondLst>
                                    <p:cond delay="0"/>
                                  </p:stCondLst>
                                  <p:childTnLst>
                                    <p:set>
                                      <p:cBhvr>
                                        <p:cTn id="14" dur="1" fill="hold">
                                          <p:stCondLst>
                                            <p:cond delay="0"/>
                                          </p:stCondLst>
                                        </p:cTn>
                                        <p:tgtEl>
                                          <p:spTgt spid="594"/>
                                        </p:tgtEl>
                                        <p:attrNameLst>
                                          <p:attrName>style.visibility</p:attrName>
                                        </p:attrNameLst>
                                      </p:cBhvr>
                                      <p:to>
                                        <p:strVal val="visible"/>
                                      </p:to>
                                    </p:set>
                                    <p:animEffect transition="in" filter="fade">
                                      <p:cBhvr>
                                        <p:cTn id="15" dur="1822"/>
                                        <p:tgtEl>
                                          <p:spTgt spid="594"/>
                                        </p:tgtEl>
                                      </p:cBhvr>
                                    </p:animEffect>
                                  </p:childTnLst>
                                </p:cTn>
                              </p:par>
                              <p:par>
                                <p:cTn id="16" presetID="10" presetClass="entr" presetSubtype="0" fill="hold" nodeType="withEffect">
                                  <p:stCondLst>
                                    <p:cond delay="0"/>
                                  </p:stCondLst>
                                  <p:childTnLst>
                                    <p:set>
                                      <p:cBhvr>
                                        <p:cTn id="17" dur="1" fill="hold">
                                          <p:stCondLst>
                                            <p:cond delay="0"/>
                                          </p:stCondLst>
                                        </p:cTn>
                                        <p:tgtEl>
                                          <p:spTgt spid="595"/>
                                        </p:tgtEl>
                                        <p:attrNameLst>
                                          <p:attrName>style.visibility</p:attrName>
                                        </p:attrNameLst>
                                      </p:cBhvr>
                                      <p:to>
                                        <p:strVal val="visible"/>
                                      </p:to>
                                    </p:set>
                                    <p:animEffect transition="in" filter="fade">
                                      <p:cBhvr>
                                        <p:cTn id="18" dur="1822"/>
                                        <p:tgtEl>
                                          <p:spTgt spid="59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97"/>
                                        </p:tgtEl>
                                        <p:attrNameLst>
                                          <p:attrName>style.visibility</p:attrName>
                                        </p:attrNameLst>
                                      </p:cBhvr>
                                      <p:to>
                                        <p:strVal val="visible"/>
                                      </p:to>
                                    </p:set>
                                    <p:animEffect transition="in" filter="fade">
                                      <p:cBhvr>
                                        <p:cTn id="23" dur="500"/>
                                        <p:tgtEl>
                                          <p:spTgt spid="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27"/>
          <p:cNvSpPr/>
          <p:nvPr/>
        </p:nvSpPr>
        <p:spPr>
          <a:xfrm>
            <a:off x="556260" y="722710"/>
            <a:ext cx="11079480" cy="48936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SG" sz="3600" b="1">
                <a:solidFill>
                  <a:schemeClr val="accent4"/>
                </a:solidFill>
                <a:latin typeface="Arial"/>
                <a:ea typeface="Arial"/>
                <a:cs typeface="Arial"/>
                <a:sym typeface="Arial"/>
              </a:rPr>
              <a:t>HỘI THỔI CƠM THI Ở ĐỒNG VÂN</a:t>
            </a:r>
            <a:endParaRPr sz="3600">
              <a:solidFill>
                <a:schemeClr val="accent4"/>
              </a:solidFill>
              <a:latin typeface="Arial"/>
              <a:ea typeface="Arial"/>
              <a:cs typeface="Arial"/>
              <a:sym typeface="Arial"/>
            </a:endParaRPr>
          </a:p>
          <a:p>
            <a:pPr marL="0" marR="0" lvl="0" indent="0" algn="just" rtl="0">
              <a:spcBef>
                <a:spcPts val="0"/>
              </a:spcBef>
              <a:spcAft>
                <a:spcPts val="0"/>
              </a:spcAft>
              <a:buNone/>
            </a:pPr>
            <a:r>
              <a:rPr lang="en-SG" sz="2400">
                <a:solidFill>
                  <a:srgbClr val="000000"/>
                </a:solidFill>
                <a:latin typeface="Open Sans"/>
                <a:ea typeface="Open Sans"/>
                <a:cs typeface="Open Sans"/>
                <a:sym typeface="Open Sans"/>
              </a:rPr>
              <a:t>      </a:t>
            </a:r>
            <a:endParaRPr/>
          </a:p>
          <a:p>
            <a:pPr marL="0" marR="0" lvl="0" indent="0" algn="just" rtl="0">
              <a:spcBef>
                <a:spcPts val="0"/>
              </a:spcBef>
              <a:spcAft>
                <a:spcPts val="0"/>
              </a:spcAft>
              <a:buNone/>
            </a:pPr>
            <a:r>
              <a:rPr lang="en-SG" sz="2800">
                <a:solidFill>
                  <a:srgbClr val="000000"/>
                </a:solidFill>
                <a:latin typeface="Calibri"/>
                <a:ea typeface="Calibri"/>
                <a:cs typeface="Calibri"/>
                <a:sym typeface="Calibri"/>
              </a:rPr>
              <a:t>    Hội 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nhanh tay giã thóc, giần sàng thành gạo, người thì lấy nước và bắt đầu thổi cơm.</a:t>
            </a:r>
            <a:endParaRPr/>
          </a:p>
        </p:txBody>
      </p:sp>
      <p:pic>
        <p:nvPicPr>
          <p:cNvPr id="633" name="Google Shape;633;p27" descr="Colorful numbers with clouds Container sticker - TenStickers"/>
          <p:cNvPicPr preferRelativeResize="0"/>
          <p:nvPr/>
        </p:nvPicPr>
        <p:blipFill rotWithShape="1">
          <a:blip r:embed="rId3">
            <a:alphaModFix/>
          </a:blip>
          <a:srcRect l="33981" r="31167" b="66115"/>
          <a:stretch/>
        </p:blipFill>
        <p:spPr>
          <a:xfrm>
            <a:off x="556260" y="1637567"/>
            <a:ext cx="577775" cy="502751"/>
          </a:xfrm>
          <a:prstGeom prst="rect">
            <a:avLst/>
          </a:prstGeom>
          <a:noFill/>
          <a:ln>
            <a:noFill/>
          </a:ln>
        </p:spPr>
      </p:pic>
      <p:cxnSp>
        <p:nvCxnSpPr>
          <p:cNvPr id="634" name="Google Shape;634;p27"/>
          <p:cNvCxnSpPr/>
          <p:nvPr/>
        </p:nvCxnSpPr>
        <p:spPr>
          <a:xfrm flipH="1">
            <a:off x="4724400" y="2544216"/>
            <a:ext cx="137160" cy="351384"/>
          </a:xfrm>
          <a:prstGeom prst="straightConnector1">
            <a:avLst/>
          </a:prstGeom>
          <a:noFill/>
          <a:ln w="57150" cap="flat" cmpd="sng">
            <a:solidFill>
              <a:srgbClr val="FF0000"/>
            </a:solidFill>
            <a:prstDash val="solid"/>
            <a:miter lim="800000"/>
            <a:headEnd type="none" w="sm" len="sm"/>
            <a:tailEnd type="none" w="sm" len="sm"/>
          </a:ln>
        </p:spPr>
      </p:cxnSp>
      <p:cxnSp>
        <p:nvCxnSpPr>
          <p:cNvPr id="635" name="Google Shape;635;p27"/>
          <p:cNvCxnSpPr/>
          <p:nvPr/>
        </p:nvCxnSpPr>
        <p:spPr>
          <a:xfrm flipH="1">
            <a:off x="11513820" y="3429000"/>
            <a:ext cx="137160" cy="351384"/>
          </a:xfrm>
          <a:prstGeom prst="straightConnector1">
            <a:avLst/>
          </a:prstGeom>
          <a:noFill/>
          <a:ln w="57150" cap="flat" cmpd="sng">
            <a:solidFill>
              <a:srgbClr val="FF0000"/>
            </a:solidFill>
            <a:prstDash val="solid"/>
            <a:miter lim="800000"/>
            <a:headEnd type="none" w="sm" len="sm"/>
            <a:tailEnd type="none" w="sm" len="sm"/>
          </a:ln>
        </p:spPr>
      </p:cxnSp>
      <p:cxnSp>
        <p:nvCxnSpPr>
          <p:cNvPr id="636" name="Google Shape;636;p27"/>
          <p:cNvCxnSpPr/>
          <p:nvPr/>
        </p:nvCxnSpPr>
        <p:spPr>
          <a:xfrm rot="10800000">
            <a:off x="5029200" y="2125078"/>
            <a:ext cx="1082040" cy="0"/>
          </a:xfrm>
          <a:prstGeom prst="straightConnector1">
            <a:avLst/>
          </a:prstGeom>
          <a:noFill/>
          <a:ln w="57150" cap="flat" cmpd="sng">
            <a:solidFill>
              <a:srgbClr val="FF0000"/>
            </a:solidFill>
            <a:prstDash val="solid"/>
            <a:miter lim="800000"/>
            <a:headEnd type="none" w="sm" len="sm"/>
            <a:tailEnd type="none" w="sm" len="sm"/>
          </a:ln>
        </p:spPr>
      </p:cxnSp>
      <p:cxnSp>
        <p:nvCxnSpPr>
          <p:cNvPr id="637" name="Google Shape;637;p27"/>
          <p:cNvCxnSpPr/>
          <p:nvPr/>
        </p:nvCxnSpPr>
        <p:spPr>
          <a:xfrm rot="10800000">
            <a:off x="4488180" y="2498496"/>
            <a:ext cx="2415540" cy="0"/>
          </a:xfrm>
          <a:prstGeom prst="straightConnector1">
            <a:avLst/>
          </a:prstGeom>
          <a:noFill/>
          <a:ln w="57150" cap="flat" cmpd="sng">
            <a:solidFill>
              <a:srgbClr val="FF0000"/>
            </a:solidFill>
            <a:prstDash val="solid"/>
            <a:miter lim="800000"/>
            <a:headEnd type="none" w="sm" len="sm"/>
            <a:tailEnd type="none" w="sm" len="sm"/>
          </a:ln>
        </p:spPr>
      </p:cxnSp>
      <p:cxnSp>
        <p:nvCxnSpPr>
          <p:cNvPr id="638" name="Google Shape;638;p27"/>
          <p:cNvCxnSpPr/>
          <p:nvPr/>
        </p:nvCxnSpPr>
        <p:spPr>
          <a:xfrm rot="10800000">
            <a:off x="7094220" y="2497632"/>
            <a:ext cx="1882140" cy="0"/>
          </a:xfrm>
          <a:prstGeom prst="straightConnector1">
            <a:avLst/>
          </a:prstGeom>
          <a:noFill/>
          <a:ln w="57150" cap="flat" cmpd="sng">
            <a:solidFill>
              <a:srgbClr val="FF0000"/>
            </a:solidFill>
            <a:prstDash val="solid"/>
            <a:miter lim="800000"/>
            <a:headEnd type="none" w="sm" len="sm"/>
            <a:tailEnd type="none" w="sm" len="sm"/>
          </a:ln>
        </p:spPr>
      </p:cxnSp>
      <p:cxnSp>
        <p:nvCxnSpPr>
          <p:cNvPr id="639" name="Google Shape;639;p27"/>
          <p:cNvCxnSpPr/>
          <p:nvPr/>
        </p:nvCxnSpPr>
        <p:spPr>
          <a:xfrm rot="10800000">
            <a:off x="1653540" y="2925216"/>
            <a:ext cx="3070860" cy="0"/>
          </a:xfrm>
          <a:prstGeom prst="straightConnector1">
            <a:avLst/>
          </a:prstGeom>
          <a:noFill/>
          <a:ln w="57150" cap="flat" cmpd="sng">
            <a:solidFill>
              <a:srgbClr val="FF0000"/>
            </a:solidFill>
            <a:prstDash val="solid"/>
            <a:miter lim="800000"/>
            <a:headEnd type="none" w="sm" len="sm"/>
            <a:tailEnd type="none" w="sm" len="sm"/>
          </a:ln>
        </p:spPr>
      </p:cxnSp>
      <p:cxnSp>
        <p:nvCxnSpPr>
          <p:cNvPr id="640" name="Google Shape;640;p27"/>
          <p:cNvCxnSpPr/>
          <p:nvPr/>
        </p:nvCxnSpPr>
        <p:spPr>
          <a:xfrm rot="10800000">
            <a:off x="1684020" y="3367176"/>
            <a:ext cx="1165860" cy="0"/>
          </a:xfrm>
          <a:prstGeom prst="straightConnector1">
            <a:avLst/>
          </a:prstGeom>
          <a:noFill/>
          <a:ln w="57150" cap="flat" cmpd="sng">
            <a:solidFill>
              <a:srgbClr val="FF0000"/>
            </a:solidFill>
            <a:prstDash val="solid"/>
            <a:miter lim="800000"/>
            <a:headEnd type="none" w="sm" len="sm"/>
            <a:tailEnd type="none" w="sm" len="sm"/>
          </a:ln>
        </p:spPr>
      </p:cxnSp>
      <p:cxnSp>
        <p:nvCxnSpPr>
          <p:cNvPr id="641" name="Google Shape;641;p27"/>
          <p:cNvCxnSpPr/>
          <p:nvPr/>
        </p:nvCxnSpPr>
        <p:spPr>
          <a:xfrm rot="10800000">
            <a:off x="3070860" y="3382416"/>
            <a:ext cx="1432560" cy="0"/>
          </a:xfrm>
          <a:prstGeom prst="straightConnector1">
            <a:avLst/>
          </a:prstGeom>
          <a:noFill/>
          <a:ln w="57150" cap="flat" cmpd="sng">
            <a:solidFill>
              <a:srgbClr val="FF0000"/>
            </a:solidFill>
            <a:prstDash val="solid"/>
            <a:miter lim="800000"/>
            <a:headEnd type="none" w="sm" len="sm"/>
            <a:tailEnd type="none" w="sm" len="sm"/>
          </a:ln>
        </p:spPr>
      </p:cxnSp>
      <p:cxnSp>
        <p:nvCxnSpPr>
          <p:cNvPr id="642" name="Google Shape;642;p27"/>
          <p:cNvCxnSpPr/>
          <p:nvPr/>
        </p:nvCxnSpPr>
        <p:spPr>
          <a:xfrm rot="10800000">
            <a:off x="4861560" y="3382416"/>
            <a:ext cx="1600200" cy="0"/>
          </a:xfrm>
          <a:prstGeom prst="straightConnector1">
            <a:avLst/>
          </a:prstGeom>
          <a:noFill/>
          <a:ln w="57150" cap="flat" cmpd="sng">
            <a:solidFill>
              <a:srgbClr val="FF0000"/>
            </a:solidFill>
            <a:prstDash val="solid"/>
            <a:miter lim="800000"/>
            <a:headEnd type="none" w="sm" len="sm"/>
            <a:tailEnd type="none" w="sm" len="sm"/>
          </a:ln>
        </p:spPr>
      </p:cxnSp>
      <p:cxnSp>
        <p:nvCxnSpPr>
          <p:cNvPr id="643" name="Google Shape;643;p27"/>
          <p:cNvCxnSpPr/>
          <p:nvPr/>
        </p:nvCxnSpPr>
        <p:spPr>
          <a:xfrm rot="10800000">
            <a:off x="8740140" y="3810000"/>
            <a:ext cx="876300" cy="0"/>
          </a:xfrm>
          <a:prstGeom prst="straightConnector1">
            <a:avLst/>
          </a:prstGeom>
          <a:noFill/>
          <a:ln w="57150" cap="flat" cmpd="sng">
            <a:solidFill>
              <a:srgbClr val="FF0000"/>
            </a:solidFill>
            <a:prstDash val="solid"/>
            <a:miter lim="800000"/>
            <a:headEnd type="none" w="sm" len="sm"/>
            <a:tailEnd type="none" w="sm" len="sm"/>
          </a:ln>
        </p:spPr>
      </p:cxnSp>
      <p:cxnSp>
        <p:nvCxnSpPr>
          <p:cNvPr id="644" name="Google Shape;644;p27"/>
          <p:cNvCxnSpPr/>
          <p:nvPr/>
        </p:nvCxnSpPr>
        <p:spPr>
          <a:xfrm rot="10800000">
            <a:off x="3188970" y="4251960"/>
            <a:ext cx="1535430" cy="0"/>
          </a:xfrm>
          <a:prstGeom prst="straightConnector1">
            <a:avLst/>
          </a:prstGeom>
          <a:noFill/>
          <a:ln w="57150" cap="flat" cmpd="sng">
            <a:solidFill>
              <a:srgbClr val="FF0000"/>
            </a:solidFill>
            <a:prstDash val="solid"/>
            <a:miter lim="800000"/>
            <a:headEnd type="none" w="sm" len="sm"/>
            <a:tailEnd type="none" w="sm" len="sm"/>
          </a:ln>
        </p:spPr>
      </p:cxnSp>
      <p:cxnSp>
        <p:nvCxnSpPr>
          <p:cNvPr id="645" name="Google Shape;645;p27"/>
          <p:cNvCxnSpPr/>
          <p:nvPr/>
        </p:nvCxnSpPr>
        <p:spPr>
          <a:xfrm rot="10800000">
            <a:off x="10991850" y="4251960"/>
            <a:ext cx="590550" cy="0"/>
          </a:xfrm>
          <a:prstGeom prst="straightConnector1">
            <a:avLst/>
          </a:prstGeom>
          <a:noFill/>
          <a:ln w="57150" cap="flat" cmpd="sng">
            <a:solidFill>
              <a:srgbClr val="FF0000"/>
            </a:solidFill>
            <a:prstDash val="solid"/>
            <a:miter lim="800000"/>
            <a:headEnd type="none" w="sm" len="sm"/>
            <a:tailEnd type="none" w="sm" len="sm"/>
          </a:ln>
        </p:spPr>
      </p:cxnSp>
      <p:cxnSp>
        <p:nvCxnSpPr>
          <p:cNvPr id="646" name="Google Shape;646;p27"/>
          <p:cNvCxnSpPr/>
          <p:nvPr/>
        </p:nvCxnSpPr>
        <p:spPr>
          <a:xfrm rot="10800000">
            <a:off x="636270" y="4678680"/>
            <a:ext cx="2434590" cy="0"/>
          </a:xfrm>
          <a:prstGeom prst="straightConnector1">
            <a:avLst/>
          </a:prstGeom>
          <a:noFill/>
          <a:ln w="57150" cap="flat" cmpd="sng">
            <a:solidFill>
              <a:srgbClr val="FF0000"/>
            </a:solidFill>
            <a:prstDash val="solid"/>
            <a:miter lim="800000"/>
            <a:headEnd type="none" w="sm" len="sm"/>
            <a:tailEnd type="none" w="sm" len="sm"/>
          </a:ln>
        </p:spPr>
      </p:cxnSp>
      <p:cxnSp>
        <p:nvCxnSpPr>
          <p:cNvPr id="647" name="Google Shape;647;p27"/>
          <p:cNvCxnSpPr/>
          <p:nvPr/>
        </p:nvCxnSpPr>
        <p:spPr>
          <a:xfrm rot="10800000">
            <a:off x="6663690" y="5090160"/>
            <a:ext cx="1245870" cy="0"/>
          </a:xfrm>
          <a:prstGeom prst="straightConnector1">
            <a:avLst/>
          </a:prstGeom>
          <a:noFill/>
          <a:ln w="57150" cap="flat" cmpd="sng">
            <a:solidFill>
              <a:srgbClr val="FF0000"/>
            </a:solidFill>
            <a:prstDash val="solid"/>
            <a:miter lim="800000"/>
            <a:headEnd type="none" w="sm" len="sm"/>
            <a:tailEnd type="none" w="sm" len="sm"/>
          </a:ln>
        </p:spPr>
      </p:cxnSp>
      <p:cxnSp>
        <p:nvCxnSpPr>
          <p:cNvPr id="648" name="Google Shape;648;p27"/>
          <p:cNvCxnSpPr/>
          <p:nvPr/>
        </p:nvCxnSpPr>
        <p:spPr>
          <a:xfrm rot="10800000">
            <a:off x="8117205" y="5090160"/>
            <a:ext cx="1499235" cy="0"/>
          </a:xfrm>
          <a:prstGeom prst="straightConnector1">
            <a:avLst/>
          </a:prstGeom>
          <a:noFill/>
          <a:ln w="57150" cap="flat" cmpd="sng">
            <a:solidFill>
              <a:srgbClr val="FF0000"/>
            </a:solidFill>
            <a:prstDash val="solid"/>
            <a:miter lim="800000"/>
            <a:headEnd type="none" w="sm" len="sm"/>
            <a:tailEnd type="none" w="sm" len="sm"/>
          </a:ln>
        </p:spPr>
      </p:cxnSp>
      <p:cxnSp>
        <p:nvCxnSpPr>
          <p:cNvPr id="649" name="Google Shape;649;p27"/>
          <p:cNvCxnSpPr/>
          <p:nvPr/>
        </p:nvCxnSpPr>
        <p:spPr>
          <a:xfrm rot="10800000">
            <a:off x="2161223" y="5532120"/>
            <a:ext cx="1420177" cy="0"/>
          </a:xfrm>
          <a:prstGeom prst="straightConnector1">
            <a:avLst/>
          </a:prstGeom>
          <a:noFill/>
          <a:ln w="57150" cap="flat" cmpd="sng">
            <a:solidFill>
              <a:srgbClr val="FF0000"/>
            </a:solidFill>
            <a:prstDash val="solid"/>
            <a:miter lim="800000"/>
            <a:headEnd type="none" w="sm" len="sm"/>
            <a:tailEnd type="none" w="sm" len="sm"/>
          </a:ln>
        </p:spPr>
      </p:cxnSp>
      <p:cxnSp>
        <p:nvCxnSpPr>
          <p:cNvPr id="650" name="Google Shape;650;p27"/>
          <p:cNvCxnSpPr/>
          <p:nvPr/>
        </p:nvCxnSpPr>
        <p:spPr>
          <a:xfrm rot="10800000">
            <a:off x="5419726" y="5532120"/>
            <a:ext cx="1392554" cy="0"/>
          </a:xfrm>
          <a:prstGeom prst="straightConnector1">
            <a:avLst/>
          </a:prstGeom>
          <a:noFill/>
          <a:ln w="57150" cap="flat" cmpd="sng">
            <a:solidFill>
              <a:srgbClr val="FF0000"/>
            </a:solidFill>
            <a:prstDash val="solid"/>
            <a:miter lim="800000"/>
            <a:headEnd type="none" w="sm" len="sm"/>
            <a:tailEnd type="none" w="sm" len="sm"/>
          </a:ln>
        </p:spPr>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6"/>
                                        </p:tgtEl>
                                        <p:attrNameLst>
                                          <p:attrName>style.visibility</p:attrName>
                                        </p:attrNameLst>
                                      </p:cBhvr>
                                      <p:to>
                                        <p:strVal val="visible"/>
                                      </p:to>
                                    </p:set>
                                    <p:animEffect transition="in" filter="fade">
                                      <p:cBhvr>
                                        <p:cTn id="7" dur="500"/>
                                        <p:tgtEl>
                                          <p:spTgt spid="6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7"/>
                                        </p:tgtEl>
                                        <p:attrNameLst>
                                          <p:attrName>style.visibility</p:attrName>
                                        </p:attrNameLst>
                                      </p:cBhvr>
                                      <p:to>
                                        <p:strVal val="visible"/>
                                      </p:to>
                                    </p:set>
                                    <p:animEffect transition="in" filter="fade">
                                      <p:cBhvr>
                                        <p:cTn id="12" dur="500"/>
                                        <p:tgtEl>
                                          <p:spTgt spid="6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8"/>
                                        </p:tgtEl>
                                        <p:attrNameLst>
                                          <p:attrName>style.visibility</p:attrName>
                                        </p:attrNameLst>
                                      </p:cBhvr>
                                      <p:to>
                                        <p:strVal val="visible"/>
                                      </p:to>
                                    </p:set>
                                    <p:animEffect transition="in" filter="fade">
                                      <p:cBhvr>
                                        <p:cTn id="17" dur="500"/>
                                        <p:tgtEl>
                                          <p:spTgt spid="6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9"/>
                                        </p:tgtEl>
                                        <p:attrNameLst>
                                          <p:attrName>style.visibility</p:attrName>
                                        </p:attrNameLst>
                                      </p:cBhvr>
                                      <p:to>
                                        <p:strVal val="visible"/>
                                      </p:to>
                                    </p:set>
                                    <p:animEffect transition="in" filter="fade">
                                      <p:cBhvr>
                                        <p:cTn id="22" dur="500"/>
                                        <p:tgtEl>
                                          <p:spTgt spid="6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0"/>
                                        </p:tgtEl>
                                        <p:attrNameLst>
                                          <p:attrName>style.visibility</p:attrName>
                                        </p:attrNameLst>
                                      </p:cBhvr>
                                      <p:to>
                                        <p:strVal val="visible"/>
                                      </p:to>
                                    </p:set>
                                    <p:animEffect transition="in" filter="fade">
                                      <p:cBhvr>
                                        <p:cTn id="27" dur="500"/>
                                        <p:tgtEl>
                                          <p:spTgt spid="6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1"/>
                                        </p:tgtEl>
                                        <p:attrNameLst>
                                          <p:attrName>style.visibility</p:attrName>
                                        </p:attrNameLst>
                                      </p:cBhvr>
                                      <p:to>
                                        <p:strVal val="visible"/>
                                      </p:to>
                                    </p:set>
                                    <p:animEffect transition="in" filter="fade">
                                      <p:cBhvr>
                                        <p:cTn id="32" dur="500"/>
                                        <p:tgtEl>
                                          <p:spTgt spid="6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42"/>
                                        </p:tgtEl>
                                        <p:attrNameLst>
                                          <p:attrName>style.visibility</p:attrName>
                                        </p:attrNameLst>
                                      </p:cBhvr>
                                      <p:to>
                                        <p:strVal val="visible"/>
                                      </p:to>
                                    </p:set>
                                    <p:animEffect transition="in" filter="fade">
                                      <p:cBhvr>
                                        <p:cTn id="37" dur="500"/>
                                        <p:tgtEl>
                                          <p:spTgt spid="6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43"/>
                                        </p:tgtEl>
                                        <p:attrNameLst>
                                          <p:attrName>style.visibility</p:attrName>
                                        </p:attrNameLst>
                                      </p:cBhvr>
                                      <p:to>
                                        <p:strVal val="visible"/>
                                      </p:to>
                                    </p:set>
                                    <p:animEffect transition="in" filter="fade">
                                      <p:cBhvr>
                                        <p:cTn id="42" dur="500"/>
                                        <p:tgtEl>
                                          <p:spTgt spid="64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44"/>
                                        </p:tgtEl>
                                        <p:attrNameLst>
                                          <p:attrName>style.visibility</p:attrName>
                                        </p:attrNameLst>
                                      </p:cBhvr>
                                      <p:to>
                                        <p:strVal val="visible"/>
                                      </p:to>
                                    </p:set>
                                    <p:animEffect transition="in" filter="fade">
                                      <p:cBhvr>
                                        <p:cTn id="47" dur="500"/>
                                        <p:tgtEl>
                                          <p:spTgt spid="64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45"/>
                                        </p:tgtEl>
                                        <p:attrNameLst>
                                          <p:attrName>style.visibility</p:attrName>
                                        </p:attrNameLst>
                                      </p:cBhvr>
                                      <p:to>
                                        <p:strVal val="visible"/>
                                      </p:to>
                                    </p:set>
                                    <p:animEffect transition="in" filter="fade">
                                      <p:cBhvr>
                                        <p:cTn id="52" dur="500"/>
                                        <p:tgtEl>
                                          <p:spTgt spid="64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46"/>
                                        </p:tgtEl>
                                        <p:attrNameLst>
                                          <p:attrName>style.visibility</p:attrName>
                                        </p:attrNameLst>
                                      </p:cBhvr>
                                      <p:to>
                                        <p:strVal val="visible"/>
                                      </p:to>
                                    </p:set>
                                    <p:animEffect transition="in" filter="fade">
                                      <p:cBhvr>
                                        <p:cTn id="57" dur="500"/>
                                        <p:tgtEl>
                                          <p:spTgt spid="64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47"/>
                                        </p:tgtEl>
                                        <p:attrNameLst>
                                          <p:attrName>style.visibility</p:attrName>
                                        </p:attrNameLst>
                                      </p:cBhvr>
                                      <p:to>
                                        <p:strVal val="visible"/>
                                      </p:to>
                                    </p:set>
                                    <p:animEffect transition="in" filter="fade">
                                      <p:cBhvr>
                                        <p:cTn id="62" dur="500"/>
                                        <p:tgtEl>
                                          <p:spTgt spid="64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48"/>
                                        </p:tgtEl>
                                        <p:attrNameLst>
                                          <p:attrName>style.visibility</p:attrName>
                                        </p:attrNameLst>
                                      </p:cBhvr>
                                      <p:to>
                                        <p:strVal val="visible"/>
                                      </p:to>
                                    </p:set>
                                    <p:animEffect transition="in" filter="fade">
                                      <p:cBhvr>
                                        <p:cTn id="67" dur="500"/>
                                        <p:tgtEl>
                                          <p:spTgt spid="64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49"/>
                                        </p:tgtEl>
                                        <p:attrNameLst>
                                          <p:attrName>style.visibility</p:attrName>
                                        </p:attrNameLst>
                                      </p:cBhvr>
                                      <p:to>
                                        <p:strVal val="visible"/>
                                      </p:to>
                                    </p:set>
                                    <p:animEffect transition="in" filter="fade">
                                      <p:cBhvr>
                                        <p:cTn id="72" dur="500"/>
                                        <p:tgtEl>
                                          <p:spTgt spid="64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50"/>
                                        </p:tgtEl>
                                        <p:attrNameLst>
                                          <p:attrName>style.visibility</p:attrName>
                                        </p:attrNameLst>
                                      </p:cBhvr>
                                      <p:to>
                                        <p:strVal val="visible"/>
                                      </p:to>
                                    </p:set>
                                    <p:animEffect transition="in" filter="fade">
                                      <p:cBhvr>
                                        <p:cTn id="77" dur="500"/>
                                        <p:tgtEl>
                                          <p:spTgt spid="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4"/>
        <p:cNvGrpSpPr/>
        <p:nvPr/>
      </p:nvGrpSpPr>
      <p:grpSpPr>
        <a:xfrm>
          <a:off x="0" y="0"/>
          <a:ext cx="0" cy="0"/>
          <a:chOff x="0" y="0"/>
          <a:chExt cx="0" cy="0"/>
        </a:xfrm>
      </p:grpSpPr>
      <p:pic>
        <p:nvPicPr>
          <p:cNvPr id="655" name="Google Shape;655;p28"/>
          <p:cNvPicPr preferRelativeResize="0"/>
          <p:nvPr/>
        </p:nvPicPr>
        <p:blipFill rotWithShape="1">
          <a:blip r:embed="rId3">
            <a:alphaModFix/>
          </a:blip>
          <a:srcRect l="13913" t="22982" r="42477" b="26752"/>
          <a:stretch/>
        </p:blipFill>
        <p:spPr>
          <a:xfrm>
            <a:off x="0" y="-16565"/>
            <a:ext cx="12192000" cy="6883627"/>
          </a:xfrm>
          <a:prstGeom prst="rect">
            <a:avLst/>
          </a:prstGeom>
          <a:noFill/>
          <a:ln>
            <a:noFill/>
          </a:ln>
        </p:spPr>
      </p:pic>
      <p:sp>
        <p:nvSpPr>
          <p:cNvPr id="656" name="Google Shape;656;p28"/>
          <p:cNvSpPr/>
          <p:nvPr/>
        </p:nvSpPr>
        <p:spPr>
          <a:xfrm>
            <a:off x="4572000" y="365760"/>
            <a:ext cx="7432729" cy="3947160"/>
          </a:xfrm>
          <a:custGeom>
            <a:avLst/>
            <a:gdLst/>
            <a:ahLst/>
            <a:cxnLst/>
            <a:rect l="l" t="t" r="r" b="b"/>
            <a:pathLst>
              <a:path w="6777409" h="4191000" fill="none" extrusionOk="0">
                <a:moveTo>
                  <a:pt x="0" y="1562111"/>
                </a:moveTo>
                <a:cubicBezTo>
                  <a:pt x="69763" y="751070"/>
                  <a:pt x="677051" y="-6527"/>
                  <a:pt x="1562111" y="0"/>
                </a:cubicBezTo>
                <a:cubicBezTo>
                  <a:pt x="3156879" y="109595"/>
                  <a:pt x="3942464" y="16756"/>
                  <a:pt x="5215298" y="0"/>
                </a:cubicBezTo>
                <a:cubicBezTo>
                  <a:pt x="6014104" y="-52877"/>
                  <a:pt x="6811538" y="826282"/>
                  <a:pt x="6777409" y="1562111"/>
                </a:cubicBezTo>
                <a:cubicBezTo>
                  <a:pt x="6761677" y="1944839"/>
                  <a:pt x="6723383" y="2424151"/>
                  <a:pt x="6777409" y="2628889"/>
                </a:cubicBezTo>
                <a:cubicBezTo>
                  <a:pt x="6689231" y="3521816"/>
                  <a:pt x="6202458" y="4178515"/>
                  <a:pt x="5215298" y="4191000"/>
                </a:cubicBezTo>
                <a:cubicBezTo>
                  <a:pt x="4259165" y="4054799"/>
                  <a:pt x="3279670" y="4116224"/>
                  <a:pt x="1562111" y="4191000"/>
                </a:cubicBezTo>
                <a:cubicBezTo>
                  <a:pt x="665080" y="4143835"/>
                  <a:pt x="-59369" y="3466445"/>
                  <a:pt x="0" y="2628889"/>
                </a:cubicBezTo>
                <a:cubicBezTo>
                  <a:pt x="-12003" y="2276727"/>
                  <a:pt x="62652" y="2076293"/>
                  <a:pt x="0" y="1562111"/>
                </a:cubicBezTo>
                <a:close/>
              </a:path>
              <a:path w="6777409" h="4191000" extrusionOk="0">
                <a:moveTo>
                  <a:pt x="0" y="1562111"/>
                </a:moveTo>
                <a:cubicBezTo>
                  <a:pt x="-31170" y="629419"/>
                  <a:pt x="800761" y="-135323"/>
                  <a:pt x="1562111" y="0"/>
                </a:cubicBezTo>
                <a:cubicBezTo>
                  <a:pt x="2357272" y="47539"/>
                  <a:pt x="3449505" y="42437"/>
                  <a:pt x="5215298" y="0"/>
                </a:cubicBezTo>
                <a:cubicBezTo>
                  <a:pt x="6165420" y="-46305"/>
                  <a:pt x="6795831" y="669806"/>
                  <a:pt x="6777409" y="1562111"/>
                </a:cubicBezTo>
                <a:cubicBezTo>
                  <a:pt x="6819027" y="1964303"/>
                  <a:pt x="6698794" y="2266601"/>
                  <a:pt x="6777409" y="2628889"/>
                </a:cubicBezTo>
                <a:cubicBezTo>
                  <a:pt x="6818636" y="3614498"/>
                  <a:pt x="5973387" y="4080273"/>
                  <a:pt x="5215298" y="4191000"/>
                </a:cubicBezTo>
                <a:cubicBezTo>
                  <a:pt x="4763932" y="4164646"/>
                  <a:pt x="2717720" y="4072144"/>
                  <a:pt x="1562111" y="4191000"/>
                </a:cubicBezTo>
                <a:cubicBezTo>
                  <a:pt x="614016" y="4106638"/>
                  <a:pt x="34415" y="3533340"/>
                  <a:pt x="0" y="2628889"/>
                </a:cubicBezTo>
                <a:cubicBezTo>
                  <a:pt x="92934" y="2163502"/>
                  <a:pt x="23307" y="1972771"/>
                  <a:pt x="0" y="1562111"/>
                </a:cubicBezTo>
                <a:close/>
              </a:path>
            </a:pathLst>
          </a:custGeom>
          <a:solidFill>
            <a:schemeClr val="lt1"/>
          </a:solidFill>
          <a:ln w="28575"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7" name="Google Shape;657;p28"/>
          <p:cNvSpPr/>
          <p:nvPr/>
        </p:nvSpPr>
        <p:spPr>
          <a:xfrm>
            <a:off x="5983535" y="549026"/>
            <a:ext cx="529984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SG" sz="5400" b="1" cap="none">
                <a:solidFill>
                  <a:srgbClr val="FF0066"/>
                </a:solidFill>
                <a:latin typeface="Arial"/>
                <a:ea typeface="Arial"/>
                <a:cs typeface="Arial"/>
                <a:sym typeface="Arial"/>
              </a:rPr>
              <a:t>Đánh giá mục tiêu</a:t>
            </a:r>
            <a:endParaRPr sz="5400" b="1" cap="none">
              <a:solidFill>
                <a:srgbClr val="FF0066"/>
              </a:solidFill>
              <a:latin typeface="Arial"/>
              <a:ea typeface="Arial"/>
              <a:cs typeface="Arial"/>
              <a:sym typeface="Arial"/>
            </a:endParaRPr>
          </a:p>
        </p:txBody>
      </p:sp>
      <p:sp>
        <p:nvSpPr>
          <p:cNvPr id="658" name="Google Shape;658;p28"/>
          <p:cNvSpPr txBox="1"/>
          <p:nvPr/>
        </p:nvSpPr>
        <p:spPr>
          <a:xfrm>
            <a:off x="5783579" y="1655622"/>
            <a:ext cx="5699760" cy="984885"/>
          </a:xfrm>
          <a:prstGeom prst="rect">
            <a:avLst/>
          </a:prstGeom>
          <a:noFill/>
          <a:ln>
            <a:noFill/>
          </a:ln>
        </p:spPr>
        <p:txBody>
          <a:bodyPr spcFirstLastPara="1" wrap="square" lIns="0" tIns="0" rIns="0" bIns="0" anchor="t" anchorCtr="0">
            <a:spAutoFit/>
          </a:bodyPr>
          <a:lstStyle/>
          <a:p>
            <a:pPr marL="514350" marR="0" lvl="0" indent="-514350" algn="just" rtl="0">
              <a:spcBef>
                <a:spcPts val="0"/>
              </a:spcBef>
              <a:spcAft>
                <a:spcPts val="0"/>
              </a:spcAft>
              <a:buClr>
                <a:srgbClr val="0C0C0C"/>
              </a:buClr>
              <a:buSzPts val="3200"/>
              <a:buFont typeface="Questrial"/>
              <a:buAutoNum type="arabicParenR"/>
            </a:pPr>
            <a:r>
              <a:rPr lang="en-SG" sz="3200" b="1">
                <a:solidFill>
                  <a:srgbClr val="0C0C0C"/>
                </a:solidFill>
                <a:latin typeface="Questrial"/>
                <a:ea typeface="Questrial"/>
                <a:cs typeface="Questrial"/>
                <a:sym typeface="Questrial"/>
              </a:rPr>
              <a:t>Đọc đúng, trôi chảy; đọc diễn cảm bài đọc.</a:t>
            </a:r>
            <a:endParaRPr sz="3200" b="1">
              <a:solidFill>
                <a:srgbClr val="0C0C0C"/>
              </a:solidFill>
              <a:latin typeface="Questrial"/>
              <a:ea typeface="Questrial"/>
              <a:cs typeface="Questrial"/>
              <a:sym typeface="Questrial"/>
            </a:endParaRPr>
          </a:p>
        </p:txBody>
      </p:sp>
      <p:sp>
        <p:nvSpPr>
          <p:cNvPr id="659" name="Google Shape;659;p28"/>
          <p:cNvSpPr txBox="1"/>
          <p:nvPr/>
        </p:nvSpPr>
        <p:spPr>
          <a:xfrm>
            <a:off x="5783579" y="2817615"/>
            <a:ext cx="5699760" cy="984885"/>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SG" sz="3200" b="1">
                <a:solidFill>
                  <a:srgbClr val="0C0C0C"/>
                </a:solidFill>
                <a:latin typeface="Questrial"/>
                <a:ea typeface="Questrial"/>
                <a:cs typeface="Questrial"/>
                <a:sym typeface="Questrial"/>
              </a:rPr>
              <a:t>2) Trình bày được nội dung, ý nghĩa của câu chuyện.</a:t>
            </a:r>
            <a:endParaRPr sz="3200" b="1">
              <a:solidFill>
                <a:srgbClr val="0C0C0C"/>
              </a:solidFill>
              <a:latin typeface="Questrial"/>
              <a:ea typeface="Questrial"/>
              <a:cs typeface="Questrial"/>
              <a:sym typeface="Questrial"/>
            </a:endParaRPr>
          </a:p>
        </p:txBody>
      </p:sp>
      <p:pic>
        <p:nvPicPr>
          <p:cNvPr id="660" name="Google Shape;660;p28" descr="Cartoon dandelion Images, Stock Photos &amp;amp; Vectors | Shutterstock"/>
          <p:cNvPicPr preferRelativeResize="0"/>
          <p:nvPr/>
        </p:nvPicPr>
        <p:blipFill rotWithShape="1">
          <a:blip r:embed="rId4">
            <a:alphaModFix/>
          </a:blip>
          <a:srcRect/>
          <a:stretch/>
        </p:blipFill>
        <p:spPr>
          <a:xfrm>
            <a:off x="4365550" y="1163393"/>
            <a:ext cx="1604010" cy="1727395"/>
          </a:xfrm>
          <a:prstGeom prst="rect">
            <a:avLst/>
          </a:prstGeom>
          <a:noFill/>
          <a:ln>
            <a:noFill/>
          </a:ln>
        </p:spPr>
      </p:pic>
      <p:pic>
        <p:nvPicPr>
          <p:cNvPr id="661" name="Google Shape;661;p28" descr="Cartoon dandelion Images, Stock Photos &amp;amp; Vectors | Shutterstock"/>
          <p:cNvPicPr preferRelativeResize="0"/>
          <p:nvPr/>
        </p:nvPicPr>
        <p:blipFill rotWithShape="1">
          <a:blip r:embed="rId4">
            <a:alphaModFix/>
          </a:blip>
          <a:srcRect/>
          <a:stretch/>
        </p:blipFill>
        <p:spPr>
          <a:xfrm>
            <a:off x="4348905" y="2409634"/>
            <a:ext cx="1604010" cy="172739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57"/>
                                        </p:tgtEl>
                                        <p:attrNameLst>
                                          <p:attrName>style.visibility</p:attrName>
                                        </p:attrNameLst>
                                      </p:cBhvr>
                                      <p:to>
                                        <p:strVal val="visible"/>
                                      </p:to>
                                    </p:set>
                                    <p:anim calcmode="lin" valueType="num">
                                      <p:cBhvr additive="base">
                                        <p:cTn id="7" dur="500"/>
                                        <p:tgtEl>
                                          <p:spTgt spid="657"/>
                                        </p:tgtEl>
                                        <p:attrNameLst>
                                          <p:attrName>ppt_w</p:attrName>
                                        </p:attrNameLst>
                                      </p:cBhvr>
                                      <p:tavLst>
                                        <p:tav tm="0">
                                          <p:val>
                                            <p:strVal val="0"/>
                                          </p:val>
                                        </p:tav>
                                        <p:tav tm="100000">
                                          <p:val>
                                            <p:strVal val="#ppt_w"/>
                                          </p:val>
                                        </p:tav>
                                      </p:tavLst>
                                    </p:anim>
                                    <p:anim calcmode="lin" valueType="num">
                                      <p:cBhvr additive="base">
                                        <p:cTn id="8" dur="500"/>
                                        <p:tgtEl>
                                          <p:spTgt spid="657"/>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60"/>
                                        </p:tgtEl>
                                        <p:attrNameLst>
                                          <p:attrName>style.visibility</p:attrName>
                                        </p:attrNameLst>
                                      </p:cBhvr>
                                      <p:to>
                                        <p:strVal val="visible"/>
                                      </p:to>
                                    </p:set>
                                    <p:animEffect transition="in" filter="fade">
                                      <p:cBhvr>
                                        <p:cTn id="13" dur="500"/>
                                        <p:tgtEl>
                                          <p:spTgt spid="66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61"/>
                                        </p:tgtEl>
                                        <p:attrNameLst>
                                          <p:attrName>style.visibility</p:attrName>
                                        </p:attrNameLst>
                                      </p:cBhvr>
                                      <p:to>
                                        <p:strVal val="visible"/>
                                      </p:to>
                                    </p:set>
                                    <p:animEffect transition="in" filter="fade">
                                      <p:cBhvr>
                                        <p:cTn id="18" dur="500"/>
                                        <p:tgtEl>
                                          <p:spTgt spid="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5"/>
        <p:cNvGrpSpPr/>
        <p:nvPr/>
      </p:nvGrpSpPr>
      <p:grpSpPr>
        <a:xfrm>
          <a:off x="0" y="0"/>
          <a:ext cx="0" cy="0"/>
          <a:chOff x="0" y="0"/>
          <a:chExt cx="0" cy="0"/>
        </a:xfrm>
      </p:grpSpPr>
      <p:pic>
        <p:nvPicPr>
          <p:cNvPr id="666" name="Google Shape;666;p29" descr="40+ Wind Painting &amp;amp; ảnh Gió miễn phí"/>
          <p:cNvPicPr preferRelativeResize="0"/>
          <p:nvPr/>
        </p:nvPicPr>
        <p:blipFill rotWithShape="1">
          <a:blip r:embed="rId3">
            <a:alphaModFix/>
          </a:blip>
          <a:srcRect/>
          <a:stretch/>
        </p:blipFill>
        <p:spPr>
          <a:xfrm>
            <a:off x="19338" y="0"/>
            <a:ext cx="12192001" cy="6887818"/>
          </a:xfrm>
          <a:prstGeom prst="rect">
            <a:avLst/>
          </a:prstGeom>
          <a:noFill/>
          <a:ln>
            <a:noFill/>
          </a:ln>
        </p:spPr>
      </p:pic>
      <p:pic>
        <p:nvPicPr>
          <p:cNvPr id="667" name="Google Shape;667;p29"/>
          <p:cNvPicPr preferRelativeResize="0"/>
          <p:nvPr/>
        </p:nvPicPr>
        <p:blipFill rotWithShape="1">
          <a:blip r:embed="rId4">
            <a:alphaModFix/>
          </a:blip>
          <a:srcRect l="49646" t="41942" r="33506" b="17859"/>
          <a:stretch/>
        </p:blipFill>
        <p:spPr>
          <a:xfrm>
            <a:off x="212035" y="1376810"/>
            <a:ext cx="4108176" cy="5511008"/>
          </a:xfrm>
          <a:prstGeom prst="rect">
            <a:avLst/>
          </a:prstGeom>
          <a:noFill/>
          <a:ln>
            <a:noFill/>
          </a:ln>
        </p:spPr>
      </p:pic>
      <p:pic>
        <p:nvPicPr>
          <p:cNvPr id="668" name="Google Shape;668;p29" descr="dandelion gif pissenlit - PicMix"/>
          <p:cNvPicPr preferRelativeResize="0"/>
          <p:nvPr/>
        </p:nvPicPr>
        <p:blipFill rotWithShape="1">
          <a:blip r:embed="rId5">
            <a:alphaModFix/>
          </a:blip>
          <a:srcRect/>
          <a:stretch/>
        </p:blipFill>
        <p:spPr>
          <a:xfrm rot="430704" flipH="1">
            <a:off x="3428589" y="2863091"/>
            <a:ext cx="1514475" cy="866775"/>
          </a:xfrm>
          <a:prstGeom prst="rect">
            <a:avLst/>
          </a:prstGeom>
          <a:noFill/>
          <a:ln>
            <a:noFill/>
          </a:ln>
        </p:spPr>
      </p:pic>
      <p:sp>
        <p:nvSpPr>
          <p:cNvPr id="669" name="Google Shape;669;p29"/>
          <p:cNvSpPr/>
          <p:nvPr/>
        </p:nvSpPr>
        <p:spPr>
          <a:xfrm>
            <a:off x="7381851" y="637194"/>
            <a:ext cx="2253098" cy="1021556"/>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SG" sz="5400" b="1" cap="none">
                <a:solidFill>
                  <a:srgbClr val="FF0066"/>
                </a:solidFill>
                <a:latin typeface="Arial"/>
                <a:ea typeface="Arial"/>
                <a:cs typeface="Arial"/>
                <a:sym typeface="Arial"/>
              </a:rPr>
              <a:t>Dặn dò</a:t>
            </a:r>
            <a:endParaRPr sz="5400" b="1" cap="none">
              <a:solidFill>
                <a:srgbClr val="FF0066"/>
              </a:solidFill>
              <a:latin typeface="Arial"/>
              <a:ea typeface="Arial"/>
              <a:cs typeface="Arial"/>
              <a:sym typeface="Arial"/>
            </a:endParaRPr>
          </a:p>
        </p:txBody>
      </p:sp>
      <p:sp>
        <p:nvSpPr>
          <p:cNvPr id="670" name="Google Shape;670;p29"/>
          <p:cNvSpPr/>
          <p:nvPr/>
        </p:nvSpPr>
        <p:spPr>
          <a:xfrm>
            <a:off x="6031137" y="1963550"/>
            <a:ext cx="5445246" cy="2316480"/>
          </a:xfrm>
          <a:custGeom>
            <a:avLst/>
            <a:gdLst/>
            <a:ahLst/>
            <a:cxnLst/>
            <a:rect l="l" t="t" r="r" b="b"/>
            <a:pathLst>
              <a:path w="6777409" h="4191000" fill="none" extrusionOk="0">
                <a:moveTo>
                  <a:pt x="0" y="1562111"/>
                </a:moveTo>
                <a:cubicBezTo>
                  <a:pt x="69763" y="751070"/>
                  <a:pt x="677051" y="-6527"/>
                  <a:pt x="1562111" y="0"/>
                </a:cubicBezTo>
                <a:cubicBezTo>
                  <a:pt x="3156879" y="109595"/>
                  <a:pt x="3942464" y="16756"/>
                  <a:pt x="5215298" y="0"/>
                </a:cubicBezTo>
                <a:cubicBezTo>
                  <a:pt x="6014104" y="-52877"/>
                  <a:pt x="6811538" y="826282"/>
                  <a:pt x="6777409" y="1562111"/>
                </a:cubicBezTo>
                <a:cubicBezTo>
                  <a:pt x="6761677" y="1944839"/>
                  <a:pt x="6723383" y="2424151"/>
                  <a:pt x="6777409" y="2628889"/>
                </a:cubicBezTo>
                <a:cubicBezTo>
                  <a:pt x="6689231" y="3521816"/>
                  <a:pt x="6202458" y="4178515"/>
                  <a:pt x="5215298" y="4191000"/>
                </a:cubicBezTo>
                <a:cubicBezTo>
                  <a:pt x="4259165" y="4054799"/>
                  <a:pt x="3279670" y="4116224"/>
                  <a:pt x="1562111" y="4191000"/>
                </a:cubicBezTo>
                <a:cubicBezTo>
                  <a:pt x="665080" y="4143835"/>
                  <a:pt x="-59369" y="3466445"/>
                  <a:pt x="0" y="2628889"/>
                </a:cubicBezTo>
                <a:cubicBezTo>
                  <a:pt x="-12003" y="2276727"/>
                  <a:pt x="62652" y="2076293"/>
                  <a:pt x="0" y="1562111"/>
                </a:cubicBezTo>
                <a:close/>
              </a:path>
              <a:path w="6777409" h="4191000" extrusionOk="0">
                <a:moveTo>
                  <a:pt x="0" y="1562111"/>
                </a:moveTo>
                <a:cubicBezTo>
                  <a:pt x="-31170" y="629419"/>
                  <a:pt x="800761" y="-135323"/>
                  <a:pt x="1562111" y="0"/>
                </a:cubicBezTo>
                <a:cubicBezTo>
                  <a:pt x="2357272" y="47539"/>
                  <a:pt x="3449505" y="42437"/>
                  <a:pt x="5215298" y="0"/>
                </a:cubicBezTo>
                <a:cubicBezTo>
                  <a:pt x="6165420" y="-46305"/>
                  <a:pt x="6795831" y="669806"/>
                  <a:pt x="6777409" y="1562111"/>
                </a:cubicBezTo>
                <a:cubicBezTo>
                  <a:pt x="6819027" y="1964303"/>
                  <a:pt x="6698794" y="2266601"/>
                  <a:pt x="6777409" y="2628889"/>
                </a:cubicBezTo>
                <a:cubicBezTo>
                  <a:pt x="6818636" y="3614498"/>
                  <a:pt x="5973387" y="4080273"/>
                  <a:pt x="5215298" y="4191000"/>
                </a:cubicBezTo>
                <a:cubicBezTo>
                  <a:pt x="4763932" y="4164646"/>
                  <a:pt x="2717720" y="4072144"/>
                  <a:pt x="1562111" y="4191000"/>
                </a:cubicBezTo>
                <a:cubicBezTo>
                  <a:pt x="614016" y="4106638"/>
                  <a:pt x="34415" y="3533340"/>
                  <a:pt x="0" y="2628889"/>
                </a:cubicBezTo>
                <a:cubicBezTo>
                  <a:pt x="92934" y="2163502"/>
                  <a:pt x="23307" y="1972771"/>
                  <a:pt x="0" y="1562111"/>
                </a:cubicBezTo>
                <a:close/>
              </a:path>
            </a:pathLst>
          </a:custGeom>
          <a:solidFill>
            <a:schemeClr val="lt1"/>
          </a:solidFill>
          <a:ln w="28575"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1" name="Google Shape;671;p29"/>
          <p:cNvSpPr txBox="1"/>
          <p:nvPr/>
        </p:nvSpPr>
        <p:spPr>
          <a:xfrm>
            <a:off x="6064958" y="2194760"/>
            <a:ext cx="6339078" cy="1592744"/>
          </a:xfrm>
          <a:prstGeom prst="rect">
            <a:avLst/>
          </a:prstGeom>
          <a:noFill/>
          <a:ln>
            <a:noFill/>
          </a:ln>
        </p:spPr>
        <p:txBody>
          <a:bodyPr spcFirstLastPara="1" wrap="square" lIns="0" tIns="0" rIns="0" bIns="0" anchor="t" anchorCtr="0">
            <a:spAutoFit/>
          </a:bodyPr>
          <a:lstStyle/>
          <a:p>
            <a:pPr marL="457200" marR="0" lvl="0" indent="-457200" algn="just" rtl="0">
              <a:lnSpc>
                <a:spcPct val="150000"/>
              </a:lnSpc>
              <a:spcBef>
                <a:spcPts val="0"/>
              </a:spcBef>
              <a:spcAft>
                <a:spcPts val="0"/>
              </a:spcAft>
              <a:buClr>
                <a:srgbClr val="0070C0"/>
              </a:buClr>
              <a:buSzPts val="3600"/>
              <a:buFont typeface="Pattaya"/>
              <a:buChar char="-"/>
            </a:pPr>
            <a:r>
              <a:rPr lang="en-SG" sz="3600" b="1">
                <a:solidFill>
                  <a:srgbClr val="0070C0"/>
                </a:solidFill>
                <a:latin typeface="Pattaya"/>
                <a:ea typeface="Pattaya"/>
                <a:cs typeface="Pattaya"/>
                <a:sym typeface="Pattaya"/>
              </a:rPr>
              <a:t>Luyện đọc lại bài.</a:t>
            </a:r>
            <a:endParaRPr/>
          </a:p>
          <a:p>
            <a:pPr marL="457200" marR="0" lvl="0" indent="-457200" algn="just" rtl="0">
              <a:lnSpc>
                <a:spcPct val="150000"/>
              </a:lnSpc>
              <a:spcBef>
                <a:spcPts val="0"/>
              </a:spcBef>
              <a:spcAft>
                <a:spcPts val="0"/>
              </a:spcAft>
              <a:buClr>
                <a:srgbClr val="0070C0"/>
              </a:buClr>
              <a:buSzPts val="3600"/>
              <a:buFont typeface="Pattaya"/>
              <a:buChar char="-"/>
            </a:pPr>
            <a:r>
              <a:rPr lang="en-SG" sz="3600" b="1">
                <a:solidFill>
                  <a:srgbClr val="0070C0"/>
                </a:solidFill>
                <a:latin typeface="Pattaya"/>
                <a:ea typeface="Pattaya"/>
                <a:cs typeface="Pattaya"/>
                <a:sym typeface="Pattaya"/>
              </a:rPr>
              <a:t>Soạn bài “Tranh làng Hồ”.</a:t>
            </a:r>
            <a:endParaRPr sz="3600" b="1">
              <a:solidFill>
                <a:srgbClr val="0070C0"/>
              </a:solidFill>
              <a:latin typeface="Pattaya"/>
              <a:ea typeface="Pattaya"/>
              <a:cs typeface="Pattaya"/>
              <a:sym typeface="Pattay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71"/>
                                        </p:tgtEl>
                                        <p:attrNameLst>
                                          <p:attrName>style.visibility</p:attrName>
                                        </p:attrNameLst>
                                      </p:cBhvr>
                                      <p:to>
                                        <p:strVal val="visible"/>
                                      </p:to>
                                    </p:set>
                                    <p:anim calcmode="lin" valueType="num">
                                      <p:cBhvr additive="base">
                                        <p:cTn id="7" dur="1300"/>
                                        <p:tgtEl>
                                          <p:spTgt spid="67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
        <p:cNvGrpSpPr/>
        <p:nvPr/>
      </p:nvGrpSpPr>
      <p:grpSpPr>
        <a:xfrm>
          <a:off x="0" y="0"/>
          <a:ext cx="0" cy="0"/>
          <a:chOff x="0" y="0"/>
          <a:chExt cx="0" cy="0"/>
        </a:xfrm>
      </p:grpSpPr>
      <p:pic>
        <p:nvPicPr>
          <p:cNvPr id="303" name="Google Shape;303;p3"/>
          <p:cNvPicPr preferRelativeResize="0"/>
          <p:nvPr/>
        </p:nvPicPr>
        <p:blipFill rotWithShape="1">
          <a:blip r:embed="rId3">
            <a:alphaModFix/>
          </a:blip>
          <a:srcRect l="13913" t="22982" r="42477" b="26752"/>
          <a:stretch/>
        </p:blipFill>
        <p:spPr>
          <a:xfrm>
            <a:off x="0" y="-16565"/>
            <a:ext cx="12192000" cy="6883627"/>
          </a:xfrm>
          <a:prstGeom prst="rect">
            <a:avLst/>
          </a:prstGeom>
          <a:noFill/>
          <a:ln>
            <a:noFill/>
          </a:ln>
        </p:spPr>
      </p:pic>
      <p:sp>
        <p:nvSpPr>
          <p:cNvPr id="304" name="Google Shape;304;p3"/>
          <p:cNvSpPr/>
          <p:nvPr/>
        </p:nvSpPr>
        <p:spPr>
          <a:xfrm>
            <a:off x="5227320" y="365760"/>
            <a:ext cx="6777409" cy="3947160"/>
          </a:xfrm>
          <a:custGeom>
            <a:avLst/>
            <a:gdLst/>
            <a:ahLst/>
            <a:cxnLst/>
            <a:rect l="l" t="t" r="r" b="b"/>
            <a:pathLst>
              <a:path w="6777409" h="4191000" fill="none" extrusionOk="0">
                <a:moveTo>
                  <a:pt x="0" y="1562111"/>
                </a:moveTo>
                <a:cubicBezTo>
                  <a:pt x="69763" y="751070"/>
                  <a:pt x="677051" y="-6527"/>
                  <a:pt x="1562111" y="0"/>
                </a:cubicBezTo>
                <a:cubicBezTo>
                  <a:pt x="3156879" y="109595"/>
                  <a:pt x="3942464" y="16756"/>
                  <a:pt x="5215298" y="0"/>
                </a:cubicBezTo>
                <a:cubicBezTo>
                  <a:pt x="6014104" y="-52877"/>
                  <a:pt x="6811538" y="826282"/>
                  <a:pt x="6777409" y="1562111"/>
                </a:cubicBezTo>
                <a:cubicBezTo>
                  <a:pt x="6761677" y="1944839"/>
                  <a:pt x="6723383" y="2424151"/>
                  <a:pt x="6777409" y="2628889"/>
                </a:cubicBezTo>
                <a:cubicBezTo>
                  <a:pt x="6689231" y="3521816"/>
                  <a:pt x="6202458" y="4178515"/>
                  <a:pt x="5215298" y="4191000"/>
                </a:cubicBezTo>
                <a:cubicBezTo>
                  <a:pt x="4259165" y="4054799"/>
                  <a:pt x="3279670" y="4116224"/>
                  <a:pt x="1562111" y="4191000"/>
                </a:cubicBezTo>
                <a:cubicBezTo>
                  <a:pt x="665080" y="4143835"/>
                  <a:pt x="-59369" y="3466445"/>
                  <a:pt x="0" y="2628889"/>
                </a:cubicBezTo>
                <a:cubicBezTo>
                  <a:pt x="-12003" y="2276727"/>
                  <a:pt x="62652" y="2076293"/>
                  <a:pt x="0" y="1562111"/>
                </a:cubicBezTo>
                <a:close/>
              </a:path>
              <a:path w="6777409" h="4191000" extrusionOk="0">
                <a:moveTo>
                  <a:pt x="0" y="1562111"/>
                </a:moveTo>
                <a:cubicBezTo>
                  <a:pt x="-31170" y="629419"/>
                  <a:pt x="800761" y="-135323"/>
                  <a:pt x="1562111" y="0"/>
                </a:cubicBezTo>
                <a:cubicBezTo>
                  <a:pt x="2357272" y="47539"/>
                  <a:pt x="3449505" y="42437"/>
                  <a:pt x="5215298" y="0"/>
                </a:cubicBezTo>
                <a:cubicBezTo>
                  <a:pt x="6165420" y="-46305"/>
                  <a:pt x="6795831" y="669806"/>
                  <a:pt x="6777409" y="1562111"/>
                </a:cubicBezTo>
                <a:cubicBezTo>
                  <a:pt x="6819027" y="1964303"/>
                  <a:pt x="6698794" y="2266601"/>
                  <a:pt x="6777409" y="2628889"/>
                </a:cubicBezTo>
                <a:cubicBezTo>
                  <a:pt x="6818636" y="3614498"/>
                  <a:pt x="5973387" y="4080273"/>
                  <a:pt x="5215298" y="4191000"/>
                </a:cubicBezTo>
                <a:cubicBezTo>
                  <a:pt x="4763932" y="4164646"/>
                  <a:pt x="2717720" y="4072144"/>
                  <a:pt x="1562111" y="4191000"/>
                </a:cubicBezTo>
                <a:cubicBezTo>
                  <a:pt x="614016" y="4106638"/>
                  <a:pt x="34415" y="3533340"/>
                  <a:pt x="0" y="2628889"/>
                </a:cubicBezTo>
                <a:cubicBezTo>
                  <a:pt x="92934" y="2163502"/>
                  <a:pt x="23307" y="1972771"/>
                  <a:pt x="0" y="1562111"/>
                </a:cubicBezTo>
                <a:close/>
              </a:path>
            </a:pathLst>
          </a:custGeom>
          <a:solidFill>
            <a:schemeClr val="lt1"/>
          </a:solidFill>
          <a:ln w="28575"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5" name="Google Shape;305;p3"/>
          <p:cNvSpPr/>
          <p:nvPr/>
        </p:nvSpPr>
        <p:spPr>
          <a:xfrm>
            <a:off x="6581062" y="449580"/>
            <a:ext cx="3712876"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SG" sz="7200" b="1" i="0" u="none" strike="noStrike" cap="none">
                <a:solidFill>
                  <a:srgbClr val="FF0066"/>
                </a:solidFill>
                <a:latin typeface="Arial"/>
                <a:ea typeface="Arial"/>
                <a:cs typeface="Arial"/>
                <a:sym typeface="Arial"/>
              </a:rPr>
              <a:t>MỤC TIÊU</a:t>
            </a:r>
            <a:endParaRPr sz="7200" b="1" i="0" u="none" strike="noStrike" cap="none">
              <a:solidFill>
                <a:srgbClr val="FF0066"/>
              </a:solidFill>
              <a:latin typeface="Arial"/>
              <a:ea typeface="Arial"/>
              <a:cs typeface="Arial"/>
              <a:sym typeface="Arial"/>
            </a:endParaRPr>
          </a:p>
        </p:txBody>
      </p:sp>
      <p:sp>
        <p:nvSpPr>
          <p:cNvPr id="306" name="Google Shape;306;p3"/>
          <p:cNvSpPr txBox="1"/>
          <p:nvPr/>
        </p:nvSpPr>
        <p:spPr>
          <a:xfrm>
            <a:off x="5783580" y="1770812"/>
            <a:ext cx="5699760" cy="984885"/>
          </a:xfrm>
          <a:prstGeom prst="rect">
            <a:avLst/>
          </a:prstGeom>
          <a:noFill/>
          <a:ln>
            <a:noFill/>
          </a:ln>
        </p:spPr>
        <p:txBody>
          <a:bodyPr spcFirstLastPara="1" wrap="square" lIns="0" tIns="0" rIns="0" bIns="0" anchor="t" anchorCtr="0">
            <a:spAutoFit/>
          </a:bodyPr>
          <a:lstStyle/>
          <a:p>
            <a:pPr marL="514350" marR="0" lvl="0" indent="-514350" algn="just" rtl="0">
              <a:spcBef>
                <a:spcPts val="0"/>
              </a:spcBef>
              <a:spcAft>
                <a:spcPts val="0"/>
              </a:spcAft>
              <a:buClr>
                <a:srgbClr val="0C0C0C"/>
              </a:buClr>
              <a:buSzPts val="3200"/>
              <a:buFont typeface="Questrial"/>
              <a:buAutoNum type="arabicParenR"/>
            </a:pPr>
            <a:r>
              <a:rPr lang="en-SG" sz="3200" b="1" i="0" u="none" strike="noStrike" cap="none">
                <a:solidFill>
                  <a:srgbClr val="0C0C0C"/>
                </a:solidFill>
                <a:latin typeface="Questrial"/>
                <a:ea typeface="Questrial"/>
                <a:cs typeface="Questrial"/>
                <a:sym typeface="Questrial"/>
              </a:rPr>
              <a:t>Đọc đúng, trôi chảy; đọc diễn cảm bài đọc.</a:t>
            </a:r>
            <a:endParaRPr sz="3200" b="1" i="0" u="none" strike="noStrike" cap="none">
              <a:solidFill>
                <a:srgbClr val="0C0C0C"/>
              </a:solidFill>
              <a:latin typeface="Questrial"/>
              <a:ea typeface="Questrial"/>
              <a:cs typeface="Questrial"/>
              <a:sym typeface="Questrial"/>
            </a:endParaRPr>
          </a:p>
        </p:txBody>
      </p:sp>
      <p:sp>
        <p:nvSpPr>
          <p:cNvPr id="307" name="Google Shape;307;p3"/>
          <p:cNvSpPr txBox="1"/>
          <p:nvPr/>
        </p:nvSpPr>
        <p:spPr>
          <a:xfrm>
            <a:off x="5783580" y="2932805"/>
            <a:ext cx="5699760" cy="984885"/>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SG" sz="3200" b="1" i="0" u="none" strike="noStrike" cap="none">
                <a:solidFill>
                  <a:srgbClr val="0C0C0C"/>
                </a:solidFill>
                <a:latin typeface="Questrial"/>
                <a:ea typeface="Questrial"/>
                <a:cs typeface="Questrial"/>
                <a:sym typeface="Questrial"/>
              </a:rPr>
              <a:t>2) Trình bày được nội dung, ý nghĩa của câu chuyện.</a:t>
            </a:r>
            <a:endParaRPr sz="3200" b="1" i="0" u="none" strike="noStrike" cap="none">
              <a:solidFill>
                <a:srgbClr val="0C0C0C"/>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05"/>
                                        </p:tgtEl>
                                        <p:attrNameLst>
                                          <p:attrName>style.visibility</p:attrName>
                                        </p:attrNameLst>
                                      </p:cBhvr>
                                      <p:to>
                                        <p:strVal val="visible"/>
                                      </p:to>
                                    </p:set>
                                    <p:anim calcmode="lin" valueType="num">
                                      <p:cBhvr additive="base">
                                        <p:cTn id="7" dur="500"/>
                                        <p:tgtEl>
                                          <p:spTgt spid="305"/>
                                        </p:tgtEl>
                                        <p:attrNameLst>
                                          <p:attrName>ppt_w</p:attrName>
                                        </p:attrNameLst>
                                      </p:cBhvr>
                                      <p:tavLst>
                                        <p:tav tm="0">
                                          <p:val>
                                            <p:strVal val="0"/>
                                          </p:val>
                                        </p:tav>
                                        <p:tav tm="100000">
                                          <p:val>
                                            <p:strVal val="#ppt_w"/>
                                          </p:val>
                                        </p:tav>
                                      </p:tavLst>
                                    </p:anim>
                                    <p:anim calcmode="lin" valueType="num">
                                      <p:cBhvr additive="base">
                                        <p:cTn id="8" dur="500"/>
                                        <p:tgtEl>
                                          <p:spTgt spid="30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6"/>
                                        </p:tgtEl>
                                        <p:attrNameLst>
                                          <p:attrName>style.visibility</p:attrName>
                                        </p:attrNameLst>
                                      </p:cBhvr>
                                      <p:to>
                                        <p:strVal val="visible"/>
                                      </p:to>
                                    </p:set>
                                    <p:anim calcmode="lin" valueType="num">
                                      <p:cBhvr additive="base">
                                        <p:cTn id="13" dur="1300"/>
                                        <p:tgtEl>
                                          <p:spTgt spid="30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
                                        </p:tgtEl>
                                        <p:attrNameLst>
                                          <p:attrName>style.visibility</p:attrName>
                                        </p:attrNameLst>
                                      </p:cBhvr>
                                      <p:to>
                                        <p:strVal val="visible"/>
                                      </p:to>
                                    </p:set>
                                    <p:anim calcmode="lin" valueType="num">
                                      <p:cBhvr additive="base">
                                        <p:cTn id="18" dur="1400"/>
                                        <p:tgtEl>
                                          <p:spTgt spid="3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4"/>
          <p:cNvPicPr preferRelativeResize="0"/>
          <p:nvPr/>
        </p:nvPicPr>
        <p:blipFill rotWithShape="1">
          <a:blip r:embed="rId3">
            <a:alphaModFix/>
          </a:blip>
          <a:srcRect l="34591" t="30522" r="14889" b="26752"/>
          <a:stretch/>
        </p:blipFill>
        <p:spPr>
          <a:xfrm>
            <a:off x="1800114" y="1805178"/>
            <a:ext cx="9953031" cy="4732782"/>
          </a:xfrm>
          <a:prstGeom prst="rect">
            <a:avLst/>
          </a:prstGeom>
          <a:noFill/>
          <a:ln>
            <a:noFill/>
          </a:ln>
        </p:spPr>
      </p:pic>
      <p:sp>
        <p:nvSpPr>
          <p:cNvPr id="313" name="Google Shape;313;p4"/>
          <p:cNvSpPr txBox="1"/>
          <p:nvPr/>
        </p:nvSpPr>
        <p:spPr>
          <a:xfrm>
            <a:off x="4180536" y="626364"/>
            <a:ext cx="2782813" cy="67710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SG" sz="4400" b="0" i="0" u="none" strike="noStrike" cap="none">
                <a:solidFill>
                  <a:srgbClr val="002060"/>
                </a:solidFill>
                <a:latin typeface="Arial"/>
                <a:ea typeface="Arial"/>
                <a:cs typeface="Arial"/>
                <a:sym typeface="Arial"/>
              </a:rPr>
              <a:t>1. Luyện đọc</a:t>
            </a:r>
            <a:endParaRPr sz="4400" b="0" i="0" u="none" strike="noStrike" cap="none">
              <a:solidFill>
                <a:srgbClr val="002060"/>
              </a:solidFill>
              <a:latin typeface="Arial"/>
              <a:ea typeface="Arial"/>
              <a:cs typeface="Arial"/>
              <a:sym typeface="Arial"/>
            </a:endParaRPr>
          </a:p>
        </p:txBody>
      </p:sp>
      <p:sp>
        <p:nvSpPr>
          <p:cNvPr id="314" name="Google Shape;314;p4"/>
          <p:cNvSpPr txBox="1"/>
          <p:nvPr/>
        </p:nvSpPr>
        <p:spPr>
          <a:xfrm>
            <a:off x="1800114" y="1805178"/>
            <a:ext cx="3290966" cy="67710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SG" sz="4400" b="0" i="0" u="none" strike="noStrike" cap="none">
                <a:solidFill>
                  <a:srgbClr val="002060"/>
                </a:solidFill>
                <a:latin typeface="Arial"/>
                <a:ea typeface="Arial"/>
                <a:cs typeface="Arial"/>
                <a:sym typeface="Arial"/>
              </a:rPr>
              <a:t>2. Tìm hiểu bài</a:t>
            </a:r>
            <a:endParaRPr sz="4400" b="0" i="0" u="none" strike="noStrike" cap="none">
              <a:solidFill>
                <a:srgbClr val="002060"/>
              </a:solidFill>
              <a:latin typeface="Arial"/>
              <a:ea typeface="Arial"/>
              <a:cs typeface="Arial"/>
              <a:sym typeface="Arial"/>
            </a:endParaRPr>
          </a:p>
        </p:txBody>
      </p:sp>
      <p:sp>
        <p:nvSpPr>
          <p:cNvPr id="315" name="Google Shape;315;p4"/>
          <p:cNvSpPr txBox="1"/>
          <p:nvPr/>
        </p:nvSpPr>
        <p:spPr>
          <a:xfrm>
            <a:off x="498438" y="3159788"/>
            <a:ext cx="3682098" cy="67710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SG" sz="4400" b="0" i="0" u="none" strike="noStrike" cap="none">
                <a:solidFill>
                  <a:srgbClr val="002060"/>
                </a:solidFill>
                <a:latin typeface="Arial"/>
                <a:ea typeface="Arial"/>
                <a:cs typeface="Arial"/>
                <a:sym typeface="Arial"/>
              </a:rPr>
              <a:t>3. Đọc diễn cảm</a:t>
            </a:r>
            <a:endParaRPr sz="4400" b="0" i="0" u="none" strike="noStrike" cap="none">
              <a:solidFill>
                <a:srgbClr val="002060"/>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anim calcmode="lin" valueType="num">
                                      <p:cBhvr additive="base">
                                        <p:cTn id="7" dur="1300"/>
                                        <p:tgtEl>
                                          <p:spTgt spid="31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14"/>
                                        </p:tgtEl>
                                        <p:attrNameLst>
                                          <p:attrName>style.visibility</p:attrName>
                                        </p:attrNameLst>
                                      </p:cBhvr>
                                      <p:to>
                                        <p:strVal val="visible"/>
                                      </p:to>
                                    </p:set>
                                    <p:anim calcmode="lin" valueType="num">
                                      <p:cBhvr additive="base">
                                        <p:cTn id="12" dur="1300"/>
                                        <p:tgtEl>
                                          <p:spTgt spid="314"/>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15"/>
                                        </p:tgtEl>
                                        <p:attrNameLst>
                                          <p:attrName>style.visibility</p:attrName>
                                        </p:attrNameLst>
                                      </p:cBhvr>
                                      <p:to>
                                        <p:strVal val="visible"/>
                                      </p:to>
                                    </p:set>
                                    <p:anim calcmode="lin" valueType="num">
                                      <p:cBhvr additive="base">
                                        <p:cTn id="17" dur="1300"/>
                                        <p:tgtEl>
                                          <p:spTgt spid="31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5"/>
          <p:cNvPicPr preferRelativeResize="0"/>
          <p:nvPr/>
        </p:nvPicPr>
        <p:blipFill rotWithShape="1">
          <a:blip r:embed="rId3">
            <a:alphaModFix/>
          </a:blip>
          <a:srcRect l="34591" t="30522" r="14889" b="26752"/>
          <a:stretch/>
        </p:blipFill>
        <p:spPr>
          <a:xfrm>
            <a:off x="311406" y="1097280"/>
            <a:ext cx="11441739" cy="5440680"/>
          </a:xfrm>
          <a:prstGeom prst="rect">
            <a:avLst/>
          </a:prstGeom>
          <a:noFill/>
          <a:ln>
            <a:noFill/>
          </a:ln>
        </p:spPr>
      </p:pic>
      <p:sp>
        <p:nvSpPr>
          <p:cNvPr id="321" name="Google Shape;321;p5"/>
          <p:cNvSpPr txBox="1"/>
          <p:nvPr/>
        </p:nvSpPr>
        <p:spPr>
          <a:xfrm>
            <a:off x="4165296" y="320040"/>
            <a:ext cx="4270400" cy="123110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SG" sz="8000" b="0" i="0" u="none" strike="noStrike" cap="none">
                <a:solidFill>
                  <a:srgbClr val="002060"/>
                </a:solidFill>
                <a:latin typeface="Arial"/>
                <a:ea typeface="Arial"/>
                <a:cs typeface="Arial"/>
                <a:sym typeface="Arial"/>
              </a:rPr>
              <a:t>Luyện đọc</a:t>
            </a:r>
            <a:endParaRPr sz="8000" b="0" i="0" u="none" strike="noStrike" cap="none">
              <a:solidFill>
                <a:srgbClr val="00206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anim calcmode="lin" valueType="num">
                                      <p:cBhvr additive="base">
                                        <p:cTn id="7" dur="1300"/>
                                        <p:tgtEl>
                                          <p:spTgt spid="32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6"/>
          <p:cNvSpPr/>
          <p:nvPr/>
        </p:nvSpPr>
        <p:spPr>
          <a:xfrm>
            <a:off x="2286678" y="432137"/>
            <a:ext cx="754244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SG" sz="5400" b="1" i="0" u="none" strike="noStrike" cap="none">
                <a:solidFill>
                  <a:srgbClr val="FF0066"/>
                </a:solidFill>
                <a:latin typeface="Arial"/>
                <a:ea typeface="Arial"/>
                <a:cs typeface="Arial"/>
                <a:sym typeface="Arial"/>
              </a:rPr>
              <a:t>TIÊU CHÍ ĐỌC và nhận xét</a:t>
            </a:r>
            <a:endParaRPr sz="5400" b="1" i="0" u="none" strike="noStrike" cap="none">
              <a:solidFill>
                <a:srgbClr val="FF0066"/>
              </a:solidFill>
              <a:latin typeface="Arial"/>
              <a:ea typeface="Arial"/>
              <a:cs typeface="Arial"/>
              <a:sym typeface="Arial"/>
            </a:endParaRPr>
          </a:p>
        </p:txBody>
      </p:sp>
      <p:sp>
        <p:nvSpPr>
          <p:cNvPr id="327" name="Google Shape;327;p6"/>
          <p:cNvSpPr/>
          <p:nvPr/>
        </p:nvSpPr>
        <p:spPr>
          <a:xfrm>
            <a:off x="568394" y="2155597"/>
            <a:ext cx="5299006" cy="1089438"/>
          </a:xfrm>
          <a:prstGeom prst="roundRect">
            <a:avLst>
              <a:gd name="adj" fmla="val 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SG" sz="2800" b="1" i="0" u="none" strike="noStrike" cap="none">
                <a:solidFill>
                  <a:srgbClr val="C55A11"/>
                </a:solidFill>
                <a:latin typeface="Questrial"/>
                <a:ea typeface="Questrial"/>
                <a:cs typeface="Questrial"/>
                <a:sym typeface="Questrial"/>
              </a:rPr>
              <a:t>Đọc đúng tiếng, đúng từ, </a:t>
            </a:r>
            <a:endParaRPr/>
          </a:p>
          <a:p>
            <a:pPr marL="0" marR="0" lvl="0" indent="0" algn="ctr" rtl="0">
              <a:spcBef>
                <a:spcPts val="0"/>
              </a:spcBef>
              <a:spcAft>
                <a:spcPts val="0"/>
              </a:spcAft>
              <a:buNone/>
            </a:pPr>
            <a:r>
              <a:rPr lang="en-SG" sz="2800" b="1" i="0" u="none" strike="noStrike" cap="none">
                <a:solidFill>
                  <a:srgbClr val="C55A11"/>
                </a:solidFill>
                <a:latin typeface="Questrial"/>
                <a:ea typeface="Questrial"/>
                <a:cs typeface="Questrial"/>
                <a:sym typeface="Questrial"/>
              </a:rPr>
              <a:t>lưu loát, mạch lạc</a:t>
            </a:r>
            <a:endParaRPr sz="2800" b="1" i="0" u="none" strike="noStrike" cap="none">
              <a:solidFill>
                <a:srgbClr val="C55A11"/>
              </a:solidFill>
              <a:latin typeface="Questrial"/>
              <a:ea typeface="Questrial"/>
              <a:cs typeface="Questrial"/>
              <a:sym typeface="Questrial"/>
            </a:endParaRPr>
          </a:p>
        </p:txBody>
      </p:sp>
      <p:sp>
        <p:nvSpPr>
          <p:cNvPr id="328" name="Google Shape;328;p6"/>
          <p:cNvSpPr/>
          <p:nvPr/>
        </p:nvSpPr>
        <p:spPr>
          <a:xfrm>
            <a:off x="676286" y="3545759"/>
            <a:ext cx="5299006" cy="1089438"/>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SG" sz="2800" b="1" i="0" u="none" strike="noStrike" cap="none">
                <a:solidFill>
                  <a:srgbClr val="C55A11"/>
                </a:solidFill>
                <a:latin typeface="Questrial"/>
                <a:ea typeface="Questrial"/>
                <a:cs typeface="Questrial"/>
                <a:sym typeface="Questrial"/>
              </a:rPr>
              <a:t>Ngắt, nghỉ hơi đúng ở các dấu câu, cụm từ rõ nghĩa</a:t>
            </a:r>
            <a:endParaRPr sz="2800" b="1" i="0" u="none" strike="noStrike" cap="none">
              <a:solidFill>
                <a:srgbClr val="C55A11"/>
              </a:solidFill>
              <a:latin typeface="Questrial"/>
              <a:ea typeface="Questrial"/>
              <a:cs typeface="Questrial"/>
              <a:sym typeface="Questrial"/>
            </a:endParaRPr>
          </a:p>
        </p:txBody>
      </p:sp>
      <p:sp>
        <p:nvSpPr>
          <p:cNvPr id="329" name="Google Shape;329;p6"/>
          <p:cNvSpPr/>
          <p:nvPr/>
        </p:nvSpPr>
        <p:spPr>
          <a:xfrm>
            <a:off x="568394" y="4930362"/>
            <a:ext cx="5299006" cy="1089438"/>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SG" sz="2800" b="1" i="0" u="none" strike="noStrike" cap="none">
                <a:solidFill>
                  <a:srgbClr val="C55A11"/>
                </a:solidFill>
                <a:latin typeface="Questrial"/>
                <a:ea typeface="Questrial"/>
                <a:cs typeface="Questrial"/>
                <a:sym typeface="Questrial"/>
              </a:rPr>
              <a:t>Cường độ đọc, tốc độ đọc đạt yêu cầu</a:t>
            </a:r>
            <a:endParaRPr/>
          </a:p>
        </p:txBody>
      </p:sp>
      <p:sp>
        <p:nvSpPr>
          <p:cNvPr id="330" name="Google Shape;330;p6"/>
          <p:cNvSpPr txBox="1"/>
          <p:nvPr/>
        </p:nvSpPr>
        <p:spPr>
          <a:xfrm>
            <a:off x="1675024" y="1584516"/>
            <a:ext cx="2819399"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SG" sz="3600" b="1" i="0" u="none" strike="noStrike" cap="none">
                <a:solidFill>
                  <a:srgbClr val="257997"/>
                </a:solidFill>
                <a:latin typeface="Quicksand"/>
                <a:ea typeface="Quicksand"/>
                <a:cs typeface="Quicksand"/>
                <a:sym typeface="Quicksand"/>
              </a:rPr>
              <a:t>TIÊU CHÍ</a:t>
            </a:r>
            <a:endParaRPr sz="3600" b="1" i="0" u="none" strike="noStrike" cap="none">
              <a:solidFill>
                <a:srgbClr val="257997"/>
              </a:solidFill>
              <a:latin typeface="Quicksand"/>
              <a:ea typeface="Quicksand"/>
              <a:cs typeface="Quicksand"/>
              <a:sym typeface="Quicksand"/>
            </a:endParaRPr>
          </a:p>
        </p:txBody>
      </p:sp>
      <p:grpSp>
        <p:nvGrpSpPr>
          <p:cNvPr id="331" name="Google Shape;331;p6"/>
          <p:cNvGrpSpPr/>
          <p:nvPr/>
        </p:nvGrpSpPr>
        <p:grpSpPr>
          <a:xfrm>
            <a:off x="5530911" y="1654424"/>
            <a:ext cx="5984803" cy="4665901"/>
            <a:chOff x="5530911" y="1654424"/>
            <a:chExt cx="5984803" cy="4665901"/>
          </a:xfrm>
        </p:grpSpPr>
        <p:sp>
          <p:nvSpPr>
            <p:cNvPr id="332" name="Google Shape;332;p6"/>
            <p:cNvSpPr txBox="1"/>
            <p:nvPr/>
          </p:nvSpPr>
          <p:spPr>
            <a:xfrm>
              <a:off x="5530911" y="1654424"/>
              <a:ext cx="2819399"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SG" sz="2800" b="1" i="0" u="none" strike="noStrike" cap="none">
                  <a:solidFill>
                    <a:srgbClr val="116B8B"/>
                  </a:solidFill>
                  <a:latin typeface="Quicksand"/>
                  <a:ea typeface="Quicksand"/>
                  <a:cs typeface="Quicksand"/>
                  <a:sym typeface="Quicksand"/>
                </a:rPr>
                <a:t>Bình thường</a:t>
              </a:r>
              <a:endParaRPr sz="2800" b="1" i="0" u="none" strike="noStrike" cap="none">
                <a:solidFill>
                  <a:srgbClr val="116B8B"/>
                </a:solidFill>
                <a:latin typeface="Quicksand"/>
                <a:ea typeface="Quicksand"/>
                <a:cs typeface="Quicksand"/>
                <a:sym typeface="Quicksand"/>
              </a:endParaRPr>
            </a:p>
          </p:txBody>
        </p:sp>
        <p:sp>
          <p:nvSpPr>
            <p:cNvPr id="333" name="Google Shape;333;p6"/>
            <p:cNvSpPr txBox="1"/>
            <p:nvPr/>
          </p:nvSpPr>
          <p:spPr>
            <a:xfrm>
              <a:off x="8197910" y="1687159"/>
              <a:ext cx="1249679"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SG" sz="2800" b="1" i="0" u="none" strike="noStrike" cap="none">
                  <a:solidFill>
                    <a:srgbClr val="116B8B"/>
                  </a:solidFill>
                  <a:latin typeface="Quicksand"/>
                  <a:ea typeface="Quicksand"/>
                  <a:cs typeface="Quicksand"/>
                  <a:sym typeface="Quicksand"/>
                </a:rPr>
                <a:t>Tốt</a:t>
              </a:r>
              <a:endParaRPr sz="2800" b="1" i="0" u="none" strike="noStrike" cap="none">
                <a:solidFill>
                  <a:srgbClr val="116B8B"/>
                </a:solidFill>
                <a:latin typeface="Quicksand"/>
                <a:ea typeface="Quicksand"/>
                <a:cs typeface="Quicksand"/>
                <a:sym typeface="Quicksand"/>
              </a:endParaRPr>
            </a:p>
          </p:txBody>
        </p:sp>
        <p:sp>
          <p:nvSpPr>
            <p:cNvPr id="334" name="Google Shape;334;p6"/>
            <p:cNvSpPr txBox="1"/>
            <p:nvPr/>
          </p:nvSpPr>
          <p:spPr>
            <a:xfrm>
              <a:off x="9569510" y="1654424"/>
              <a:ext cx="1946204"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SG" sz="2800" b="1" i="0" u="none" strike="noStrike" cap="none">
                  <a:solidFill>
                    <a:srgbClr val="116B8B"/>
                  </a:solidFill>
                  <a:latin typeface="Quicksand"/>
                  <a:ea typeface="Quicksand"/>
                  <a:cs typeface="Quicksand"/>
                  <a:sym typeface="Quicksand"/>
                </a:rPr>
                <a:t>Rất tốt</a:t>
              </a:r>
              <a:endParaRPr sz="2800" b="1" i="0" u="none" strike="noStrike" cap="none">
                <a:solidFill>
                  <a:srgbClr val="116B8B"/>
                </a:solidFill>
                <a:latin typeface="Quicksand"/>
                <a:ea typeface="Quicksand"/>
                <a:cs typeface="Quicksand"/>
                <a:sym typeface="Quicksand"/>
              </a:endParaRPr>
            </a:p>
          </p:txBody>
        </p:sp>
        <p:grpSp>
          <p:nvGrpSpPr>
            <p:cNvPr id="335" name="Google Shape;335;p6"/>
            <p:cNvGrpSpPr/>
            <p:nvPr/>
          </p:nvGrpSpPr>
          <p:grpSpPr>
            <a:xfrm>
              <a:off x="5867400" y="1885571"/>
              <a:ext cx="1604010" cy="1727395"/>
              <a:chOff x="5867400" y="1885571"/>
              <a:chExt cx="1604010" cy="1727395"/>
            </a:xfrm>
          </p:grpSpPr>
          <p:pic>
            <p:nvPicPr>
              <p:cNvPr id="336" name="Google Shape;336;p6" descr="Cartoon dandelion Images, Stock Photos &amp;amp; Vectors | Shutterstock"/>
              <p:cNvPicPr preferRelativeResize="0"/>
              <p:nvPr/>
            </p:nvPicPr>
            <p:blipFill rotWithShape="1">
              <a:blip r:embed="rId3">
                <a:alphaModFix/>
              </a:blip>
              <a:srcRect/>
              <a:stretch/>
            </p:blipFill>
            <p:spPr>
              <a:xfrm>
                <a:off x="5867400" y="1885571"/>
                <a:ext cx="1604010" cy="1727395"/>
              </a:xfrm>
              <a:prstGeom prst="rect">
                <a:avLst/>
              </a:prstGeom>
              <a:noFill/>
              <a:ln>
                <a:noFill/>
              </a:ln>
            </p:spPr>
          </p:pic>
          <p:sp>
            <p:nvSpPr>
              <p:cNvPr id="337" name="Google Shape;337;p6"/>
              <p:cNvSpPr txBox="1"/>
              <p:nvPr/>
            </p:nvSpPr>
            <p:spPr>
              <a:xfrm>
                <a:off x="6574038" y="2676701"/>
                <a:ext cx="4122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b="1" i="0" u="none" strike="noStrike" cap="none">
                    <a:solidFill>
                      <a:srgbClr val="385623"/>
                    </a:solidFill>
                    <a:latin typeface="Calibri"/>
                    <a:ea typeface="Calibri"/>
                    <a:cs typeface="Calibri"/>
                    <a:sym typeface="Calibri"/>
                  </a:rPr>
                  <a:t>1</a:t>
                </a:r>
                <a:endParaRPr sz="3200" b="1">
                  <a:solidFill>
                    <a:srgbClr val="385623"/>
                  </a:solidFill>
                  <a:latin typeface="Calibri"/>
                  <a:ea typeface="Calibri"/>
                  <a:cs typeface="Calibri"/>
                  <a:sym typeface="Calibri"/>
                </a:endParaRPr>
              </a:p>
            </p:txBody>
          </p:sp>
        </p:grpSp>
        <p:grpSp>
          <p:nvGrpSpPr>
            <p:cNvPr id="338" name="Google Shape;338;p6"/>
            <p:cNvGrpSpPr/>
            <p:nvPr/>
          </p:nvGrpSpPr>
          <p:grpSpPr>
            <a:xfrm>
              <a:off x="7965500" y="1885571"/>
              <a:ext cx="1604010" cy="1727395"/>
              <a:chOff x="5867400" y="1885571"/>
              <a:chExt cx="1604010" cy="1727395"/>
            </a:xfrm>
          </p:grpSpPr>
          <p:pic>
            <p:nvPicPr>
              <p:cNvPr id="339" name="Google Shape;339;p6" descr="Cartoon dandelion Images, Stock Photos &amp;amp; Vectors | Shutterstock"/>
              <p:cNvPicPr preferRelativeResize="0"/>
              <p:nvPr/>
            </p:nvPicPr>
            <p:blipFill rotWithShape="1">
              <a:blip r:embed="rId3">
                <a:alphaModFix/>
              </a:blip>
              <a:srcRect/>
              <a:stretch/>
            </p:blipFill>
            <p:spPr>
              <a:xfrm>
                <a:off x="5867400" y="1885571"/>
                <a:ext cx="1604010" cy="1727395"/>
              </a:xfrm>
              <a:prstGeom prst="rect">
                <a:avLst/>
              </a:prstGeom>
              <a:noFill/>
              <a:ln>
                <a:noFill/>
              </a:ln>
            </p:spPr>
          </p:pic>
          <p:sp>
            <p:nvSpPr>
              <p:cNvPr id="340" name="Google Shape;340;p6"/>
              <p:cNvSpPr txBox="1"/>
              <p:nvPr/>
            </p:nvSpPr>
            <p:spPr>
              <a:xfrm>
                <a:off x="6574038" y="2676701"/>
                <a:ext cx="4122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b="1">
                    <a:solidFill>
                      <a:srgbClr val="385623"/>
                    </a:solidFill>
                    <a:latin typeface="Calibri"/>
                    <a:ea typeface="Calibri"/>
                    <a:cs typeface="Calibri"/>
                    <a:sym typeface="Calibri"/>
                  </a:rPr>
                  <a:t>2</a:t>
                </a:r>
                <a:endParaRPr sz="3200" b="1">
                  <a:solidFill>
                    <a:srgbClr val="385623"/>
                  </a:solidFill>
                  <a:latin typeface="Calibri"/>
                  <a:ea typeface="Calibri"/>
                  <a:cs typeface="Calibri"/>
                  <a:sym typeface="Calibri"/>
                </a:endParaRPr>
              </a:p>
            </p:txBody>
          </p:sp>
        </p:grpSp>
        <p:grpSp>
          <p:nvGrpSpPr>
            <p:cNvPr id="341" name="Google Shape;341;p6"/>
            <p:cNvGrpSpPr/>
            <p:nvPr/>
          </p:nvGrpSpPr>
          <p:grpSpPr>
            <a:xfrm>
              <a:off x="9691431" y="1885571"/>
              <a:ext cx="1604010" cy="1727395"/>
              <a:chOff x="5867400" y="1885571"/>
              <a:chExt cx="1604010" cy="1727395"/>
            </a:xfrm>
          </p:grpSpPr>
          <p:pic>
            <p:nvPicPr>
              <p:cNvPr id="342" name="Google Shape;342;p6" descr="Cartoon dandelion Images, Stock Photos &amp;amp; Vectors | Shutterstock"/>
              <p:cNvPicPr preferRelativeResize="0"/>
              <p:nvPr/>
            </p:nvPicPr>
            <p:blipFill rotWithShape="1">
              <a:blip r:embed="rId3">
                <a:alphaModFix/>
              </a:blip>
              <a:srcRect/>
              <a:stretch/>
            </p:blipFill>
            <p:spPr>
              <a:xfrm>
                <a:off x="5867400" y="1885571"/>
                <a:ext cx="1604010" cy="1727395"/>
              </a:xfrm>
              <a:prstGeom prst="rect">
                <a:avLst/>
              </a:prstGeom>
              <a:noFill/>
              <a:ln>
                <a:noFill/>
              </a:ln>
            </p:spPr>
          </p:pic>
          <p:sp>
            <p:nvSpPr>
              <p:cNvPr id="343" name="Google Shape;343;p6"/>
              <p:cNvSpPr txBox="1"/>
              <p:nvPr/>
            </p:nvSpPr>
            <p:spPr>
              <a:xfrm>
                <a:off x="6574038" y="2676701"/>
                <a:ext cx="4122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b="1">
                    <a:solidFill>
                      <a:srgbClr val="385623"/>
                    </a:solidFill>
                    <a:latin typeface="Calibri"/>
                    <a:ea typeface="Calibri"/>
                    <a:cs typeface="Calibri"/>
                    <a:sym typeface="Calibri"/>
                  </a:rPr>
                  <a:t>3</a:t>
                </a:r>
                <a:endParaRPr sz="3200" b="1">
                  <a:solidFill>
                    <a:srgbClr val="385623"/>
                  </a:solidFill>
                  <a:latin typeface="Calibri"/>
                  <a:ea typeface="Calibri"/>
                  <a:cs typeface="Calibri"/>
                  <a:sym typeface="Calibri"/>
                </a:endParaRPr>
              </a:p>
            </p:txBody>
          </p:sp>
        </p:grpSp>
        <p:grpSp>
          <p:nvGrpSpPr>
            <p:cNvPr id="344" name="Google Shape;344;p6"/>
            <p:cNvGrpSpPr/>
            <p:nvPr/>
          </p:nvGrpSpPr>
          <p:grpSpPr>
            <a:xfrm>
              <a:off x="5867400" y="3202967"/>
              <a:ext cx="1604010" cy="1727395"/>
              <a:chOff x="5867400" y="1885571"/>
              <a:chExt cx="1604010" cy="1727395"/>
            </a:xfrm>
          </p:grpSpPr>
          <p:pic>
            <p:nvPicPr>
              <p:cNvPr id="345" name="Google Shape;345;p6" descr="Cartoon dandelion Images, Stock Photos &amp;amp; Vectors | Shutterstock"/>
              <p:cNvPicPr preferRelativeResize="0"/>
              <p:nvPr/>
            </p:nvPicPr>
            <p:blipFill rotWithShape="1">
              <a:blip r:embed="rId3">
                <a:alphaModFix/>
              </a:blip>
              <a:srcRect/>
              <a:stretch/>
            </p:blipFill>
            <p:spPr>
              <a:xfrm>
                <a:off x="5867400" y="1885571"/>
                <a:ext cx="1604010" cy="1727395"/>
              </a:xfrm>
              <a:prstGeom prst="rect">
                <a:avLst/>
              </a:prstGeom>
              <a:noFill/>
              <a:ln>
                <a:noFill/>
              </a:ln>
            </p:spPr>
          </p:pic>
          <p:sp>
            <p:nvSpPr>
              <p:cNvPr id="346" name="Google Shape;346;p6"/>
              <p:cNvSpPr txBox="1"/>
              <p:nvPr/>
            </p:nvSpPr>
            <p:spPr>
              <a:xfrm>
                <a:off x="6574038" y="2676701"/>
                <a:ext cx="4122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b="1">
                    <a:solidFill>
                      <a:srgbClr val="385623"/>
                    </a:solidFill>
                    <a:latin typeface="Calibri"/>
                    <a:ea typeface="Calibri"/>
                    <a:cs typeface="Calibri"/>
                    <a:sym typeface="Calibri"/>
                  </a:rPr>
                  <a:t>1</a:t>
                </a:r>
                <a:endParaRPr sz="3200" b="1">
                  <a:solidFill>
                    <a:srgbClr val="385623"/>
                  </a:solidFill>
                  <a:latin typeface="Calibri"/>
                  <a:ea typeface="Calibri"/>
                  <a:cs typeface="Calibri"/>
                  <a:sym typeface="Calibri"/>
                </a:endParaRPr>
              </a:p>
            </p:txBody>
          </p:sp>
        </p:grpSp>
        <p:grpSp>
          <p:nvGrpSpPr>
            <p:cNvPr id="347" name="Google Shape;347;p6"/>
            <p:cNvGrpSpPr/>
            <p:nvPr/>
          </p:nvGrpSpPr>
          <p:grpSpPr>
            <a:xfrm>
              <a:off x="7965500" y="3202967"/>
              <a:ext cx="1604010" cy="1727395"/>
              <a:chOff x="5867400" y="1885571"/>
              <a:chExt cx="1604010" cy="1727395"/>
            </a:xfrm>
          </p:grpSpPr>
          <p:pic>
            <p:nvPicPr>
              <p:cNvPr id="348" name="Google Shape;348;p6" descr="Cartoon dandelion Images, Stock Photos &amp;amp; Vectors | Shutterstock"/>
              <p:cNvPicPr preferRelativeResize="0"/>
              <p:nvPr/>
            </p:nvPicPr>
            <p:blipFill rotWithShape="1">
              <a:blip r:embed="rId3">
                <a:alphaModFix/>
              </a:blip>
              <a:srcRect/>
              <a:stretch/>
            </p:blipFill>
            <p:spPr>
              <a:xfrm>
                <a:off x="5867400" y="1885571"/>
                <a:ext cx="1604010" cy="1727395"/>
              </a:xfrm>
              <a:prstGeom prst="rect">
                <a:avLst/>
              </a:prstGeom>
              <a:noFill/>
              <a:ln>
                <a:noFill/>
              </a:ln>
            </p:spPr>
          </p:pic>
          <p:sp>
            <p:nvSpPr>
              <p:cNvPr id="349" name="Google Shape;349;p6"/>
              <p:cNvSpPr txBox="1"/>
              <p:nvPr/>
            </p:nvSpPr>
            <p:spPr>
              <a:xfrm>
                <a:off x="6574038" y="2676701"/>
                <a:ext cx="4122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b="1">
                    <a:solidFill>
                      <a:srgbClr val="385623"/>
                    </a:solidFill>
                    <a:latin typeface="Calibri"/>
                    <a:ea typeface="Calibri"/>
                    <a:cs typeface="Calibri"/>
                    <a:sym typeface="Calibri"/>
                  </a:rPr>
                  <a:t>2</a:t>
                </a:r>
                <a:endParaRPr sz="3200" b="1">
                  <a:solidFill>
                    <a:srgbClr val="385623"/>
                  </a:solidFill>
                  <a:latin typeface="Calibri"/>
                  <a:ea typeface="Calibri"/>
                  <a:cs typeface="Calibri"/>
                  <a:sym typeface="Calibri"/>
                </a:endParaRPr>
              </a:p>
            </p:txBody>
          </p:sp>
        </p:grpSp>
        <p:grpSp>
          <p:nvGrpSpPr>
            <p:cNvPr id="350" name="Google Shape;350;p6"/>
            <p:cNvGrpSpPr/>
            <p:nvPr/>
          </p:nvGrpSpPr>
          <p:grpSpPr>
            <a:xfrm>
              <a:off x="9691431" y="3202967"/>
              <a:ext cx="1604010" cy="1727395"/>
              <a:chOff x="5867400" y="1885571"/>
              <a:chExt cx="1604010" cy="1727395"/>
            </a:xfrm>
          </p:grpSpPr>
          <p:pic>
            <p:nvPicPr>
              <p:cNvPr id="351" name="Google Shape;351;p6" descr="Cartoon dandelion Images, Stock Photos &amp;amp; Vectors | Shutterstock"/>
              <p:cNvPicPr preferRelativeResize="0"/>
              <p:nvPr/>
            </p:nvPicPr>
            <p:blipFill rotWithShape="1">
              <a:blip r:embed="rId3">
                <a:alphaModFix/>
              </a:blip>
              <a:srcRect/>
              <a:stretch/>
            </p:blipFill>
            <p:spPr>
              <a:xfrm>
                <a:off x="5867400" y="1885571"/>
                <a:ext cx="1604010" cy="1727395"/>
              </a:xfrm>
              <a:prstGeom prst="rect">
                <a:avLst/>
              </a:prstGeom>
              <a:noFill/>
              <a:ln>
                <a:noFill/>
              </a:ln>
            </p:spPr>
          </p:pic>
          <p:sp>
            <p:nvSpPr>
              <p:cNvPr id="352" name="Google Shape;352;p6"/>
              <p:cNvSpPr txBox="1"/>
              <p:nvPr/>
            </p:nvSpPr>
            <p:spPr>
              <a:xfrm>
                <a:off x="6574038" y="2676701"/>
                <a:ext cx="4122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b="1">
                    <a:solidFill>
                      <a:srgbClr val="385623"/>
                    </a:solidFill>
                    <a:latin typeface="Calibri"/>
                    <a:ea typeface="Calibri"/>
                    <a:cs typeface="Calibri"/>
                    <a:sym typeface="Calibri"/>
                  </a:rPr>
                  <a:t>3</a:t>
                </a:r>
                <a:endParaRPr sz="3200" b="1">
                  <a:solidFill>
                    <a:srgbClr val="385623"/>
                  </a:solidFill>
                  <a:latin typeface="Calibri"/>
                  <a:ea typeface="Calibri"/>
                  <a:cs typeface="Calibri"/>
                  <a:sym typeface="Calibri"/>
                </a:endParaRPr>
              </a:p>
            </p:txBody>
          </p:sp>
        </p:grpSp>
        <p:grpSp>
          <p:nvGrpSpPr>
            <p:cNvPr id="353" name="Google Shape;353;p6"/>
            <p:cNvGrpSpPr/>
            <p:nvPr/>
          </p:nvGrpSpPr>
          <p:grpSpPr>
            <a:xfrm>
              <a:off x="5873799" y="4592930"/>
              <a:ext cx="1604010" cy="1727395"/>
              <a:chOff x="5867400" y="1885571"/>
              <a:chExt cx="1604010" cy="1727395"/>
            </a:xfrm>
          </p:grpSpPr>
          <p:pic>
            <p:nvPicPr>
              <p:cNvPr id="354" name="Google Shape;354;p6" descr="Cartoon dandelion Images, Stock Photos &amp;amp; Vectors | Shutterstock"/>
              <p:cNvPicPr preferRelativeResize="0"/>
              <p:nvPr/>
            </p:nvPicPr>
            <p:blipFill rotWithShape="1">
              <a:blip r:embed="rId3">
                <a:alphaModFix/>
              </a:blip>
              <a:srcRect/>
              <a:stretch/>
            </p:blipFill>
            <p:spPr>
              <a:xfrm>
                <a:off x="5867400" y="1885571"/>
                <a:ext cx="1604010" cy="1727395"/>
              </a:xfrm>
              <a:prstGeom prst="rect">
                <a:avLst/>
              </a:prstGeom>
              <a:noFill/>
              <a:ln>
                <a:noFill/>
              </a:ln>
            </p:spPr>
          </p:pic>
          <p:sp>
            <p:nvSpPr>
              <p:cNvPr id="355" name="Google Shape;355;p6"/>
              <p:cNvSpPr txBox="1"/>
              <p:nvPr/>
            </p:nvSpPr>
            <p:spPr>
              <a:xfrm>
                <a:off x="6574038" y="2676701"/>
                <a:ext cx="4122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b="1">
                    <a:solidFill>
                      <a:srgbClr val="385623"/>
                    </a:solidFill>
                    <a:latin typeface="Calibri"/>
                    <a:ea typeface="Calibri"/>
                    <a:cs typeface="Calibri"/>
                    <a:sym typeface="Calibri"/>
                  </a:rPr>
                  <a:t>1</a:t>
                </a:r>
                <a:endParaRPr sz="3200" b="1">
                  <a:solidFill>
                    <a:srgbClr val="385623"/>
                  </a:solidFill>
                  <a:latin typeface="Calibri"/>
                  <a:ea typeface="Calibri"/>
                  <a:cs typeface="Calibri"/>
                  <a:sym typeface="Calibri"/>
                </a:endParaRPr>
              </a:p>
            </p:txBody>
          </p:sp>
        </p:grpSp>
        <p:grpSp>
          <p:nvGrpSpPr>
            <p:cNvPr id="356" name="Google Shape;356;p6"/>
            <p:cNvGrpSpPr/>
            <p:nvPr/>
          </p:nvGrpSpPr>
          <p:grpSpPr>
            <a:xfrm>
              <a:off x="7971899" y="4592930"/>
              <a:ext cx="1604010" cy="1727395"/>
              <a:chOff x="5867400" y="1885571"/>
              <a:chExt cx="1604010" cy="1727395"/>
            </a:xfrm>
          </p:grpSpPr>
          <p:pic>
            <p:nvPicPr>
              <p:cNvPr id="357" name="Google Shape;357;p6" descr="Cartoon dandelion Images, Stock Photos &amp;amp; Vectors | Shutterstock"/>
              <p:cNvPicPr preferRelativeResize="0"/>
              <p:nvPr/>
            </p:nvPicPr>
            <p:blipFill rotWithShape="1">
              <a:blip r:embed="rId3">
                <a:alphaModFix/>
              </a:blip>
              <a:srcRect/>
              <a:stretch/>
            </p:blipFill>
            <p:spPr>
              <a:xfrm>
                <a:off x="5867400" y="1885571"/>
                <a:ext cx="1604010" cy="1727395"/>
              </a:xfrm>
              <a:prstGeom prst="rect">
                <a:avLst/>
              </a:prstGeom>
              <a:noFill/>
              <a:ln>
                <a:noFill/>
              </a:ln>
            </p:spPr>
          </p:pic>
          <p:sp>
            <p:nvSpPr>
              <p:cNvPr id="358" name="Google Shape;358;p6"/>
              <p:cNvSpPr txBox="1"/>
              <p:nvPr/>
            </p:nvSpPr>
            <p:spPr>
              <a:xfrm>
                <a:off x="6574038" y="2676701"/>
                <a:ext cx="4122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b="1">
                    <a:solidFill>
                      <a:srgbClr val="385623"/>
                    </a:solidFill>
                    <a:latin typeface="Calibri"/>
                    <a:ea typeface="Calibri"/>
                    <a:cs typeface="Calibri"/>
                    <a:sym typeface="Calibri"/>
                  </a:rPr>
                  <a:t>2</a:t>
                </a:r>
                <a:endParaRPr sz="3200" b="1">
                  <a:solidFill>
                    <a:srgbClr val="385623"/>
                  </a:solidFill>
                  <a:latin typeface="Calibri"/>
                  <a:ea typeface="Calibri"/>
                  <a:cs typeface="Calibri"/>
                  <a:sym typeface="Calibri"/>
                </a:endParaRPr>
              </a:p>
            </p:txBody>
          </p:sp>
        </p:grpSp>
        <p:grpSp>
          <p:nvGrpSpPr>
            <p:cNvPr id="359" name="Google Shape;359;p6"/>
            <p:cNvGrpSpPr/>
            <p:nvPr/>
          </p:nvGrpSpPr>
          <p:grpSpPr>
            <a:xfrm>
              <a:off x="9697830" y="4592930"/>
              <a:ext cx="1604010" cy="1727395"/>
              <a:chOff x="5867400" y="1885571"/>
              <a:chExt cx="1604010" cy="1727395"/>
            </a:xfrm>
          </p:grpSpPr>
          <p:pic>
            <p:nvPicPr>
              <p:cNvPr id="360" name="Google Shape;360;p6" descr="Cartoon dandelion Images, Stock Photos &amp;amp; Vectors | Shutterstock"/>
              <p:cNvPicPr preferRelativeResize="0"/>
              <p:nvPr/>
            </p:nvPicPr>
            <p:blipFill rotWithShape="1">
              <a:blip r:embed="rId3">
                <a:alphaModFix/>
              </a:blip>
              <a:srcRect/>
              <a:stretch/>
            </p:blipFill>
            <p:spPr>
              <a:xfrm>
                <a:off x="5867400" y="1885571"/>
                <a:ext cx="1604010" cy="1727395"/>
              </a:xfrm>
              <a:prstGeom prst="rect">
                <a:avLst/>
              </a:prstGeom>
              <a:noFill/>
              <a:ln>
                <a:noFill/>
              </a:ln>
            </p:spPr>
          </p:pic>
          <p:sp>
            <p:nvSpPr>
              <p:cNvPr id="361" name="Google Shape;361;p6"/>
              <p:cNvSpPr txBox="1"/>
              <p:nvPr/>
            </p:nvSpPr>
            <p:spPr>
              <a:xfrm>
                <a:off x="6574038" y="2676701"/>
                <a:ext cx="4122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3200" b="1">
                    <a:solidFill>
                      <a:srgbClr val="385623"/>
                    </a:solidFill>
                    <a:latin typeface="Calibri"/>
                    <a:ea typeface="Calibri"/>
                    <a:cs typeface="Calibri"/>
                    <a:sym typeface="Calibri"/>
                  </a:rPr>
                  <a:t>3</a:t>
                </a:r>
                <a:endParaRPr sz="3200" b="1">
                  <a:solidFill>
                    <a:srgbClr val="385623"/>
                  </a:solidFill>
                  <a:latin typeface="Calibri"/>
                  <a:ea typeface="Calibri"/>
                  <a:cs typeface="Calibri"/>
                  <a:sym typeface="Calibri"/>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fade">
                                      <p:cBhvr>
                                        <p:cTn id="7" dur="500"/>
                                        <p:tgtEl>
                                          <p:spTgt spid="3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
                                        </p:tgtEl>
                                        <p:attrNameLst>
                                          <p:attrName>style.visibility</p:attrName>
                                        </p:attrNameLst>
                                      </p:cBhvr>
                                      <p:to>
                                        <p:strVal val="visible"/>
                                      </p:to>
                                    </p:set>
                                    <p:animEffect transition="in" filter="fade">
                                      <p:cBhvr>
                                        <p:cTn id="12" dur="1822"/>
                                        <p:tgtEl>
                                          <p:spTgt spid="327"/>
                                        </p:tgtEl>
                                      </p:cBhvr>
                                    </p:animEffect>
                                  </p:childTnLst>
                                </p:cTn>
                              </p:par>
                              <p:par>
                                <p:cTn id="13" presetID="10" presetClass="entr" presetSubtype="0" fill="hold" nodeType="withEffect">
                                  <p:stCondLst>
                                    <p:cond delay="0"/>
                                  </p:stCondLst>
                                  <p:childTnLst>
                                    <p:set>
                                      <p:cBhvr>
                                        <p:cTn id="14" dur="1" fill="hold">
                                          <p:stCondLst>
                                            <p:cond delay="0"/>
                                          </p:stCondLst>
                                        </p:cTn>
                                        <p:tgtEl>
                                          <p:spTgt spid="328"/>
                                        </p:tgtEl>
                                        <p:attrNameLst>
                                          <p:attrName>style.visibility</p:attrName>
                                        </p:attrNameLst>
                                      </p:cBhvr>
                                      <p:to>
                                        <p:strVal val="visible"/>
                                      </p:to>
                                    </p:set>
                                    <p:animEffect transition="in" filter="fade">
                                      <p:cBhvr>
                                        <p:cTn id="15" dur="1822"/>
                                        <p:tgtEl>
                                          <p:spTgt spid="328"/>
                                        </p:tgtEl>
                                      </p:cBhvr>
                                    </p:animEffect>
                                  </p:childTnLst>
                                </p:cTn>
                              </p:par>
                              <p:par>
                                <p:cTn id="16" presetID="10" presetClass="entr" presetSubtype="0" fill="hold" nodeType="withEffect">
                                  <p:stCondLst>
                                    <p:cond delay="0"/>
                                  </p:stCondLst>
                                  <p:childTnLst>
                                    <p:set>
                                      <p:cBhvr>
                                        <p:cTn id="17" dur="1" fill="hold">
                                          <p:stCondLst>
                                            <p:cond delay="0"/>
                                          </p:stCondLst>
                                        </p:cTn>
                                        <p:tgtEl>
                                          <p:spTgt spid="329"/>
                                        </p:tgtEl>
                                        <p:attrNameLst>
                                          <p:attrName>style.visibility</p:attrName>
                                        </p:attrNameLst>
                                      </p:cBhvr>
                                      <p:to>
                                        <p:strVal val="visible"/>
                                      </p:to>
                                    </p:set>
                                    <p:animEffect transition="in" filter="fade">
                                      <p:cBhvr>
                                        <p:cTn id="18" dur="1822"/>
                                        <p:tgtEl>
                                          <p:spTgt spid="3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1"/>
                                        </p:tgtEl>
                                        <p:attrNameLst>
                                          <p:attrName>style.visibility</p:attrName>
                                        </p:attrNameLst>
                                      </p:cBhvr>
                                      <p:to>
                                        <p:strVal val="visible"/>
                                      </p:to>
                                    </p:set>
                                    <p:animEffect transition="in" filter="fade">
                                      <p:cBhvr>
                                        <p:cTn id="23" dur="5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7"/>
          <p:cNvPicPr preferRelativeResize="0"/>
          <p:nvPr/>
        </p:nvPicPr>
        <p:blipFill rotWithShape="1">
          <a:blip r:embed="rId3">
            <a:alphaModFix/>
          </a:blip>
          <a:srcRect l="20000" t="30522" r="54659" b="38702"/>
          <a:stretch/>
        </p:blipFill>
        <p:spPr>
          <a:xfrm>
            <a:off x="263223" y="198120"/>
            <a:ext cx="6807440" cy="5683964"/>
          </a:xfrm>
          <a:prstGeom prst="rect">
            <a:avLst/>
          </a:prstGeom>
          <a:noFill/>
          <a:ln>
            <a:noFill/>
          </a:ln>
        </p:spPr>
      </p:pic>
      <p:sp>
        <p:nvSpPr>
          <p:cNvPr id="367" name="Google Shape;367;p7"/>
          <p:cNvSpPr/>
          <p:nvPr/>
        </p:nvSpPr>
        <p:spPr>
          <a:xfrm>
            <a:off x="7602894" y="706457"/>
            <a:ext cx="291458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SG" sz="5400" b="1" cap="none">
                <a:solidFill>
                  <a:srgbClr val="FF0066"/>
                </a:solidFill>
                <a:latin typeface="Arial"/>
                <a:ea typeface="Arial"/>
                <a:cs typeface="Arial"/>
                <a:sym typeface="Arial"/>
              </a:rPr>
              <a:t>Chia đoạn</a:t>
            </a:r>
            <a:endParaRPr sz="5400" b="1" cap="none">
              <a:solidFill>
                <a:srgbClr val="FF0066"/>
              </a:solidFill>
              <a:latin typeface="Arial"/>
              <a:ea typeface="Arial"/>
              <a:cs typeface="Arial"/>
              <a:sym typeface="Arial"/>
            </a:endParaRPr>
          </a:p>
        </p:txBody>
      </p:sp>
      <p:sp>
        <p:nvSpPr>
          <p:cNvPr id="368" name="Google Shape;368;p7"/>
          <p:cNvSpPr/>
          <p:nvPr/>
        </p:nvSpPr>
        <p:spPr>
          <a:xfrm>
            <a:off x="6740672" y="2087703"/>
            <a:ext cx="5298900" cy="1089300"/>
          </a:xfrm>
          <a:prstGeom prst="roundRect">
            <a:avLst>
              <a:gd name="adj" fmla="val 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SG" sz="2800" b="1">
                <a:solidFill>
                  <a:srgbClr val="C55A11"/>
                </a:solidFill>
                <a:latin typeface="Questrial"/>
                <a:ea typeface="Questrial"/>
                <a:cs typeface="Questrial"/>
                <a:sym typeface="Questrial"/>
              </a:rPr>
              <a:t>Đoạn 1: Từ đầu đến </a:t>
            </a:r>
            <a:endParaRPr/>
          </a:p>
          <a:p>
            <a:pPr marL="0" marR="0" lvl="0" indent="0" algn="ctr" rtl="0">
              <a:spcBef>
                <a:spcPts val="0"/>
              </a:spcBef>
              <a:spcAft>
                <a:spcPts val="0"/>
              </a:spcAft>
              <a:buNone/>
            </a:pPr>
            <a:r>
              <a:rPr lang="en-SG" sz="2800" b="1">
                <a:solidFill>
                  <a:srgbClr val="C55A11"/>
                </a:solidFill>
                <a:latin typeface="Questrial"/>
                <a:ea typeface="Questrial"/>
                <a:cs typeface="Questrial"/>
                <a:sym typeface="Questrial"/>
              </a:rPr>
              <a:t>“......bờ sông Đáy xưa.” </a:t>
            </a:r>
            <a:endParaRPr sz="2800" b="1">
              <a:solidFill>
                <a:srgbClr val="C55A11"/>
              </a:solidFill>
              <a:latin typeface="Questrial"/>
              <a:ea typeface="Questrial"/>
              <a:cs typeface="Questrial"/>
              <a:sym typeface="Questrial"/>
            </a:endParaRPr>
          </a:p>
        </p:txBody>
      </p:sp>
      <p:sp>
        <p:nvSpPr>
          <p:cNvPr id="369" name="Google Shape;369;p7"/>
          <p:cNvSpPr/>
          <p:nvPr/>
        </p:nvSpPr>
        <p:spPr>
          <a:xfrm>
            <a:off x="5374361" y="3272008"/>
            <a:ext cx="6335326" cy="1089438"/>
          </a:xfrm>
          <a:prstGeom prst="roundRect">
            <a:avLst>
              <a:gd name="adj" fmla="val 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SG" sz="2800" b="1">
                <a:solidFill>
                  <a:srgbClr val="00B050"/>
                </a:solidFill>
                <a:latin typeface="Questrial"/>
                <a:ea typeface="Questrial"/>
                <a:cs typeface="Questrial"/>
                <a:sym typeface="Questrial"/>
              </a:rPr>
              <a:t>Đoạn 2: Tiếp theo đến </a:t>
            </a:r>
            <a:endParaRPr/>
          </a:p>
          <a:p>
            <a:pPr marL="0" marR="0" lvl="0" indent="0" algn="ctr" rtl="0">
              <a:spcBef>
                <a:spcPts val="0"/>
              </a:spcBef>
              <a:spcAft>
                <a:spcPts val="0"/>
              </a:spcAft>
              <a:buNone/>
            </a:pPr>
            <a:r>
              <a:rPr lang="en-SG" sz="2800" b="1">
                <a:solidFill>
                  <a:srgbClr val="00B050"/>
                </a:solidFill>
                <a:latin typeface="Questrial"/>
                <a:ea typeface="Questrial"/>
                <a:cs typeface="Questrial"/>
                <a:sym typeface="Questrial"/>
              </a:rPr>
              <a:t>“......bắt đầu thổi cơm.” </a:t>
            </a:r>
            <a:endParaRPr sz="2800" b="1">
              <a:solidFill>
                <a:srgbClr val="00B050"/>
              </a:solidFill>
              <a:latin typeface="Questrial"/>
              <a:ea typeface="Questrial"/>
              <a:cs typeface="Questrial"/>
              <a:sym typeface="Questrial"/>
            </a:endParaRPr>
          </a:p>
        </p:txBody>
      </p:sp>
      <p:sp>
        <p:nvSpPr>
          <p:cNvPr id="370" name="Google Shape;370;p7"/>
          <p:cNvSpPr/>
          <p:nvPr/>
        </p:nvSpPr>
        <p:spPr>
          <a:xfrm>
            <a:off x="2434013" y="4247927"/>
            <a:ext cx="11434387" cy="1089438"/>
          </a:xfrm>
          <a:prstGeom prst="roundRect">
            <a:avLst>
              <a:gd name="adj" fmla="val 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SG" sz="2800" b="1">
                <a:solidFill>
                  <a:srgbClr val="0070C0"/>
                </a:solidFill>
                <a:latin typeface="Questrial"/>
                <a:ea typeface="Questrial"/>
                <a:cs typeface="Questrial"/>
                <a:sym typeface="Questrial"/>
              </a:rPr>
              <a:t>Đoạn 3: Tiếp theo đến “......người xem hội.” </a:t>
            </a:r>
            <a:endParaRPr sz="2800" b="1">
              <a:solidFill>
                <a:srgbClr val="0070C0"/>
              </a:solidFill>
              <a:latin typeface="Questrial"/>
              <a:ea typeface="Questrial"/>
              <a:cs typeface="Questrial"/>
              <a:sym typeface="Questrial"/>
            </a:endParaRPr>
          </a:p>
        </p:txBody>
      </p:sp>
      <p:sp>
        <p:nvSpPr>
          <p:cNvPr id="371" name="Google Shape;371;p7"/>
          <p:cNvSpPr/>
          <p:nvPr/>
        </p:nvSpPr>
        <p:spPr>
          <a:xfrm>
            <a:off x="2911115" y="5091563"/>
            <a:ext cx="4159548" cy="1089438"/>
          </a:xfrm>
          <a:prstGeom prst="roundRect">
            <a:avLst>
              <a:gd name="adj" fmla="val 0"/>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SG" sz="2800" b="1">
                <a:solidFill>
                  <a:schemeClr val="accent4"/>
                </a:solidFill>
                <a:latin typeface="Questrial"/>
                <a:ea typeface="Questrial"/>
                <a:cs typeface="Questrial"/>
                <a:sym typeface="Questrial"/>
              </a:rPr>
              <a:t>Đoạn 4: Đoạn còn lại.</a:t>
            </a:r>
            <a:endParaRPr sz="2800" b="1">
              <a:solidFill>
                <a:schemeClr val="accent4"/>
              </a:solidFill>
              <a:latin typeface="Questrial"/>
              <a:ea typeface="Questrial"/>
              <a:cs typeface="Questrial"/>
              <a:sym typeface="Quest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fade">
                                      <p:cBhvr>
                                        <p:cTn id="7" dur="1822"/>
                                        <p:tgtEl>
                                          <p:spTgt spid="3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9"/>
                                        </p:tgtEl>
                                        <p:attrNameLst>
                                          <p:attrName>style.visibility</p:attrName>
                                        </p:attrNameLst>
                                      </p:cBhvr>
                                      <p:to>
                                        <p:strVal val="visible"/>
                                      </p:to>
                                    </p:set>
                                    <p:animEffect transition="in" filter="fade">
                                      <p:cBhvr>
                                        <p:cTn id="12" dur="1822"/>
                                        <p:tgtEl>
                                          <p:spTgt spid="3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0"/>
                                        </p:tgtEl>
                                        <p:attrNameLst>
                                          <p:attrName>style.visibility</p:attrName>
                                        </p:attrNameLst>
                                      </p:cBhvr>
                                      <p:to>
                                        <p:strVal val="visible"/>
                                      </p:to>
                                    </p:set>
                                    <p:animEffect transition="in" filter="fade">
                                      <p:cBhvr>
                                        <p:cTn id="17" dur="1822"/>
                                        <p:tgtEl>
                                          <p:spTgt spid="3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1"/>
                                        </p:tgtEl>
                                        <p:attrNameLst>
                                          <p:attrName>style.visibility</p:attrName>
                                        </p:attrNameLst>
                                      </p:cBhvr>
                                      <p:to>
                                        <p:strVal val="visible"/>
                                      </p:to>
                                    </p:set>
                                    <p:animEffect transition="in" filter="fade">
                                      <p:cBhvr>
                                        <p:cTn id="22" dur="1822"/>
                                        <p:tgtEl>
                                          <p:spTgt spid="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8"/>
          <p:cNvSpPr/>
          <p:nvPr/>
        </p:nvSpPr>
        <p:spPr>
          <a:xfrm>
            <a:off x="556260" y="463630"/>
            <a:ext cx="11079480" cy="53860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SG" sz="3600" b="1">
                <a:solidFill>
                  <a:schemeClr val="accent4"/>
                </a:solidFill>
                <a:latin typeface="Arial"/>
                <a:ea typeface="Arial"/>
                <a:cs typeface="Arial"/>
                <a:sym typeface="Arial"/>
              </a:rPr>
              <a:t>HỘI THỔI CƠM THI Ở ĐỒNG VÂN</a:t>
            </a:r>
            <a:endParaRPr sz="3600">
              <a:solidFill>
                <a:schemeClr val="accent4"/>
              </a:solidFill>
              <a:latin typeface="Arial"/>
              <a:ea typeface="Arial"/>
              <a:cs typeface="Arial"/>
              <a:sym typeface="Arial"/>
            </a:endParaRPr>
          </a:p>
          <a:p>
            <a:pPr marL="0" marR="0" lvl="0" indent="0" algn="just" rtl="0">
              <a:spcBef>
                <a:spcPts val="0"/>
              </a:spcBef>
              <a:spcAft>
                <a:spcPts val="0"/>
              </a:spcAft>
              <a:buNone/>
            </a:pPr>
            <a:r>
              <a:rPr lang="en-SG" sz="2400">
                <a:solidFill>
                  <a:srgbClr val="000000"/>
                </a:solidFill>
                <a:latin typeface="Open Sans"/>
                <a:ea typeface="Open Sans"/>
                <a:cs typeface="Open Sans"/>
                <a:sym typeface="Open Sans"/>
              </a:rPr>
              <a:t>      </a:t>
            </a:r>
            <a:r>
              <a:rPr lang="en-SG" sz="2800">
                <a:solidFill>
                  <a:srgbClr val="000000"/>
                </a:solidFill>
                <a:latin typeface="Calibri"/>
                <a:ea typeface="Calibri"/>
                <a:cs typeface="Calibri"/>
                <a:sym typeface="Calibri"/>
              </a:rPr>
              <a:t>Hội thổi cơm thi ở làng Đồng Vân bắt nguồn từ các cuộc trẩy quân đánh giặc của người Việt cổ bên bờ sông Đáy xưa.</a:t>
            </a:r>
            <a:endParaRPr/>
          </a:p>
          <a:p>
            <a:pPr marL="0" marR="0" lvl="0" indent="0" algn="just" rtl="0">
              <a:spcBef>
                <a:spcPts val="0"/>
              </a:spcBef>
              <a:spcAft>
                <a:spcPts val="0"/>
              </a:spcAft>
              <a:buNone/>
            </a:pPr>
            <a:r>
              <a:rPr lang="en-SG" sz="2800">
                <a:solidFill>
                  <a:srgbClr val="000000"/>
                </a:solidFill>
                <a:latin typeface="Calibri"/>
                <a:ea typeface="Calibri"/>
                <a:cs typeface="Calibri"/>
                <a:sym typeface="Calibri"/>
              </a:rPr>
              <a:t>    Hội 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nhanh tay giã thóc, giần sàng thành gạo, người thì lấy nước và bắt đầu thổi cơm.</a:t>
            </a:r>
            <a:endParaRPr/>
          </a:p>
        </p:txBody>
      </p:sp>
      <p:pic>
        <p:nvPicPr>
          <p:cNvPr id="377" name="Google Shape;377;p8" descr="Colorful numbers with clouds Container sticker - TenStickers"/>
          <p:cNvPicPr preferRelativeResize="0"/>
          <p:nvPr/>
        </p:nvPicPr>
        <p:blipFill rotWithShape="1">
          <a:blip r:embed="rId3">
            <a:alphaModFix/>
          </a:blip>
          <a:srcRect r="67113" b="66150"/>
          <a:stretch/>
        </p:blipFill>
        <p:spPr>
          <a:xfrm>
            <a:off x="488396" y="1008280"/>
            <a:ext cx="578433" cy="532858"/>
          </a:xfrm>
          <a:prstGeom prst="rect">
            <a:avLst/>
          </a:prstGeom>
          <a:noFill/>
          <a:ln>
            <a:noFill/>
          </a:ln>
        </p:spPr>
      </p:pic>
      <p:pic>
        <p:nvPicPr>
          <p:cNvPr id="378" name="Google Shape;378;p8" descr="Colorful numbers with clouds Container sticker - TenStickers"/>
          <p:cNvPicPr preferRelativeResize="0"/>
          <p:nvPr/>
        </p:nvPicPr>
        <p:blipFill rotWithShape="1">
          <a:blip r:embed="rId4">
            <a:alphaModFix/>
          </a:blip>
          <a:srcRect l="33981" r="31167" b="66115"/>
          <a:stretch/>
        </p:blipFill>
        <p:spPr>
          <a:xfrm>
            <a:off x="556260" y="1942367"/>
            <a:ext cx="577775" cy="502751"/>
          </a:xfrm>
          <a:prstGeom prst="rect">
            <a:avLst/>
          </a:prstGeom>
          <a:noFill/>
          <a:ln>
            <a:noFill/>
          </a:ln>
        </p:spPr>
      </p:pic>
      <p:sp>
        <p:nvSpPr>
          <p:cNvPr id="379" name="Google Shape;379;p8"/>
          <p:cNvSpPr/>
          <p:nvPr/>
        </p:nvSpPr>
        <p:spPr>
          <a:xfrm>
            <a:off x="5743979" y="5932705"/>
            <a:ext cx="170110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2800" b="1">
                <a:solidFill>
                  <a:srgbClr val="002060"/>
                </a:solidFill>
                <a:latin typeface="Pattaya"/>
                <a:ea typeface="Pattaya"/>
                <a:cs typeface="Pattaya"/>
                <a:sym typeface="Pattaya"/>
              </a:rPr>
              <a:t>Từ khó đọc</a:t>
            </a:r>
            <a:endParaRPr sz="2800" b="1">
              <a:solidFill>
                <a:srgbClr val="002060"/>
              </a:solidFill>
              <a:latin typeface="Pattaya"/>
              <a:ea typeface="Pattaya"/>
              <a:cs typeface="Pattaya"/>
              <a:sym typeface="Pattaya"/>
            </a:endParaRPr>
          </a:p>
        </p:txBody>
      </p:sp>
      <p:sp>
        <p:nvSpPr>
          <p:cNvPr id="380" name="Google Shape;380;p8"/>
          <p:cNvSpPr/>
          <p:nvPr/>
        </p:nvSpPr>
        <p:spPr>
          <a:xfrm>
            <a:off x="4795098" y="5993287"/>
            <a:ext cx="935263" cy="297144"/>
          </a:xfrm>
          <a:prstGeom prst="rect">
            <a:avLst/>
          </a:prstGeom>
          <a:solidFill>
            <a:schemeClr val="accent4">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 name="Google Shape;381;p8"/>
          <p:cNvSpPr/>
          <p:nvPr/>
        </p:nvSpPr>
        <p:spPr>
          <a:xfrm>
            <a:off x="10068138" y="1054000"/>
            <a:ext cx="1453302" cy="409040"/>
          </a:xfrm>
          <a:prstGeom prst="rect">
            <a:avLst/>
          </a:prstGeom>
          <a:solidFill>
            <a:schemeClr val="accent4">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8"/>
          <p:cNvSpPr/>
          <p:nvPr/>
        </p:nvSpPr>
        <p:spPr>
          <a:xfrm>
            <a:off x="7035378" y="2330902"/>
            <a:ext cx="1910502" cy="409040"/>
          </a:xfrm>
          <a:prstGeom prst="rect">
            <a:avLst/>
          </a:prstGeom>
          <a:solidFill>
            <a:schemeClr val="accent4">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3" name="Google Shape;383;p8"/>
          <p:cNvSpPr/>
          <p:nvPr/>
        </p:nvSpPr>
        <p:spPr>
          <a:xfrm>
            <a:off x="2884596" y="2755182"/>
            <a:ext cx="1910502" cy="409040"/>
          </a:xfrm>
          <a:prstGeom prst="rect">
            <a:avLst/>
          </a:prstGeom>
          <a:solidFill>
            <a:schemeClr val="accent4">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 name="Google Shape;384;p8"/>
          <p:cNvSpPr/>
          <p:nvPr/>
        </p:nvSpPr>
        <p:spPr>
          <a:xfrm>
            <a:off x="8157636" y="4919262"/>
            <a:ext cx="1595964" cy="409040"/>
          </a:xfrm>
          <a:prstGeom prst="rect">
            <a:avLst/>
          </a:prstGeom>
          <a:solidFill>
            <a:schemeClr val="accent4">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500"/>
                                        <p:tgtEl>
                                          <p:spTgt spid="3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2"/>
                                        </p:tgtEl>
                                        <p:attrNameLst>
                                          <p:attrName>style.visibility</p:attrName>
                                        </p:attrNameLst>
                                      </p:cBhvr>
                                      <p:to>
                                        <p:strVal val="visible"/>
                                      </p:to>
                                    </p:set>
                                    <p:animEffect transition="in" filter="fade">
                                      <p:cBhvr>
                                        <p:cTn id="12" dur="500"/>
                                        <p:tgtEl>
                                          <p:spTgt spid="3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3"/>
                                        </p:tgtEl>
                                        <p:attrNameLst>
                                          <p:attrName>style.visibility</p:attrName>
                                        </p:attrNameLst>
                                      </p:cBhvr>
                                      <p:to>
                                        <p:strVal val="visible"/>
                                      </p:to>
                                    </p:set>
                                    <p:animEffect transition="in" filter="fade">
                                      <p:cBhvr>
                                        <p:cTn id="17" dur="500"/>
                                        <p:tgtEl>
                                          <p:spTgt spid="38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4"/>
                                        </p:tgtEl>
                                        <p:attrNameLst>
                                          <p:attrName>style.visibility</p:attrName>
                                        </p:attrNameLst>
                                      </p:cBhvr>
                                      <p:to>
                                        <p:strVal val="visible"/>
                                      </p:to>
                                    </p:set>
                                    <p:animEffect transition="in" filter="fade">
                                      <p:cBhvr>
                                        <p:cTn id="22" dur="500"/>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9"/>
          <p:cNvSpPr/>
          <p:nvPr/>
        </p:nvSpPr>
        <p:spPr>
          <a:xfrm>
            <a:off x="556260" y="463630"/>
            <a:ext cx="11079480" cy="58169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SG" sz="3600" b="1">
                <a:solidFill>
                  <a:schemeClr val="accent4"/>
                </a:solidFill>
                <a:latin typeface="Arial"/>
                <a:ea typeface="Arial"/>
                <a:cs typeface="Arial"/>
                <a:sym typeface="Arial"/>
              </a:rPr>
              <a:t>HỘI THỔI CƠM THI Ở ĐỒNG VÂN</a:t>
            </a:r>
            <a:endParaRPr sz="3600">
              <a:solidFill>
                <a:schemeClr val="accent4"/>
              </a:solidFill>
              <a:latin typeface="Arial"/>
              <a:ea typeface="Arial"/>
              <a:cs typeface="Arial"/>
              <a:sym typeface="Arial"/>
            </a:endParaRPr>
          </a:p>
          <a:p>
            <a:pPr marL="0" marR="0" lvl="0" indent="0" algn="just" rtl="0">
              <a:spcBef>
                <a:spcPts val="0"/>
              </a:spcBef>
              <a:spcAft>
                <a:spcPts val="0"/>
              </a:spcAft>
              <a:buNone/>
            </a:pPr>
            <a:r>
              <a:rPr lang="en-SG" sz="2400">
                <a:solidFill>
                  <a:srgbClr val="000000"/>
                </a:solidFill>
                <a:latin typeface="Open Sans"/>
                <a:ea typeface="Open Sans"/>
                <a:cs typeface="Open Sans"/>
                <a:sym typeface="Open Sans"/>
              </a:rPr>
              <a:t>      </a:t>
            </a:r>
            <a:r>
              <a:rPr lang="en-SG" sz="2800">
                <a:solidFill>
                  <a:srgbClr val="000000"/>
                </a:solidFill>
                <a:latin typeface="Calibri"/>
                <a:ea typeface="Calibri"/>
                <a:cs typeface="Calibri"/>
                <a:sym typeface="Calibri"/>
              </a:rPr>
              <a:t>Mỗi người nấu cơm đều mang một cái cần tre được cắm rất khéo vào dây lưng, uốn cong hình cánh cung từ phía sau ra trước mặt, đầu cần treo cái nồi nho nhỏ. Người nấu cơm tay giữ cần, tay cầm đuốc đung đưa cho ánh lửa bập bùng. Các đội vừa thổi cơm vừa đan xen nhau uốn lượn trên sân đình trong sự cổ vũ nồng nhiệt của người xem hội.</a:t>
            </a:r>
            <a:endParaRPr/>
          </a:p>
          <a:p>
            <a:pPr marL="0" marR="0" lvl="0" indent="0" algn="just" rtl="0">
              <a:spcBef>
                <a:spcPts val="0"/>
              </a:spcBef>
              <a:spcAft>
                <a:spcPts val="0"/>
              </a:spcAft>
              <a:buNone/>
            </a:pPr>
            <a:r>
              <a:rPr lang="en-SG" sz="2800">
                <a:solidFill>
                  <a:srgbClr val="000000"/>
                </a:solidFill>
                <a:latin typeface="Calibri"/>
                <a:ea typeface="Calibri"/>
                <a:cs typeface="Calibri"/>
                <a:sym typeface="Calibri"/>
              </a:rPr>
              <a:t>       Sau độ một giờ rưỡi, các nồi cơm được lần lượt trình trước cửa đình. Mỗi nồi cơm được đánh một số để giữ bí mật. Ban giám khảo chấm theo ba tiêu chuẩn: cơm trắng, dẻo và không có cháy. Cuộc thi nào cũng hồi hộp và việc giật giải đã trở thành niềm tự hào khó có gì sánh nổi đối với dân làng.</a:t>
            </a:r>
            <a:endParaRPr/>
          </a:p>
          <a:p>
            <a:pPr marL="0" marR="0" lvl="0" indent="0" algn="r" rtl="0">
              <a:spcBef>
                <a:spcPts val="0"/>
              </a:spcBef>
              <a:spcAft>
                <a:spcPts val="0"/>
              </a:spcAft>
              <a:buNone/>
            </a:pPr>
            <a:r>
              <a:rPr lang="en-SG" sz="2800" b="1">
                <a:solidFill>
                  <a:srgbClr val="000000"/>
                </a:solidFill>
                <a:latin typeface="Calibri"/>
                <a:ea typeface="Calibri"/>
                <a:cs typeface="Calibri"/>
                <a:sym typeface="Calibri"/>
              </a:rPr>
              <a:t>Theo Minh Nhương</a:t>
            </a:r>
            <a:endParaRPr/>
          </a:p>
        </p:txBody>
      </p:sp>
      <p:pic>
        <p:nvPicPr>
          <p:cNvPr id="390" name="Google Shape;390;p9" descr="Colorful numbers with clouds Container sticker - TenStickers"/>
          <p:cNvPicPr preferRelativeResize="0"/>
          <p:nvPr/>
        </p:nvPicPr>
        <p:blipFill rotWithShape="1">
          <a:blip r:embed="rId3">
            <a:alphaModFix/>
          </a:blip>
          <a:srcRect l="64778" b="67154"/>
          <a:stretch/>
        </p:blipFill>
        <p:spPr>
          <a:xfrm>
            <a:off x="556260" y="1008280"/>
            <a:ext cx="602366" cy="502751"/>
          </a:xfrm>
          <a:prstGeom prst="rect">
            <a:avLst/>
          </a:prstGeom>
          <a:noFill/>
          <a:ln>
            <a:noFill/>
          </a:ln>
        </p:spPr>
      </p:pic>
      <p:pic>
        <p:nvPicPr>
          <p:cNvPr id="391" name="Google Shape;391;p9" descr="Colorful numbers with clouds Container sticker - TenStickers"/>
          <p:cNvPicPr preferRelativeResize="0"/>
          <p:nvPr/>
        </p:nvPicPr>
        <p:blipFill rotWithShape="1">
          <a:blip r:embed="rId4">
            <a:alphaModFix/>
          </a:blip>
          <a:srcRect l="39" t="33251" r="74862" b="29835"/>
          <a:stretch/>
        </p:blipFill>
        <p:spPr>
          <a:xfrm>
            <a:off x="826963" y="3474720"/>
            <a:ext cx="535076" cy="704336"/>
          </a:xfrm>
          <a:prstGeom prst="rect">
            <a:avLst/>
          </a:prstGeom>
          <a:noFill/>
          <a:ln>
            <a:noFill/>
          </a:ln>
        </p:spPr>
      </p:pic>
      <p:sp>
        <p:nvSpPr>
          <p:cNvPr id="392" name="Google Shape;392;p9"/>
          <p:cNvSpPr/>
          <p:nvPr/>
        </p:nvSpPr>
        <p:spPr>
          <a:xfrm>
            <a:off x="5340031" y="6018997"/>
            <a:ext cx="170110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2800" b="1">
                <a:solidFill>
                  <a:srgbClr val="002060"/>
                </a:solidFill>
                <a:latin typeface="Pattaya"/>
                <a:ea typeface="Pattaya"/>
                <a:cs typeface="Pattaya"/>
                <a:sym typeface="Pattaya"/>
              </a:rPr>
              <a:t>Từ khó đọc</a:t>
            </a:r>
            <a:endParaRPr sz="2800" b="1">
              <a:solidFill>
                <a:srgbClr val="002060"/>
              </a:solidFill>
              <a:latin typeface="Pattaya"/>
              <a:ea typeface="Pattaya"/>
              <a:cs typeface="Pattaya"/>
              <a:sym typeface="Pattaya"/>
            </a:endParaRPr>
          </a:p>
        </p:txBody>
      </p:sp>
      <p:sp>
        <p:nvSpPr>
          <p:cNvPr id="393" name="Google Shape;393;p9"/>
          <p:cNvSpPr/>
          <p:nvPr/>
        </p:nvSpPr>
        <p:spPr>
          <a:xfrm>
            <a:off x="4404768" y="6110356"/>
            <a:ext cx="935263" cy="297144"/>
          </a:xfrm>
          <a:prstGeom prst="rect">
            <a:avLst/>
          </a:prstGeom>
          <a:solidFill>
            <a:schemeClr val="accent4">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394" name="Google Shape;394;p9"/>
          <p:cNvSpPr/>
          <p:nvPr/>
        </p:nvSpPr>
        <p:spPr>
          <a:xfrm>
            <a:off x="5355271" y="2343702"/>
            <a:ext cx="1594169" cy="409040"/>
          </a:xfrm>
          <a:prstGeom prst="rect">
            <a:avLst/>
          </a:prstGeom>
          <a:solidFill>
            <a:schemeClr val="accent4">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5" name="Google Shape;395;p9"/>
          <p:cNvSpPr/>
          <p:nvPr/>
        </p:nvSpPr>
        <p:spPr>
          <a:xfrm>
            <a:off x="2871559" y="2752742"/>
            <a:ext cx="1594169" cy="409040"/>
          </a:xfrm>
          <a:prstGeom prst="rect">
            <a:avLst/>
          </a:prstGeom>
          <a:solidFill>
            <a:schemeClr val="accent4">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 name="Google Shape;396;p9"/>
          <p:cNvSpPr/>
          <p:nvPr/>
        </p:nvSpPr>
        <p:spPr>
          <a:xfrm>
            <a:off x="9135199" y="2752742"/>
            <a:ext cx="1746161" cy="409040"/>
          </a:xfrm>
          <a:prstGeom prst="rect">
            <a:avLst/>
          </a:prstGeom>
          <a:solidFill>
            <a:schemeClr val="accent4">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4"/>
                                        </p:tgtEl>
                                        <p:attrNameLst>
                                          <p:attrName>style.visibility</p:attrName>
                                        </p:attrNameLst>
                                      </p:cBhvr>
                                      <p:to>
                                        <p:strVal val="visible"/>
                                      </p:to>
                                    </p:set>
                                    <p:animEffect transition="in" filter="fade">
                                      <p:cBhvr>
                                        <p:cTn id="7" dur="500"/>
                                        <p:tgtEl>
                                          <p:spTgt spid="3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5"/>
                                        </p:tgtEl>
                                        <p:attrNameLst>
                                          <p:attrName>style.visibility</p:attrName>
                                        </p:attrNameLst>
                                      </p:cBhvr>
                                      <p:to>
                                        <p:strVal val="visible"/>
                                      </p:to>
                                    </p:set>
                                    <p:animEffect transition="in" filter="fade">
                                      <p:cBhvr>
                                        <p:cTn id="12" dur="500"/>
                                        <p:tgtEl>
                                          <p:spTgt spid="3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6"/>
                                        </p:tgtEl>
                                        <p:attrNameLst>
                                          <p:attrName>style.visibility</p:attrName>
                                        </p:attrNameLst>
                                      </p:cBhvr>
                                      <p:to>
                                        <p:strVal val="visible"/>
                                      </p:to>
                                    </p:set>
                                    <p:animEffect transition="in" filter="fade">
                                      <p:cBhvr>
                                        <p:cTn id="17" dur="500"/>
                                        <p:tgtEl>
                                          <p:spTgt spid="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1105</Words>
  <Application>Microsoft Office PowerPoint</Application>
  <PresentationFormat>Widescreen</PresentationFormat>
  <Paragraphs>131</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Open Sans</vt:lpstr>
      <vt:lpstr>Quicksand</vt:lpstr>
      <vt:lpstr>Arial</vt:lpstr>
      <vt:lpstr>Pattaya</vt:lpstr>
      <vt:lpstr>Calibri</vt:lpstr>
      <vt:lpstr>Questrial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Think</dc:creator>
  <cp:lastModifiedBy>Windows User</cp:lastModifiedBy>
  <cp:revision>2</cp:revision>
  <dcterms:created xsi:type="dcterms:W3CDTF">2021-04-23T06:18:56Z</dcterms:created>
  <dcterms:modified xsi:type="dcterms:W3CDTF">2024-03-13T02:30:08Z</dcterms:modified>
</cp:coreProperties>
</file>