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97" r:id="rId4"/>
    <p:sldId id="323" r:id="rId5"/>
    <p:sldId id="319" r:id="rId6"/>
    <p:sldId id="298" r:id="rId7"/>
    <p:sldId id="321" r:id="rId8"/>
    <p:sldId id="322" r:id="rId9"/>
    <p:sldId id="29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0066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434" autoAdjust="0"/>
  </p:normalViewPr>
  <p:slideViewPr>
    <p:cSldViewPr>
      <p:cViewPr varScale="1">
        <p:scale>
          <a:sx n="65" d="100"/>
          <a:sy n="65" d="100"/>
        </p:scale>
        <p:origin x="7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09A1-89E6-479E-9664-BB091B067EA5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E2DA0-9FE1-40D4-84A1-0E03EFB5E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2DA0-9FE1-40D4-84A1-0E03EFB5E60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2DA0-9FE1-40D4-84A1-0E03EFB5E6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</a:rPr>
              <a:pPr algn="r" defTabSz="990600">
                <a:spcBef>
                  <a:spcPct val="0"/>
                </a:spcBef>
                <a:defRPr/>
              </a:pPr>
              <a:t>6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2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1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0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507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115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4/7/2024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98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4/7/2024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19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40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346573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8AB2-7297-4E1E-BCCD-AB7A4E78A168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D265-1435-4789-A0FF-EAFF0F96C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2024/4/7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wmf"/><Relationship Id="rId11" Type="http://schemas.openxmlformats.org/officeDocument/2006/relationships/image" Target="../media/image12.jp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104203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32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799"/>
            <a:ext cx="12072578" cy="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3112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2"/>
            <a:ext cx="4042410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5048"/>
            <a:ext cx="12192000" cy="1016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56648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22408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79558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49936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54736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602362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66274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32034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89184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1056744"/>
            <a:ext cx="259766" cy="49338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855878"/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022" y="-1046271"/>
            <a:ext cx="438626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/>
          <a:stretch/>
        </p:blipFill>
        <p:spPr>
          <a:xfrm>
            <a:off x="76200" y="3165070"/>
            <a:ext cx="4416094" cy="363352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992984" y="294774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TRƯỜNG TIỂU HỌC ĐÔ THỊ VIỆT HƯNG</a:t>
            </a:r>
          </a:p>
        </p:txBody>
      </p:sp>
      <p:sp>
        <p:nvSpPr>
          <p:cNvPr id="102" name="WordArt 8"/>
          <p:cNvSpPr>
            <a:spLocks noChangeArrowheads="1" noChangeShapeType="1" noTextEdit="1"/>
          </p:cNvSpPr>
          <p:nvPr/>
        </p:nvSpPr>
        <p:spPr bwMode="auto">
          <a:xfrm>
            <a:off x="1819928" y="1579996"/>
            <a:ext cx="891540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đón các thầy cô giáo  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6" name="Text Box 100"/>
          <p:cNvSpPr txBox="1">
            <a:spLocks noChangeArrowheads="1"/>
          </p:cNvSpPr>
          <p:nvPr/>
        </p:nvSpPr>
        <p:spPr bwMode="auto">
          <a:xfrm>
            <a:off x="2156101" y="2996375"/>
            <a:ext cx="8215686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 defTabSz="855878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</a:t>
            </a:r>
            <a:r>
              <a:rPr lang="en-US" sz="648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648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08702" y="4025109"/>
            <a:ext cx="6978074" cy="96684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Töï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saùch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baùo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36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2798143" y="6106783"/>
            <a:ext cx="7601553" cy="5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Giaùo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vieân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Leâ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Thò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Caåm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– 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Lôùp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  <a:cs typeface="Arial" pitchFamily="34" charset="0"/>
              </a:rPr>
              <a:t>1A1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26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2301" r="7662" b="1770"/>
          <a:stretch/>
        </p:blipFill>
        <p:spPr>
          <a:xfrm>
            <a:off x="1447800" y="185851"/>
            <a:ext cx="9296400" cy="66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1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2301" r="7662" b="1770"/>
          <a:stretch/>
        </p:blipFill>
        <p:spPr>
          <a:xfrm>
            <a:off x="2514599" y="1283709"/>
            <a:ext cx="7772401" cy="5552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5334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Noùi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baïn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nghe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veà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truyeän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ñaõ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2600" b="1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457200"/>
            <a:ext cx="3505200" cy="533400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>
            <a:lvl1pPr algn="ctr" defTabSz="855878" rtl="0" eaLnBrk="1" latinLnBrk="0" hangingPunct="1">
              <a:spcBef>
                <a:spcPct val="0"/>
              </a:spcBef>
              <a:buNone/>
              <a:defRPr sz="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Ñoù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laø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truyeän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633" y="710947"/>
            <a:ext cx="5668370" cy="800100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>
            <a:lvl1pPr algn="ctr" defTabSz="855878" rtl="0" eaLnBrk="1" latinLnBrk="0" hangingPunct="1">
              <a:spcBef>
                <a:spcPct val="0"/>
              </a:spcBef>
              <a:buNone/>
              <a:defRPr sz="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Truyeän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ñoù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03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6700" y="304800"/>
            <a:ext cx="11658600" cy="6400800"/>
            <a:chOff x="218364" y="228600"/>
            <a:chExt cx="11658600" cy="640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4" y="228600"/>
              <a:ext cx="11658600" cy="6400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54" b="73810"/>
            <a:stretch/>
          </p:blipFill>
          <p:spPr>
            <a:xfrm>
              <a:off x="3962400" y="2391770"/>
              <a:ext cx="3352800" cy="1066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14164" y="2540758"/>
              <a:ext cx="2286000" cy="937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 err="1" smtClean="0">
                  <a:ln w="76200">
                    <a:solidFill>
                      <a:schemeClr val="bg1"/>
                    </a:solidFill>
                    <a:prstDash val="solid"/>
                  </a:ln>
                  <a:solidFill>
                    <a:srgbClr val="FF3399"/>
                  </a:solidFill>
                  <a:latin typeface=".VnSouthern" panose="020B7200000000000000" pitchFamily="34" charset="0"/>
                </a:rPr>
                <a:t>vå</a:t>
              </a:r>
              <a:endParaRPr lang="en-US" sz="9600" b="1" dirty="0">
                <a:ln w="76200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latin typeface=".VnSouthern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51530" y="1587753"/>
            <a:ext cx="5544671" cy="84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71" t="7020" r="4990" b="4363"/>
          <a:stretch/>
        </p:blipFill>
        <p:spPr>
          <a:xfrm>
            <a:off x="6324600" y="1757873"/>
            <a:ext cx="5717833" cy="3880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20134" r="7684" b="6376"/>
          <a:stretch/>
        </p:blipFill>
        <p:spPr>
          <a:xfrm>
            <a:off x="121778" y="1810279"/>
            <a:ext cx="6215515" cy="380527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304800" y="0"/>
            <a:ext cx="12801600" cy="7010400"/>
            <a:chOff x="838200" y="304800"/>
            <a:chExt cx="7772400" cy="51435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76800"/>
              <a:ext cx="533400" cy="571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800600"/>
              <a:ext cx="533400" cy="5715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304800"/>
              <a:ext cx="533400" cy="5715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04800"/>
              <a:ext cx="533400" cy="5715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1295400" y="590550"/>
              <a:ext cx="6781800" cy="1905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95400" y="5181600"/>
              <a:ext cx="6705600" cy="1588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9" idx="2"/>
            </p:cNvCxnSpPr>
            <p:nvPr/>
          </p:nvCxnSpPr>
          <p:spPr>
            <a:xfrm rot="5400000" flipH="1" flipV="1">
              <a:off x="-1066800" y="3009900"/>
              <a:ext cx="4305300" cy="3810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210300" y="2781300"/>
              <a:ext cx="4343400" cy="1588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1669" r="68978" b="80819"/>
          <a:stretch/>
        </p:blipFill>
        <p:spPr>
          <a:xfrm>
            <a:off x="582775" y="469180"/>
            <a:ext cx="2514601" cy="11057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1" t="9366" r="34848" b="80819"/>
          <a:stretch/>
        </p:blipFill>
        <p:spPr>
          <a:xfrm>
            <a:off x="4064513" y="555695"/>
            <a:ext cx="3937468" cy="10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818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76" y="709046"/>
            <a:ext cx="9753600" cy="6213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1263176" y="3352800"/>
            <a:ext cx="120904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Töï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saùch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2313c0c2ed2091fd842e1ac1f35439b28649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68</Words>
  <Application>Microsoft Office PowerPoint</Application>
  <PresentationFormat>Widescreen</PresentationFormat>
  <Paragraphs>13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宋体</vt:lpstr>
      <vt:lpstr>宋体</vt:lpstr>
      <vt:lpstr>.VnSouthern</vt:lpstr>
      <vt:lpstr>Arial</vt:lpstr>
      <vt:lpstr>Calibri</vt:lpstr>
      <vt:lpstr>Calibri Light</vt:lpstr>
      <vt:lpstr>Times New Roman</vt:lpstr>
      <vt:lpstr>VNI-Avo</vt:lpstr>
      <vt:lpstr>Office Theme</vt:lpstr>
      <vt:lpstr>1_Office Theme</vt:lpstr>
      <vt:lpstr>Office 主题</vt:lpstr>
      <vt:lpstr>PowerPoint Presentation</vt:lpstr>
      <vt:lpstr>PowerPoint Presentation</vt:lpstr>
      <vt:lpstr>2. Noùi cho baïn nghe veà truyeän tranh em ñaõ ñoïc: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Taäp ñoïc</dc:title>
  <dc:creator>Thao Tram</dc:creator>
  <cp:lastModifiedBy>Dang Nga</cp:lastModifiedBy>
  <cp:revision>121</cp:revision>
  <dcterms:created xsi:type="dcterms:W3CDTF">2014-02-23T16:13:21Z</dcterms:created>
  <dcterms:modified xsi:type="dcterms:W3CDTF">2024-04-07T02:10:44Z</dcterms:modified>
</cp:coreProperties>
</file>