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447" r:id="rId2"/>
    <p:sldMasterId id="2147485074" r:id="rId3"/>
    <p:sldMasterId id="2147485086" r:id="rId4"/>
  </p:sldMasterIdLst>
  <p:notesMasterIdLst>
    <p:notesMasterId r:id="rId24"/>
  </p:notesMasterIdLst>
  <p:sldIdLst>
    <p:sldId id="360" r:id="rId5"/>
    <p:sldId id="391" r:id="rId6"/>
    <p:sldId id="409" r:id="rId7"/>
    <p:sldId id="399" r:id="rId8"/>
    <p:sldId id="405" r:id="rId9"/>
    <p:sldId id="410" r:id="rId10"/>
    <p:sldId id="396" r:id="rId11"/>
    <p:sldId id="395" r:id="rId12"/>
    <p:sldId id="385" r:id="rId13"/>
    <p:sldId id="412" r:id="rId14"/>
    <p:sldId id="413" r:id="rId15"/>
    <p:sldId id="333" r:id="rId16"/>
    <p:sldId id="415" r:id="rId17"/>
    <p:sldId id="397" r:id="rId18"/>
    <p:sldId id="414" r:id="rId19"/>
    <p:sldId id="416" r:id="rId20"/>
    <p:sldId id="398" r:id="rId21"/>
    <p:sldId id="407" r:id="rId22"/>
    <p:sldId id="408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33300"/>
    <a:srgbClr val="CC0066"/>
    <a:srgbClr val="FF0000"/>
    <a:srgbClr val="009900"/>
    <a:srgbClr val="000000"/>
    <a:srgbClr val="006600"/>
    <a:srgbClr val="FB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42" autoAdjust="0"/>
    <p:restoredTop sz="96046" autoAdjust="0"/>
  </p:normalViewPr>
  <p:slideViewPr>
    <p:cSldViewPr>
      <p:cViewPr varScale="1">
        <p:scale>
          <a:sx n="65" d="100"/>
          <a:sy n="65" d="100"/>
        </p:scale>
        <p:origin x="136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6712026-F796-40D7-BD0A-B5BAAE8C8DB7}" type="datetimeFigureOut">
              <a:rPr lang="en-US"/>
              <a:pPr>
                <a:defRPr/>
              </a:pPr>
              <a:t>4/7/2024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noProof="0" smtClean="0"/>
              <a:t>Bấm để sửa kiểu văn bản Bản cái</a:t>
            </a:r>
          </a:p>
          <a:p>
            <a:pPr lvl="1"/>
            <a:r>
              <a:rPr lang="vi-VN" noProof="0" smtClean="0"/>
              <a:t>Mức hai</a:t>
            </a:r>
          </a:p>
          <a:p>
            <a:pPr lvl="2"/>
            <a:r>
              <a:rPr lang="vi-VN" noProof="0" smtClean="0"/>
              <a:t>Mức ba</a:t>
            </a:r>
          </a:p>
          <a:p>
            <a:pPr lvl="3"/>
            <a:r>
              <a:rPr lang="vi-VN" noProof="0" smtClean="0"/>
              <a:t>Mức bốn</a:t>
            </a:r>
          </a:p>
          <a:p>
            <a:pPr lvl="4"/>
            <a:r>
              <a:rPr lang="vi-VN" noProof="0" smtClean="0"/>
              <a:t>Mức năm</a:t>
            </a:r>
            <a:endParaRPr lang="en-US" noProof="0" smtClean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8092863-90D9-4392-B46B-F44523073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133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4572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TRÖÔØNG TH VOÕ TRÖÔØNG TOAÛN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1981200"/>
            <a:ext cx="6400800" cy="1752600"/>
          </a:xfrm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defRPr>
            </a:lvl1pPr>
          </a:lstStyle>
          <a:p>
            <a:pPr lvl="0"/>
            <a:r>
              <a:rPr lang="en-US" altLang="en-US" noProof="0" smtClean="0"/>
              <a:t>MOÂN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381750"/>
            <a:ext cx="1600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772400" y="6381750"/>
            <a:ext cx="1371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682628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25803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ề Dọc và Văn bả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45162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45162"/>
          </a:xfrm>
        </p:spPr>
        <p:txBody>
          <a:bodyPr vert="eaVert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1891036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335463" y="1169988"/>
            <a:ext cx="4814887" cy="4994275"/>
            <a:chOff x="4334933" y="1169931"/>
            <a:chExt cx="4814835" cy="4993802"/>
          </a:xfrm>
        </p:grpSpPr>
        <p:cxnSp>
          <p:nvCxnSpPr>
            <p:cNvPr id="5" name="Straight Connector 16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8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1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2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 của Bản chính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422CB-C4E2-4905-8041-0BB0E809DC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1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D77AB-BC23-4E3F-9302-30C47D8B0F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70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B6B91-CFC0-4D95-ABB5-25258E1990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154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>
            <a:normAutofit/>
          </a:bodyPr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>
            <a:normAutofit/>
          </a:bodyPr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6B658-0F62-4D73-A227-40586DBE2E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339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7F8AE-B2A6-4F53-A180-E89892F0DE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700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8040-939F-47BF-8C69-E6D4AE81E2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440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2E2D7-5687-486B-9A75-CAAA6C5528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556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>
            <a:normAutofit/>
          </a:bodyPr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659B0-C162-49FF-8AD8-CF999F623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320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1451162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 noProof="0" smtClean="0"/>
              <a:t>Bấm biểu tượng để thêm hình ảnh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6933A-C280-4CDA-A658-87EA0E92B1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8251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 noProof="0" smtClean="0"/>
              <a:t>Bấm biểu tượng để thêm hình ảnh</a:t>
            </a:r>
            <a:endParaRPr lang="en-US" noProof="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5DFF2-FB34-42EB-B91F-E0F76092F7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395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5B6F-DF5B-4869-BC65-648E6F4E81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2470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 smtClean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0" smtClean="0">
                <a:solidFill>
                  <a:prstClr val="white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E3FD-595F-4CE7-82B1-92604A398D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593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AC35B-9F52-4D5C-895A-A98DAA579F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6706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 smtClean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0" smtClean="0">
                <a:solidFill>
                  <a:prstClr val="white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92FD8-DDD8-4700-B4CC-51D932BB25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132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Đúng hoặc S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38318-07CC-4DD4-959C-36D3BD39F0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700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AFE10-0040-4C7F-A56C-440C544DB7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468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ề Dọc và Văn bả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03F4B-398A-4EC2-812E-B291B4AF4D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9313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ội dung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A3267-CFE1-47D1-B705-D33EB9ABDB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183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31868846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99981"/>
      </p:ext>
    </p:extLst>
  </p:cSld>
  <p:clrMapOvr>
    <a:masterClrMapping/>
  </p:clrMapOvr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4391"/>
      </p:ext>
    </p:extLst>
  </p:cSld>
  <p:clrMapOvr>
    <a:masterClrMapping/>
  </p:clrMapOvr>
  <p:hf sldNum="0"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60628"/>
      </p:ext>
    </p:extLst>
  </p:cSld>
  <p:clrMapOvr>
    <a:masterClrMapping/>
  </p:clrMapOvr>
  <p:hf sldNum="0"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00409"/>
      </p:ext>
    </p:extLst>
  </p:cSld>
  <p:clrMapOvr>
    <a:masterClrMapping/>
  </p:clrMapOvr>
  <p:hf sldNum="0"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07823"/>
      </p:ext>
    </p:extLst>
  </p:cSld>
  <p:clrMapOvr>
    <a:masterClrMapping/>
  </p:clrMapOvr>
  <p:hf sldNum="0"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41521"/>
      </p:ext>
    </p:extLst>
  </p:cSld>
  <p:clrMapOvr>
    <a:masterClrMapping/>
  </p:clrMapOvr>
  <p:hf sldNum="0"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49558"/>
      </p:ext>
    </p:extLst>
  </p:cSld>
  <p:clrMapOvr>
    <a:masterClrMapping/>
  </p:clrMapOvr>
  <p:hf sldNum="0"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47083"/>
      </p:ext>
    </p:extLst>
  </p:cSld>
  <p:clrMapOvr>
    <a:masterClrMapping/>
  </p:clrMapOvr>
  <p:hf sldNum="0"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06498"/>
      </p:ext>
    </p:extLst>
  </p:cSld>
  <p:clrMapOvr>
    <a:masterClrMapping/>
  </p:clrMapOvr>
  <p:hf sldNum="0"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63350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19600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19600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2721448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62828"/>
      </p:ext>
    </p:extLst>
  </p:cSld>
  <p:clrMapOvr>
    <a:masterClrMapping/>
  </p:clrMapOvr>
  <p:hf sldNum="0"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578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6356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311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40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752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8037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038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122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989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34561007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402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4/7/2024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4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53747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415916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2951474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1335783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TRÖÔØNG TH VOÕ TRÖÔØNG TOAÛN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MOÂN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381750"/>
            <a:ext cx="1524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1">
                <a:solidFill>
                  <a:srgbClr val="0000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467600" y="6384925"/>
            <a:ext cx="1676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 b="1" i="1">
                <a:solidFill>
                  <a:srgbClr val="0000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8" r:id="rId1"/>
    <p:sldLayoutId id="2147485034" r:id="rId2"/>
    <p:sldLayoutId id="2147485035" r:id="rId3"/>
    <p:sldLayoutId id="2147485036" r:id="rId4"/>
    <p:sldLayoutId id="2147485037" r:id="rId5"/>
    <p:sldLayoutId id="2147485038" r:id="rId6"/>
    <p:sldLayoutId id="2147485039" r:id="rId7"/>
    <p:sldLayoutId id="2147485040" r:id="rId8"/>
    <p:sldLayoutId id="2147485041" r:id="rId9"/>
    <p:sldLayoutId id="2147485042" r:id="rId10"/>
    <p:sldLayoutId id="2147485043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00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4800" b="1" kern="1200">
          <a:solidFill>
            <a:srgbClr val="FF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rgbClr val="FF0066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rgbClr val="FF0066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800" kern="1200">
          <a:solidFill>
            <a:srgbClr val="FF0066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 kern="1200">
          <a:solidFill>
            <a:srgbClr val="FF00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3CC33"/>
            </a:gs>
            <a:gs pos="100000">
              <a:srgbClr val="64D4EF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6"/>
          <p:cNvGrpSpPr>
            <a:grpSpLocks/>
          </p:cNvGrpSpPr>
          <p:nvPr/>
        </p:nvGrpSpPr>
        <p:grpSpPr bwMode="auto">
          <a:xfrm>
            <a:off x="6670675" y="3894138"/>
            <a:ext cx="2470150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3400" y="533400"/>
            <a:ext cx="6554788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để sửa kiểu văn bản Bản cái</a:t>
            </a:r>
          </a:p>
          <a:p>
            <a:pPr lvl="1"/>
            <a:r>
              <a:rPr lang="vi-VN" altLang="en-US" smtClean="0"/>
              <a:t>Mức hai</a:t>
            </a:r>
          </a:p>
          <a:p>
            <a:pPr lvl="2"/>
            <a:r>
              <a:rPr lang="vi-VN" altLang="en-US" smtClean="0"/>
              <a:t>Mức ba</a:t>
            </a:r>
          </a:p>
          <a:p>
            <a:pPr lvl="3"/>
            <a:r>
              <a:rPr lang="vi-VN" altLang="en-US" smtClean="0"/>
              <a:t>Mức bốn</a:t>
            </a:r>
          </a:p>
          <a:p>
            <a:pPr lvl="4"/>
            <a:r>
              <a:rPr lang="vi-VN" altLang="en-US" smtClean="0"/>
              <a:t>Mức năm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hangingPunct="1">
              <a:defRPr sz="10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hangingPunct="1">
              <a:defRPr sz="10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28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2AAEF96C-3518-445C-B9DA-FE7FF3870C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70" r:id="rId1"/>
    <p:sldLayoutId id="2147485044" r:id="rId2"/>
    <p:sldLayoutId id="2147485045" r:id="rId3"/>
    <p:sldLayoutId id="2147485046" r:id="rId4"/>
    <p:sldLayoutId id="2147485047" r:id="rId5"/>
    <p:sldLayoutId id="2147485048" r:id="rId6"/>
    <p:sldLayoutId id="2147485049" r:id="rId7"/>
    <p:sldLayoutId id="2147485050" r:id="rId8"/>
    <p:sldLayoutId id="2147485051" r:id="rId9"/>
    <p:sldLayoutId id="2147485052" r:id="rId10"/>
    <p:sldLayoutId id="2147485053" r:id="rId11"/>
    <p:sldLayoutId id="2147485071" r:id="rId12"/>
    <p:sldLayoutId id="2147485054" r:id="rId13"/>
    <p:sldLayoutId id="2147485072" r:id="rId14"/>
    <p:sldLayoutId id="2147485055" r:id="rId15"/>
    <p:sldLayoutId id="2147485056" r:id="rId16"/>
    <p:sldLayoutId id="2147485057" r:id="rId17"/>
    <p:sldLayoutId id="2147485073" r:id="rId18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A6008-2A59-4DFA-A050-7DF9D4198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9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5" r:id="rId1"/>
    <p:sldLayoutId id="2147485076" r:id="rId2"/>
    <p:sldLayoutId id="2147485077" r:id="rId3"/>
    <p:sldLayoutId id="2147485078" r:id="rId4"/>
    <p:sldLayoutId id="2147485079" r:id="rId5"/>
    <p:sldLayoutId id="2147485080" r:id="rId6"/>
    <p:sldLayoutId id="2147485081" r:id="rId7"/>
    <p:sldLayoutId id="2147485082" r:id="rId8"/>
    <p:sldLayoutId id="2147485083" r:id="rId9"/>
    <p:sldLayoutId id="2147485084" r:id="rId10"/>
    <p:sldLayoutId id="2147485085" r:id="rId11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</a:pPr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78" eaLnBrk="1" fontAlgn="auto" hangingPunct="1">
                <a:spcBef>
                  <a:spcPts val="0"/>
                </a:spcBef>
                <a:spcAft>
                  <a:spcPts val="0"/>
                </a:spcAft>
              </a:pPr>
              <a:t>4/7/2024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</a:pPr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7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708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7" r:id="rId1"/>
    <p:sldLayoutId id="2147485088" r:id="rId2"/>
    <p:sldLayoutId id="2147485089" r:id="rId3"/>
    <p:sldLayoutId id="2147485090" r:id="rId4"/>
    <p:sldLayoutId id="2147485091" r:id="rId5"/>
    <p:sldLayoutId id="2147485092" r:id="rId6"/>
    <p:sldLayoutId id="2147485093" r:id="rId7"/>
    <p:sldLayoutId id="2147485094" r:id="rId8"/>
    <p:sldLayoutId id="2147485095" r:id="rId9"/>
    <p:sldLayoutId id="2147485096" r:id="rId10"/>
    <p:sldLayoutId id="2147485097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1100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57150">
            <a:solidFill>
              <a:srgbClr val="FF0000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42950"/>
            <a:ext cx="135572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857250"/>
            <a:ext cx="1354137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991100"/>
            <a:ext cx="135572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28650"/>
            <a:ext cx="135572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4630738"/>
            <a:ext cx="1355725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8" name="WordArt 10"/>
          <p:cNvSpPr>
            <a:spLocks noChangeArrowheads="1" noChangeShapeType="1" noTextEdit="1"/>
          </p:cNvSpPr>
          <p:nvPr/>
        </p:nvSpPr>
        <p:spPr bwMode="auto">
          <a:xfrm>
            <a:off x="1600200" y="1714500"/>
            <a:ext cx="611505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700" i="1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</a:endParaRPr>
          </a:p>
        </p:txBody>
      </p:sp>
      <p:sp>
        <p:nvSpPr>
          <p:cNvPr id="78859" name="WordArt 11"/>
          <p:cNvSpPr>
            <a:spLocks noChangeArrowheads="1" noChangeShapeType="1" noTextEdit="1"/>
          </p:cNvSpPr>
          <p:nvPr/>
        </p:nvSpPr>
        <p:spPr bwMode="auto">
          <a:xfrm>
            <a:off x="2400300" y="3611563"/>
            <a:ext cx="451485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5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: Tập viết</a:t>
            </a:r>
          </a:p>
        </p:txBody>
      </p:sp>
      <p:sp>
        <p:nvSpPr>
          <p:cNvPr id="78860" name="WordArt 12" descr="50%"/>
          <p:cNvSpPr>
            <a:spLocks noChangeArrowheads="1" noChangeShapeType="1" noTextEdit="1"/>
          </p:cNvSpPr>
          <p:nvPr/>
        </p:nvSpPr>
        <p:spPr bwMode="auto">
          <a:xfrm>
            <a:off x="3086100" y="4708525"/>
            <a:ext cx="2914650" cy="565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pattFill prst="pct50">
                  <a:fgClr>
                    <a:srgbClr val="FF00FF"/>
                  </a:fgClr>
                  <a:bgClr>
                    <a:srgbClr val="FFFFFF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LỚP MỘT</a:t>
            </a:r>
          </a:p>
        </p:txBody>
      </p:sp>
      <p:sp>
        <p:nvSpPr>
          <p:cNvPr id="78861" name="WordArt 13"/>
          <p:cNvSpPr>
            <a:spLocks noChangeArrowheads="1" noChangeShapeType="1" noTextEdit="1"/>
          </p:cNvSpPr>
          <p:nvPr/>
        </p:nvSpPr>
        <p:spPr bwMode="auto">
          <a:xfrm>
            <a:off x="1820863" y="5676900"/>
            <a:ext cx="5543550" cy="392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b="1" i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Thanh Liễu</a:t>
            </a:r>
          </a:p>
        </p:txBody>
      </p:sp>
      <p:sp>
        <p:nvSpPr>
          <p:cNvPr id="12" name="WordArt 5"/>
          <p:cNvSpPr>
            <a:spLocks noChangeArrowheads="1" noChangeShapeType="1" noTextEdit="1"/>
          </p:cNvSpPr>
          <p:nvPr/>
        </p:nvSpPr>
        <p:spPr bwMode="auto">
          <a:xfrm>
            <a:off x="561975" y="417513"/>
            <a:ext cx="7962900" cy="59436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0"/>
                <a:gd name="adj2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.VnVogue" panose="020B7200000000000000" pitchFamily="34" charset="0"/>
              </a:rPr>
              <a:t>Chµo mõng c¸c c« gi¸o dù giê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path path="rect">
                  <a:fillToRect l="50000" t="50000" r="50000" b="50000"/>
                </a:path>
              </a:gradFill>
              <a:latin typeface=".VnVogue" panose="020B7200000000000000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0"/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8" grpId="0" animBg="1"/>
      <p:bldP spid="78858" grpId="1" animBg="1"/>
      <p:bldP spid="78859" grpId="0" animBg="1"/>
      <p:bldP spid="78860" grpId="0" animBg="1"/>
      <p:bldP spid="7886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-54592" y="0"/>
            <a:ext cx="9444038" cy="7910513"/>
            <a:chOff x="-45" y="-63"/>
            <a:chExt cx="5949" cy="4983"/>
          </a:xfrm>
          <a:solidFill>
            <a:schemeClr val="bg1"/>
          </a:solidFill>
        </p:grpSpPr>
        <p:sp>
          <p:nvSpPr>
            <p:cNvPr id="10251" name="Text Box 3"/>
            <p:cNvSpPr txBox="1">
              <a:spLocks noChangeArrowheads="1"/>
            </p:cNvSpPr>
            <p:nvPr/>
          </p:nvSpPr>
          <p:spPr bwMode="auto">
            <a:xfrm>
              <a:off x="0" y="-57"/>
              <a:ext cx="5904" cy="4665"/>
            </a:xfrm>
            <a:prstGeom prst="rect">
              <a:avLst/>
            </a:prstGeom>
            <a:grpFill/>
            <a:ln w="3175">
              <a:solidFill>
                <a:srgbClr val="00B0F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35000"/>
                </a:lnSpc>
                <a:spcBef>
                  <a:spcPct val="0"/>
                </a:spcBef>
                <a:buFontTx/>
                <a:buNone/>
                <a:defRPr/>
              </a:pPr>
              <a:endParaRPr lang="en-US" altLang="en-US" smtClean="0">
                <a:solidFill>
                  <a:srgbClr val="FFFFCC"/>
                </a:solidFill>
              </a:endParaRPr>
            </a:p>
          </p:txBody>
        </p:sp>
        <p:grpSp>
          <p:nvGrpSpPr>
            <p:cNvPr id="10252" name="Group 4"/>
            <p:cNvGrpSpPr>
              <a:grpSpLocks/>
            </p:cNvGrpSpPr>
            <p:nvPr/>
          </p:nvGrpSpPr>
          <p:grpSpPr bwMode="auto">
            <a:xfrm>
              <a:off x="21" y="-52"/>
              <a:ext cx="5815" cy="4564"/>
              <a:chOff x="21" y="-60"/>
              <a:chExt cx="5815" cy="4564"/>
            </a:xfrm>
            <a:grpFill/>
          </p:grpSpPr>
          <p:sp>
            <p:nvSpPr>
              <p:cNvPr id="10318" name="Line 5"/>
              <p:cNvSpPr>
                <a:spLocks noChangeShapeType="1"/>
              </p:cNvSpPr>
              <p:nvPr/>
            </p:nvSpPr>
            <p:spPr bwMode="auto">
              <a:xfrm>
                <a:off x="21" y="-56"/>
                <a:ext cx="0" cy="4560"/>
              </a:xfrm>
              <a:prstGeom prst="line">
                <a:avLst/>
              </a:prstGeom>
              <a:grpFill/>
              <a:ln w="3175" cmpd="dbl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0319" name="Group 6"/>
              <p:cNvGrpSpPr>
                <a:grpSpLocks/>
              </p:cNvGrpSpPr>
              <p:nvPr/>
            </p:nvGrpSpPr>
            <p:grpSpPr bwMode="auto">
              <a:xfrm>
                <a:off x="143" y="-60"/>
                <a:ext cx="221" cy="4512"/>
                <a:chOff x="143" y="-60"/>
                <a:chExt cx="221" cy="4512"/>
              </a:xfrm>
              <a:grpFill/>
            </p:grpSpPr>
            <p:sp>
              <p:nvSpPr>
                <p:cNvPr id="10389" name="Line 7"/>
                <p:cNvSpPr>
                  <a:spLocks noChangeShapeType="1"/>
                </p:cNvSpPr>
                <p:nvPr/>
              </p:nvSpPr>
              <p:spPr bwMode="auto">
                <a:xfrm>
                  <a:off x="364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90" name="Line 8"/>
                <p:cNvSpPr>
                  <a:spLocks noChangeShapeType="1"/>
                </p:cNvSpPr>
                <p:nvPr/>
              </p:nvSpPr>
              <p:spPr bwMode="auto">
                <a:xfrm>
                  <a:off x="14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91" name="Line 9"/>
                <p:cNvSpPr>
                  <a:spLocks noChangeShapeType="1"/>
                </p:cNvSpPr>
                <p:nvPr/>
              </p:nvSpPr>
              <p:spPr bwMode="auto">
                <a:xfrm>
                  <a:off x="255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0" name="Group 10"/>
              <p:cNvGrpSpPr>
                <a:grpSpLocks/>
              </p:cNvGrpSpPr>
              <p:nvPr/>
            </p:nvGrpSpPr>
            <p:grpSpPr bwMode="auto">
              <a:xfrm>
                <a:off x="574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86" name="Line 11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7" name="Line 12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8" name="Line 13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1" name="Group 14"/>
              <p:cNvGrpSpPr>
                <a:grpSpLocks/>
              </p:cNvGrpSpPr>
              <p:nvPr/>
            </p:nvGrpSpPr>
            <p:grpSpPr bwMode="auto">
              <a:xfrm>
                <a:off x="987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83" name="Line 15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4" name="Line 16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5" name="Line 17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2" name="Group 18"/>
              <p:cNvGrpSpPr>
                <a:grpSpLocks/>
              </p:cNvGrpSpPr>
              <p:nvPr/>
            </p:nvGrpSpPr>
            <p:grpSpPr bwMode="auto">
              <a:xfrm>
                <a:off x="1394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71" name="Group 19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8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81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82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72" name="Group 23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77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8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9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73" name="Group 27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74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5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6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323" name="Group 31"/>
              <p:cNvGrpSpPr>
                <a:grpSpLocks/>
              </p:cNvGrpSpPr>
              <p:nvPr/>
            </p:nvGrpSpPr>
            <p:grpSpPr bwMode="auto">
              <a:xfrm>
                <a:off x="2631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59" name="Group 32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8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9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0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60" name="Group 36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5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6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61" name="Group 40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2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3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4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324" name="Group 44"/>
              <p:cNvGrpSpPr>
                <a:grpSpLocks/>
              </p:cNvGrpSpPr>
              <p:nvPr/>
            </p:nvGrpSpPr>
            <p:grpSpPr bwMode="auto">
              <a:xfrm>
                <a:off x="3870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47" name="Group 45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6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7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8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48" name="Group 49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3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4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5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49" name="Group 53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0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1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2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325" name="Group 57"/>
              <p:cNvGrpSpPr>
                <a:grpSpLocks/>
              </p:cNvGrpSpPr>
              <p:nvPr/>
            </p:nvGrpSpPr>
            <p:grpSpPr bwMode="auto">
              <a:xfrm>
                <a:off x="5103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44" name="Line 58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5" name="Line 59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6" name="Line 60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6" name="Group 61"/>
              <p:cNvGrpSpPr>
                <a:grpSpLocks/>
              </p:cNvGrpSpPr>
              <p:nvPr/>
            </p:nvGrpSpPr>
            <p:grpSpPr bwMode="auto">
              <a:xfrm>
                <a:off x="5518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41" name="Line 62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2" name="Line 63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3" name="Line 64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327" name="Line 65"/>
              <p:cNvSpPr>
                <a:spLocks noChangeShapeType="1"/>
              </p:cNvSpPr>
              <p:nvPr/>
            </p:nvSpPr>
            <p:spPr bwMode="auto">
              <a:xfrm>
                <a:off x="47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28" name="Line 66"/>
              <p:cNvSpPr>
                <a:spLocks noChangeShapeType="1"/>
              </p:cNvSpPr>
              <p:nvPr/>
            </p:nvSpPr>
            <p:spPr bwMode="auto">
              <a:xfrm>
                <a:off x="88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29" name="Line 67"/>
              <p:cNvSpPr>
                <a:spLocks noChangeShapeType="1"/>
              </p:cNvSpPr>
              <p:nvPr/>
            </p:nvSpPr>
            <p:spPr bwMode="auto">
              <a:xfrm>
                <a:off x="129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0" name="Line 68"/>
              <p:cNvSpPr>
                <a:spLocks noChangeShapeType="1"/>
              </p:cNvSpPr>
              <p:nvPr/>
            </p:nvSpPr>
            <p:spPr bwMode="auto">
              <a:xfrm>
                <a:off x="1706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1" name="Line 69"/>
              <p:cNvSpPr>
                <a:spLocks noChangeShapeType="1"/>
              </p:cNvSpPr>
              <p:nvPr/>
            </p:nvSpPr>
            <p:spPr bwMode="auto">
              <a:xfrm>
                <a:off x="2118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2" name="Line 70"/>
              <p:cNvSpPr>
                <a:spLocks noChangeShapeType="1"/>
              </p:cNvSpPr>
              <p:nvPr/>
            </p:nvSpPr>
            <p:spPr bwMode="auto">
              <a:xfrm>
                <a:off x="253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3" name="Line 71"/>
              <p:cNvSpPr>
                <a:spLocks noChangeShapeType="1"/>
              </p:cNvSpPr>
              <p:nvPr/>
            </p:nvSpPr>
            <p:spPr bwMode="auto">
              <a:xfrm>
                <a:off x="294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4" name="Line 72"/>
              <p:cNvSpPr>
                <a:spLocks noChangeShapeType="1"/>
              </p:cNvSpPr>
              <p:nvPr/>
            </p:nvSpPr>
            <p:spPr bwMode="auto">
              <a:xfrm>
                <a:off x="3358" y="-56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5" name="Line 73"/>
              <p:cNvSpPr>
                <a:spLocks noChangeShapeType="1"/>
              </p:cNvSpPr>
              <p:nvPr/>
            </p:nvSpPr>
            <p:spPr bwMode="auto">
              <a:xfrm>
                <a:off x="3768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6" name="Line 74"/>
              <p:cNvSpPr>
                <a:spLocks noChangeShapeType="1"/>
              </p:cNvSpPr>
              <p:nvPr/>
            </p:nvSpPr>
            <p:spPr bwMode="auto">
              <a:xfrm>
                <a:off x="418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7" name="Line 75"/>
              <p:cNvSpPr>
                <a:spLocks noChangeShapeType="1"/>
              </p:cNvSpPr>
              <p:nvPr/>
            </p:nvSpPr>
            <p:spPr bwMode="auto">
              <a:xfrm>
                <a:off x="4596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8" name="Line 76"/>
              <p:cNvSpPr>
                <a:spLocks noChangeShapeType="1"/>
              </p:cNvSpPr>
              <p:nvPr/>
            </p:nvSpPr>
            <p:spPr bwMode="auto">
              <a:xfrm>
                <a:off x="500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9" name="Line 77"/>
              <p:cNvSpPr>
                <a:spLocks noChangeShapeType="1"/>
              </p:cNvSpPr>
              <p:nvPr/>
            </p:nvSpPr>
            <p:spPr bwMode="auto">
              <a:xfrm>
                <a:off x="5416" y="-56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40" name="Line 78"/>
              <p:cNvSpPr>
                <a:spLocks noChangeShapeType="1"/>
              </p:cNvSpPr>
              <p:nvPr/>
            </p:nvSpPr>
            <p:spPr bwMode="auto">
              <a:xfrm>
                <a:off x="5836" y="-60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253" name="Group 79"/>
            <p:cNvGrpSpPr>
              <a:grpSpLocks/>
            </p:cNvGrpSpPr>
            <p:nvPr/>
          </p:nvGrpSpPr>
          <p:grpSpPr bwMode="auto">
            <a:xfrm>
              <a:off x="-45" y="-63"/>
              <a:ext cx="5901" cy="4983"/>
              <a:chOff x="-45" y="0"/>
              <a:chExt cx="5901" cy="4983"/>
            </a:xfrm>
            <a:grpFill/>
          </p:grpSpPr>
          <p:sp>
            <p:nvSpPr>
              <p:cNvPr id="10254" name="Line 80"/>
              <p:cNvSpPr>
                <a:spLocks noChangeShapeType="1"/>
              </p:cNvSpPr>
              <p:nvPr/>
            </p:nvSpPr>
            <p:spPr bwMode="auto">
              <a:xfrm rot="5400000">
                <a:off x="2903" y="-2948"/>
                <a:ext cx="0" cy="5895"/>
              </a:xfrm>
              <a:prstGeom prst="line">
                <a:avLst/>
              </a:prstGeom>
              <a:grpFill/>
              <a:ln w="3175" cmpd="dbl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grpSp>
            <p:nvGrpSpPr>
              <p:cNvPr id="10255" name="Group 81"/>
              <p:cNvGrpSpPr>
                <a:grpSpLocks/>
              </p:cNvGrpSpPr>
              <p:nvPr/>
            </p:nvGrpSpPr>
            <p:grpSpPr bwMode="auto">
              <a:xfrm rot="5400000">
                <a:off x="2825" y="-2681"/>
                <a:ext cx="230" cy="5833"/>
                <a:chOff x="143" y="-60"/>
                <a:chExt cx="230" cy="4512"/>
              </a:xfrm>
              <a:grpFill/>
            </p:grpSpPr>
            <p:sp>
              <p:nvSpPr>
                <p:cNvPr id="10315" name="Line 82"/>
                <p:cNvSpPr>
                  <a:spLocks noChangeShapeType="1"/>
                </p:cNvSpPr>
                <p:nvPr/>
              </p:nvSpPr>
              <p:spPr bwMode="auto">
                <a:xfrm>
                  <a:off x="37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6" name="Line 83"/>
                <p:cNvSpPr>
                  <a:spLocks noChangeShapeType="1"/>
                </p:cNvSpPr>
                <p:nvPr/>
              </p:nvSpPr>
              <p:spPr bwMode="auto">
                <a:xfrm>
                  <a:off x="14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7" name="Line 84"/>
                <p:cNvSpPr>
                  <a:spLocks noChangeShapeType="1"/>
                </p:cNvSpPr>
                <p:nvPr/>
              </p:nvSpPr>
              <p:spPr bwMode="auto">
                <a:xfrm>
                  <a:off x="255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56" name="Group 85"/>
              <p:cNvGrpSpPr>
                <a:grpSpLocks/>
              </p:cNvGrpSpPr>
              <p:nvPr/>
            </p:nvGrpSpPr>
            <p:grpSpPr bwMode="auto">
              <a:xfrm rot="5400000">
                <a:off x="2834" y="-2259"/>
                <a:ext cx="209" cy="5833"/>
                <a:chOff x="111" y="-288"/>
                <a:chExt cx="209" cy="4512"/>
              </a:xfrm>
              <a:grpFill/>
            </p:grpSpPr>
            <p:sp>
              <p:nvSpPr>
                <p:cNvPr id="10312" name="Line 86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3" name="Line 87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4" name="Line 88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57" name="Group 89"/>
              <p:cNvGrpSpPr>
                <a:grpSpLocks/>
              </p:cNvGrpSpPr>
              <p:nvPr/>
            </p:nvGrpSpPr>
            <p:grpSpPr bwMode="auto">
              <a:xfrm rot="5400000">
                <a:off x="2834" y="-1847"/>
                <a:ext cx="210" cy="5834"/>
                <a:chOff x="111" y="-288"/>
                <a:chExt cx="210" cy="4513"/>
              </a:xfrm>
              <a:grpFill/>
            </p:grpSpPr>
            <p:sp>
              <p:nvSpPr>
                <p:cNvPr id="10309" name="Line 90"/>
                <p:cNvSpPr>
                  <a:spLocks noChangeShapeType="1"/>
                </p:cNvSpPr>
                <p:nvPr/>
              </p:nvSpPr>
              <p:spPr bwMode="auto">
                <a:xfrm>
                  <a:off x="321" y="-287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0" name="Line 91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1" name="Line 92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58" name="Group 93"/>
              <p:cNvGrpSpPr>
                <a:grpSpLocks/>
              </p:cNvGrpSpPr>
              <p:nvPr/>
            </p:nvGrpSpPr>
            <p:grpSpPr bwMode="auto">
              <a:xfrm rot="5400000">
                <a:off x="2420" y="-1025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97" name="Group 94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6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7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8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98" name="Group 98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3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4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99" name="Group 102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0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2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259" name="Group 106"/>
              <p:cNvGrpSpPr>
                <a:grpSpLocks/>
              </p:cNvGrpSpPr>
              <p:nvPr/>
            </p:nvGrpSpPr>
            <p:grpSpPr bwMode="auto">
              <a:xfrm rot="5400000">
                <a:off x="2420" y="212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85" name="Group 107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94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5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86" name="Group 111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91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2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3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87" name="Group 115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88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9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0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260" name="Group 119"/>
              <p:cNvGrpSpPr>
                <a:grpSpLocks/>
              </p:cNvGrpSpPr>
              <p:nvPr/>
            </p:nvGrpSpPr>
            <p:grpSpPr bwMode="auto">
              <a:xfrm rot="5400000">
                <a:off x="2420" y="1451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73" name="Group 120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82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3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4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74" name="Group 124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79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0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1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284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75" name="Group 128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76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7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8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sp>
            <p:nvSpPr>
              <p:cNvPr id="10261" name="Line 132"/>
              <p:cNvSpPr>
                <a:spLocks noChangeShapeType="1"/>
              </p:cNvSpPr>
              <p:nvPr/>
            </p:nvSpPr>
            <p:spPr bwMode="auto">
              <a:xfrm rot="5400000">
                <a:off x="2937" y="-246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2" name="Line 133"/>
              <p:cNvSpPr>
                <a:spLocks noChangeShapeType="1"/>
              </p:cNvSpPr>
              <p:nvPr/>
            </p:nvSpPr>
            <p:spPr bwMode="auto">
              <a:xfrm rot="5400000">
                <a:off x="2937" y="-2053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3" name="Line 134"/>
              <p:cNvSpPr>
                <a:spLocks noChangeShapeType="1"/>
              </p:cNvSpPr>
              <p:nvPr/>
            </p:nvSpPr>
            <p:spPr bwMode="auto">
              <a:xfrm rot="5400000">
                <a:off x="2937" y="-1643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4" name="Line 135"/>
              <p:cNvSpPr>
                <a:spLocks noChangeShapeType="1"/>
              </p:cNvSpPr>
              <p:nvPr/>
            </p:nvSpPr>
            <p:spPr bwMode="auto">
              <a:xfrm rot="5400000">
                <a:off x="2937" y="-1231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5" name="Line 136"/>
              <p:cNvSpPr>
                <a:spLocks noChangeShapeType="1"/>
              </p:cNvSpPr>
              <p:nvPr/>
            </p:nvSpPr>
            <p:spPr bwMode="auto">
              <a:xfrm rot="5400000">
                <a:off x="2937" y="-819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6" name="Line 137"/>
              <p:cNvSpPr>
                <a:spLocks noChangeShapeType="1"/>
              </p:cNvSpPr>
              <p:nvPr/>
            </p:nvSpPr>
            <p:spPr bwMode="auto">
              <a:xfrm rot="5400000">
                <a:off x="2937" y="-40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7" name="Line 138"/>
              <p:cNvSpPr>
                <a:spLocks noChangeShapeType="1"/>
              </p:cNvSpPr>
              <p:nvPr/>
            </p:nvSpPr>
            <p:spPr bwMode="auto">
              <a:xfrm rot="5400000">
                <a:off x="2937" y="7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8" name="Line 139"/>
              <p:cNvSpPr>
                <a:spLocks noChangeShapeType="1"/>
              </p:cNvSpPr>
              <p:nvPr/>
            </p:nvSpPr>
            <p:spPr bwMode="auto">
              <a:xfrm rot="5400000">
                <a:off x="2934" y="420"/>
                <a:ext cx="0" cy="5833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9" name="Line 140"/>
              <p:cNvSpPr>
                <a:spLocks noChangeShapeType="1"/>
              </p:cNvSpPr>
              <p:nvPr/>
            </p:nvSpPr>
            <p:spPr bwMode="auto">
              <a:xfrm rot="5400000" flipH="1">
                <a:off x="2939" y="833"/>
                <a:ext cx="7" cy="5821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70" name="Line 141"/>
              <p:cNvSpPr>
                <a:spLocks noChangeShapeType="1"/>
              </p:cNvSpPr>
              <p:nvPr/>
            </p:nvSpPr>
            <p:spPr bwMode="auto">
              <a:xfrm rot="5400000">
                <a:off x="2937" y="124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71" name="Line 142"/>
              <p:cNvSpPr>
                <a:spLocks noChangeShapeType="1"/>
              </p:cNvSpPr>
              <p:nvPr/>
            </p:nvSpPr>
            <p:spPr bwMode="auto">
              <a:xfrm rot="5400000">
                <a:off x="2937" y="1659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72" name="Line 143"/>
              <p:cNvSpPr>
                <a:spLocks noChangeShapeType="1"/>
              </p:cNvSpPr>
              <p:nvPr/>
            </p:nvSpPr>
            <p:spPr bwMode="auto">
              <a:xfrm rot="5400000">
                <a:off x="2937" y="2067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4586" name="Rectangle 9"/>
          <p:cNvSpPr>
            <a:spLocks noChangeArrowheads="1"/>
          </p:cNvSpPr>
          <p:nvPr/>
        </p:nvSpPr>
        <p:spPr bwMode="auto">
          <a:xfrm>
            <a:off x="683203" y="3642968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87" name="Rectangle 12"/>
          <p:cNvSpPr>
            <a:spLocks noChangeArrowheads="1"/>
          </p:cNvSpPr>
          <p:nvPr/>
        </p:nvSpPr>
        <p:spPr bwMode="auto">
          <a:xfrm>
            <a:off x="3288729" y="3644336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88" name="Rectangle 13"/>
          <p:cNvSpPr>
            <a:spLocks noChangeArrowheads="1"/>
          </p:cNvSpPr>
          <p:nvPr/>
        </p:nvSpPr>
        <p:spPr bwMode="auto">
          <a:xfrm>
            <a:off x="5902216" y="3644336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89" name="Rectangle 14"/>
          <p:cNvSpPr>
            <a:spLocks noChangeArrowheads="1"/>
          </p:cNvSpPr>
          <p:nvPr/>
        </p:nvSpPr>
        <p:spPr bwMode="auto">
          <a:xfrm>
            <a:off x="7214617" y="3644336"/>
            <a:ext cx="5318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96" name="Rectangle 17"/>
          <p:cNvSpPr>
            <a:spLocks noChangeArrowheads="1"/>
          </p:cNvSpPr>
          <p:nvPr/>
        </p:nvSpPr>
        <p:spPr bwMode="auto">
          <a:xfrm>
            <a:off x="1985206" y="3651717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97" name="Rectangle 13"/>
          <p:cNvSpPr>
            <a:spLocks noChangeArrowheads="1"/>
          </p:cNvSpPr>
          <p:nvPr/>
        </p:nvSpPr>
        <p:spPr bwMode="auto">
          <a:xfrm>
            <a:off x="4595022" y="3642968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08" name="Rectangle 1"/>
          <p:cNvSpPr>
            <a:spLocks noChangeArrowheads="1"/>
          </p:cNvSpPr>
          <p:nvPr/>
        </p:nvSpPr>
        <p:spPr bwMode="auto">
          <a:xfrm>
            <a:off x="672418" y="70810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10" name="Rectangle 1"/>
          <p:cNvSpPr>
            <a:spLocks noChangeArrowheads="1"/>
          </p:cNvSpPr>
          <p:nvPr/>
        </p:nvSpPr>
        <p:spPr bwMode="auto">
          <a:xfrm>
            <a:off x="1982105" y="706516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12" name="Rectangle 1"/>
          <p:cNvSpPr>
            <a:spLocks noChangeArrowheads="1"/>
          </p:cNvSpPr>
          <p:nvPr/>
        </p:nvSpPr>
        <p:spPr bwMode="auto">
          <a:xfrm>
            <a:off x="3292432" y="72080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14" name="Rectangle 1"/>
          <p:cNvSpPr>
            <a:spLocks noChangeArrowheads="1"/>
          </p:cNvSpPr>
          <p:nvPr/>
        </p:nvSpPr>
        <p:spPr bwMode="auto">
          <a:xfrm>
            <a:off x="4602120" y="72080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16" name="Rectangle 1"/>
          <p:cNvSpPr>
            <a:spLocks noChangeArrowheads="1"/>
          </p:cNvSpPr>
          <p:nvPr/>
        </p:nvSpPr>
        <p:spPr bwMode="auto">
          <a:xfrm>
            <a:off x="5913915" y="718199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18" name="Rectangle 1"/>
          <p:cNvSpPr>
            <a:spLocks noChangeArrowheads="1"/>
          </p:cNvSpPr>
          <p:nvPr/>
        </p:nvSpPr>
        <p:spPr bwMode="auto">
          <a:xfrm>
            <a:off x="7223082" y="70810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4" name="Rectangle 1"/>
          <p:cNvSpPr>
            <a:spLocks noChangeArrowheads="1"/>
          </p:cNvSpPr>
          <p:nvPr/>
        </p:nvSpPr>
        <p:spPr bwMode="auto">
          <a:xfrm>
            <a:off x="658770" y="267255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" name="Rectangle 1"/>
          <p:cNvSpPr>
            <a:spLocks noChangeArrowheads="1"/>
          </p:cNvSpPr>
          <p:nvPr/>
        </p:nvSpPr>
        <p:spPr bwMode="auto">
          <a:xfrm>
            <a:off x="1968457" y="2670966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6" name="Rectangle 1"/>
          <p:cNvSpPr>
            <a:spLocks noChangeArrowheads="1"/>
          </p:cNvSpPr>
          <p:nvPr/>
        </p:nvSpPr>
        <p:spPr bwMode="auto">
          <a:xfrm>
            <a:off x="3292432" y="268525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7" name="Rectangle 1"/>
          <p:cNvSpPr>
            <a:spLocks noChangeArrowheads="1"/>
          </p:cNvSpPr>
          <p:nvPr/>
        </p:nvSpPr>
        <p:spPr bwMode="auto">
          <a:xfrm>
            <a:off x="4588472" y="268525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3" name="Rectangle 1"/>
          <p:cNvSpPr>
            <a:spLocks noChangeArrowheads="1"/>
          </p:cNvSpPr>
          <p:nvPr/>
        </p:nvSpPr>
        <p:spPr bwMode="auto">
          <a:xfrm>
            <a:off x="5913395" y="2683666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dirty="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dirty="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 dirty="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4" name="Rectangle 1"/>
          <p:cNvSpPr>
            <a:spLocks noChangeArrowheads="1"/>
          </p:cNvSpPr>
          <p:nvPr/>
        </p:nvSpPr>
        <p:spPr bwMode="auto">
          <a:xfrm>
            <a:off x="7223082" y="267255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5" name="Rectangle 9"/>
          <p:cNvSpPr>
            <a:spLocks noChangeArrowheads="1"/>
          </p:cNvSpPr>
          <p:nvPr/>
        </p:nvSpPr>
        <p:spPr bwMode="auto">
          <a:xfrm>
            <a:off x="669555" y="4953942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" name="Rectangle 12"/>
          <p:cNvSpPr>
            <a:spLocks noChangeArrowheads="1"/>
          </p:cNvSpPr>
          <p:nvPr/>
        </p:nvSpPr>
        <p:spPr bwMode="auto">
          <a:xfrm>
            <a:off x="3275081" y="4955310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7" name="Rectangle 13"/>
          <p:cNvSpPr>
            <a:spLocks noChangeArrowheads="1"/>
          </p:cNvSpPr>
          <p:nvPr/>
        </p:nvSpPr>
        <p:spPr bwMode="auto">
          <a:xfrm>
            <a:off x="5888568" y="4955310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8" name="Rectangle 14"/>
          <p:cNvSpPr>
            <a:spLocks noChangeArrowheads="1"/>
          </p:cNvSpPr>
          <p:nvPr/>
        </p:nvSpPr>
        <p:spPr bwMode="auto">
          <a:xfrm>
            <a:off x="7200969" y="4955310"/>
            <a:ext cx="5318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9" name="Rectangle 17"/>
          <p:cNvSpPr>
            <a:spLocks noChangeArrowheads="1"/>
          </p:cNvSpPr>
          <p:nvPr/>
        </p:nvSpPr>
        <p:spPr bwMode="auto">
          <a:xfrm>
            <a:off x="1971558" y="4962691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0" name="Rectangle 13"/>
          <p:cNvSpPr>
            <a:spLocks noChangeArrowheads="1"/>
          </p:cNvSpPr>
          <p:nvPr/>
        </p:nvSpPr>
        <p:spPr bwMode="auto">
          <a:xfrm>
            <a:off x="4581374" y="4953942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1" name="Rectangle 9"/>
          <p:cNvSpPr>
            <a:spLocks noChangeArrowheads="1"/>
          </p:cNvSpPr>
          <p:nvPr/>
        </p:nvSpPr>
        <p:spPr bwMode="auto">
          <a:xfrm>
            <a:off x="671079" y="5605836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2" name="Rectangle 12"/>
          <p:cNvSpPr>
            <a:spLocks noChangeArrowheads="1"/>
          </p:cNvSpPr>
          <p:nvPr/>
        </p:nvSpPr>
        <p:spPr bwMode="auto">
          <a:xfrm>
            <a:off x="3276605" y="5607204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3" name="Rectangle 17"/>
          <p:cNvSpPr>
            <a:spLocks noChangeArrowheads="1"/>
          </p:cNvSpPr>
          <p:nvPr/>
        </p:nvSpPr>
        <p:spPr bwMode="auto">
          <a:xfrm>
            <a:off x="1973082" y="5614585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5" name="Rectangle 13"/>
          <p:cNvSpPr>
            <a:spLocks noChangeArrowheads="1"/>
          </p:cNvSpPr>
          <p:nvPr/>
        </p:nvSpPr>
        <p:spPr bwMode="auto">
          <a:xfrm>
            <a:off x="5902061" y="5610830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6" name="Rectangle 14"/>
          <p:cNvSpPr>
            <a:spLocks noChangeArrowheads="1"/>
          </p:cNvSpPr>
          <p:nvPr/>
        </p:nvSpPr>
        <p:spPr bwMode="auto">
          <a:xfrm>
            <a:off x="7214462" y="5610830"/>
            <a:ext cx="5318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7" name="Rectangle 13"/>
          <p:cNvSpPr>
            <a:spLocks noChangeArrowheads="1"/>
          </p:cNvSpPr>
          <p:nvPr/>
        </p:nvSpPr>
        <p:spPr bwMode="auto">
          <a:xfrm>
            <a:off x="4594867" y="5609462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349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98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Picture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030A0"/>
          </a:solidFill>
          <a:ln w="57150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609600" y="1981200"/>
            <a:ext cx="7620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FAD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CC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8000" b="1" smtClean="0">
                <a:solidFill>
                  <a:srgbClr val="000000"/>
                </a:solidFill>
                <a:latin typeface="HP001 4 hàng" panose="020B0603050302020204" pitchFamily="34" charset="0"/>
              </a:rPr>
              <a:t>Viĺή từ ngữ, </a:t>
            </a:r>
          </a:p>
          <a:p>
            <a:pPr algn="ctr"/>
            <a:r>
              <a:rPr lang="en-US" altLang="en-US" sz="8000" b="1" smtClean="0">
                <a:solidFill>
                  <a:srgbClr val="000000"/>
                </a:solidFill>
                <a:latin typeface="HP001 4 hàng" panose="020B0603050302020204" pitchFamily="34" charset="0"/>
              </a:rPr>
              <a:t>câu ứng dụng</a:t>
            </a:r>
            <a:endParaRPr lang="en-US" altLang="en-US" sz="800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-31845" y="-40943"/>
            <a:ext cx="9444038" cy="8020051"/>
            <a:chOff x="-45" y="-132"/>
            <a:chExt cx="5949" cy="5052"/>
          </a:xfrm>
          <a:solidFill>
            <a:schemeClr val="bg1"/>
          </a:solidFill>
        </p:grpSpPr>
        <p:sp>
          <p:nvSpPr>
            <p:cNvPr id="10251" name="Text Box 3"/>
            <p:cNvSpPr txBox="1">
              <a:spLocks noChangeArrowheads="1"/>
            </p:cNvSpPr>
            <p:nvPr/>
          </p:nvSpPr>
          <p:spPr bwMode="auto">
            <a:xfrm>
              <a:off x="0" y="-57"/>
              <a:ext cx="5904" cy="4665"/>
            </a:xfrm>
            <a:prstGeom prst="rect">
              <a:avLst/>
            </a:prstGeom>
            <a:grpFill/>
            <a:ln w="3175">
              <a:solidFill>
                <a:srgbClr val="00B0F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35000"/>
                </a:lnSpc>
                <a:spcBef>
                  <a:spcPct val="0"/>
                </a:spcBef>
                <a:buFontTx/>
                <a:buNone/>
                <a:defRPr/>
              </a:pPr>
              <a:endParaRPr lang="en-US" altLang="en-US" smtClean="0">
                <a:solidFill>
                  <a:srgbClr val="FFFFCC"/>
                </a:solidFill>
              </a:endParaRPr>
            </a:p>
          </p:txBody>
        </p:sp>
        <p:grpSp>
          <p:nvGrpSpPr>
            <p:cNvPr id="10252" name="Group 4"/>
            <p:cNvGrpSpPr>
              <a:grpSpLocks/>
            </p:cNvGrpSpPr>
            <p:nvPr/>
          </p:nvGrpSpPr>
          <p:grpSpPr bwMode="auto">
            <a:xfrm>
              <a:off x="21" y="-52"/>
              <a:ext cx="5815" cy="4564"/>
              <a:chOff x="21" y="-60"/>
              <a:chExt cx="5815" cy="4564"/>
            </a:xfrm>
            <a:grpFill/>
          </p:grpSpPr>
          <p:sp>
            <p:nvSpPr>
              <p:cNvPr id="10318" name="Line 5"/>
              <p:cNvSpPr>
                <a:spLocks noChangeShapeType="1"/>
              </p:cNvSpPr>
              <p:nvPr/>
            </p:nvSpPr>
            <p:spPr bwMode="auto">
              <a:xfrm>
                <a:off x="21" y="-56"/>
                <a:ext cx="0" cy="4560"/>
              </a:xfrm>
              <a:prstGeom prst="line">
                <a:avLst/>
              </a:prstGeom>
              <a:grpFill/>
              <a:ln w="3175" cmpd="dbl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0319" name="Group 6"/>
              <p:cNvGrpSpPr>
                <a:grpSpLocks/>
              </p:cNvGrpSpPr>
              <p:nvPr/>
            </p:nvGrpSpPr>
            <p:grpSpPr bwMode="auto">
              <a:xfrm>
                <a:off x="143" y="-60"/>
                <a:ext cx="221" cy="4512"/>
                <a:chOff x="143" y="-60"/>
                <a:chExt cx="221" cy="4512"/>
              </a:xfrm>
              <a:grpFill/>
            </p:grpSpPr>
            <p:sp>
              <p:nvSpPr>
                <p:cNvPr id="10389" name="Line 7"/>
                <p:cNvSpPr>
                  <a:spLocks noChangeShapeType="1"/>
                </p:cNvSpPr>
                <p:nvPr/>
              </p:nvSpPr>
              <p:spPr bwMode="auto">
                <a:xfrm>
                  <a:off x="364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90" name="Line 8"/>
                <p:cNvSpPr>
                  <a:spLocks noChangeShapeType="1"/>
                </p:cNvSpPr>
                <p:nvPr/>
              </p:nvSpPr>
              <p:spPr bwMode="auto">
                <a:xfrm>
                  <a:off x="14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91" name="Line 9"/>
                <p:cNvSpPr>
                  <a:spLocks noChangeShapeType="1"/>
                </p:cNvSpPr>
                <p:nvPr/>
              </p:nvSpPr>
              <p:spPr bwMode="auto">
                <a:xfrm>
                  <a:off x="255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0" name="Group 10"/>
              <p:cNvGrpSpPr>
                <a:grpSpLocks/>
              </p:cNvGrpSpPr>
              <p:nvPr/>
            </p:nvGrpSpPr>
            <p:grpSpPr bwMode="auto">
              <a:xfrm>
                <a:off x="574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86" name="Line 11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7" name="Line 12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8" name="Line 13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1" name="Group 14"/>
              <p:cNvGrpSpPr>
                <a:grpSpLocks/>
              </p:cNvGrpSpPr>
              <p:nvPr/>
            </p:nvGrpSpPr>
            <p:grpSpPr bwMode="auto">
              <a:xfrm>
                <a:off x="987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83" name="Line 15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4" name="Line 16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5" name="Line 17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2" name="Group 18"/>
              <p:cNvGrpSpPr>
                <a:grpSpLocks/>
              </p:cNvGrpSpPr>
              <p:nvPr/>
            </p:nvGrpSpPr>
            <p:grpSpPr bwMode="auto">
              <a:xfrm>
                <a:off x="1394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71" name="Group 19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8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81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82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72" name="Group 23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77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8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9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73" name="Group 27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74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5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6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323" name="Group 31"/>
              <p:cNvGrpSpPr>
                <a:grpSpLocks/>
              </p:cNvGrpSpPr>
              <p:nvPr/>
            </p:nvGrpSpPr>
            <p:grpSpPr bwMode="auto">
              <a:xfrm>
                <a:off x="2631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59" name="Group 32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8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9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0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60" name="Group 36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5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6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61" name="Group 40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2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3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4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324" name="Group 44"/>
              <p:cNvGrpSpPr>
                <a:grpSpLocks/>
              </p:cNvGrpSpPr>
              <p:nvPr/>
            </p:nvGrpSpPr>
            <p:grpSpPr bwMode="auto">
              <a:xfrm>
                <a:off x="3870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47" name="Group 45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6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7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8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48" name="Group 49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3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4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5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49" name="Group 53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0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1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2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325" name="Group 57"/>
              <p:cNvGrpSpPr>
                <a:grpSpLocks/>
              </p:cNvGrpSpPr>
              <p:nvPr/>
            </p:nvGrpSpPr>
            <p:grpSpPr bwMode="auto">
              <a:xfrm>
                <a:off x="5103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44" name="Line 58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5" name="Line 59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6" name="Line 60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6" name="Group 61"/>
              <p:cNvGrpSpPr>
                <a:grpSpLocks/>
              </p:cNvGrpSpPr>
              <p:nvPr/>
            </p:nvGrpSpPr>
            <p:grpSpPr bwMode="auto">
              <a:xfrm>
                <a:off x="5518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41" name="Line 62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2" name="Line 63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3" name="Line 64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327" name="Line 65"/>
              <p:cNvSpPr>
                <a:spLocks noChangeShapeType="1"/>
              </p:cNvSpPr>
              <p:nvPr/>
            </p:nvSpPr>
            <p:spPr bwMode="auto">
              <a:xfrm>
                <a:off x="47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28" name="Line 66"/>
              <p:cNvSpPr>
                <a:spLocks noChangeShapeType="1"/>
              </p:cNvSpPr>
              <p:nvPr/>
            </p:nvSpPr>
            <p:spPr bwMode="auto">
              <a:xfrm>
                <a:off x="88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29" name="Line 67"/>
              <p:cNvSpPr>
                <a:spLocks noChangeShapeType="1"/>
              </p:cNvSpPr>
              <p:nvPr/>
            </p:nvSpPr>
            <p:spPr bwMode="auto">
              <a:xfrm>
                <a:off x="129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0" name="Line 68"/>
              <p:cNvSpPr>
                <a:spLocks noChangeShapeType="1"/>
              </p:cNvSpPr>
              <p:nvPr/>
            </p:nvSpPr>
            <p:spPr bwMode="auto">
              <a:xfrm>
                <a:off x="1706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1" name="Line 69"/>
              <p:cNvSpPr>
                <a:spLocks noChangeShapeType="1"/>
              </p:cNvSpPr>
              <p:nvPr/>
            </p:nvSpPr>
            <p:spPr bwMode="auto">
              <a:xfrm>
                <a:off x="2118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2" name="Line 70"/>
              <p:cNvSpPr>
                <a:spLocks noChangeShapeType="1"/>
              </p:cNvSpPr>
              <p:nvPr/>
            </p:nvSpPr>
            <p:spPr bwMode="auto">
              <a:xfrm>
                <a:off x="253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3" name="Line 71"/>
              <p:cNvSpPr>
                <a:spLocks noChangeShapeType="1"/>
              </p:cNvSpPr>
              <p:nvPr/>
            </p:nvSpPr>
            <p:spPr bwMode="auto">
              <a:xfrm>
                <a:off x="294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4" name="Line 72"/>
              <p:cNvSpPr>
                <a:spLocks noChangeShapeType="1"/>
              </p:cNvSpPr>
              <p:nvPr/>
            </p:nvSpPr>
            <p:spPr bwMode="auto">
              <a:xfrm>
                <a:off x="3358" y="-56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5" name="Line 73"/>
              <p:cNvSpPr>
                <a:spLocks noChangeShapeType="1"/>
              </p:cNvSpPr>
              <p:nvPr/>
            </p:nvSpPr>
            <p:spPr bwMode="auto">
              <a:xfrm>
                <a:off x="3768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6" name="Line 74"/>
              <p:cNvSpPr>
                <a:spLocks noChangeShapeType="1"/>
              </p:cNvSpPr>
              <p:nvPr/>
            </p:nvSpPr>
            <p:spPr bwMode="auto">
              <a:xfrm>
                <a:off x="418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7" name="Line 75"/>
              <p:cNvSpPr>
                <a:spLocks noChangeShapeType="1"/>
              </p:cNvSpPr>
              <p:nvPr/>
            </p:nvSpPr>
            <p:spPr bwMode="auto">
              <a:xfrm>
                <a:off x="4596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8" name="Line 76"/>
              <p:cNvSpPr>
                <a:spLocks noChangeShapeType="1"/>
              </p:cNvSpPr>
              <p:nvPr/>
            </p:nvSpPr>
            <p:spPr bwMode="auto">
              <a:xfrm>
                <a:off x="500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9" name="Line 77"/>
              <p:cNvSpPr>
                <a:spLocks noChangeShapeType="1"/>
              </p:cNvSpPr>
              <p:nvPr/>
            </p:nvSpPr>
            <p:spPr bwMode="auto">
              <a:xfrm>
                <a:off x="5416" y="-56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40" name="Line 78"/>
              <p:cNvSpPr>
                <a:spLocks noChangeShapeType="1"/>
              </p:cNvSpPr>
              <p:nvPr/>
            </p:nvSpPr>
            <p:spPr bwMode="auto">
              <a:xfrm>
                <a:off x="5836" y="-60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253" name="Group 79"/>
            <p:cNvGrpSpPr>
              <a:grpSpLocks/>
            </p:cNvGrpSpPr>
            <p:nvPr/>
          </p:nvGrpSpPr>
          <p:grpSpPr bwMode="auto">
            <a:xfrm>
              <a:off x="-45" y="-132"/>
              <a:ext cx="5900" cy="5052"/>
              <a:chOff x="-45" y="-69"/>
              <a:chExt cx="5900" cy="5052"/>
            </a:xfrm>
            <a:grpFill/>
          </p:grpSpPr>
          <p:sp>
            <p:nvSpPr>
              <p:cNvPr id="10254" name="Line 80"/>
              <p:cNvSpPr>
                <a:spLocks noChangeShapeType="1"/>
              </p:cNvSpPr>
              <p:nvPr/>
            </p:nvSpPr>
            <p:spPr bwMode="auto">
              <a:xfrm rot="5400000">
                <a:off x="2903" y="-3017"/>
                <a:ext cx="0" cy="5895"/>
              </a:xfrm>
              <a:prstGeom prst="line">
                <a:avLst/>
              </a:prstGeom>
              <a:grpFill/>
              <a:ln w="3175" cmpd="dbl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grpSp>
            <p:nvGrpSpPr>
              <p:cNvPr id="10255" name="Group 81"/>
              <p:cNvGrpSpPr>
                <a:grpSpLocks/>
              </p:cNvGrpSpPr>
              <p:nvPr/>
            </p:nvGrpSpPr>
            <p:grpSpPr bwMode="auto">
              <a:xfrm rot="5400000">
                <a:off x="2828" y="-2684"/>
                <a:ext cx="221" cy="5833"/>
                <a:chOff x="143" y="-60"/>
                <a:chExt cx="221" cy="4512"/>
              </a:xfrm>
              <a:grpFill/>
            </p:grpSpPr>
            <p:sp>
              <p:nvSpPr>
                <p:cNvPr id="10315" name="Line 82"/>
                <p:cNvSpPr>
                  <a:spLocks noChangeShapeType="1"/>
                </p:cNvSpPr>
                <p:nvPr/>
              </p:nvSpPr>
              <p:spPr bwMode="auto">
                <a:xfrm>
                  <a:off x="364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6" name="Line 83"/>
                <p:cNvSpPr>
                  <a:spLocks noChangeShapeType="1"/>
                </p:cNvSpPr>
                <p:nvPr/>
              </p:nvSpPr>
              <p:spPr bwMode="auto">
                <a:xfrm>
                  <a:off x="14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7" name="Line 84"/>
                <p:cNvSpPr>
                  <a:spLocks noChangeShapeType="1"/>
                </p:cNvSpPr>
                <p:nvPr/>
              </p:nvSpPr>
              <p:spPr bwMode="auto">
                <a:xfrm>
                  <a:off x="255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56" name="Group 85"/>
              <p:cNvGrpSpPr>
                <a:grpSpLocks/>
              </p:cNvGrpSpPr>
              <p:nvPr/>
            </p:nvGrpSpPr>
            <p:grpSpPr bwMode="auto">
              <a:xfrm rot="5400000">
                <a:off x="2834" y="-2259"/>
                <a:ext cx="209" cy="5833"/>
                <a:chOff x="111" y="-288"/>
                <a:chExt cx="209" cy="4512"/>
              </a:xfrm>
              <a:grpFill/>
            </p:grpSpPr>
            <p:sp>
              <p:nvSpPr>
                <p:cNvPr id="10312" name="Line 86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3" name="Line 87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4" name="Line 88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57" name="Group 89"/>
              <p:cNvGrpSpPr>
                <a:grpSpLocks/>
              </p:cNvGrpSpPr>
              <p:nvPr/>
            </p:nvGrpSpPr>
            <p:grpSpPr bwMode="auto">
              <a:xfrm rot="5400000">
                <a:off x="2834" y="-1846"/>
                <a:ext cx="209" cy="5833"/>
                <a:chOff x="111" y="-288"/>
                <a:chExt cx="209" cy="4512"/>
              </a:xfrm>
              <a:grpFill/>
            </p:grpSpPr>
            <p:sp>
              <p:nvSpPr>
                <p:cNvPr id="10309" name="Line 90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0" name="Line 91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1" name="Line 92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58" name="Group 93"/>
              <p:cNvGrpSpPr>
                <a:grpSpLocks/>
              </p:cNvGrpSpPr>
              <p:nvPr/>
            </p:nvGrpSpPr>
            <p:grpSpPr bwMode="auto">
              <a:xfrm rot="5400000">
                <a:off x="2420" y="-1025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97" name="Group 94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6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7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8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98" name="Group 98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3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4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99" name="Group 102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0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2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259" name="Group 106"/>
              <p:cNvGrpSpPr>
                <a:grpSpLocks/>
              </p:cNvGrpSpPr>
              <p:nvPr/>
            </p:nvGrpSpPr>
            <p:grpSpPr bwMode="auto">
              <a:xfrm rot="5400000">
                <a:off x="2420" y="212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85" name="Group 107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94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5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86" name="Group 111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91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2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3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87" name="Group 115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88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9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0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260" name="Group 119"/>
              <p:cNvGrpSpPr>
                <a:grpSpLocks/>
              </p:cNvGrpSpPr>
              <p:nvPr/>
            </p:nvGrpSpPr>
            <p:grpSpPr bwMode="auto">
              <a:xfrm rot="5400000">
                <a:off x="2420" y="1451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73" name="Group 120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82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3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4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74" name="Group 124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79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0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1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284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75" name="Group 128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76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7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8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sp>
            <p:nvSpPr>
              <p:cNvPr id="10261" name="Line 132"/>
              <p:cNvSpPr>
                <a:spLocks noChangeShapeType="1"/>
              </p:cNvSpPr>
              <p:nvPr/>
            </p:nvSpPr>
            <p:spPr bwMode="auto">
              <a:xfrm rot="5400000">
                <a:off x="2937" y="-246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2" name="Line 133"/>
              <p:cNvSpPr>
                <a:spLocks noChangeShapeType="1"/>
              </p:cNvSpPr>
              <p:nvPr/>
            </p:nvSpPr>
            <p:spPr bwMode="auto">
              <a:xfrm rot="5400000">
                <a:off x="2937" y="-2053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3" name="Line 134"/>
              <p:cNvSpPr>
                <a:spLocks noChangeShapeType="1"/>
              </p:cNvSpPr>
              <p:nvPr/>
            </p:nvSpPr>
            <p:spPr bwMode="auto">
              <a:xfrm rot="5400000">
                <a:off x="2937" y="-1643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4" name="Line 135"/>
              <p:cNvSpPr>
                <a:spLocks noChangeShapeType="1"/>
              </p:cNvSpPr>
              <p:nvPr/>
            </p:nvSpPr>
            <p:spPr bwMode="auto">
              <a:xfrm rot="5400000">
                <a:off x="2937" y="-1231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5" name="Line 136"/>
              <p:cNvSpPr>
                <a:spLocks noChangeShapeType="1"/>
              </p:cNvSpPr>
              <p:nvPr/>
            </p:nvSpPr>
            <p:spPr bwMode="auto">
              <a:xfrm rot="5400000">
                <a:off x="2937" y="-819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6" name="Line 137"/>
              <p:cNvSpPr>
                <a:spLocks noChangeShapeType="1"/>
              </p:cNvSpPr>
              <p:nvPr/>
            </p:nvSpPr>
            <p:spPr bwMode="auto">
              <a:xfrm rot="5400000">
                <a:off x="2937" y="-40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7" name="Line 138"/>
              <p:cNvSpPr>
                <a:spLocks noChangeShapeType="1"/>
              </p:cNvSpPr>
              <p:nvPr/>
            </p:nvSpPr>
            <p:spPr bwMode="auto">
              <a:xfrm rot="5400000">
                <a:off x="2937" y="7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8" name="Line 139"/>
              <p:cNvSpPr>
                <a:spLocks noChangeShapeType="1"/>
              </p:cNvSpPr>
              <p:nvPr/>
            </p:nvSpPr>
            <p:spPr bwMode="auto">
              <a:xfrm rot="5400000">
                <a:off x="2934" y="420"/>
                <a:ext cx="0" cy="5833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9" name="Line 140"/>
              <p:cNvSpPr>
                <a:spLocks noChangeShapeType="1"/>
              </p:cNvSpPr>
              <p:nvPr/>
            </p:nvSpPr>
            <p:spPr bwMode="auto">
              <a:xfrm rot="5400000">
                <a:off x="2937" y="831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70" name="Line 141"/>
              <p:cNvSpPr>
                <a:spLocks noChangeShapeType="1"/>
              </p:cNvSpPr>
              <p:nvPr/>
            </p:nvSpPr>
            <p:spPr bwMode="auto">
              <a:xfrm rot="5400000">
                <a:off x="2937" y="124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71" name="Line 142"/>
              <p:cNvSpPr>
                <a:spLocks noChangeShapeType="1"/>
              </p:cNvSpPr>
              <p:nvPr/>
            </p:nvSpPr>
            <p:spPr bwMode="auto">
              <a:xfrm rot="5400000">
                <a:off x="2937" y="1659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72" name="Line 143"/>
              <p:cNvSpPr>
                <a:spLocks noChangeShapeType="1"/>
              </p:cNvSpPr>
              <p:nvPr/>
            </p:nvSpPr>
            <p:spPr bwMode="auto">
              <a:xfrm rot="5400000">
                <a:off x="2937" y="2067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6627" name="Hộp Văn bản 6"/>
          <p:cNvSpPr txBox="1">
            <a:spLocks noChangeArrowheads="1"/>
          </p:cNvSpPr>
          <p:nvPr/>
        </p:nvSpPr>
        <p:spPr bwMode="auto">
          <a:xfrm>
            <a:off x="1522318" y="1438441"/>
            <a:ext cx="274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Hộp Văn bản 150"/>
          <p:cNvSpPr txBox="1">
            <a:spLocks noChangeArrowheads="1"/>
          </p:cNvSpPr>
          <p:nvPr/>
        </p:nvSpPr>
        <p:spPr bwMode="auto">
          <a:xfrm>
            <a:off x="695231" y="1092366"/>
            <a:ext cx="31226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chó</a:t>
            </a:r>
            <a:r>
              <a:rPr lang="en-US" altLang="en-US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chang</a:t>
            </a:r>
            <a:endParaRPr lang="vi-VN" altLang="vi-VN" sz="320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grpSp>
        <p:nvGrpSpPr>
          <p:cNvPr id="26629" name="Nhóm 7"/>
          <p:cNvGrpSpPr>
            <a:grpSpLocks/>
          </p:cNvGrpSpPr>
          <p:nvPr/>
        </p:nvGrpSpPr>
        <p:grpSpPr bwMode="auto">
          <a:xfrm>
            <a:off x="4025204" y="1057371"/>
            <a:ext cx="3564571" cy="372109"/>
            <a:chOff x="2824386" y="1512819"/>
            <a:chExt cx="3564142" cy="372108"/>
          </a:xfrm>
        </p:grpSpPr>
        <p:sp>
          <p:nvSpPr>
            <p:cNvPr id="26638" name="Hộp Văn bản 298"/>
            <p:cNvSpPr txBox="1">
              <a:spLocks noChangeArrowheads="1"/>
            </p:cNvSpPr>
            <p:nvPr/>
          </p:nvSpPr>
          <p:spPr bwMode="auto">
            <a:xfrm>
              <a:off x="2824386" y="1515040"/>
              <a:ext cx="2619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26639" name="Hộp Văn bản 299"/>
            <p:cNvSpPr txBox="1">
              <a:spLocks noChangeArrowheads="1"/>
            </p:cNvSpPr>
            <p:nvPr/>
          </p:nvSpPr>
          <p:spPr bwMode="auto">
            <a:xfrm>
              <a:off x="6128178" y="1512819"/>
              <a:ext cx="2603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>
                  <a:solidFill>
                    <a:prstClr val="black"/>
                  </a:solidFill>
                </a:rPr>
                <a:t>.</a:t>
              </a:r>
            </a:p>
          </p:txBody>
        </p:sp>
      </p:grpSp>
      <p:sp>
        <p:nvSpPr>
          <p:cNvPr id="26630" name="Hộp Văn bản 150"/>
          <p:cNvSpPr txBox="1">
            <a:spLocks noChangeArrowheads="1"/>
          </p:cNvSpPr>
          <p:nvPr/>
        </p:nvSpPr>
        <p:spPr bwMode="auto">
          <a:xfrm>
            <a:off x="735866" y="1749591"/>
            <a:ext cx="2224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ǟung ǟinh</a:t>
            </a:r>
            <a:endParaRPr lang="vi-VN" altLang="vi-VN" sz="320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grpSp>
        <p:nvGrpSpPr>
          <p:cNvPr id="26631" name="Nhóm 7"/>
          <p:cNvGrpSpPr>
            <a:grpSpLocks/>
          </p:cNvGrpSpPr>
          <p:nvPr/>
        </p:nvGrpSpPr>
        <p:grpSpPr bwMode="auto">
          <a:xfrm>
            <a:off x="3956859" y="1839913"/>
            <a:ext cx="5500687" cy="372206"/>
            <a:chOff x="1952625" y="1624013"/>
            <a:chExt cx="5500974" cy="372206"/>
          </a:xfrm>
        </p:grpSpPr>
        <p:sp>
          <p:nvSpPr>
            <p:cNvPr id="26635" name="Hộp Văn bản 298"/>
            <p:cNvSpPr txBox="1">
              <a:spLocks noChangeArrowheads="1"/>
            </p:cNvSpPr>
            <p:nvPr/>
          </p:nvSpPr>
          <p:spPr bwMode="auto">
            <a:xfrm>
              <a:off x="1952625" y="1624013"/>
              <a:ext cx="2619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26636" name="Hộp Văn bản 299"/>
            <p:cNvSpPr txBox="1">
              <a:spLocks noChangeArrowheads="1"/>
            </p:cNvSpPr>
            <p:nvPr/>
          </p:nvSpPr>
          <p:spPr bwMode="auto">
            <a:xfrm>
              <a:off x="5242751" y="1626332"/>
              <a:ext cx="2603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26637" name="Hộp Văn bản 301"/>
            <p:cNvSpPr txBox="1">
              <a:spLocks noChangeArrowheads="1"/>
            </p:cNvSpPr>
            <p:nvPr/>
          </p:nvSpPr>
          <p:spPr bwMode="auto">
            <a:xfrm>
              <a:off x="7191661" y="1624013"/>
              <a:ext cx="2619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>
                  <a:solidFill>
                    <a:prstClr val="black"/>
                  </a:solidFill>
                </a:rPr>
                <a:t>.</a:t>
              </a:r>
            </a:p>
          </p:txBody>
        </p:sp>
      </p:grpSp>
      <p:sp>
        <p:nvSpPr>
          <p:cNvPr id="26632" name="Hộp Văn bản 150"/>
          <p:cNvSpPr txBox="1">
            <a:spLocks noChangeArrowheads="1"/>
          </p:cNvSpPr>
          <p:nvPr/>
        </p:nvSpPr>
        <p:spPr bwMode="auto">
          <a:xfrm>
            <a:off x="695231" y="2403641"/>
            <a:ext cx="7369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H</a:t>
            </a:r>
            <a:r>
              <a:rPr lang="el-GR" altLang="vi-VN" sz="3200" smtClean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Ξ</a:t>
            </a:r>
            <a:r>
              <a:rPr lang="en-US" altLang="vi-VN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yɃʤ Șọ</a:t>
            </a:r>
            <a:r>
              <a:rPr lang="en-US" altLang="en-US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șgườ</a:t>
            </a:r>
            <a:r>
              <a:rPr lang="en-US" altLang="en-US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ʐên h</a:t>
            </a:r>
            <a:r>
              <a:rPr lang="el-GR" altLang="vi-VN" sz="3200" smtClean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Ξ</a:t>
            </a:r>
            <a:r>
              <a:rPr lang="en-US" altLang="vi-VN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l-GR" altLang="vi-VN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Γ</a:t>
            </a:r>
            <a:r>
              <a:rPr lang="en-US" altLang="vi-VN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ết trái.</a:t>
            </a:r>
            <a:endParaRPr lang="vi-VN" altLang="vi-VN" sz="320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160" name="Rectangle 9"/>
          <p:cNvSpPr>
            <a:spLocks noChangeArrowheads="1"/>
          </p:cNvSpPr>
          <p:nvPr/>
        </p:nvSpPr>
        <p:spPr bwMode="auto">
          <a:xfrm>
            <a:off x="675841" y="3070920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1" name="Rectangle 9"/>
          <p:cNvSpPr>
            <a:spLocks noChangeArrowheads="1"/>
          </p:cNvSpPr>
          <p:nvPr/>
        </p:nvSpPr>
        <p:spPr bwMode="auto">
          <a:xfrm>
            <a:off x="690968" y="3717681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85246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1066800" y="698500"/>
            <a:ext cx="6754813" cy="2819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endParaRPr lang="en-US" sz="40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VNI-Avo" pitchFamily="2" charset="0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457200" y="736600"/>
            <a:ext cx="5029200" cy="1371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VNI-Avo" pitchFamily="2" charset="0"/>
              </a:rPr>
              <a:t>Thaûo luaän nhoùm boán</a:t>
            </a:r>
            <a:endParaRPr lang="en-US" sz="4000" b="1" kern="10">
              <a:ln w="9525">
                <a:round/>
                <a:headEnd/>
                <a:tailEnd/>
              </a:ln>
              <a:solidFill>
                <a:srgbClr val="FFC00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146300"/>
            <a:ext cx="4536802" cy="284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-31845" y="-40943"/>
            <a:ext cx="9444038" cy="8020051"/>
            <a:chOff x="-45" y="-132"/>
            <a:chExt cx="5949" cy="5052"/>
          </a:xfrm>
          <a:solidFill>
            <a:schemeClr val="bg1"/>
          </a:solidFill>
        </p:grpSpPr>
        <p:sp>
          <p:nvSpPr>
            <p:cNvPr id="10251" name="Text Box 3"/>
            <p:cNvSpPr txBox="1">
              <a:spLocks noChangeArrowheads="1"/>
            </p:cNvSpPr>
            <p:nvPr/>
          </p:nvSpPr>
          <p:spPr bwMode="auto">
            <a:xfrm>
              <a:off x="0" y="-57"/>
              <a:ext cx="5904" cy="4665"/>
            </a:xfrm>
            <a:prstGeom prst="rect">
              <a:avLst/>
            </a:prstGeom>
            <a:grpFill/>
            <a:ln w="3175">
              <a:solidFill>
                <a:srgbClr val="00B0F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35000"/>
                </a:lnSpc>
                <a:spcBef>
                  <a:spcPct val="0"/>
                </a:spcBef>
                <a:buFontTx/>
                <a:buNone/>
                <a:defRPr/>
              </a:pPr>
              <a:endParaRPr lang="en-US" altLang="en-US" smtClean="0">
                <a:solidFill>
                  <a:srgbClr val="FFFFCC"/>
                </a:solidFill>
              </a:endParaRPr>
            </a:p>
          </p:txBody>
        </p:sp>
        <p:grpSp>
          <p:nvGrpSpPr>
            <p:cNvPr id="10252" name="Group 4"/>
            <p:cNvGrpSpPr>
              <a:grpSpLocks/>
            </p:cNvGrpSpPr>
            <p:nvPr/>
          </p:nvGrpSpPr>
          <p:grpSpPr bwMode="auto">
            <a:xfrm>
              <a:off x="21" y="-52"/>
              <a:ext cx="5815" cy="4564"/>
              <a:chOff x="21" y="-60"/>
              <a:chExt cx="5815" cy="4564"/>
            </a:xfrm>
            <a:grpFill/>
          </p:grpSpPr>
          <p:sp>
            <p:nvSpPr>
              <p:cNvPr id="10318" name="Line 5"/>
              <p:cNvSpPr>
                <a:spLocks noChangeShapeType="1"/>
              </p:cNvSpPr>
              <p:nvPr/>
            </p:nvSpPr>
            <p:spPr bwMode="auto">
              <a:xfrm>
                <a:off x="21" y="-56"/>
                <a:ext cx="0" cy="4560"/>
              </a:xfrm>
              <a:prstGeom prst="line">
                <a:avLst/>
              </a:prstGeom>
              <a:grpFill/>
              <a:ln w="3175" cmpd="dbl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0319" name="Group 6"/>
              <p:cNvGrpSpPr>
                <a:grpSpLocks/>
              </p:cNvGrpSpPr>
              <p:nvPr/>
            </p:nvGrpSpPr>
            <p:grpSpPr bwMode="auto">
              <a:xfrm>
                <a:off x="143" y="-60"/>
                <a:ext cx="221" cy="4512"/>
                <a:chOff x="143" y="-60"/>
                <a:chExt cx="221" cy="4512"/>
              </a:xfrm>
              <a:grpFill/>
            </p:grpSpPr>
            <p:sp>
              <p:nvSpPr>
                <p:cNvPr id="10389" name="Line 7"/>
                <p:cNvSpPr>
                  <a:spLocks noChangeShapeType="1"/>
                </p:cNvSpPr>
                <p:nvPr/>
              </p:nvSpPr>
              <p:spPr bwMode="auto">
                <a:xfrm>
                  <a:off x="364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90" name="Line 8"/>
                <p:cNvSpPr>
                  <a:spLocks noChangeShapeType="1"/>
                </p:cNvSpPr>
                <p:nvPr/>
              </p:nvSpPr>
              <p:spPr bwMode="auto">
                <a:xfrm>
                  <a:off x="14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91" name="Line 9"/>
                <p:cNvSpPr>
                  <a:spLocks noChangeShapeType="1"/>
                </p:cNvSpPr>
                <p:nvPr/>
              </p:nvSpPr>
              <p:spPr bwMode="auto">
                <a:xfrm>
                  <a:off x="255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320" name="Group 10"/>
              <p:cNvGrpSpPr>
                <a:grpSpLocks/>
              </p:cNvGrpSpPr>
              <p:nvPr/>
            </p:nvGrpSpPr>
            <p:grpSpPr bwMode="auto">
              <a:xfrm>
                <a:off x="574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86" name="Line 11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87" name="Line 12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88" name="Line 13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321" name="Group 14"/>
              <p:cNvGrpSpPr>
                <a:grpSpLocks/>
              </p:cNvGrpSpPr>
              <p:nvPr/>
            </p:nvGrpSpPr>
            <p:grpSpPr bwMode="auto">
              <a:xfrm>
                <a:off x="987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83" name="Line 15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84" name="Line 16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85" name="Line 17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322" name="Group 18"/>
              <p:cNvGrpSpPr>
                <a:grpSpLocks/>
              </p:cNvGrpSpPr>
              <p:nvPr/>
            </p:nvGrpSpPr>
            <p:grpSpPr bwMode="auto">
              <a:xfrm>
                <a:off x="1394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71" name="Group 19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8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81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82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72" name="Group 23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77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78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79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73" name="Group 27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74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75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76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323" name="Group 31"/>
              <p:cNvGrpSpPr>
                <a:grpSpLocks/>
              </p:cNvGrpSpPr>
              <p:nvPr/>
            </p:nvGrpSpPr>
            <p:grpSpPr bwMode="auto">
              <a:xfrm>
                <a:off x="2631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59" name="Group 32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8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69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70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60" name="Group 36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5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66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6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61" name="Group 40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2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63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64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324" name="Group 44"/>
              <p:cNvGrpSpPr>
                <a:grpSpLocks/>
              </p:cNvGrpSpPr>
              <p:nvPr/>
            </p:nvGrpSpPr>
            <p:grpSpPr bwMode="auto">
              <a:xfrm>
                <a:off x="3870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47" name="Group 45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6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7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8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48" name="Group 49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3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4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5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49" name="Group 53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0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1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2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325" name="Group 57"/>
              <p:cNvGrpSpPr>
                <a:grpSpLocks/>
              </p:cNvGrpSpPr>
              <p:nvPr/>
            </p:nvGrpSpPr>
            <p:grpSpPr bwMode="auto">
              <a:xfrm>
                <a:off x="5103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44" name="Line 58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45" name="Line 59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46" name="Line 60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326" name="Group 61"/>
              <p:cNvGrpSpPr>
                <a:grpSpLocks/>
              </p:cNvGrpSpPr>
              <p:nvPr/>
            </p:nvGrpSpPr>
            <p:grpSpPr bwMode="auto">
              <a:xfrm>
                <a:off x="5518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41" name="Line 62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42" name="Line 63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43" name="Line 64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10327" name="Line 65"/>
              <p:cNvSpPr>
                <a:spLocks noChangeShapeType="1"/>
              </p:cNvSpPr>
              <p:nvPr/>
            </p:nvSpPr>
            <p:spPr bwMode="auto">
              <a:xfrm>
                <a:off x="47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28" name="Line 66"/>
              <p:cNvSpPr>
                <a:spLocks noChangeShapeType="1"/>
              </p:cNvSpPr>
              <p:nvPr/>
            </p:nvSpPr>
            <p:spPr bwMode="auto">
              <a:xfrm>
                <a:off x="88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29" name="Line 67"/>
              <p:cNvSpPr>
                <a:spLocks noChangeShapeType="1"/>
              </p:cNvSpPr>
              <p:nvPr/>
            </p:nvSpPr>
            <p:spPr bwMode="auto">
              <a:xfrm>
                <a:off x="129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0" name="Line 68"/>
              <p:cNvSpPr>
                <a:spLocks noChangeShapeType="1"/>
              </p:cNvSpPr>
              <p:nvPr/>
            </p:nvSpPr>
            <p:spPr bwMode="auto">
              <a:xfrm>
                <a:off x="1706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1" name="Line 69"/>
              <p:cNvSpPr>
                <a:spLocks noChangeShapeType="1"/>
              </p:cNvSpPr>
              <p:nvPr/>
            </p:nvSpPr>
            <p:spPr bwMode="auto">
              <a:xfrm>
                <a:off x="2118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2" name="Line 70"/>
              <p:cNvSpPr>
                <a:spLocks noChangeShapeType="1"/>
              </p:cNvSpPr>
              <p:nvPr/>
            </p:nvSpPr>
            <p:spPr bwMode="auto">
              <a:xfrm>
                <a:off x="253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3" name="Line 71"/>
              <p:cNvSpPr>
                <a:spLocks noChangeShapeType="1"/>
              </p:cNvSpPr>
              <p:nvPr/>
            </p:nvSpPr>
            <p:spPr bwMode="auto">
              <a:xfrm>
                <a:off x="294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4" name="Line 72"/>
              <p:cNvSpPr>
                <a:spLocks noChangeShapeType="1"/>
              </p:cNvSpPr>
              <p:nvPr/>
            </p:nvSpPr>
            <p:spPr bwMode="auto">
              <a:xfrm>
                <a:off x="3358" y="-56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5" name="Line 73"/>
              <p:cNvSpPr>
                <a:spLocks noChangeShapeType="1"/>
              </p:cNvSpPr>
              <p:nvPr/>
            </p:nvSpPr>
            <p:spPr bwMode="auto">
              <a:xfrm>
                <a:off x="3768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6" name="Line 74"/>
              <p:cNvSpPr>
                <a:spLocks noChangeShapeType="1"/>
              </p:cNvSpPr>
              <p:nvPr/>
            </p:nvSpPr>
            <p:spPr bwMode="auto">
              <a:xfrm>
                <a:off x="418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7" name="Line 75"/>
              <p:cNvSpPr>
                <a:spLocks noChangeShapeType="1"/>
              </p:cNvSpPr>
              <p:nvPr/>
            </p:nvSpPr>
            <p:spPr bwMode="auto">
              <a:xfrm>
                <a:off x="4596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8" name="Line 76"/>
              <p:cNvSpPr>
                <a:spLocks noChangeShapeType="1"/>
              </p:cNvSpPr>
              <p:nvPr/>
            </p:nvSpPr>
            <p:spPr bwMode="auto">
              <a:xfrm>
                <a:off x="500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9" name="Line 77"/>
              <p:cNvSpPr>
                <a:spLocks noChangeShapeType="1"/>
              </p:cNvSpPr>
              <p:nvPr/>
            </p:nvSpPr>
            <p:spPr bwMode="auto">
              <a:xfrm>
                <a:off x="5416" y="-56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40" name="Line 78"/>
              <p:cNvSpPr>
                <a:spLocks noChangeShapeType="1"/>
              </p:cNvSpPr>
              <p:nvPr/>
            </p:nvSpPr>
            <p:spPr bwMode="auto">
              <a:xfrm>
                <a:off x="5836" y="-60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253" name="Group 79"/>
            <p:cNvGrpSpPr>
              <a:grpSpLocks/>
            </p:cNvGrpSpPr>
            <p:nvPr/>
          </p:nvGrpSpPr>
          <p:grpSpPr bwMode="auto">
            <a:xfrm>
              <a:off x="-45" y="-132"/>
              <a:ext cx="5900" cy="5052"/>
              <a:chOff x="-45" y="-69"/>
              <a:chExt cx="5900" cy="5052"/>
            </a:xfrm>
            <a:grpFill/>
          </p:grpSpPr>
          <p:sp>
            <p:nvSpPr>
              <p:cNvPr id="10254" name="Line 80"/>
              <p:cNvSpPr>
                <a:spLocks noChangeShapeType="1"/>
              </p:cNvSpPr>
              <p:nvPr/>
            </p:nvSpPr>
            <p:spPr bwMode="auto">
              <a:xfrm rot="5400000">
                <a:off x="2903" y="-3017"/>
                <a:ext cx="0" cy="5895"/>
              </a:xfrm>
              <a:prstGeom prst="line">
                <a:avLst/>
              </a:prstGeom>
              <a:grpFill/>
              <a:ln w="3175" cmpd="dbl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grpSp>
            <p:nvGrpSpPr>
              <p:cNvPr id="10255" name="Group 81"/>
              <p:cNvGrpSpPr>
                <a:grpSpLocks/>
              </p:cNvGrpSpPr>
              <p:nvPr/>
            </p:nvGrpSpPr>
            <p:grpSpPr bwMode="auto">
              <a:xfrm rot="5400000">
                <a:off x="2828" y="-2684"/>
                <a:ext cx="221" cy="5833"/>
                <a:chOff x="143" y="-60"/>
                <a:chExt cx="221" cy="4512"/>
              </a:xfrm>
              <a:grpFill/>
            </p:grpSpPr>
            <p:sp>
              <p:nvSpPr>
                <p:cNvPr id="10315" name="Line 82"/>
                <p:cNvSpPr>
                  <a:spLocks noChangeShapeType="1"/>
                </p:cNvSpPr>
                <p:nvPr/>
              </p:nvSpPr>
              <p:spPr bwMode="auto">
                <a:xfrm>
                  <a:off x="364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16" name="Line 83"/>
                <p:cNvSpPr>
                  <a:spLocks noChangeShapeType="1"/>
                </p:cNvSpPr>
                <p:nvPr/>
              </p:nvSpPr>
              <p:spPr bwMode="auto">
                <a:xfrm>
                  <a:off x="14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17" name="Line 84"/>
                <p:cNvSpPr>
                  <a:spLocks noChangeShapeType="1"/>
                </p:cNvSpPr>
                <p:nvPr/>
              </p:nvSpPr>
              <p:spPr bwMode="auto">
                <a:xfrm>
                  <a:off x="255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256" name="Group 85"/>
              <p:cNvGrpSpPr>
                <a:grpSpLocks/>
              </p:cNvGrpSpPr>
              <p:nvPr/>
            </p:nvGrpSpPr>
            <p:grpSpPr bwMode="auto">
              <a:xfrm rot="5400000">
                <a:off x="2834" y="-2259"/>
                <a:ext cx="209" cy="5833"/>
                <a:chOff x="111" y="-288"/>
                <a:chExt cx="209" cy="4512"/>
              </a:xfrm>
              <a:grpFill/>
            </p:grpSpPr>
            <p:sp>
              <p:nvSpPr>
                <p:cNvPr id="10312" name="Line 86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313" name="Line 87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14" name="Line 88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257" name="Group 89"/>
              <p:cNvGrpSpPr>
                <a:grpSpLocks/>
              </p:cNvGrpSpPr>
              <p:nvPr/>
            </p:nvGrpSpPr>
            <p:grpSpPr bwMode="auto">
              <a:xfrm rot="5400000">
                <a:off x="2834" y="-1846"/>
                <a:ext cx="209" cy="5833"/>
                <a:chOff x="111" y="-288"/>
                <a:chExt cx="209" cy="4512"/>
              </a:xfrm>
              <a:grpFill/>
            </p:grpSpPr>
            <p:sp>
              <p:nvSpPr>
                <p:cNvPr id="10309" name="Line 90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10" name="Line 91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11" name="Line 92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258" name="Group 93"/>
              <p:cNvGrpSpPr>
                <a:grpSpLocks/>
              </p:cNvGrpSpPr>
              <p:nvPr/>
            </p:nvGrpSpPr>
            <p:grpSpPr bwMode="auto">
              <a:xfrm rot="5400000">
                <a:off x="2420" y="-1025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97" name="Group 94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6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7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8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98" name="Group 98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3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4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99" name="Group 102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0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2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259" name="Group 106"/>
              <p:cNvGrpSpPr>
                <a:grpSpLocks/>
              </p:cNvGrpSpPr>
              <p:nvPr/>
            </p:nvGrpSpPr>
            <p:grpSpPr bwMode="auto">
              <a:xfrm rot="5400000">
                <a:off x="2420" y="212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85" name="Group 107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94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95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9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86" name="Group 111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91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92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93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87" name="Group 115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88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89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90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260" name="Group 119"/>
              <p:cNvGrpSpPr>
                <a:grpSpLocks/>
              </p:cNvGrpSpPr>
              <p:nvPr/>
            </p:nvGrpSpPr>
            <p:grpSpPr bwMode="auto">
              <a:xfrm rot="5400000">
                <a:off x="2420" y="1451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73" name="Group 120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82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83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84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74" name="Group 124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79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80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81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284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75" name="Group 128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76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77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78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sp>
            <p:nvSpPr>
              <p:cNvPr id="10261" name="Line 132"/>
              <p:cNvSpPr>
                <a:spLocks noChangeShapeType="1"/>
              </p:cNvSpPr>
              <p:nvPr/>
            </p:nvSpPr>
            <p:spPr bwMode="auto">
              <a:xfrm rot="5400000">
                <a:off x="2937" y="-246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2" name="Line 133"/>
              <p:cNvSpPr>
                <a:spLocks noChangeShapeType="1"/>
              </p:cNvSpPr>
              <p:nvPr/>
            </p:nvSpPr>
            <p:spPr bwMode="auto">
              <a:xfrm rot="5400000">
                <a:off x="2937" y="-2053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3" name="Line 134"/>
              <p:cNvSpPr>
                <a:spLocks noChangeShapeType="1"/>
              </p:cNvSpPr>
              <p:nvPr/>
            </p:nvSpPr>
            <p:spPr bwMode="auto">
              <a:xfrm rot="5400000">
                <a:off x="2937" y="-1643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4" name="Line 135"/>
              <p:cNvSpPr>
                <a:spLocks noChangeShapeType="1"/>
              </p:cNvSpPr>
              <p:nvPr/>
            </p:nvSpPr>
            <p:spPr bwMode="auto">
              <a:xfrm rot="5400000">
                <a:off x="2937" y="-1231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5" name="Line 136"/>
              <p:cNvSpPr>
                <a:spLocks noChangeShapeType="1"/>
              </p:cNvSpPr>
              <p:nvPr/>
            </p:nvSpPr>
            <p:spPr bwMode="auto">
              <a:xfrm rot="5400000">
                <a:off x="2937" y="-819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6" name="Line 137"/>
              <p:cNvSpPr>
                <a:spLocks noChangeShapeType="1"/>
              </p:cNvSpPr>
              <p:nvPr/>
            </p:nvSpPr>
            <p:spPr bwMode="auto">
              <a:xfrm rot="5400000">
                <a:off x="2937" y="-40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7" name="Line 138"/>
              <p:cNvSpPr>
                <a:spLocks noChangeShapeType="1"/>
              </p:cNvSpPr>
              <p:nvPr/>
            </p:nvSpPr>
            <p:spPr bwMode="auto">
              <a:xfrm rot="5400000">
                <a:off x="2937" y="7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8" name="Line 139"/>
              <p:cNvSpPr>
                <a:spLocks noChangeShapeType="1"/>
              </p:cNvSpPr>
              <p:nvPr/>
            </p:nvSpPr>
            <p:spPr bwMode="auto">
              <a:xfrm rot="5400000">
                <a:off x="2934" y="420"/>
                <a:ext cx="0" cy="5833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9" name="Line 140"/>
              <p:cNvSpPr>
                <a:spLocks noChangeShapeType="1"/>
              </p:cNvSpPr>
              <p:nvPr/>
            </p:nvSpPr>
            <p:spPr bwMode="auto">
              <a:xfrm rot="5400000">
                <a:off x="2937" y="831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70" name="Line 141"/>
              <p:cNvSpPr>
                <a:spLocks noChangeShapeType="1"/>
              </p:cNvSpPr>
              <p:nvPr/>
            </p:nvSpPr>
            <p:spPr bwMode="auto">
              <a:xfrm rot="5400000">
                <a:off x="2937" y="124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71" name="Line 142"/>
              <p:cNvSpPr>
                <a:spLocks noChangeShapeType="1"/>
              </p:cNvSpPr>
              <p:nvPr/>
            </p:nvSpPr>
            <p:spPr bwMode="auto">
              <a:xfrm rot="5400000">
                <a:off x="2937" y="1659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72" name="Line 143"/>
              <p:cNvSpPr>
                <a:spLocks noChangeShapeType="1"/>
              </p:cNvSpPr>
              <p:nvPr/>
            </p:nvSpPr>
            <p:spPr bwMode="auto">
              <a:xfrm rot="5400000">
                <a:off x="2937" y="2067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6627" name="Hộp Văn bản 6"/>
          <p:cNvSpPr txBox="1">
            <a:spLocks noChangeArrowheads="1"/>
          </p:cNvSpPr>
          <p:nvPr/>
        </p:nvSpPr>
        <p:spPr bwMode="auto">
          <a:xfrm>
            <a:off x="1522318" y="1438441"/>
            <a:ext cx="274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8" name="Hộp Văn bản 150"/>
          <p:cNvSpPr txBox="1">
            <a:spLocks noChangeArrowheads="1"/>
          </p:cNvSpPr>
          <p:nvPr/>
        </p:nvSpPr>
        <p:spPr bwMode="auto">
          <a:xfrm>
            <a:off x="695231" y="1092366"/>
            <a:ext cx="31226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chó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chang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grpSp>
        <p:nvGrpSpPr>
          <p:cNvPr id="26629" name="Nhóm 7"/>
          <p:cNvGrpSpPr>
            <a:grpSpLocks/>
          </p:cNvGrpSpPr>
          <p:nvPr/>
        </p:nvGrpSpPr>
        <p:grpSpPr bwMode="auto">
          <a:xfrm>
            <a:off x="4025204" y="1057371"/>
            <a:ext cx="3564571" cy="372109"/>
            <a:chOff x="2824386" y="1512819"/>
            <a:chExt cx="3564142" cy="372108"/>
          </a:xfrm>
        </p:grpSpPr>
        <p:sp>
          <p:nvSpPr>
            <p:cNvPr id="26638" name="Hộp Văn bản 298"/>
            <p:cNvSpPr txBox="1">
              <a:spLocks noChangeArrowheads="1"/>
            </p:cNvSpPr>
            <p:nvPr/>
          </p:nvSpPr>
          <p:spPr bwMode="auto">
            <a:xfrm>
              <a:off x="2824386" y="1515040"/>
              <a:ext cx="2619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/>
                <a:t>.</a:t>
              </a:r>
            </a:p>
          </p:txBody>
        </p:sp>
        <p:sp>
          <p:nvSpPr>
            <p:cNvPr id="26639" name="Hộp Văn bản 299"/>
            <p:cNvSpPr txBox="1">
              <a:spLocks noChangeArrowheads="1"/>
            </p:cNvSpPr>
            <p:nvPr/>
          </p:nvSpPr>
          <p:spPr bwMode="auto">
            <a:xfrm>
              <a:off x="6128178" y="1512819"/>
              <a:ext cx="2603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/>
                <a:t>.</a:t>
              </a:r>
            </a:p>
          </p:txBody>
        </p:sp>
      </p:grpSp>
      <p:sp>
        <p:nvSpPr>
          <p:cNvPr id="26630" name="Hộp Văn bản 150"/>
          <p:cNvSpPr txBox="1">
            <a:spLocks noChangeArrowheads="1"/>
          </p:cNvSpPr>
          <p:nvPr/>
        </p:nvSpPr>
        <p:spPr bwMode="auto">
          <a:xfrm>
            <a:off x="735866" y="1749591"/>
            <a:ext cx="2224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ǟung ǟinh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grpSp>
        <p:nvGrpSpPr>
          <p:cNvPr id="26631" name="Nhóm 7"/>
          <p:cNvGrpSpPr>
            <a:grpSpLocks/>
          </p:cNvGrpSpPr>
          <p:nvPr/>
        </p:nvGrpSpPr>
        <p:grpSpPr bwMode="auto">
          <a:xfrm>
            <a:off x="3956859" y="1839913"/>
            <a:ext cx="5500687" cy="372206"/>
            <a:chOff x="1952625" y="1624013"/>
            <a:chExt cx="5500974" cy="372206"/>
          </a:xfrm>
        </p:grpSpPr>
        <p:sp>
          <p:nvSpPr>
            <p:cNvPr id="26635" name="Hộp Văn bản 298"/>
            <p:cNvSpPr txBox="1">
              <a:spLocks noChangeArrowheads="1"/>
            </p:cNvSpPr>
            <p:nvPr/>
          </p:nvSpPr>
          <p:spPr bwMode="auto">
            <a:xfrm>
              <a:off x="1952625" y="1624013"/>
              <a:ext cx="2619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/>
                <a:t>.</a:t>
              </a:r>
            </a:p>
          </p:txBody>
        </p:sp>
        <p:sp>
          <p:nvSpPr>
            <p:cNvPr id="26636" name="Hộp Văn bản 299"/>
            <p:cNvSpPr txBox="1">
              <a:spLocks noChangeArrowheads="1"/>
            </p:cNvSpPr>
            <p:nvPr/>
          </p:nvSpPr>
          <p:spPr bwMode="auto">
            <a:xfrm>
              <a:off x="5242751" y="1626332"/>
              <a:ext cx="2603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/>
                <a:t>.</a:t>
              </a:r>
            </a:p>
          </p:txBody>
        </p:sp>
        <p:sp>
          <p:nvSpPr>
            <p:cNvPr id="26637" name="Hộp Văn bản 301"/>
            <p:cNvSpPr txBox="1">
              <a:spLocks noChangeArrowheads="1"/>
            </p:cNvSpPr>
            <p:nvPr/>
          </p:nvSpPr>
          <p:spPr bwMode="auto">
            <a:xfrm>
              <a:off x="7191661" y="1624013"/>
              <a:ext cx="2619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/>
                <a:t>.</a:t>
              </a:r>
            </a:p>
          </p:txBody>
        </p:sp>
      </p:grpSp>
      <p:sp>
        <p:nvSpPr>
          <p:cNvPr id="26632" name="Hộp Văn bản 150"/>
          <p:cNvSpPr txBox="1">
            <a:spLocks noChangeArrowheads="1"/>
          </p:cNvSpPr>
          <p:nvPr/>
        </p:nvSpPr>
        <p:spPr bwMode="auto">
          <a:xfrm>
            <a:off x="695231" y="2403641"/>
            <a:ext cx="7369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H</a:t>
            </a:r>
            <a:r>
              <a:rPr lang="el-GR" altLang="vi-VN" sz="3200" smtClean="0"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Ξ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yɃʤ </a:t>
            </a:r>
            <a:r>
              <a:rPr lang="en-US" altLang="vi-VN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Ș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ọ</a:t>
            </a:r>
            <a:r>
              <a:rPr lang="en-US" altLang="en-US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șgườ</a:t>
            </a:r>
            <a:r>
              <a:rPr lang="en-US" altLang="en-US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ʐên h</a:t>
            </a:r>
            <a:r>
              <a:rPr lang="el-GR" altLang="vi-VN" sz="3200" smtClean="0"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Ξ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l-GR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Γ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ết trái.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160" name="Rectangle 9"/>
          <p:cNvSpPr>
            <a:spLocks noChangeArrowheads="1"/>
          </p:cNvSpPr>
          <p:nvPr/>
        </p:nvSpPr>
        <p:spPr bwMode="auto">
          <a:xfrm>
            <a:off x="675841" y="3070920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1" name="Rectangle 9"/>
          <p:cNvSpPr>
            <a:spLocks noChangeArrowheads="1"/>
          </p:cNvSpPr>
          <p:nvPr/>
        </p:nvSpPr>
        <p:spPr bwMode="auto">
          <a:xfrm>
            <a:off x="690968" y="3717681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1500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-300038" y="-152400"/>
            <a:ext cx="9444038" cy="8020051"/>
            <a:chOff x="-45" y="-132"/>
            <a:chExt cx="5949" cy="5052"/>
          </a:xfrm>
          <a:solidFill>
            <a:schemeClr val="bg1"/>
          </a:solidFill>
        </p:grpSpPr>
        <p:sp>
          <p:nvSpPr>
            <p:cNvPr id="10251" name="Text Box 3"/>
            <p:cNvSpPr txBox="1">
              <a:spLocks noChangeArrowheads="1"/>
            </p:cNvSpPr>
            <p:nvPr/>
          </p:nvSpPr>
          <p:spPr bwMode="auto">
            <a:xfrm>
              <a:off x="0" y="-57"/>
              <a:ext cx="5904" cy="4665"/>
            </a:xfrm>
            <a:prstGeom prst="rect">
              <a:avLst/>
            </a:prstGeom>
            <a:grpFill/>
            <a:ln w="3175">
              <a:solidFill>
                <a:srgbClr val="00B0F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35000"/>
                </a:lnSpc>
                <a:spcBef>
                  <a:spcPct val="0"/>
                </a:spcBef>
                <a:buFontTx/>
                <a:buNone/>
                <a:defRPr/>
              </a:pPr>
              <a:endParaRPr lang="en-US" altLang="en-US" smtClean="0">
                <a:solidFill>
                  <a:srgbClr val="FFFFCC"/>
                </a:solidFill>
              </a:endParaRPr>
            </a:p>
          </p:txBody>
        </p:sp>
        <p:grpSp>
          <p:nvGrpSpPr>
            <p:cNvPr id="10252" name="Group 4"/>
            <p:cNvGrpSpPr>
              <a:grpSpLocks/>
            </p:cNvGrpSpPr>
            <p:nvPr/>
          </p:nvGrpSpPr>
          <p:grpSpPr bwMode="auto">
            <a:xfrm>
              <a:off x="21" y="-52"/>
              <a:ext cx="5815" cy="4564"/>
              <a:chOff x="21" y="-60"/>
              <a:chExt cx="5815" cy="4564"/>
            </a:xfrm>
            <a:grpFill/>
          </p:grpSpPr>
          <p:sp>
            <p:nvSpPr>
              <p:cNvPr id="10318" name="Line 5"/>
              <p:cNvSpPr>
                <a:spLocks noChangeShapeType="1"/>
              </p:cNvSpPr>
              <p:nvPr/>
            </p:nvSpPr>
            <p:spPr bwMode="auto">
              <a:xfrm>
                <a:off x="21" y="-56"/>
                <a:ext cx="0" cy="4560"/>
              </a:xfrm>
              <a:prstGeom prst="line">
                <a:avLst/>
              </a:prstGeom>
              <a:grpFill/>
              <a:ln w="3175" cmpd="dbl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0319" name="Group 6"/>
              <p:cNvGrpSpPr>
                <a:grpSpLocks/>
              </p:cNvGrpSpPr>
              <p:nvPr/>
            </p:nvGrpSpPr>
            <p:grpSpPr bwMode="auto">
              <a:xfrm>
                <a:off x="143" y="-60"/>
                <a:ext cx="221" cy="4512"/>
                <a:chOff x="143" y="-60"/>
                <a:chExt cx="221" cy="4512"/>
              </a:xfrm>
              <a:grpFill/>
            </p:grpSpPr>
            <p:sp>
              <p:nvSpPr>
                <p:cNvPr id="10389" name="Line 7"/>
                <p:cNvSpPr>
                  <a:spLocks noChangeShapeType="1"/>
                </p:cNvSpPr>
                <p:nvPr/>
              </p:nvSpPr>
              <p:spPr bwMode="auto">
                <a:xfrm>
                  <a:off x="364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90" name="Line 8"/>
                <p:cNvSpPr>
                  <a:spLocks noChangeShapeType="1"/>
                </p:cNvSpPr>
                <p:nvPr/>
              </p:nvSpPr>
              <p:spPr bwMode="auto">
                <a:xfrm>
                  <a:off x="14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91" name="Line 9"/>
                <p:cNvSpPr>
                  <a:spLocks noChangeShapeType="1"/>
                </p:cNvSpPr>
                <p:nvPr/>
              </p:nvSpPr>
              <p:spPr bwMode="auto">
                <a:xfrm>
                  <a:off x="255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320" name="Group 10"/>
              <p:cNvGrpSpPr>
                <a:grpSpLocks/>
              </p:cNvGrpSpPr>
              <p:nvPr/>
            </p:nvGrpSpPr>
            <p:grpSpPr bwMode="auto">
              <a:xfrm>
                <a:off x="574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86" name="Line 11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87" name="Line 12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88" name="Line 13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321" name="Group 14"/>
              <p:cNvGrpSpPr>
                <a:grpSpLocks/>
              </p:cNvGrpSpPr>
              <p:nvPr/>
            </p:nvGrpSpPr>
            <p:grpSpPr bwMode="auto">
              <a:xfrm>
                <a:off x="987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83" name="Line 15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84" name="Line 16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85" name="Line 17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322" name="Group 18"/>
              <p:cNvGrpSpPr>
                <a:grpSpLocks/>
              </p:cNvGrpSpPr>
              <p:nvPr/>
            </p:nvGrpSpPr>
            <p:grpSpPr bwMode="auto">
              <a:xfrm>
                <a:off x="1394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71" name="Group 19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8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81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82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72" name="Group 23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77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78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79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73" name="Group 27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74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75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76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323" name="Group 31"/>
              <p:cNvGrpSpPr>
                <a:grpSpLocks/>
              </p:cNvGrpSpPr>
              <p:nvPr/>
            </p:nvGrpSpPr>
            <p:grpSpPr bwMode="auto">
              <a:xfrm>
                <a:off x="2631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59" name="Group 32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8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69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70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60" name="Group 36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5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66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6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61" name="Group 40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2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63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64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324" name="Group 44"/>
              <p:cNvGrpSpPr>
                <a:grpSpLocks/>
              </p:cNvGrpSpPr>
              <p:nvPr/>
            </p:nvGrpSpPr>
            <p:grpSpPr bwMode="auto">
              <a:xfrm>
                <a:off x="3870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47" name="Group 45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6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7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8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48" name="Group 49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3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4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5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49" name="Group 53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0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1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2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325" name="Group 57"/>
              <p:cNvGrpSpPr>
                <a:grpSpLocks/>
              </p:cNvGrpSpPr>
              <p:nvPr/>
            </p:nvGrpSpPr>
            <p:grpSpPr bwMode="auto">
              <a:xfrm>
                <a:off x="5103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44" name="Line 58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45" name="Line 59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46" name="Line 60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326" name="Group 61"/>
              <p:cNvGrpSpPr>
                <a:grpSpLocks/>
              </p:cNvGrpSpPr>
              <p:nvPr/>
            </p:nvGrpSpPr>
            <p:grpSpPr bwMode="auto">
              <a:xfrm>
                <a:off x="5518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41" name="Line 62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42" name="Line 63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43" name="Line 64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10327" name="Line 65"/>
              <p:cNvSpPr>
                <a:spLocks noChangeShapeType="1"/>
              </p:cNvSpPr>
              <p:nvPr/>
            </p:nvSpPr>
            <p:spPr bwMode="auto">
              <a:xfrm>
                <a:off x="47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28" name="Line 66"/>
              <p:cNvSpPr>
                <a:spLocks noChangeShapeType="1"/>
              </p:cNvSpPr>
              <p:nvPr/>
            </p:nvSpPr>
            <p:spPr bwMode="auto">
              <a:xfrm>
                <a:off x="88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29" name="Line 67"/>
              <p:cNvSpPr>
                <a:spLocks noChangeShapeType="1"/>
              </p:cNvSpPr>
              <p:nvPr/>
            </p:nvSpPr>
            <p:spPr bwMode="auto">
              <a:xfrm>
                <a:off x="129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0" name="Line 68"/>
              <p:cNvSpPr>
                <a:spLocks noChangeShapeType="1"/>
              </p:cNvSpPr>
              <p:nvPr/>
            </p:nvSpPr>
            <p:spPr bwMode="auto">
              <a:xfrm>
                <a:off x="1706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1" name="Line 69"/>
              <p:cNvSpPr>
                <a:spLocks noChangeShapeType="1"/>
              </p:cNvSpPr>
              <p:nvPr/>
            </p:nvSpPr>
            <p:spPr bwMode="auto">
              <a:xfrm>
                <a:off x="2118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2" name="Line 70"/>
              <p:cNvSpPr>
                <a:spLocks noChangeShapeType="1"/>
              </p:cNvSpPr>
              <p:nvPr/>
            </p:nvSpPr>
            <p:spPr bwMode="auto">
              <a:xfrm>
                <a:off x="253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3" name="Line 71"/>
              <p:cNvSpPr>
                <a:spLocks noChangeShapeType="1"/>
              </p:cNvSpPr>
              <p:nvPr/>
            </p:nvSpPr>
            <p:spPr bwMode="auto">
              <a:xfrm>
                <a:off x="294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4" name="Line 72"/>
              <p:cNvSpPr>
                <a:spLocks noChangeShapeType="1"/>
              </p:cNvSpPr>
              <p:nvPr/>
            </p:nvSpPr>
            <p:spPr bwMode="auto">
              <a:xfrm>
                <a:off x="3358" y="-56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5" name="Line 73"/>
              <p:cNvSpPr>
                <a:spLocks noChangeShapeType="1"/>
              </p:cNvSpPr>
              <p:nvPr/>
            </p:nvSpPr>
            <p:spPr bwMode="auto">
              <a:xfrm>
                <a:off x="3768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6" name="Line 74"/>
              <p:cNvSpPr>
                <a:spLocks noChangeShapeType="1"/>
              </p:cNvSpPr>
              <p:nvPr/>
            </p:nvSpPr>
            <p:spPr bwMode="auto">
              <a:xfrm>
                <a:off x="418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7" name="Line 75"/>
              <p:cNvSpPr>
                <a:spLocks noChangeShapeType="1"/>
              </p:cNvSpPr>
              <p:nvPr/>
            </p:nvSpPr>
            <p:spPr bwMode="auto">
              <a:xfrm>
                <a:off x="4596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8" name="Line 76"/>
              <p:cNvSpPr>
                <a:spLocks noChangeShapeType="1"/>
              </p:cNvSpPr>
              <p:nvPr/>
            </p:nvSpPr>
            <p:spPr bwMode="auto">
              <a:xfrm>
                <a:off x="500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9" name="Line 77"/>
              <p:cNvSpPr>
                <a:spLocks noChangeShapeType="1"/>
              </p:cNvSpPr>
              <p:nvPr/>
            </p:nvSpPr>
            <p:spPr bwMode="auto">
              <a:xfrm>
                <a:off x="5416" y="-56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40" name="Line 78"/>
              <p:cNvSpPr>
                <a:spLocks noChangeShapeType="1"/>
              </p:cNvSpPr>
              <p:nvPr/>
            </p:nvSpPr>
            <p:spPr bwMode="auto">
              <a:xfrm>
                <a:off x="5836" y="-60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253" name="Group 79"/>
            <p:cNvGrpSpPr>
              <a:grpSpLocks/>
            </p:cNvGrpSpPr>
            <p:nvPr/>
          </p:nvGrpSpPr>
          <p:grpSpPr bwMode="auto">
            <a:xfrm>
              <a:off x="-45" y="-132"/>
              <a:ext cx="5900" cy="5052"/>
              <a:chOff x="-45" y="-69"/>
              <a:chExt cx="5900" cy="5052"/>
            </a:xfrm>
            <a:grpFill/>
          </p:grpSpPr>
          <p:sp>
            <p:nvSpPr>
              <p:cNvPr id="10254" name="Line 80"/>
              <p:cNvSpPr>
                <a:spLocks noChangeShapeType="1"/>
              </p:cNvSpPr>
              <p:nvPr/>
            </p:nvSpPr>
            <p:spPr bwMode="auto">
              <a:xfrm rot="5400000">
                <a:off x="2903" y="-3017"/>
                <a:ext cx="0" cy="5895"/>
              </a:xfrm>
              <a:prstGeom prst="line">
                <a:avLst/>
              </a:prstGeom>
              <a:grpFill/>
              <a:ln w="3175" cmpd="dbl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grpSp>
            <p:nvGrpSpPr>
              <p:cNvPr id="10255" name="Group 81"/>
              <p:cNvGrpSpPr>
                <a:grpSpLocks/>
              </p:cNvGrpSpPr>
              <p:nvPr/>
            </p:nvGrpSpPr>
            <p:grpSpPr bwMode="auto">
              <a:xfrm rot="5400000">
                <a:off x="2828" y="-2684"/>
                <a:ext cx="221" cy="5833"/>
                <a:chOff x="143" y="-60"/>
                <a:chExt cx="221" cy="4512"/>
              </a:xfrm>
              <a:grpFill/>
            </p:grpSpPr>
            <p:sp>
              <p:nvSpPr>
                <p:cNvPr id="10315" name="Line 82"/>
                <p:cNvSpPr>
                  <a:spLocks noChangeShapeType="1"/>
                </p:cNvSpPr>
                <p:nvPr/>
              </p:nvSpPr>
              <p:spPr bwMode="auto">
                <a:xfrm>
                  <a:off x="364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16" name="Line 83"/>
                <p:cNvSpPr>
                  <a:spLocks noChangeShapeType="1"/>
                </p:cNvSpPr>
                <p:nvPr/>
              </p:nvSpPr>
              <p:spPr bwMode="auto">
                <a:xfrm>
                  <a:off x="14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17" name="Line 84"/>
                <p:cNvSpPr>
                  <a:spLocks noChangeShapeType="1"/>
                </p:cNvSpPr>
                <p:nvPr/>
              </p:nvSpPr>
              <p:spPr bwMode="auto">
                <a:xfrm>
                  <a:off x="255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256" name="Group 85"/>
              <p:cNvGrpSpPr>
                <a:grpSpLocks/>
              </p:cNvGrpSpPr>
              <p:nvPr/>
            </p:nvGrpSpPr>
            <p:grpSpPr bwMode="auto">
              <a:xfrm rot="5400000">
                <a:off x="2834" y="-2259"/>
                <a:ext cx="209" cy="5833"/>
                <a:chOff x="111" y="-288"/>
                <a:chExt cx="209" cy="4512"/>
              </a:xfrm>
              <a:grpFill/>
            </p:grpSpPr>
            <p:sp>
              <p:nvSpPr>
                <p:cNvPr id="10312" name="Line 86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313" name="Line 87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14" name="Line 88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257" name="Group 89"/>
              <p:cNvGrpSpPr>
                <a:grpSpLocks/>
              </p:cNvGrpSpPr>
              <p:nvPr/>
            </p:nvGrpSpPr>
            <p:grpSpPr bwMode="auto">
              <a:xfrm rot="5400000">
                <a:off x="2834" y="-1846"/>
                <a:ext cx="209" cy="5833"/>
                <a:chOff x="111" y="-288"/>
                <a:chExt cx="209" cy="4512"/>
              </a:xfrm>
              <a:grpFill/>
            </p:grpSpPr>
            <p:sp>
              <p:nvSpPr>
                <p:cNvPr id="10309" name="Line 90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10" name="Line 91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11" name="Line 92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258" name="Group 93"/>
              <p:cNvGrpSpPr>
                <a:grpSpLocks/>
              </p:cNvGrpSpPr>
              <p:nvPr/>
            </p:nvGrpSpPr>
            <p:grpSpPr bwMode="auto">
              <a:xfrm rot="5400000">
                <a:off x="2420" y="-1025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97" name="Group 94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6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7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8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98" name="Group 98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3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4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99" name="Group 102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0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2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259" name="Group 106"/>
              <p:cNvGrpSpPr>
                <a:grpSpLocks/>
              </p:cNvGrpSpPr>
              <p:nvPr/>
            </p:nvGrpSpPr>
            <p:grpSpPr bwMode="auto">
              <a:xfrm rot="5400000">
                <a:off x="2420" y="212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85" name="Group 107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94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95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9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86" name="Group 111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91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92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93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87" name="Group 115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88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89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90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260" name="Group 119"/>
              <p:cNvGrpSpPr>
                <a:grpSpLocks/>
              </p:cNvGrpSpPr>
              <p:nvPr/>
            </p:nvGrpSpPr>
            <p:grpSpPr bwMode="auto">
              <a:xfrm rot="5400000">
                <a:off x="2420" y="1451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73" name="Group 120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82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83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84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74" name="Group 124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79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80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81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284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75" name="Group 128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76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77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78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sp>
            <p:nvSpPr>
              <p:cNvPr id="10261" name="Line 132"/>
              <p:cNvSpPr>
                <a:spLocks noChangeShapeType="1"/>
              </p:cNvSpPr>
              <p:nvPr/>
            </p:nvSpPr>
            <p:spPr bwMode="auto">
              <a:xfrm rot="5400000">
                <a:off x="2937" y="-246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2" name="Line 133"/>
              <p:cNvSpPr>
                <a:spLocks noChangeShapeType="1"/>
              </p:cNvSpPr>
              <p:nvPr/>
            </p:nvSpPr>
            <p:spPr bwMode="auto">
              <a:xfrm rot="5400000">
                <a:off x="2937" y="-2053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3" name="Line 134"/>
              <p:cNvSpPr>
                <a:spLocks noChangeShapeType="1"/>
              </p:cNvSpPr>
              <p:nvPr/>
            </p:nvSpPr>
            <p:spPr bwMode="auto">
              <a:xfrm rot="5400000">
                <a:off x="2937" y="-1643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4" name="Line 135"/>
              <p:cNvSpPr>
                <a:spLocks noChangeShapeType="1"/>
              </p:cNvSpPr>
              <p:nvPr/>
            </p:nvSpPr>
            <p:spPr bwMode="auto">
              <a:xfrm rot="5400000">
                <a:off x="2937" y="-1231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5" name="Line 136"/>
              <p:cNvSpPr>
                <a:spLocks noChangeShapeType="1"/>
              </p:cNvSpPr>
              <p:nvPr/>
            </p:nvSpPr>
            <p:spPr bwMode="auto">
              <a:xfrm rot="5400000">
                <a:off x="2937" y="-819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6" name="Line 137"/>
              <p:cNvSpPr>
                <a:spLocks noChangeShapeType="1"/>
              </p:cNvSpPr>
              <p:nvPr/>
            </p:nvSpPr>
            <p:spPr bwMode="auto">
              <a:xfrm rot="5400000">
                <a:off x="2937" y="-40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7" name="Line 138"/>
              <p:cNvSpPr>
                <a:spLocks noChangeShapeType="1"/>
              </p:cNvSpPr>
              <p:nvPr/>
            </p:nvSpPr>
            <p:spPr bwMode="auto">
              <a:xfrm rot="5400000">
                <a:off x="2937" y="7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8" name="Line 139"/>
              <p:cNvSpPr>
                <a:spLocks noChangeShapeType="1"/>
              </p:cNvSpPr>
              <p:nvPr/>
            </p:nvSpPr>
            <p:spPr bwMode="auto">
              <a:xfrm rot="5400000">
                <a:off x="2934" y="420"/>
                <a:ext cx="0" cy="5833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9" name="Line 140"/>
              <p:cNvSpPr>
                <a:spLocks noChangeShapeType="1"/>
              </p:cNvSpPr>
              <p:nvPr/>
            </p:nvSpPr>
            <p:spPr bwMode="auto">
              <a:xfrm rot="5400000">
                <a:off x="2937" y="831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70" name="Line 141"/>
              <p:cNvSpPr>
                <a:spLocks noChangeShapeType="1"/>
              </p:cNvSpPr>
              <p:nvPr/>
            </p:nvSpPr>
            <p:spPr bwMode="auto">
              <a:xfrm rot="5400000">
                <a:off x="2937" y="124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71" name="Line 142"/>
              <p:cNvSpPr>
                <a:spLocks noChangeShapeType="1"/>
              </p:cNvSpPr>
              <p:nvPr/>
            </p:nvSpPr>
            <p:spPr bwMode="auto">
              <a:xfrm rot="5400000">
                <a:off x="2937" y="1659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72" name="Line 143"/>
              <p:cNvSpPr>
                <a:spLocks noChangeShapeType="1"/>
              </p:cNvSpPr>
              <p:nvPr/>
            </p:nvSpPr>
            <p:spPr bwMode="auto">
              <a:xfrm rot="5400000">
                <a:off x="2937" y="2067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6627" name="Hộp Văn bản 6"/>
          <p:cNvSpPr txBox="1">
            <a:spLocks noChangeArrowheads="1"/>
          </p:cNvSpPr>
          <p:nvPr/>
        </p:nvSpPr>
        <p:spPr bwMode="auto">
          <a:xfrm>
            <a:off x="1254125" y="1326984"/>
            <a:ext cx="274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8" name="Hộp Văn bản 150"/>
          <p:cNvSpPr txBox="1">
            <a:spLocks noChangeArrowheads="1"/>
          </p:cNvSpPr>
          <p:nvPr/>
        </p:nvSpPr>
        <p:spPr bwMode="auto">
          <a:xfrm>
            <a:off x="427038" y="980909"/>
            <a:ext cx="21859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chó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chang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26630" name="Hộp Văn bản 150"/>
          <p:cNvSpPr txBox="1">
            <a:spLocks noChangeArrowheads="1"/>
          </p:cNvSpPr>
          <p:nvPr/>
        </p:nvSpPr>
        <p:spPr bwMode="auto">
          <a:xfrm>
            <a:off x="467673" y="1638134"/>
            <a:ext cx="2224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ǟung ǟinh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26632" name="Hộp Văn bản 150"/>
          <p:cNvSpPr txBox="1">
            <a:spLocks noChangeArrowheads="1"/>
          </p:cNvSpPr>
          <p:nvPr/>
        </p:nvSpPr>
        <p:spPr bwMode="auto">
          <a:xfrm>
            <a:off x="427038" y="2292184"/>
            <a:ext cx="7369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H</a:t>
            </a:r>
            <a:r>
              <a:rPr lang="el-GR" altLang="vi-VN" sz="3200" smtClean="0"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Ξ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yɃʤ </a:t>
            </a:r>
            <a:r>
              <a:rPr lang="en-US" altLang="vi-VN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Ș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ọ</a:t>
            </a:r>
            <a:r>
              <a:rPr lang="en-US" altLang="en-US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șgườ</a:t>
            </a:r>
            <a:r>
              <a:rPr lang="en-US" altLang="en-US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ʐên h</a:t>
            </a:r>
            <a:r>
              <a:rPr lang="el-GR" altLang="vi-VN" sz="3200" smtClean="0"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Ξ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l-GR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Γ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ết trái.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303" name="Hộp Văn bản 150"/>
          <p:cNvSpPr txBox="1">
            <a:spLocks noChangeArrowheads="1"/>
          </p:cNvSpPr>
          <p:nvPr/>
        </p:nvSpPr>
        <p:spPr bwMode="auto">
          <a:xfrm>
            <a:off x="437665" y="2946874"/>
            <a:ext cx="7369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H</a:t>
            </a:r>
            <a:r>
              <a:rPr lang="el-GR" altLang="vi-VN" sz="3200" smtClean="0"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Ξ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yɃʤ </a:t>
            </a:r>
            <a:r>
              <a:rPr lang="en-US" altLang="vi-VN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Ș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ọ</a:t>
            </a:r>
            <a:r>
              <a:rPr lang="en-US" altLang="en-US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șgườ</a:t>
            </a:r>
            <a:r>
              <a:rPr lang="en-US" altLang="en-US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ʐên h</a:t>
            </a:r>
            <a:r>
              <a:rPr lang="el-GR" altLang="vi-VN" sz="3200" smtClean="0"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Ξ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l-GR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Γ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ết trái.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304" name="Hộp Văn bản 150"/>
          <p:cNvSpPr txBox="1">
            <a:spLocks noChangeArrowheads="1"/>
          </p:cNvSpPr>
          <p:nvPr/>
        </p:nvSpPr>
        <p:spPr bwMode="auto">
          <a:xfrm>
            <a:off x="439845" y="3602055"/>
            <a:ext cx="7369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H</a:t>
            </a:r>
            <a:r>
              <a:rPr lang="el-GR" altLang="vi-VN" sz="3200" smtClean="0"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Ξ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yɃʤ </a:t>
            </a:r>
            <a:r>
              <a:rPr lang="en-US" altLang="vi-VN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Ș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ọ</a:t>
            </a:r>
            <a:r>
              <a:rPr lang="en-US" altLang="en-US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șgườ</a:t>
            </a:r>
            <a:r>
              <a:rPr lang="en-US" altLang="en-US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ʐên h</a:t>
            </a:r>
            <a:r>
              <a:rPr lang="el-GR" altLang="vi-VN" sz="3200" smtClean="0"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Ξ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l-GR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Γ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ết trái.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306" name="Hộp Văn bản 150"/>
          <p:cNvSpPr txBox="1">
            <a:spLocks noChangeArrowheads="1"/>
          </p:cNvSpPr>
          <p:nvPr/>
        </p:nvSpPr>
        <p:spPr bwMode="auto">
          <a:xfrm>
            <a:off x="3690936" y="994529"/>
            <a:ext cx="21859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chó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chang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307" name="Hộp Văn bản 150"/>
          <p:cNvSpPr txBox="1">
            <a:spLocks noChangeArrowheads="1"/>
          </p:cNvSpPr>
          <p:nvPr/>
        </p:nvSpPr>
        <p:spPr bwMode="auto">
          <a:xfrm>
            <a:off x="6992627" y="980908"/>
            <a:ext cx="21859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chó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chang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308" name="Hộp Văn bản 150"/>
          <p:cNvSpPr txBox="1">
            <a:spLocks noChangeArrowheads="1"/>
          </p:cNvSpPr>
          <p:nvPr/>
        </p:nvSpPr>
        <p:spPr bwMode="auto">
          <a:xfrm>
            <a:off x="3715260" y="1639182"/>
            <a:ext cx="2224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ǟung ǟinh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309" name="Hộp Văn bản 150"/>
          <p:cNvSpPr txBox="1">
            <a:spLocks noChangeArrowheads="1"/>
          </p:cNvSpPr>
          <p:nvPr/>
        </p:nvSpPr>
        <p:spPr bwMode="auto">
          <a:xfrm>
            <a:off x="7031326" y="1638214"/>
            <a:ext cx="2224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ǟung ǟinh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pic>
        <p:nvPicPr>
          <p:cNvPr id="2" name="THUONG LAM THAY CO OI - NHAT LAN VY (PHOI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9811" y="477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9564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1066800" y="698500"/>
            <a:ext cx="6754813" cy="2819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endParaRPr lang="en-US" sz="40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VNI-Avo" pitchFamily="2" charset="0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457200" y="736600"/>
            <a:ext cx="5029200" cy="1371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VNI-Avo" pitchFamily="2" charset="0"/>
              </a:rPr>
              <a:t>Thaûo luaän nhoùm saùu</a:t>
            </a:r>
            <a:endParaRPr lang="en-US" sz="4000" b="1" kern="10">
              <a:ln w="9525">
                <a:round/>
                <a:headEnd/>
                <a:tailEnd/>
              </a:ln>
              <a:solidFill>
                <a:srgbClr val="FFC000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3369733" y="1905000"/>
            <a:ext cx="423333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0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1066800" y="698500"/>
            <a:ext cx="6754813" cy="2819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endParaRPr lang="en-US" sz="40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VNI-Avo" pitchFamily="2" charset="0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 rot="20868575">
            <a:off x="0" y="736600"/>
            <a:ext cx="5029200" cy="1371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</a:rPr>
              <a:t>Tham quan</a:t>
            </a:r>
            <a:endParaRPr lang="en-US" sz="4000" b="1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 rot="1320829">
            <a:off x="3578929" y="1591049"/>
            <a:ext cx="5029200" cy="1371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VNI-Avo" pitchFamily="2" charset="0"/>
              </a:rPr>
              <a:t>Bình choïn</a:t>
            </a:r>
            <a:endParaRPr lang="en-US" sz="4000" b="1" kern="10">
              <a:ln w="9525">
                <a:round/>
                <a:headEnd/>
                <a:tailEnd/>
              </a:ln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971800"/>
            <a:ext cx="5943600" cy="342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3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3" name="WordArt 11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486775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i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>
                    <a:alpha val="72156"/>
                  </a:srgbClr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QUÝ THẦY CÔ</a:t>
            </a:r>
          </a:p>
          <a:p>
            <a:pPr algn="ctr"/>
            <a:r>
              <a:rPr lang="vi-VN" sz="3200" b="1" i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>
                    <a:alpha val="72156"/>
                  </a:srgbClr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CÙNG CÁC EM HỌC SINH</a:t>
            </a:r>
            <a:endParaRPr lang="en-US" sz="3200" b="1" i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7030A0">
                  <a:alpha val="72156"/>
                </a:srgbClr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33600"/>
            <a:ext cx="9144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241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3" grpId="0"/>
      <p:bldP spid="7988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6"/>
          <p:cNvSpPr>
            <a:spLocks noChangeArrowheads="1" noChangeShapeType="1" noTextEdit="1"/>
          </p:cNvSpPr>
          <p:nvPr/>
        </p:nvSpPr>
        <p:spPr bwMode="auto">
          <a:xfrm>
            <a:off x="1066800" y="698500"/>
            <a:ext cx="6754813" cy="2819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4000" b="1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VNI-Avo" pitchFamily="2" charset="0"/>
              </a:rPr>
              <a:t>Nhaän xeùt baøi cuõ</a:t>
            </a:r>
            <a:endParaRPr lang="en-US" sz="40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VNI-Avo" pitchFamily="2" charset="0"/>
            </a:endParaRPr>
          </a:p>
        </p:txBody>
      </p:sp>
      <p:sp>
        <p:nvSpPr>
          <p:cNvPr id="22531" name="Rectangle 1"/>
          <p:cNvSpPr>
            <a:spLocks noChangeArrowheads="1"/>
          </p:cNvSpPr>
          <p:nvPr/>
        </p:nvSpPr>
        <p:spPr bwMode="auto">
          <a:xfrm>
            <a:off x="2551113" y="3484563"/>
            <a:ext cx="4114800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9900" b="1">
                <a:solidFill>
                  <a:srgbClr val="9900CC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</a:t>
            </a:r>
          </a:p>
        </p:txBody>
      </p:sp>
      <p:sp>
        <p:nvSpPr>
          <p:cNvPr id="22532" name="Text Box 8"/>
          <p:cNvSpPr txBox="1">
            <a:spLocks noChangeArrowheads="1"/>
          </p:cNvSpPr>
          <p:nvPr/>
        </p:nvSpPr>
        <p:spPr bwMode="auto">
          <a:xfrm rot="-381764">
            <a:off x="4529138" y="3538538"/>
            <a:ext cx="4540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0F496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0F496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0F496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9600" b="1">
                <a:solidFill>
                  <a:srgbClr val="0000FF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</a:t>
            </a:r>
            <a:endParaRPr lang="en-US" altLang="vi-VN" sz="2800" b="1">
              <a:solidFill>
                <a:srgbClr val="FFFFFF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120441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latin typeface="VNI-Avo" pitchFamily="2" charset="0"/>
              </a:rPr>
              <a:t>G</a:t>
            </a:r>
            <a:endParaRPr lang="en-US" sz="16600" dirty="0"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1180531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latin typeface="VNI-Avo" pitchFamily="2" charset="0"/>
              </a:rPr>
              <a:t>H</a:t>
            </a:r>
            <a:endParaRPr lang="en-US" sz="16600" dirty="0">
              <a:latin typeface="VNI-Avo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F6AA67-D5E2-41FA-A1DF-F905F9645C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200" b="46000" l="68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6136" r="-856" b="51782"/>
          <a:stretch/>
        </p:blipFill>
        <p:spPr>
          <a:xfrm>
            <a:off x="-762000" y="5638800"/>
            <a:ext cx="7840023" cy="1402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F6AA67-D5E2-41FA-A1DF-F905F9645C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200" b="46000" l="68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6136" r="-856" b="51782"/>
          <a:stretch/>
        </p:blipFill>
        <p:spPr>
          <a:xfrm>
            <a:off x="3415352" y="5638800"/>
            <a:ext cx="6403554" cy="140201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9144000" cy="5715000"/>
            <a:chOff x="838200" y="304800"/>
            <a:chExt cx="7772400" cy="51435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4876800"/>
              <a:ext cx="533400" cy="5715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800600"/>
              <a:ext cx="533400" cy="5715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200" y="304800"/>
              <a:ext cx="533400" cy="5715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304800"/>
              <a:ext cx="533400" cy="571500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 flipV="1">
              <a:off x="1295400" y="590550"/>
              <a:ext cx="6781800" cy="19050"/>
            </a:xfrm>
            <a:prstGeom prst="line">
              <a:avLst/>
            </a:prstGeom>
            <a:ln w="28575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295400" y="5181600"/>
              <a:ext cx="6705600" cy="1588"/>
            </a:xfrm>
            <a:prstGeom prst="line">
              <a:avLst/>
            </a:prstGeom>
            <a:ln w="28575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endCxn id="12" idx="2"/>
            </p:cNvCxnSpPr>
            <p:nvPr/>
          </p:nvCxnSpPr>
          <p:spPr>
            <a:xfrm rot="5400000" flipH="1" flipV="1">
              <a:off x="-1066800" y="3009900"/>
              <a:ext cx="4305300" cy="38100"/>
            </a:xfrm>
            <a:prstGeom prst="line">
              <a:avLst/>
            </a:prstGeom>
            <a:ln w="28575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6210300" y="2781300"/>
              <a:ext cx="4343400" cy="1588"/>
            </a:xfrm>
            <a:prstGeom prst="line">
              <a:avLst/>
            </a:prstGeom>
            <a:ln w="28575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082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Picture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6858000"/>
          </a:xfrm>
          <a:prstGeom prst="rect">
            <a:avLst/>
          </a:prstGeom>
          <a:solidFill>
            <a:srgbClr val="7030A0"/>
          </a:solidFill>
          <a:ln w="57150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762000" y="2667000"/>
            <a:ext cx="7620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FAD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CC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6000" b="1" smtClean="0">
                <a:solidFill>
                  <a:srgbClr val="000000"/>
                </a:solidFill>
                <a:latin typeface="HP001 4 hàng" panose="020B0603050302020204" pitchFamily="34" charset="0"/>
              </a:rPr>
              <a:t>Tô chữ </a:t>
            </a:r>
            <a:r>
              <a:rPr lang="en-US" altLang="en-US" sz="6000" b="1">
                <a:solidFill>
                  <a:srgbClr val="000000"/>
                </a:solidFill>
                <a:latin typeface="HP001 4 hàng" panose="020B0603050302020204" pitchFamily="34" charset="0"/>
              </a:rPr>
              <a:t>≡΅ĺή h</a:t>
            </a:r>
            <a:r>
              <a:rPr lang="el-GR" altLang="en-US" sz="6000" b="1" smtClean="0">
                <a:solidFill>
                  <a:srgbClr val="000000"/>
                </a:solidFill>
                <a:latin typeface="HP001 4 hàng" panose="020B0603050302020204" pitchFamily="34" charset="0"/>
              </a:rPr>
              <a:t>Ξ</a:t>
            </a:r>
            <a:r>
              <a:rPr lang="en-US" altLang="en-US" sz="6000" b="1" smtClean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</a:p>
          <a:p>
            <a:pPr algn="ctr"/>
            <a:r>
              <a:rPr lang="en-US" altLang="en-US" sz="6000" b="1" smtClean="0">
                <a:solidFill>
                  <a:srgbClr val="000000"/>
                </a:solidFill>
                <a:latin typeface="HP001 4 hàng" panose="020B0603050302020204" pitchFamily="34" charset="0"/>
              </a:rPr>
              <a:t>G, H</a:t>
            </a:r>
            <a:endParaRPr lang="en-US" altLang="en-US" sz="600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39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46050" y="0"/>
            <a:ext cx="9444038" cy="7910513"/>
            <a:chOff x="-45" y="-63"/>
            <a:chExt cx="5949" cy="4983"/>
          </a:xfrm>
          <a:solidFill>
            <a:schemeClr val="bg1"/>
          </a:solidFill>
        </p:grpSpPr>
        <p:sp>
          <p:nvSpPr>
            <p:cNvPr id="10251" name="Text Box 3"/>
            <p:cNvSpPr txBox="1">
              <a:spLocks noChangeArrowheads="1"/>
            </p:cNvSpPr>
            <p:nvPr/>
          </p:nvSpPr>
          <p:spPr bwMode="auto">
            <a:xfrm>
              <a:off x="0" y="-57"/>
              <a:ext cx="5904" cy="4665"/>
            </a:xfrm>
            <a:prstGeom prst="rect">
              <a:avLst/>
            </a:prstGeom>
            <a:grpFill/>
            <a:ln w="3175">
              <a:solidFill>
                <a:srgbClr val="00B0F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35000"/>
                </a:lnSpc>
                <a:spcBef>
                  <a:spcPct val="0"/>
                </a:spcBef>
                <a:buFontTx/>
                <a:buNone/>
                <a:defRPr/>
              </a:pPr>
              <a:endParaRPr lang="en-US" altLang="en-US" smtClean="0">
                <a:solidFill>
                  <a:srgbClr val="FFFFCC"/>
                </a:solidFill>
              </a:endParaRPr>
            </a:p>
          </p:txBody>
        </p:sp>
        <p:grpSp>
          <p:nvGrpSpPr>
            <p:cNvPr id="10252" name="Group 4"/>
            <p:cNvGrpSpPr>
              <a:grpSpLocks/>
            </p:cNvGrpSpPr>
            <p:nvPr/>
          </p:nvGrpSpPr>
          <p:grpSpPr bwMode="auto">
            <a:xfrm>
              <a:off x="21" y="-52"/>
              <a:ext cx="5815" cy="4564"/>
              <a:chOff x="21" y="-60"/>
              <a:chExt cx="5815" cy="4564"/>
            </a:xfrm>
            <a:grpFill/>
          </p:grpSpPr>
          <p:sp>
            <p:nvSpPr>
              <p:cNvPr id="10318" name="Line 5"/>
              <p:cNvSpPr>
                <a:spLocks noChangeShapeType="1"/>
              </p:cNvSpPr>
              <p:nvPr/>
            </p:nvSpPr>
            <p:spPr bwMode="auto">
              <a:xfrm>
                <a:off x="21" y="-56"/>
                <a:ext cx="0" cy="4560"/>
              </a:xfrm>
              <a:prstGeom prst="line">
                <a:avLst/>
              </a:prstGeom>
              <a:grpFill/>
              <a:ln w="3175" cmpd="dbl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0319" name="Group 6"/>
              <p:cNvGrpSpPr>
                <a:grpSpLocks/>
              </p:cNvGrpSpPr>
              <p:nvPr/>
            </p:nvGrpSpPr>
            <p:grpSpPr bwMode="auto">
              <a:xfrm>
                <a:off x="143" y="-60"/>
                <a:ext cx="221" cy="4512"/>
                <a:chOff x="143" y="-60"/>
                <a:chExt cx="221" cy="4512"/>
              </a:xfrm>
              <a:grpFill/>
            </p:grpSpPr>
            <p:sp>
              <p:nvSpPr>
                <p:cNvPr id="10389" name="Line 7"/>
                <p:cNvSpPr>
                  <a:spLocks noChangeShapeType="1"/>
                </p:cNvSpPr>
                <p:nvPr/>
              </p:nvSpPr>
              <p:spPr bwMode="auto">
                <a:xfrm>
                  <a:off x="364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90" name="Line 8"/>
                <p:cNvSpPr>
                  <a:spLocks noChangeShapeType="1"/>
                </p:cNvSpPr>
                <p:nvPr/>
              </p:nvSpPr>
              <p:spPr bwMode="auto">
                <a:xfrm>
                  <a:off x="14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91" name="Line 9"/>
                <p:cNvSpPr>
                  <a:spLocks noChangeShapeType="1"/>
                </p:cNvSpPr>
                <p:nvPr/>
              </p:nvSpPr>
              <p:spPr bwMode="auto">
                <a:xfrm>
                  <a:off x="255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0" name="Group 10"/>
              <p:cNvGrpSpPr>
                <a:grpSpLocks/>
              </p:cNvGrpSpPr>
              <p:nvPr/>
            </p:nvGrpSpPr>
            <p:grpSpPr bwMode="auto">
              <a:xfrm>
                <a:off x="574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86" name="Line 11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7" name="Line 12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8" name="Line 13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1" name="Group 14"/>
              <p:cNvGrpSpPr>
                <a:grpSpLocks/>
              </p:cNvGrpSpPr>
              <p:nvPr/>
            </p:nvGrpSpPr>
            <p:grpSpPr bwMode="auto">
              <a:xfrm>
                <a:off x="987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83" name="Line 15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4" name="Line 16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5" name="Line 17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2" name="Group 18"/>
              <p:cNvGrpSpPr>
                <a:grpSpLocks/>
              </p:cNvGrpSpPr>
              <p:nvPr/>
            </p:nvGrpSpPr>
            <p:grpSpPr bwMode="auto">
              <a:xfrm>
                <a:off x="1394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71" name="Group 19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8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81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82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72" name="Group 23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77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8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9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73" name="Group 27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74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5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6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323" name="Group 31"/>
              <p:cNvGrpSpPr>
                <a:grpSpLocks/>
              </p:cNvGrpSpPr>
              <p:nvPr/>
            </p:nvGrpSpPr>
            <p:grpSpPr bwMode="auto">
              <a:xfrm>
                <a:off x="2631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59" name="Group 32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8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9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0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60" name="Group 36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5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6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61" name="Group 40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2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3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4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324" name="Group 44"/>
              <p:cNvGrpSpPr>
                <a:grpSpLocks/>
              </p:cNvGrpSpPr>
              <p:nvPr/>
            </p:nvGrpSpPr>
            <p:grpSpPr bwMode="auto">
              <a:xfrm>
                <a:off x="3870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47" name="Group 45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6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7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8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48" name="Group 49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3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4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5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49" name="Group 53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0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1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2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325" name="Group 57"/>
              <p:cNvGrpSpPr>
                <a:grpSpLocks/>
              </p:cNvGrpSpPr>
              <p:nvPr/>
            </p:nvGrpSpPr>
            <p:grpSpPr bwMode="auto">
              <a:xfrm>
                <a:off x="5103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44" name="Line 58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5" name="Line 59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6" name="Line 60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6" name="Group 61"/>
              <p:cNvGrpSpPr>
                <a:grpSpLocks/>
              </p:cNvGrpSpPr>
              <p:nvPr/>
            </p:nvGrpSpPr>
            <p:grpSpPr bwMode="auto">
              <a:xfrm>
                <a:off x="5518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41" name="Line 62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2" name="Line 63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3" name="Line 64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327" name="Line 65"/>
              <p:cNvSpPr>
                <a:spLocks noChangeShapeType="1"/>
              </p:cNvSpPr>
              <p:nvPr/>
            </p:nvSpPr>
            <p:spPr bwMode="auto">
              <a:xfrm>
                <a:off x="47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28" name="Line 66"/>
              <p:cNvSpPr>
                <a:spLocks noChangeShapeType="1"/>
              </p:cNvSpPr>
              <p:nvPr/>
            </p:nvSpPr>
            <p:spPr bwMode="auto">
              <a:xfrm>
                <a:off x="88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29" name="Line 67"/>
              <p:cNvSpPr>
                <a:spLocks noChangeShapeType="1"/>
              </p:cNvSpPr>
              <p:nvPr/>
            </p:nvSpPr>
            <p:spPr bwMode="auto">
              <a:xfrm>
                <a:off x="129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0" name="Line 68"/>
              <p:cNvSpPr>
                <a:spLocks noChangeShapeType="1"/>
              </p:cNvSpPr>
              <p:nvPr/>
            </p:nvSpPr>
            <p:spPr bwMode="auto">
              <a:xfrm>
                <a:off x="1706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1" name="Line 69"/>
              <p:cNvSpPr>
                <a:spLocks noChangeShapeType="1"/>
              </p:cNvSpPr>
              <p:nvPr/>
            </p:nvSpPr>
            <p:spPr bwMode="auto">
              <a:xfrm>
                <a:off x="2118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2" name="Line 70"/>
              <p:cNvSpPr>
                <a:spLocks noChangeShapeType="1"/>
              </p:cNvSpPr>
              <p:nvPr/>
            </p:nvSpPr>
            <p:spPr bwMode="auto">
              <a:xfrm>
                <a:off x="253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3" name="Line 71"/>
              <p:cNvSpPr>
                <a:spLocks noChangeShapeType="1"/>
              </p:cNvSpPr>
              <p:nvPr/>
            </p:nvSpPr>
            <p:spPr bwMode="auto">
              <a:xfrm>
                <a:off x="294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4" name="Line 72"/>
              <p:cNvSpPr>
                <a:spLocks noChangeShapeType="1"/>
              </p:cNvSpPr>
              <p:nvPr/>
            </p:nvSpPr>
            <p:spPr bwMode="auto">
              <a:xfrm>
                <a:off x="3358" y="-56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5" name="Line 73"/>
              <p:cNvSpPr>
                <a:spLocks noChangeShapeType="1"/>
              </p:cNvSpPr>
              <p:nvPr/>
            </p:nvSpPr>
            <p:spPr bwMode="auto">
              <a:xfrm>
                <a:off x="3768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6" name="Line 74"/>
              <p:cNvSpPr>
                <a:spLocks noChangeShapeType="1"/>
              </p:cNvSpPr>
              <p:nvPr/>
            </p:nvSpPr>
            <p:spPr bwMode="auto">
              <a:xfrm>
                <a:off x="418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7" name="Line 75"/>
              <p:cNvSpPr>
                <a:spLocks noChangeShapeType="1"/>
              </p:cNvSpPr>
              <p:nvPr/>
            </p:nvSpPr>
            <p:spPr bwMode="auto">
              <a:xfrm>
                <a:off x="4596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8" name="Line 76"/>
              <p:cNvSpPr>
                <a:spLocks noChangeShapeType="1"/>
              </p:cNvSpPr>
              <p:nvPr/>
            </p:nvSpPr>
            <p:spPr bwMode="auto">
              <a:xfrm>
                <a:off x="500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9" name="Line 77"/>
              <p:cNvSpPr>
                <a:spLocks noChangeShapeType="1"/>
              </p:cNvSpPr>
              <p:nvPr/>
            </p:nvSpPr>
            <p:spPr bwMode="auto">
              <a:xfrm>
                <a:off x="5416" y="-56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40" name="Line 78"/>
              <p:cNvSpPr>
                <a:spLocks noChangeShapeType="1"/>
              </p:cNvSpPr>
              <p:nvPr/>
            </p:nvSpPr>
            <p:spPr bwMode="auto">
              <a:xfrm>
                <a:off x="5836" y="-60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253" name="Group 79"/>
            <p:cNvGrpSpPr>
              <a:grpSpLocks/>
            </p:cNvGrpSpPr>
            <p:nvPr/>
          </p:nvGrpSpPr>
          <p:grpSpPr bwMode="auto">
            <a:xfrm>
              <a:off x="-45" y="-63"/>
              <a:ext cx="5901" cy="4983"/>
              <a:chOff x="-45" y="0"/>
              <a:chExt cx="5901" cy="4983"/>
            </a:xfrm>
            <a:grpFill/>
          </p:grpSpPr>
          <p:sp>
            <p:nvSpPr>
              <p:cNvPr id="10254" name="Line 80"/>
              <p:cNvSpPr>
                <a:spLocks noChangeShapeType="1"/>
              </p:cNvSpPr>
              <p:nvPr/>
            </p:nvSpPr>
            <p:spPr bwMode="auto">
              <a:xfrm rot="5400000">
                <a:off x="2903" y="-2948"/>
                <a:ext cx="0" cy="5895"/>
              </a:xfrm>
              <a:prstGeom prst="line">
                <a:avLst/>
              </a:prstGeom>
              <a:grpFill/>
              <a:ln w="3175" cmpd="dbl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grpSp>
            <p:nvGrpSpPr>
              <p:cNvPr id="10255" name="Group 81"/>
              <p:cNvGrpSpPr>
                <a:grpSpLocks/>
              </p:cNvGrpSpPr>
              <p:nvPr/>
            </p:nvGrpSpPr>
            <p:grpSpPr bwMode="auto">
              <a:xfrm rot="5400000">
                <a:off x="2825" y="-2681"/>
                <a:ext cx="230" cy="5833"/>
                <a:chOff x="143" y="-60"/>
                <a:chExt cx="230" cy="4512"/>
              </a:xfrm>
              <a:grpFill/>
            </p:grpSpPr>
            <p:sp>
              <p:nvSpPr>
                <p:cNvPr id="10315" name="Line 82"/>
                <p:cNvSpPr>
                  <a:spLocks noChangeShapeType="1"/>
                </p:cNvSpPr>
                <p:nvPr/>
              </p:nvSpPr>
              <p:spPr bwMode="auto">
                <a:xfrm>
                  <a:off x="37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6" name="Line 83"/>
                <p:cNvSpPr>
                  <a:spLocks noChangeShapeType="1"/>
                </p:cNvSpPr>
                <p:nvPr/>
              </p:nvSpPr>
              <p:spPr bwMode="auto">
                <a:xfrm>
                  <a:off x="14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7" name="Line 84"/>
                <p:cNvSpPr>
                  <a:spLocks noChangeShapeType="1"/>
                </p:cNvSpPr>
                <p:nvPr/>
              </p:nvSpPr>
              <p:spPr bwMode="auto">
                <a:xfrm>
                  <a:off x="255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56" name="Group 85"/>
              <p:cNvGrpSpPr>
                <a:grpSpLocks/>
              </p:cNvGrpSpPr>
              <p:nvPr/>
            </p:nvGrpSpPr>
            <p:grpSpPr bwMode="auto">
              <a:xfrm rot="5400000">
                <a:off x="2834" y="-2259"/>
                <a:ext cx="209" cy="5833"/>
                <a:chOff x="111" y="-288"/>
                <a:chExt cx="209" cy="4512"/>
              </a:xfrm>
              <a:grpFill/>
            </p:grpSpPr>
            <p:sp>
              <p:nvSpPr>
                <p:cNvPr id="10312" name="Line 86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3" name="Line 87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4" name="Line 88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57" name="Group 89"/>
              <p:cNvGrpSpPr>
                <a:grpSpLocks/>
              </p:cNvGrpSpPr>
              <p:nvPr/>
            </p:nvGrpSpPr>
            <p:grpSpPr bwMode="auto">
              <a:xfrm rot="5400000">
                <a:off x="2834" y="-1847"/>
                <a:ext cx="210" cy="5834"/>
                <a:chOff x="111" y="-288"/>
                <a:chExt cx="210" cy="4513"/>
              </a:xfrm>
              <a:grpFill/>
            </p:grpSpPr>
            <p:sp>
              <p:nvSpPr>
                <p:cNvPr id="10309" name="Line 90"/>
                <p:cNvSpPr>
                  <a:spLocks noChangeShapeType="1"/>
                </p:cNvSpPr>
                <p:nvPr/>
              </p:nvSpPr>
              <p:spPr bwMode="auto">
                <a:xfrm>
                  <a:off x="321" y="-287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0" name="Line 91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1" name="Line 92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58" name="Group 93"/>
              <p:cNvGrpSpPr>
                <a:grpSpLocks/>
              </p:cNvGrpSpPr>
              <p:nvPr/>
            </p:nvGrpSpPr>
            <p:grpSpPr bwMode="auto">
              <a:xfrm rot="5400000">
                <a:off x="2420" y="-1025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97" name="Group 94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6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7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8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98" name="Group 98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3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4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99" name="Group 102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0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2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259" name="Group 106"/>
              <p:cNvGrpSpPr>
                <a:grpSpLocks/>
              </p:cNvGrpSpPr>
              <p:nvPr/>
            </p:nvGrpSpPr>
            <p:grpSpPr bwMode="auto">
              <a:xfrm rot="5400000">
                <a:off x="2420" y="212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85" name="Group 107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94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5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86" name="Group 111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91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2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3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87" name="Group 115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88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9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0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260" name="Group 119"/>
              <p:cNvGrpSpPr>
                <a:grpSpLocks/>
              </p:cNvGrpSpPr>
              <p:nvPr/>
            </p:nvGrpSpPr>
            <p:grpSpPr bwMode="auto">
              <a:xfrm rot="5400000">
                <a:off x="2420" y="1451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73" name="Group 120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82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3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4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74" name="Group 124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79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0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1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284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75" name="Group 128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76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7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8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sp>
            <p:nvSpPr>
              <p:cNvPr id="10261" name="Line 132"/>
              <p:cNvSpPr>
                <a:spLocks noChangeShapeType="1"/>
              </p:cNvSpPr>
              <p:nvPr/>
            </p:nvSpPr>
            <p:spPr bwMode="auto">
              <a:xfrm rot="5400000">
                <a:off x="2937" y="-246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2" name="Line 133"/>
              <p:cNvSpPr>
                <a:spLocks noChangeShapeType="1"/>
              </p:cNvSpPr>
              <p:nvPr/>
            </p:nvSpPr>
            <p:spPr bwMode="auto">
              <a:xfrm rot="5400000">
                <a:off x="2937" y="-2053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3" name="Line 134"/>
              <p:cNvSpPr>
                <a:spLocks noChangeShapeType="1"/>
              </p:cNvSpPr>
              <p:nvPr/>
            </p:nvSpPr>
            <p:spPr bwMode="auto">
              <a:xfrm rot="5400000">
                <a:off x="2937" y="-1643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4" name="Line 135"/>
              <p:cNvSpPr>
                <a:spLocks noChangeShapeType="1"/>
              </p:cNvSpPr>
              <p:nvPr/>
            </p:nvSpPr>
            <p:spPr bwMode="auto">
              <a:xfrm rot="5400000">
                <a:off x="2937" y="-1231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5" name="Line 136"/>
              <p:cNvSpPr>
                <a:spLocks noChangeShapeType="1"/>
              </p:cNvSpPr>
              <p:nvPr/>
            </p:nvSpPr>
            <p:spPr bwMode="auto">
              <a:xfrm rot="5400000">
                <a:off x="2937" y="-819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6" name="Line 137"/>
              <p:cNvSpPr>
                <a:spLocks noChangeShapeType="1"/>
              </p:cNvSpPr>
              <p:nvPr/>
            </p:nvSpPr>
            <p:spPr bwMode="auto">
              <a:xfrm rot="5400000">
                <a:off x="2937" y="-40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7" name="Line 138"/>
              <p:cNvSpPr>
                <a:spLocks noChangeShapeType="1"/>
              </p:cNvSpPr>
              <p:nvPr/>
            </p:nvSpPr>
            <p:spPr bwMode="auto">
              <a:xfrm rot="5400000">
                <a:off x="2937" y="7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8" name="Line 139"/>
              <p:cNvSpPr>
                <a:spLocks noChangeShapeType="1"/>
              </p:cNvSpPr>
              <p:nvPr/>
            </p:nvSpPr>
            <p:spPr bwMode="auto">
              <a:xfrm rot="5400000">
                <a:off x="2934" y="420"/>
                <a:ext cx="0" cy="5833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9" name="Line 140"/>
              <p:cNvSpPr>
                <a:spLocks noChangeShapeType="1"/>
              </p:cNvSpPr>
              <p:nvPr/>
            </p:nvSpPr>
            <p:spPr bwMode="auto">
              <a:xfrm rot="5400000" flipH="1">
                <a:off x="2939" y="833"/>
                <a:ext cx="7" cy="5821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70" name="Line 141"/>
              <p:cNvSpPr>
                <a:spLocks noChangeShapeType="1"/>
              </p:cNvSpPr>
              <p:nvPr/>
            </p:nvSpPr>
            <p:spPr bwMode="auto">
              <a:xfrm rot="5400000">
                <a:off x="2937" y="124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71" name="Line 142"/>
              <p:cNvSpPr>
                <a:spLocks noChangeShapeType="1"/>
              </p:cNvSpPr>
              <p:nvPr/>
            </p:nvSpPr>
            <p:spPr bwMode="auto">
              <a:xfrm rot="5400000">
                <a:off x="2937" y="1659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72" name="Line 143"/>
              <p:cNvSpPr>
                <a:spLocks noChangeShapeType="1"/>
              </p:cNvSpPr>
              <p:nvPr/>
            </p:nvSpPr>
            <p:spPr bwMode="auto">
              <a:xfrm rot="5400000">
                <a:off x="2937" y="2067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4586" name="Rectangle 9"/>
          <p:cNvSpPr>
            <a:spLocks noChangeArrowheads="1"/>
          </p:cNvSpPr>
          <p:nvPr/>
        </p:nvSpPr>
        <p:spPr bwMode="auto">
          <a:xfrm>
            <a:off x="783845" y="3642968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87" name="Rectangle 12"/>
          <p:cNvSpPr>
            <a:spLocks noChangeArrowheads="1"/>
          </p:cNvSpPr>
          <p:nvPr/>
        </p:nvSpPr>
        <p:spPr bwMode="auto">
          <a:xfrm>
            <a:off x="3389371" y="3644336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88" name="Rectangle 13"/>
          <p:cNvSpPr>
            <a:spLocks noChangeArrowheads="1"/>
          </p:cNvSpPr>
          <p:nvPr/>
        </p:nvSpPr>
        <p:spPr bwMode="auto">
          <a:xfrm>
            <a:off x="6002858" y="3644336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89" name="Rectangle 14"/>
          <p:cNvSpPr>
            <a:spLocks noChangeArrowheads="1"/>
          </p:cNvSpPr>
          <p:nvPr/>
        </p:nvSpPr>
        <p:spPr bwMode="auto">
          <a:xfrm>
            <a:off x="7315259" y="3644336"/>
            <a:ext cx="5318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96" name="Rectangle 17"/>
          <p:cNvSpPr>
            <a:spLocks noChangeArrowheads="1"/>
          </p:cNvSpPr>
          <p:nvPr/>
        </p:nvSpPr>
        <p:spPr bwMode="auto">
          <a:xfrm>
            <a:off x="2085848" y="3651717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97" name="Rectangle 13"/>
          <p:cNvSpPr>
            <a:spLocks noChangeArrowheads="1"/>
          </p:cNvSpPr>
          <p:nvPr/>
        </p:nvSpPr>
        <p:spPr bwMode="auto">
          <a:xfrm>
            <a:off x="4695664" y="3642968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08" name="Rectangle 1"/>
          <p:cNvSpPr>
            <a:spLocks noChangeArrowheads="1"/>
          </p:cNvSpPr>
          <p:nvPr/>
        </p:nvSpPr>
        <p:spPr bwMode="auto">
          <a:xfrm>
            <a:off x="773060" y="70810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10" name="Rectangle 1"/>
          <p:cNvSpPr>
            <a:spLocks noChangeArrowheads="1"/>
          </p:cNvSpPr>
          <p:nvPr/>
        </p:nvSpPr>
        <p:spPr bwMode="auto">
          <a:xfrm>
            <a:off x="2082747" y="706516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12" name="Rectangle 1"/>
          <p:cNvSpPr>
            <a:spLocks noChangeArrowheads="1"/>
          </p:cNvSpPr>
          <p:nvPr/>
        </p:nvSpPr>
        <p:spPr bwMode="auto">
          <a:xfrm>
            <a:off x="3393074" y="72080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14" name="Rectangle 1"/>
          <p:cNvSpPr>
            <a:spLocks noChangeArrowheads="1"/>
          </p:cNvSpPr>
          <p:nvPr/>
        </p:nvSpPr>
        <p:spPr bwMode="auto">
          <a:xfrm>
            <a:off x="4702762" y="72080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16" name="Rectangle 1"/>
          <p:cNvSpPr>
            <a:spLocks noChangeArrowheads="1"/>
          </p:cNvSpPr>
          <p:nvPr/>
        </p:nvSpPr>
        <p:spPr bwMode="auto">
          <a:xfrm>
            <a:off x="6014557" y="718199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18" name="Rectangle 1"/>
          <p:cNvSpPr>
            <a:spLocks noChangeArrowheads="1"/>
          </p:cNvSpPr>
          <p:nvPr/>
        </p:nvSpPr>
        <p:spPr bwMode="auto">
          <a:xfrm>
            <a:off x="7323724" y="70810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4" name="Rectangle 1"/>
          <p:cNvSpPr>
            <a:spLocks noChangeArrowheads="1"/>
          </p:cNvSpPr>
          <p:nvPr/>
        </p:nvSpPr>
        <p:spPr bwMode="auto">
          <a:xfrm>
            <a:off x="759412" y="267255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" name="Rectangle 1"/>
          <p:cNvSpPr>
            <a:spLocks noChangeArrowheads="1"/>
          </p:cNvSpPr>
          <p:nvPr/>
        </p:nvSpPr>
        <p:spPr bwMode="auto">
          <a:xfrm>
            <a:off x="2069099" y="2670966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6" name="Rectangle 1"/>
          <p:cNvSpPr>
            <a:spLocks noChangeArrowheads="1"/>
          </p:cNvSpPr>
          <p:nvPr/>
        </p:nvSpPr>
        <p:spPr bwMode="auto">
          <a:xfrm>
            <a:off x="3393074" y="268525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7" name="Rectangle 1"/>
          <p:cNvSpPr>
            <a:spLocks noChangeArrowheads="1"/>
          </p:cNvSpPr>
          <p:nvPr/>
        </p:nvSpPr>
        <p:spPr bwMode="auto">
          <a:xfrm>
            <a:off x="4689114" y="268525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3" name="Rectangle 1"/>
          <p:cNvSpPr>
            <a:spLocks noChangeArrowheads="1"/>
          </p:cNvSpPr>
          <p:nvPr/>
        </p:nvSpPr>
        <p:spPr bwMode="auto">
          <a:xfrm>
            <a:off x="6014037" y="2683666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4" name="Rectangle 1"/>
          <p:cNvSpPr>
            <a:spLocks noChangeArrowheads="1"/>
          </p:cNvSpPr>
          <p:nvPr/>
        </p:nvSpPr>
        <p:spPr bwMode="auto">
          <a:xfrm>
            <a:off x="7323724" y="267255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5" name="Rectangle 9"/>
          <p:cNvSpPr>
            <a:spLocks noChangeArrowheads="1"/>
          </p:cNvSpPr>
          <p:nvPr/>
        </p:nvSpPr>
        <p:spPr bwMode="auto">
          <a:xfrm>
            <a:off x="770197" y="4953942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" name="Rectangle 12"/>
          <p:cNvSpPr>
            <a:spLocks noChangeArrowheads="1"/>
          </p:cNvSpPr>
          <p:nvPr/>
        </p:nvSpPr>
        <p:spPr bwMode="auto">
          <a:xfrm>
            <a:off x="3375723" y="4955310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7" name="Rectangle 13"/>
          <p:cNvSpPr>
            <a:spLocks noChangeArrowheads="1"/>
          </p:cNvSpPr>
          <p:nvPr/>
        </p:nvSpPr>
        <p:spPr bwMode="auto">
          <a:xfrm>
            <a:off x="5989210" y="4955310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8" name="Rectangle 14"/>
          <p:cNvSpPr>
            <a:spLocks noChangeArrowheads="1"/>
          </p:cNvSpPr>
          <p:nvPr/>
        </p:nvSpPr>
        <p:spPr bwMode="auto">
          <a:xfrm>
            <a:off x="7301611" y="4955310"/>
            <a:ext cx="5318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9" name="Rectangle 17"/>
          <p:cNvSpPr>
            <a:spLocks noChangeArrowheads="1"/>
          </p:cNvSpPr>
          <p:nvPr/>
        </p:nvSpPr>
        <p:spPr bwMode="auto">
          <a:xfrm>
            <a:off x="2072200" y="4962691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0" name="Rectangle 13"/>
          <p:cNvSpPr>
            <a:spLocks noChangeArrowheads="1"/>
          </p:cNvSpPr>
          <p:nvPr/>
        </p:nvSpPr>
        <p:spPr bwMode="auto">
          <a:xfrm>
            <a:off x="4682016" y="4953942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1" name="Rectangle 9"/>
          <p:cNvSpPr>
            <a:spLocks noChangeArrowheads="1"/>
          </p:cNvSpPr>
          <p:nvPr/>
        </p:nvSpPr>
        <p:spPr bwMode="auto">
          <a:xfrm>
            <a:off x="771721" y="5605836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2" name="Rectangle 12"/>
          <p:cNvSpPr>
            <a:spLocks noChangeArrowheads="1"/>
          </p:cNvSpPr>
          <p:nvPr/>
        </p:nvSpPr>
        <p:spPr bwMode="auto">
          <a:xfrm>
            <a:off x="3377247" y="5607204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3" name="Rectangle 17"/>
          <p:cNvSpPr>
            <a:spLocks noChangeArrowheads="1"/>
          </p:cNvSpPr>
          <p:nvPr/>
        </p:nvSpPr>
        <p:spPr bwMode="auto">
          <a:xfrm>
            <a:off x="2073724" y="5614585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5" name="Rectangle 13"/>
          <p:cNvSpPr>
            <a:spLocks noChangeArrowheads="1"/>
          </p:cNvSpPr>
          <p:nvPr/>
        </p:nvSpPr>
        <p:spPr bwMode="auto">
          <a:xfrm>
            <a:off x="6002703" y="5610830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6" name="Rectangle 14"/>
          <p:cNvSpPr>
            <a:spLocks noChangeArrowheads="1"/>
          </p:cNvSpPr>
          <p:nvPr/>
        </p:nvSpPr>
        <p:spPr bwMode="auto">
          <a:xfrm>
            <a:off x="7315104" y="5610830"/>
            <a:ext cx="5318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7" name="Rectangle 13"/>
          <p:cNvSpPr>
            <a:spLocks noChangeArrowheads="1"/>
          </p:cNvSpPr>
          <p:nvPr/>
        </p:nvSpPr>
        <p:spPr bwMode="auto">
          <a:xfrm>
            <a:off x="4695509" y="5609462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430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76200" y="0"/>
            <a:ext cx="9296400" cy="6629400"/>
            <a:chOff x="838200" y="304800"/>
            <a:chExt cx="7772400" cy="51435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4876800"/>
              <a:ext cx="533400" cy="5715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800600"/>
              <a:ext cx="533400" cy="5715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200" y="304800"/>
              <a:ext cx="533400" cy="5715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304800"/>
              <a:ext cx="533400" cy="571500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 flipV="1">
              <a:off x="1295400" y="590550"/>
              <a:ext cx="6781800" cy="19050"/>
            </a:xfrm>
            <a:prstGeom prst="line">
              <a:avLst/>
            </a:prstGeom>
            <a:ln w="28575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295400" y="5181600"/>
              <a:ext cx="6705600" cy="1588"/>
            </a:xfrm>
            <a:prstGeom prst="line">
              <a:avLst/>
            </a:prstGeom>
            <a:ln w="28575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endCxn id="12" idx="2"/>
            </p:cNvCxnSpPr>
            <p:nvPr/>
          </p:nvCxnSpPr>
          <p:spPr>
            <a:xfrm rot="5400000" flipH="1" flipV="1">
              <a:off x="-1066800" y="3009900"/>
              <a:ext cx="4305300" cy="38100"/>
            </a:xfrm>
            <a:prstGeom prst="line">
              <a:avLst/>
            </a:prstGeom>
            <a:ln w="28575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6210300" y="2781300"/>
              <a:ext cx="4343400" cy="1588"/>
            </a:xfrm>
            <a:prstGeom prst="line">
              <a:avLst/>
            </a:prstGeom>
            <a:ln w="28575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945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1066800" y="698500"/>
            <a:ext cx="6754813" cy="2819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endParaRPr lang="en-US" sz="40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VNI-Avo" pitchFamily="2" charset="0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457200" y="736600"/>
            <a:ext cx="5029200" cy="1371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VNI-Avo" pitchFamily="2" charset="0"/>
              </a:rPr>
              <a:t>Thaûo luaän nhoùm ñoâi</a:t>
            </a:r>
            <a:endParaRPr lang="en-US" sz="4000" b="1" kern="10">
              <a:ln w="9525">
                <a:round/>
                <a:headEnd/>
                <a:tailEnd/>
              </a:ln>
              <a:solidFill>
                <a:srgbClr val="FFC000"/>
              </a:solidFill>
              <a:latin typeface="VNI-Avo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851025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7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737250"/>
            <a:ext cx="1818848" cy="2759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715641"/>
            <a:ext cx="1905000" cy="2210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t="3999" r="3519"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NI-Avo"/>
        <a:ea typeface=""/>
        <a:cs typeface=""/>
      </a:majorFont>
      <a:minorFont>
        <a:latin typeface="VNI-Arist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4299</TotalTime>
  <Words>243</Words>
  <Application>Microsoft Office PowerPoint</Application>
  <PresentationFormat>On-screen Show (4:3)</PresentationFormat>
  <Paragraphs>109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.VnTime</vt:lpstr>
      <vt:lpstr>.VnVogue</vt:lpstr>
      <vt:lpstr>Arial</vt:lpstr>
      <vt:lpstr>Calibri</vt:lpstr>
      <vt:lpstr>Calibri Light</vt:lpstr>
      <vt:lpstr>Century Gothic</vt:lpstr>
      <vt:lpstr>HP001</vt:lpstr>
      <vt:lpstr>HP001 4 hàng</vt:lpstr>
      <vt:lpstr>HP001 TD 4H</vt:lpstr>
      <vt:lpstr>Tahoma</vt:lpstr>
      <vt:lpstr>Times New Roman</vt:lpstr>
      <vt:lpstr>VNI-Ariston</vt:lpstr>
      <vt:lpstr>VNI-Avo</vt:lpstr>
      <vt:lpstr>Wingdings</vt:lpstr>
      <vt:lpstr>Wingdings 2</vt:lpstr>
      <vt:lpstr>Wingdings 3</vt:lpstr>
      <vt:lpstr>Default Design</vt:lpstr>
      <vt:lpstr>1_Slice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Lieu</dc:creator>
  <cp:lastModifiedBy>Dang Nga</cp:lastModifiedBy>
  <cp:revision>373</cp:revision>
  <cp:lastPrinted>1601-01-01T00:00:00Z</cp:lastPrinted>
  <dcterms:created xsi:type="dcterms:W3CDTF">1601-01-01T00:00:00Z</dcterms:created>
  <dcterms:modified xsi:type="dcterms:W3CDTF">2024-04-07T02:05:18Z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