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70" r:id="rId7"/>
    <p:sldId id="271" r:id="rId8"/>
    <p:sldId id="257" r:id="rId9"/>
    <p:sldId id="258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43"/>
            <a:ext cx="9144000" cy="701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1072" y="914400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30"/>
            <a:r>
              <a:rPr lang="vi-VN" sz="54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vi-VN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130"/>
            <a:r>
              <a:rPr lang="vi-VN" sz="54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 với </a:t>
            </a:r>
            <a:r>
              <a:rPr lang="vi-VN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tập viết</a:t>
            </a:r>
            <a:endParaRPr lang="vi-VN" sz="54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549" y="228600"/>
            <a:ext cx="9144000" cy="6629400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457200" y="1143000"/>
            <a:ext cx="8229600" cy="111799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685800"/>
            <a:r>
              <a:rPr lang="en-US" sz="6600" b="1" smtClean="0">
                <a:solidFill>
                  <a:srgbClr val="FF0000"/>
                </a:solidFill>
                <a:latin typeface="Gigi" pitchFamily="82" charset="0"/>
              </a:rPr>
              <a:t>XIN CHÀO CÁC EM</a:t>
            </a:r>
            <a:endParaRPr sz="6600" b="1" dirty="0">
              <a:solidFill>
                <a:srgbClr val="FF0000"/>
              </a:solidFill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1295400" y="266585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400" b="1" smtClean="0">
                <a:solidFill>
                  <a:srgbClr val="FF0000"/>
                </a:solidFill>
                <a:latin typeface=".VnAvant" pitchFamily="34" charset="0"/>
                <a:cs typeface="UTM Avo" panose="02040603050506020204" charset="0"/>
              </a:rPr>
              <a:t>T« chữ hoa: D, Đ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838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" y="0"/>
            <a:ext cx="89916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Quan s¸t vµ nhËn xÐt.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58" y="1752600"/>
            <a:ext cx="3485842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38952"/>
            <a:ext cx="3472413" cy="47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914400"/>
            <a:ext cx="9753600" cy="5589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58" y="1371600"/>
            <a:ext cx="348584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399" y="941696"/>
            <a:ext cx="10160001" cy="5625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2"/>
            <a:ext cx="3472413" cy="47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04800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3000" y="1752600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053152" y="3532298"/>
            <a:ext cx="56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latin typeface="HP001" pitchFamily="34" charset="0"/>
                <a:ea typeface="HP001" pitchFamily="34" charset="0"/>
              </a:rPr>
              <a:t>Đ</a:t>
            </a:r>
            <a:r>
              <a:rPr lang="vi-VN" sz="3600" b="1" smtClean="0">
                <a:latin typeface="HP001 4H"/>
                <a:ea typeface="HP001" pitchFamily="34" charset="0"/>
              </a:rPr>
              <a:t>Ŕ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ờng 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Α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ến </a:t>
            </a:r>
            <a:r>
              <a:rPr lang="en-US" sz="3600" b="1" smtClean="0">
                <a:latin typeface="HP001 4H" pitchFamily="34" charset="0"/>
              </a:rPr>
              <a:t>ǇrưŊg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Ǉ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hật </a:t>
            </a:r>
            <a:r>
              <a:rPr lang="en-US" sz="3600" b="1">
                <a:latin typeface="HP001" pitchFamily="34" charset="0"/>
                <a:ea typeface="HP001" pitchFamily="34" charset="0"/>
              </a:rPr>
              <a:t>Α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ẹp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2084696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" pitchFamily="34" charset="0"/>
                <a:ea typeface="HP001" pitchFamily="34" charset="0"/>
              </a:rPr>
              <a:t>ǟừng cây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136" y="2815918"/>
            <a:ext cx="240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itchFamily="34" charset="0"/>
                <a:ea typeface="HP001" pitchFamily="34" charset="0"/>
              </a:rPr>
              <a:t>đē vắng</a:t>
            </a:r>
            <a:endParaRPr lang="vi-VN" sz="3600" b="1">
              <a:latin typeface="HP001 4H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913252"/>
            <a:ext cx="8763000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T« ch</a:t>
            </a:r>
            <a:r>
              <a:rPr lang="en-US" alt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ữ hoa: </a:t>
            </a:r>
            <a:r>
              <a:rPr lang="en-US" alt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C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 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196884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581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3000" y="123827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37939" y="155906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latin typeface="HP001 4H" pitchFamily="34" charset="0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1061112" y="3034352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1053862" y="233142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>
                <a:latin typeface="HP001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00952" y="1524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35104" y="152400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43627" y="160718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latin typeface="HP001 4H" pitchFamily="34" charset="0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00952" y="160020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567752" y="16002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smtClean="0">
                <a:latin typeface="HP001 4H" pitchFamily="34" charset="0"/>
              </a:rPr>
              <a:t> </a:t>
            </a:r>
            <a:r>
              <a:rPr lang="en-US" sz="7300" smtClean="0">
                <a:latin typeface="HP001 Tập Đồ" pitchFamily="34" charset="0"/>
              </a:rPr>
              <a:t>Đ</a:t>
            </a:r>
            <a:endParaRPr lang="en-US" sz="7300">
              <a:latin typeface="HP001 Tập Đồ" pitchFamily="34" charset="0"/>
            </a:endParaRPr>
          </a:p>
        </p:txBody>
      </p:sp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2481616" y="232694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3921456" y="232694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5363568" y="232694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6805680" y="233142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382904" y="138752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830704" y="130792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006027" y="16002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smtClean="0">
                <a:latin typeface="HP001 4H" pitchFamily="34" charset="0"/>
              </a:rPr>
              <a:t> </a:t>
            </a:r>
            <a:r>
              <a:rPr lang="en-US" sz="7300" smtClean="0">
                <a:latin typeface="HP001 Tập Đồ" pitchFamily="34" charset="0"/>
              </a:rPr>
              <a:t>Đ</a:t>
            </a:r>
            <a:endParaRPr lang="en-US" sz="7300">
              <a:latin typeface="HP001 Tập Đồ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449704" y="16002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smtClean="0">
                <a:latin typeface="HP001 4H" pitchFamily="34" charset="0"/>
              </a:rPr>
              <a:t> </a:t>
            </a:r>
            <a:r>
              <a:rPr lang="en-US" sz="7300" smtClean="0">
                <a:latin typeface="HP001 Tập Đồ" pitchFamily="34" charset="0"/>
              </a:rPr>
              <a:t>Đ</a:t>
            </a:r>
            <a:endParaRPr lang="en-US" sz="7300">
              <a:latin typeface="HP001 Tập Đồ" pitchFamily="34" charset="0"/>
            </a:endParaRPr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2495264" y="3034352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3929416" y="3034352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5576248" y="3034352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6817056" y="3034352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4096" y="123827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998560" y="2318011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 smtClean="0">
                <a:latin typeface="HP001 Tập Đồ" pitchFamily="34" charset="0"/>
              </a:rPr>
              <a:t>Đ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464" y="45693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" pitchFamily="34" charset="0"/>
                <a:ea typeface="HP001" pitchFamily="34" charset="0"/>
              </a:rPr>
              <a:t>ǟừng cây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896" y="1188157"/>
            <a:ext cx="240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itchFamily="34" charset="0"/>
                <a:ea typeface="HP001" pitchFamily="34" charset="0"/>
              </a:rPr>
              <a:t>đē vắng</a:t>
            </a:r>
            <a:endParaRPr lang="vi-VN" sz="3600" b="1">
              <a:latin typeface="HP001 4H" pitchFamily="34" charset="0"/>
              <a:ea typeface="HP00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4248" y="1905000"/>
            <a:ext cx="56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latin typeface="HP001" pitchFamily="34" charset="0"/>
                <a:ea typeface="HP001" pitchFamily="34" charset="0"/>
              </a:rPr>
              <a:t>Đ</a:t>
            </a:r>
            <a:r>
              <a:rPr lang="en-US" sz="3600" b="1" smtClean="0">
                <a:latin typeface="HP001 4H"/>
                <a:ea typeface="HP001" pitchFamily="34" charset="0"/>
              </a:rPr>
              <a:t>Ŕ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ờng 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Α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ến </a:t>
            </a:r>
            <a:r>
              <a:rPr lang="en-US" sz="3600" b="1">
                <a:latin typeface="HP001 4H" pitchFamily="34" charset="0"/>
              </a:rPr>
              <a:t>ǇrưŊg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Ǉ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hật </a:t>
            </a:r>
            <a:r>
              <a:rPr lang="en-US" sz="3600" b="1">
                <a:latin typeface="HP001" pitchFamily="34" charset="0"/>
                <a:ea typeface="HP001" pitchFamily="34" charset="0"/>
              </a:rPr>
              <a:t>Α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ẹp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1776" y="406984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" pitchFamily="34" charset="0"/>
                <a:ea typeface="HP001" pitchFamily="34" charset="0"/>
              </a:rPr>
              <a:t>ǟừng cây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2208" y="4801066"/>
            <a:ext cx="240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itchFamily="34" charset="0"/>
                <a:ea typeface="HP001" pitchFamily="34" charset="0"/>
              </a:rPr>
              <a:t>đē vắng</a:t>
            </a:r>
            <a:endParaRPr lang="vi-VN" sz="3600" b="1">
              <a:latin typeface="HP001 4H" pitchFamily="34" charset="0"/>
              <a:ea typeface="HP00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560" y="5517909"/>
            <a:ext cx="56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latin typeface="HP001" pitchFamily="34" charset="0"/>
                <a:ea typeface="HP001" pitchFamily="34" charset="0"/>
              </a:rPr>
              <a:t>Đ</a:t>
            </a:r>
            <a:r>
              <a:rPr lang="vi-VN" sz="3600" b="1" smtClean="0">
                <a:latin typeface="HP001 4H"/>
                <a:ea typeface="HP001" pitchFamily="34" charset="0"/>
              </a:rPr>
              <a:t>Ŕ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ờng 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Α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ến </a:t>
            </a:r>
            <a:r>
              <a:rPr lang="en-US" sz="3600" b="1">
                <a:latin typeface="HP001 4H" pitchFamily="34" charset="0"/>
              </a:rPr>
              <a:t>ǇrưŊg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Ǉ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hật </a:t>
            </a:r>
            <a:r>
              <a:rPr lang="en-US" sz="3600" b="1">
                <a:latin typeface="HP001" pitchFamily="34" charset="0"/>
                <a:ea typeface="HP001" pitchFamily="34" charset="0"/>
              </a:rPr>
              <a:t>Α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ẹp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.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998560" y="1586552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994088" y="5199728"/>
            <a:ext cx="824036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D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111</Words>
  <Application>Microsoft Office PowerPoint</Application>
  <PresentationFormat>On-screen Show (4:3)</PresentationFormat>
  <Paragraphs>63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30</cp:revision>
  <dcterms:created xsi:type="dcterms:W3CDTF">2006-08-16T00:00:00Z</dcterms:created>
  <dcterms:modified xsi:type="dcterms:W3CDTF">2021-03-28T12:37:01Z</dcterms:modified>
</cp:coreProperties>
</file>