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  <p:sldMasterId id="2147483726" r:id="rId4"/>
  </p:sldMasterIdLst>
  <p:notesMasterIdLst>
    <p:notesMasterId r:id="rId13"/>
  </p:notesMasterIdLst>
  <p:sldIdLst>
    <p:sldId id="257" r:id="rId5"/>
    <p:sldId id="258" r:id="rId6"/>
    <p:sldId id="267" r:id="rId7"/>
    <p:sldId id="268" r:id="rId8"/>
    <p:sldId id="259" r:id="rId9"/>
    <p:sldId id="266" r:id="rId10"/>
    <p:sldId id="26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1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7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30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3/21/2021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3/21/2021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C9A-9BDB-4C9F-81DA-223D972C339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7F4C-029A-4DA8-B27E-B425FAD6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21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C9A-9BDB-4C9F-81DA-223D972C339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7F4C-029A-4DA8-B27E-B425FAD6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84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C9A-9BDB-4C9F-81DA-223D972C339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7F4C-029A-4DA8-B27E-B425FAD6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7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C9A-9BDB-4C9F-81DA-223D972C339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7F4C-029A-4DA8-B27E-B425FAD6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82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C9A-9BDB-4C9F-81DA-223D972C339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7F4C-029A-4DA8-B27E-B425FAD6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C9A-9BDB-4C9F-81DA-223D972C339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7F4C-029A-4DA8-B27E-B425FAD6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80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C9A-9BDB-4C9F-81DA-223D972C339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7F4C-029A-4DA8-B27E-B425FAD6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52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C9A-9BDB-4C9F-81DA-223D972C339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7F4C-029A-4DA8-B27E-B425FAD6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07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C9A-9BDB-4C9F-81DA-223D972C339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7F4C-029A-4DA8-B27E-B425FAD6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3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C9A-9BDB-4C9F-81DA-223D972C339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7F4C-029A-4DA8-B27E-B425FAD6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849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C9A-9BDB-4C9F-81DA-223D972C339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7F4C-029A-4DA8-B27E-B425FAD6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0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65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4AC9A-9BDB-4C9F-81DA-223D972C339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C7F4C-029A-4DA8-B27E-B425FAD66F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0998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7200" b="1">
                <a:solidFill>
                  <a:srgbClr val="FF0000"/>
                </a:solidFill>
                <a:latin typeface="UTM Avo" panose="02040603050506020204"/>
              </a:rPr>
              <a:t>tập </a:t>
            </a:r>
            <a:r>
              <a:rPr lang="en-US" sz="7200" b="1" smtClean="0">
                <a:solidFill>
                  <a:srgbClr val="FF0000"/>
                </a:solidFill>
                <a:latin typeface="UTM Avo" panose="02040603050506020204"/>
              </a:rPr>
              <a:t>viết</a:t>
            </a:r>
            <a:endParaRPr lang="en-US" sz="72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743200" y="2369462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en-US" altLang="en-US" sz="6400" u="sng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Tập viết</a:t>
            </a:r>
            <a:endParaRPr lang="en-US" altLang="en-US" sz="6400" u="sng" dirty="0">
              <a:solidFill>
                <a:srgbClr val="FF0000"/>
              </a:solidFill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1554385" y="4099330"/>
            <a:ext cx="8981630" cy="954103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en-US" altLang="en-US" sz="54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Tiết </a:t>
            </a:r>
            <a:r>
              <a:rPr lang="en-US" altLang="en-US" sz="54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55: </a:t>
            </a:r>
            <a:r>
              <a:rPr lang="en-US" altLang="en-US" sz="54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Tô </a:t>
            </a:r>
            <a:r>
              <a:rPr lang="en-US" altLang="en-US" sz="54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chữ </a:t>
            </a:r>
            <a:r>
              <a:rPr lang="en-US" altLang="en-US" sz="54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hoa</a:t>
            </a:r>
            <a:r>
              <a:rPr lang="en-US" altLang="en-US" sz="54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: </a:t>
            </a:r>
            <a:r>
              <a:rPr lang="en-US" altLang="en-US" sz="5400" b="1" smtClean="0">
                <a:solidFill>
                  <a:srgbClr val="FF0000"/>
                </a:solidFill>
                <a:latin typeface="HP001 4 hàng" panose="020B0603050302020204" pitchFamily="34" charset="0"/>
                <a:cs typeface="UTM Avo" panose="02040603050506020204" charset="0"/>
              </a:rPr>
              <a:t>B</a:t>
            </a:r>
            <a:endParaRPr lang="en-US" altLang="en-US" sz="5400" b="1" dirty="0">
              <a:solidFill>
                <a:srgbClr val="FF0000"/>
              </a:solidFill>
              <a:latin typeface="HP001 4 hàng" panose="020B0603050302020204" pitchFamily="3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574"/>
            <a:ext cx="12192000" cy="464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9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/>
          <p:nvPr/>
        </p:nvSpPr>
        <p:spPr>
          <a:xfrm>
            <a:off x="1374449" y="399993"/>
            <a:ext cx="8981630" cy="110799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en-US" altLang="en-US" sz="64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Tô </a:t>
            </a:r>
            <a:r>
              <a:rPr lang="en-US" altLang="en-US" sz="64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chữ </a:t>
            </a:r>
            <a:r>
              <a:rPr lang="en-US" altLang="en-US" sz="64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hoa</a:t>
            </a:r>
            <a:r>
              <a:rPr lang="en-US" altLang="en-US" sz="64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: </a:t>
            </a:r>
            <a:r>
              <a:rPr lang="en-US" altLang="en-US" sz="6400" b="1" smtClean="0">
                <a:solidFill>
                  <a:srgbClr val="FF0000"/>
                </a:solidFill>
                <a:latin typeface="HP001 4 hàng" panose="020B0603050302020204" pitchFamily="34" charset="0"/>
                <a:cs typeface="UTM Avo" panose="02040603050506020204" charset="0"/>
              </a:rPr>
              <a:t>B</a:t>
            </a:r>
            <a:endParaRPr lang="en-US" altLang="en-US" sz="6400" b="1" dirty="0">
              <a:solidFill>
                <a:srgbClr val="FF0000"/>
              </a:solidFill>
              <a:latin typeface="HP001 4 hàng" panose="020B0603050302020204" pitchFamily="3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80" y="1238617"/>
            <a:ext cx="4802202" cy="561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0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881" y="0"/>
            <a:ext cx="5955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838200" y="2018868"/>
            <a:ext cx="11329672" cy="4839133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788435" y="3585675"/>
            <a:ext cx="8403217" cy="9694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5700" b="1" smtClean="0">
                <a:solidFill>
                  <a:srgbClr val="0000FF"/>
                </a:solidFill>
                <a:latin typeface="HP001 4 hàng" panose="020B0603050302020204" pitchFamily="34" charset="0"/>
              </a:rPr>
              <a:t>đuĔ kịp</a:t>
            </a:r>
            <a:endParaRPr lang="en-US" altLang="en-US" sz="57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27217" y="28654"/>
            <a:ext cx="7337478" cy="144191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UTM Avo" panose="02040603050506020204" charset="0"/>
                <a:cs typeface="UTM Avo" panose="02040603050506020204" charset="0"/>
              </a:rPr>
              <a:t>Viết từ ứng dụng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1" y="2503846"/>
            <a:ext cx="8403217" cy="9694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5700" b="1" smtClean="0">
                <a:solidFill>
                  <a:srgbClr val="0000FF"/>
                </a:solidFill>
                <a:latin typeface="HP001 4 hàng" panose="020B0603050302020204" pitchFamily="34" charset="0"/>
              </a:rPr>
              <a:t>trải vàng</a:t>
            </a:r>
            <a:endParaRPr lang="en-US" altLang="en-US" sz="57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814073" y="4659170"/>
            <a:ext cx="9569067" cy="9694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5700" b="1" smtClean="0">
                <a:solidFill>
                  <a:srgbClr val="0000FF"/>
                </a:solidFill>
                <a:latin typeface="HP001 4 hàng" panose="020B0603050302020204" pitchFamily="34" charset="0"/>
              </a:rPr>
              <a:t>Bà cháu </a:t>
            </a:r>
            <a:r>
              <a:rPr lang="el-GR" altLang="en-US" sz="5700" b="1" smtClean="0">
                <a:solidFill>
                  <a:srgbClr val="0000FF"/>
                </a:solidFill>
                <a:latin typeface="HP001 4 hàng" panose="020B0603050302020204" pitchFamily="34" charset="0"/>
              </a:rPr>
              <a:t>ΐ</a:t>
            </a:r>
            <a:r>
              <a:rPr lang="en-US" altLang="en-US" sz="5700" b="1" smtClean="0">
                <a:solidFill>
                  <a:srgbClr val="0000FF"/>
                </a:solidFill>
                <a:latin typeface="HP001 4 hàng" panose="020B0603050302020204" pitchFamily="34" charset="0"/>
              </a:rPr>
              <a:t>êu thương nhau.</a:t>
            </a:r>
            <a:endParaRPr lang="en-US" altLang="en-US" sz="57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44</Words>
  <Application>Microsoft Office PowerPoint</Application>
  <PresentationFormat>Widescreen</PresentationFormat>
  <Paragraphs>11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HP001 4 hàng</vt:lpstr>
      <vt:lpstr>UTM Avo</vt:lpstr>
      <vt:lpstr>2_Office Theme</vt:lpstr>
      <vt:lpstr>Default Design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3</cp:revision>
  <dcterms:created xsi:type="dcterms:W3CDTF">2021-01-19T02:34:19Z</dcterms:created>
  <dcterms:modified xsi:type="dcterms:W3CDTF">2021-03-21T08:36:28Z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