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2" r:id="rId6"/>
    <p:sldId id="265" r:id="rId7"/>
    <p:sldId id="266" r:id="rId8"/>
    <p:sldId id="269" r:id="rId9"/>
    <p:sldId id="268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83FA2-0CED-440B-82BE-21561F72E195}" type="datetimeFigureOut">
              <a:rPr lang="en-US" smtClean="0"/>
              <a:t>04-Apr-21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FFD8C-6AF9-4969-96FC-B10B8134B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4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98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1A97-FE67-4CDC-A963-42E6BBEB1598}" type="datetimeFigureOut">
              <a:rPr lang="en-US" smtClean="0"/>
              <a:t>04-Apr-21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EE27-2299-431B-AAE5-7CE9AE56D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6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1A97-FE67-4CDC-A963-42E6BBEB1598}" type="datetimeFigureOut">
              <a:rPr lang="en-US" smtClean="0"/>
              <a:t>04-Apr-21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EE27-2299-431B-AAE5-7CE9AE56D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0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1A97-FE67-4CDC-A963-42E6BBEB1598}" type="datetimeFigureOut">
              <a:rPr lang="en-US" smtClean="0"/>
              <a:t>04-Apr-21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EE27-2299-431B-AAE5-7CE9AE56D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04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9B22BB3-E989-4700-91DB-E79CF9134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1A97-FE67-4CDC-A963-42E6BBEB1598}" type="datetimeFigureOut">
              <a:rPr lang="en-US" smtClean="0"/>
              <a:t>04-Apr-21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EE27-2299-431B-AAE5-7CE9AE56D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9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1A97-FE67-4CDC-A963-42E6BBEB1598}" type="datetimeFigureOut">
              <a:rPr lang="en-US" smtClean="0"/>
              <a:t>04-Apr-21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EE27-2299-431B-AAE5-7CE9AE56D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2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1A97-FE67-4CDC-A963-42E6BBEB1598}" type="datetimeFigureOut">
              <a:rPr lang="en-US" smtClean="0"/>
              <a:t>04-Apr-21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EE27-2299-431B-AAE5-7CE9AE56D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6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1A97-FE67-4CDC-A963-42E6BBEB1598}" type="datetimeFigureOut">
              <a:rPr lang="en-US" smtClean="0"/>
              <a:t>04-Apr-21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EE27-2299-431B-AAE5-7CE9AE56D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6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1A97-FE67-4CDC-A963-42E6BBEB1598}" type="datetimeFigureOut">
              <a:rPr lang="en-US" smtClean="0"/>
              <a:t>04-Apr-21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EE27-2299-431B-AAE5-7CE9AE56D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0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1A97-FE67-4CDC-A963-42E6BBEB1598}" type="datetimeFigureOut">
              <a:rPr lang="en-US" smtClean="0"/>
              <a:t>04-Apr-21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EE27-2299-431B-AAE5-7CE9AE56D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7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1A97-FE67-4CDC-A963-42E6BBEB1598}" type="datetimeFigureOut">
              <a:rPr lang="en-US" smtClean="0"/>
              <a:t>04-Apr-21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EE27-2299-431B-AAE5-7CE9AE56D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4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1A97-FE67-4CDC-A963-42E6BBEB1598}" type="datetimeFigureOut">
              <a:rPr lang="en-US" smtClean="0"/>
              <a:t>04-Apr-21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EE27-2299-431B-AAE5-7CE9AE56D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6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81A97-FE67-4CDC-A963-42E6BBEB1598}" type="datetimeFigureOut">
              <a:rPr lang="en-US" smtClean="0"/>
              <a:t>04-Apr-21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1EE27-2299-431B-AAE5-7CE9AE56D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5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9883" y="3429000"/>
            <a:ext cx="6941712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4400" b="1" dirty="0" smtClean="0">
                <a:ln/>
                <a:solidFill>
                  <a:schemeClr val="accent4"/>
                </a:solidFill>
                <a:latin typeface="UTM Avo" panose="02040603050506020204" pitchFamily="18" charset="0"/>
              </a:rPr>
              <a:t>CHÀO MỪNG CÁC CON</a:t>
            </a:r>
          </a:p>
          <a:p>
            <a:pPr algn="ctr"/>
            <a:r>
              <a:rPr lang="vi-VN" sz="4400" b="1" dirty="0" smtClean="0">
                <a:ln/>
                <a:solidFill>
                  <a:schemeClr val="accent4"/>
                </a:solidFill>
                <a:latin typeface="UTM Avo" panose="02040603050506020204" pitchFamily="18" charset="0"/>
              </a:rPr>
              <a:t>ĐẾN VỚI TIẾT HỌC</a:t>
            </a:r>
            <a:endParaRPr lang="en-US" sz="4400" b="1" dirty="0">
              <a:ln/>
              <a:solidFill>
                <a:schemeClr val="accent4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203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80E0D7EB-6EE9-4323-A84B-ED8C498E440B}"/>
              </a:ext>
            </a:extLst>
          </p:cNvPr>
          <p:cNvGrpSpPr/>
          <p:nvPr/>
        </p:nvGrpSpPr>
        <p:grpSpPr>
          <a:xfrm>
            <a:off x="589343" y="411740"/>
            <a:ext cx="10829664" cy="6034520"/>
            <a:chOff x="616017" y="411741"/>
            <a:chExt cx="10829664" cy="6034520"/>
          </a:xfrm>
        </p:grpSpPr>
        <p:sp>
          <p:nvSpPr>
            <p:cNvPr id="3" name="矩形: 圆角 2">
              <a:extLst>
                <a:ext uri="{FF2B5EF4-FFF2-40B4-BE49-F238E27FC236}">
                  <a16:creationId xmlns=""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=""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8133A03-42E9-46B8-BD56-B5B4478D8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082" y="2294509"/>
            <a:ext cx="1028700" cy="12001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60" y="5874759"/>
            <a:ext cx="523875" cy="8382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10466581" y="5312366"/>
            <a:ext cx="762000" cy="135255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71370" y="45347"/>
            <a:ext cx="1028700" cy="120015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041" y="4491394"/>
            <a:ext cx="723398" cy="81181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764492" y="4478201"/>
            <a:ext cx="857250" cy="8382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5E91D5A6-4818-42EF-B2C5-A01CB805C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92" y="56216"/>
            <a:ext cx="857250" cy="8382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6DE93E95-5B1F-4B36-8E49-DD3528FFCC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7" y="5474144"/>
            <a:ext cx="891001" cy="11430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5A2F1B6D-9D15-4C84-A8B6-F0482B2E139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754" y="2226948"/>
            <a:ext cx="3436206" cy="3436206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3ABBE59-6086-4F44-9FEF-325A81E5CF27}"/>
              </a:ext>
            </a:extLst>
          </p:cNvPr>
          <p:cNvGrpSpPr/>
          <p:nvPr/>
        </p:nvGrpSpPr>
        <p:grpSpPr>
          <a:xfrm>
            <a:off x="1599715" y="1340561"/>
            <a:ext cx="6212047" cy="3232919"/>
            <a:chOff x="1593845" y="1357993"/>
            <a:chExt cx="5281800" cy="3232919"/>
          </a:xfrm>
        </p:grpSpPr>
        <p:sp>
          <p:nvSpPr>
            <p:cNvPr id="7" name="思想气泡: 云 6">
              <a:extLst>
                <a:ext uri="{FF2B5EF4-FFF2-40B4-BE49-F238E27FC236}">
                  <a16:creationId xmlns="" xmlns:a16="http://schemas.microsoft.com/office/drawing/2014/main" id="{84493B8D-0103-4268-86C3-CA5C97ABD342}"/>
                </a:ext>
              </a:extLst>
            </p:cNvPr>
            <p:cNvSpPr/>
            <p:nvPr/>
          </p:nvSpPr>
          <p:spPr>
            <a:xfrm>
              <a:off x="1593845" y="1357993"/>
              <a:ext cx="5281800" cy="3232919"/>
            </a:xfrm>
            <a:prstGeom prst="cloudCallout">
              <a:avLst>
                <a:gd name="adj1" fmla="val 72724"/>
                <a:gd name="adj2" fmla="val 47294"/>
              </a:avLst>
            </a:prstGeom>
            <a:solidFill>
              <a:srgbClr val="7DC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6F4EE2F4-2376-41CC-8EB4-6D188A92FABB}"/>
                </a:ext>
              </a:extLst>
            </p:cNvPr>
            <p:cNvSpPr/>
            <p:nvPr/>
          </p:nvSpPr>
          <p:spPr>
            <a:xfrm>
              <a:off x="2473890" y="2248746"/>
              <a:ext cx="36244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1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17895" y="2163637"/>
            <a:ext cx="5657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  <a:latin typeface="VNI-Avo" pitchFamily="2" charset="0"/>
              </a:rPr>
              <a:t>CAÛM ÔN CAÙC THAÀY COÂ</a:t>
            </a:r>
            <a:endParaRPr lang="en-US" sz="5400" b="1" dirty="0">
              <a:solidFill>
                <a:schemeClr val="accent2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6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7209" y="581758"/>
            <a:ext cx="5199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  <a:latin typeface="VNI-Avo" pitchFamily="2" charset="0"/>
              </a:rPr>
              <a:t>KHÔÛI ÑOÄNG</a:t>
            </a:r>
            <a:endParaRPr lang="en-US" sz="5400" b="1" dirty="0">
              <a:solidFill>
                <a:schemeClr val="accent1"/>
              </a:solidFill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80" y="2240925"/>
            <a:ext cx="7872605" cy="441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8971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chemeClr val="accent2"/>
                </a:solidFill>
                <a:latin typeface="VNI-Avo" pitchFamily="2" charset="0"/>
              </a:rPr>
              <a:t>Kieán</a:t>
            </a:r>
            <a:r>
              <a:rPr lang="en-US" sz="3600" b="1" dirty="0" smtClean="0">
                <a:solidFill>
                  <a:schemeClr val="accent2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VNI-Avo" pitchFamily="2" charset="0"/>
              </a:rPr>
              <a:t>em</a:t>
            </a:r>
            <a:r>
              <a:rPr lang="en-US" sz="3600" b="1" dirty="0" smtClean="0">
                <a:solidFill>
                  <a:schemeClr val="accent2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VNI-Avo" pitchFamily="2" charset="0"/>
              </a:rPr>
              <a:t>ñi</a:t>
            </a:r>
            <a:r>
              <a:rPr lang="en-US" sz="3600" b="1" dirty="0" smtClean="0">
                <a:solidFill>
                  <a:schemeClr val="accent2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VNI-Avo" pitchFamily="2" charset="0"/>
              </a:rPr>
              <a:t>hoïc</a:t>
            </a:r>
            <a:endParaRPr lang="en-US" sz="3600" b="1" dirty="0">
              <a:solidFill>
                <a:schemeClr val="accent2"/>
              </a:solidFill>
              <a:latin typeface="VNI-Avo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036" y="692727"/>
            <a:ext cx="11125200" cy="605443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VNI-Avo" pitchFamily="2" charset="0"/>
              </a:rPr>
              <a:t>	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Kieán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em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muoán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ñi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hoïc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.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Boá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meï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mua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cho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noù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naøo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caëp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,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naøo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vôû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,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naøo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baûng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,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naøo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buùt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, ...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Nhöng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töø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tröôøng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veà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nhaø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,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kieán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em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coù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veû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buoàn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laém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900" b="1" dirty="0">
                <a:solidFill>
                  <a:schemeClr val="accent1"/>
                </a:solidFill>
                <a:latin typeface="VNI-Avo" pitchFamily="2" charset="0"/>
              </a:rPr>
              <a:t>	</a:t>
            </a:r>
            <a:r>
              <a:rPr lang="en-US" sz="3900" b="1" dirty="0" err="1">
                <a:solidFill>
                  <a:schemeClr val="accent1"/>
                </a:solidFill>
                <a:latin typeface="VNI-Avo" pitchFamily="2" charset="0"/>
              </a:rPr>
              <a:t>T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haáy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vaäy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,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kieán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anh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hoûi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900" b="1" dirty="0">
                <a:solidFill>
                  <a:schemeClr val="accent1"/>
                </a:solidFill>
                <a:latin typeface="VNI-Avo" pitchFamily="2" charset="0"/>
              </a:rPr>
              <a:t>	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-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Em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khoâng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laøm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ñöôïc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baøi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aø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900" b="1" dirty="0">
                <a:solidFill>
                  <a:schemeClr val="accent1"/>
                </a:solidFill>
                <a:latin typeface="VNI-Avo" pitchFamily="2" charset="0"/>
              </a:rPr>
              <a:t>	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Kieán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anh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vöøa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hoûi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,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kieán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em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ñaõ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oøa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leân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,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nöùc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nôû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900" b="1" dirty="0">
                <a:solidFill>
                  <a:schemeClr val="accent1"/>
                </a:solidFill>
                <a:latin typeface="VNI-Avo" pitchFamily="2" charset="0"/>
              </a:rPr>
              <a:t>	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-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Em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khoâng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bieát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aï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.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Thaày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cheâ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chöõ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em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nhoû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quaù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.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Thaày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naèm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saùt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ñaát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,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giöông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kính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leân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,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cuõng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khoâng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ñoïc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ñöôïc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900" b="1" dirty="0">
                <a:solidFill>
                  <a:schemeClr val="accent1"/>
                </a:solidFill>
                <a:latin typeface="VNI-Avo" pitchFamily="2" charset="0"/>
              </a:rPr>
              <a:t>	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-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Theá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thaày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giaùo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em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laø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ai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900" b="1" dirty="0">
                <a:solidFill>
                  <a:schemeClr val="accent1"/>
                </a:solidFill>
                <a:latin typeface="VNI-Avo" pitchFamily="2" charset="0"/>
              </a:rPr>
              <a:t>	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-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Laø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thaày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voi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aï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.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VNI-Avo" pitchFamily="2" charset="0"/>
              </a:rPr>
              <a:t>	</a:t>
            </a:r>
            <a:r>
              <a:rPr lang="en-US" dirty="0" smtClean="0">
                <a:latin typeface="VNI-Avo" pitchFamily="2" charset="0"/>
              </a:rPr>
              <a:t>		</a:t>
            </a:r>
            <a:r>
              <a:rPr lang="en-US" sz="1800" b="1" i="1" dirty="0" err="1">
                <a:solidFill>
                  <a:srgbClr val="C00000"/>
                </a:solidFill>
                <a:latin typeface="VNI-Avo" pitchFamily="2" charset="0"/>
              </a:rPr>
              <a:t>P</a:t>
            </a:r>
            <a:r>
              <a:rPr lang="en-US" sz="1800" b="1" i="1" dirty="0" err="1" smtClean="0">
                <a:solidFill>
                  <a:srgbClr val="C00000"/>
                </a:solidFill>
                <a:latin typeface="VNI-Avo" pitchFamily="2" charset="0"/>
              </a:rPr>
              <a:t>hoûng</a:t>
            </a:r>
            <a:r>
              <a:rPr lang="en-US" sz="1800" b="1" i="1" dirty="0" smtClean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1800" b="1" i="1" dirty="0" err="1" smtClean="0">
                <a:solidFill>
                  <a:srgbClr val="C00000"/>
                </a:solidFill>
                <a:latin typeface="VNI-Avo" pitchFamily="2" charset="0"/>
              </a:rPr>
              <a:t>theo</a:t>
            </a:r>
            <a:r>
              <a:rPr lang="en-US" sz="1800" b="1" i="1" dirty="0" smtClean="0">
                <a:solidFill>
                  <a:srgbClr val="C00000"/>
                </a:solidFill>
                <a:latin typeface="VNI-Avo" pitchFamily="2" charset="0"/>
              </a:rPr>
              <a:t> 365 </a:t>
            </a:r>
            <a:r>
              <a:rPr lang="en-US" sz="1800" b="1" i="1" dirty="0" err="1" smtClean="0">
                <a:solidFill>
                  <a:srgbClr val="C00000"/>
                </a:solidFill>
                <a:latin typeface="VNI-Avo" pitchFamily="2" charset="0"/>
              </a:rPr>
              <a:t>chuyeän</a:t>
            </a:r>
            <a:r>
              <a:rPr lang="en-US" sz="1800" b="1" i="1" dirty="0" smtClean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1800" b="1" i="1" dirty="0" err="1" smtClean="0">
                <a:solidFill>
                  <a:srgbClr val="C00000"/>
                </a:solidFill>
                <a:latin typeface="VNI-Avo" pitchFamily="2" charset="0"/>
              </a:rPr>
              <a:t>keå</a:t>
            </a:r>
            <a:r>
              <a:rPr lang="en-US" sz="1800" b="1" i="1" dirty="0" smtClean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1800" b="1" i="1" dirty="0" err="1" smtClean="0">
                <a:solidFill>
                  <a:srgbClr val="C00000"/>
                </a:solidFill>
                <a:latin typeface="VNI-Avo" pitchFamily="2" charset="0"/>
              </a:rPr>
              <a:t>moãi</a:t>
            </a:r>
            <a:r>
              <a:rPr lang="en-US" sz="1800" b="1" i="1" dirty="0" smtClean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1800" b="1" i="1" dirty="0" err="1" smtClean="0">
                <a:solidFill>
                  <a:srgbClr val="C00000"/>
                </a:solidFill>
                <a:latin typeface="VNI-Avo" pitchFamily="2" charset="0"/>
              </a:rPr>
              <a:t>ngaøy</a:t>
            </a:r>
            <a:r>
              <a:rPr lang="en-US" sz="1800" b="1" i="1" dirty="0" smtClean="0">
                <a:solidFill>
                  <a:srgbClr val="C00000"/>
                </a:solidFill>
                <a:latin typeface="VNI-Avo" pitchFamily="2" charset="0"/>
              </a:rPr>
              <a:t> (Minh </a:t>
            </a:r>
            <a:r>
              <a:rPr lang="en-US" sz="1800" b="1" i="1" dirty="0" err="1" smtClean="0">
                <a:solidFill>
                  <a:srgbClr val="C00000"/>
                </a:solidFill>
                <a:latin typeface="VNI-Avo" pitchFamily="2" charset="0"/>
              </a:rPr>
              <a:t>Hoøa</a:t>
            </a:r>
            <a:r>
              <a:rPr lang="en-US" sz="1800" b="1" i="1" dirty="0" smtClean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1800" b="1" i="1" dirty="0" err="1" smtClean="0">
                <a:solidFill>
                  <a:srgbClr val="C00000"/>
                </a:solidFill>
                <a:latin typeface="VNI-Avo" pitchFamily="2" charset="0"/>
              </a:rPr>
              <a:t>keå</a:t>
            </a:r>
            <a:r>
              <a:rPr lang="en-US" sz="1800" b="1" i="1" dirty="0" smtClean="0">
                <a:solidFill>
                  <a:srgbClr val="C00000"/>
                </a:solidFill>
                <a:latin typeface="VNI-Avo" pitchFamily="2" charset="0"/>
              </a:rPr>
              <a:t>)</a:t>
            </a:r>
            <a:endParaRPr lang="en-US" sz="1800" b="1" i="1" dirty="0">
              <a:solidFill>
                <a:srgbClr val="C0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5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chemeClr val="accent1"/>
                </a:solidFill>
                <a:latin typeface="VNI-Avo" pitchFamily="2" charset="0"/>
              </a:rPr>
              <a:t>				</a:t>
            </a:r>
            <a:r>
              <a:rPr lang="en-US" sz="6000" b="1" dirty="0" err="1" smtClean="0">
                <a:solidFill>
                  <a:schemeClr val="accent1"/>
                </a:solidFill>
                <a:latin typeface="VNI-Avo" pitchFamily="2" charset="0"/>
              </a:rPr>
              <a:t>oøa</a:t>
            </a:r>
            <a:r>
              <a:rPr lang="en-US" sz="60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6000" b="1" dirty="0" err="1" smtClean="0">
                <a:solidFill>
                  <a:schemeClr val="accent1"/>
                </a:solidFill>
                <a:latin typeface="VNI-Avo" pitchFamily="2" charset="0"/>
              </a:rPr>
              <a:t>leân</a:t>
            </a:r>
            <a:r>
              <a:rPr lang="en-US" sz="60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</a:p>
          <a:p>
            <a:pPr marL="0" indent="0">
              <a:buNone/>
            </a:pPr>
            <a:endParaRPr lang="en-US" sz="6000" b="1" dirty="0">
              <a:solidFill>
                <a:schemeClr val="accent1"/>
              </a:solidFill>
              <a:latin typeface="VNI-Avo" pitchFamily="2" charset="0"/>
            </a:endParaRPr>
          </a:p>
          <a:p>
            <a:pPr marL="0" indent="0">
              <a:buNone/>
            </a:pPr>
            <a:r>
              <a:rPr lang="en-US" sz="6000" b="1" dirty="0" smtClean="0">
                <a:solidFill>
                  <a:schemeClr val="accent1"/>
                </a:solidFill>
                <a:latin typeface="VNI-Avo" pitchFamily="2" charset="0"/>
              </a:rPr>
              <a:t>                 </a:t>
            </a:r>
            <a:endParaRPr lang="en-US" sz="6000" b="1" dirty="0">
              <a:solidFill>
                <a:schemeClr val="accent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80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599748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chemeClr val="accent1"/>
                </a:solidFill>
                <a:latin typeface="VNI-Avo" pitchFamily="2" charset="0"/>
              </a:rPr>
              <a:t>oøa</a:t>
            </a:r>
            <a:r>
              <a:rPr lang="en-US" sz="60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6000" b="1" dirty="0" err="1" smtClean="0">
                <a:solidFill>
                  <a:schemeClr val="accent1"/>
                </a:solidFill>
                <a:latin typeface="VNI-Avo" pitchFamily="2" charset="0"/>
              </a:rPr>
              <a:t>leân</a:t>
            </a:r>
            <a:r>
              <a:rPr lang="en-US" sz="6000" b="1" dirty="0" smtClean="0">
                <a:solidFill>
                  <a:schemeClr val="accent1"/>
                </a:solidFill>
                <a:latin typeface="VNI-Avo" pitchFamily="2" charset="0"/>
              </a:rPr>
              <a:t>,   </a:t>
            </a:r>
            <a:r>
              <a:rPr lang="en-US" sz="6000" b="1" dirty="0" err="1" smtClean="0">
                <a:solidFill>
                  <a:schemeClr val="accent1"/>
                </a:solidFill>
                <a:latin typeface="VNI-Avo" pitchFamily="2" charset="0"/>
              </a:rPr>
              <a:t>nöùc</a:t>
            </a:r>
            <a:r>
              <a:rPr lang="en-US" sz="60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6000" b="1" dirty="0" err="1" smtClean="0">
                <a:solidFill>
                  <a:schemeClr val="accent1"/>
                </a:solidFill>
                <a:latin typeface="VNI-Avo" pitchFamily="2" charset="0"/>
              </a:rPr>
              <a:t>nôû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5616" y="1953492"/>
            <a:ext cx="7040768" cy="466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7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chemeClr val="accent1"/>
                </a:solidFill>
                <a:latin typeface="VNI-Avo" pitchFamily="2" charset="0"/>
              </a:rPr>
              <a:t>giöông</a:t>
            </a:r>
            <a:r>
              <a:rPr lang="en-US" sz="60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6000" b="1" dirty="0" err="1" smtClean="0">
                <a:solidFill>
                  <a:schemeClr val="accent1"/>
                </a:solidFill>
                <a:latin typeface="VNI-Avo" pitchFamily="2" charset="0"/>
              </a:rPr>
              <a:t>kính</a:t>
            </a:r>
            <a:r>
              <a:rPr lang="en-US" sz="60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6000" b="1" dirty="0" err="1" smtClean="0">
                <a:solidFill>
                  <a:schemeClr val="accent1"/>
                </a:solidFill>
                <a:latin typeface="VNI-Avo" pitchFamily="2" charset="0"/>
              </a:rPr>
              <a:t>leân</a:t>
            </a:r>
            <a:endParaRPr lang="en-US" sz="6000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13164"/>
            <a:ext cx="12081163" cy="544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 smtClean="0">
                <a:solidFill>
                  <a:schemeClr val="accent2"/>
                </a:solidFill>
                <a:latin typeface="VNI-Avo" pitchFamily="2" charset="0"/>
              </a:rPr>
              <a:t>THÖ GIAÕN</a:t>
            </a:r>
            <a:endParaRPr lang="en-US" sz="6000" b="1" i="1" dirty="0">
              <a:solidFill>
                <a:schemeClr val="accent2"/>
              </a:solidFill>
              <a:latin typeface="VNI-Avo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8971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chemeClr val="accent2"/>
                </a:solidFill>
                <a:latin typeface="VNI-Avo" pitchFamily="2" charset="0"/>
              </a:rPr>
              <a:t>Kieán</a:t>
            </a:r>
            <a:r>
              <a:rPr lang="en-US" sz="3600" b="1" dirty="0" smtClean="0">
                <a:solidFill>
                  <a:schemeClr val="accent2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VNI-Avo" pitchFamily="2" charset="0"/>
              </a:rPr>
              <a:t>em</a:t>
            </a:r>
            <a:r>
              <a:rPr lang="en-US" sz="3600" b="1" dirty="0" smtClean="0">
                <a:solidFill>
                  <a:schemeClr val="accent2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VNI-Avo" pitchFamily="2" charset="0"/>
              </a:rPr>
              <a:t>ñi</a:t>
            </a:r>
            <a:r>
              <a:rPr lang="en-US" sz="3600" b="1" dirty="0" smtClean="0">
                <a:solidFill>
                  <a:schemeClr val="accent2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VNI-Avo" pitchFamily="2" charset="0"/>
              </a:rPr>
              <a:t>hoïc</a:t>
            </a:r>
            <a:endParaRPr lang="en-US" sz="3600" b="1" dirty="0">
              <a:solidFill>
                <a:schemeClr val="accent2"/>
              </a:solidFill>
              <a:latin typeface="VNI-Avo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036" y="692727"/>
            <a:ext cx="11125200" cy="605443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VNI-Avo" pitchFamily="2" charset="0"/>
              </a:rPr>
              <a:t>	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Kieán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em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muoán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ñi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hoïc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.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Boá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meï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mua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cho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noù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naøo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caëp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,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naøo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vôû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,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naøo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baûng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,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naøo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buùt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, ...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Nhöng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töø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tröôøng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veà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nhaø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,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kieán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em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coù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veû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buoàn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laém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900" b="1" dirty="0">
                <a:solidFill>
                  <a:schemeClr val="accent1"/>
                </a:solidFill>
                <a:latin typeface="VNI-Avo" pitchFamily="2" charset="0"/>
              </a:rPr>
              <a:t>	</a:t>
            </a:r>
            <a:r>
              <a:rPr lang="en-US" sz="3900" b="1" dirty="0" err="1">
                <a:solidFill>
                  <a:schemeClr val="accent1"/>
                </a:solidFill>
                <a:latin typeface="VNI-Avo" pitchFamily="2" charset="0"/>
              </a:rPr>
              <a:t>T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haáy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vaäy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,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kieán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anh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hoûi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900" b="1" dirty="0">
                <a:solidFill>
                  <a:schemeClr val="accent1"/>
                </a:solidFill>
                <a:latin typeface="VNI-Avo" pitchFamily="2" charset="0"/>
              </a:rPr>
              <a:t>	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-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Em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khoâng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laøm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ñöôïc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baøi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aø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900" b="1" dirty="0">
                <a:solidFill>
                  <a:schemeClr val="accent1"/>
                </a:solidFill>
                <a:latin typeface="VNI-Avo" pitchFamily="2" charset="0"/>
              </a:rPr>
              <a:t>	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Kieán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anh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vöøa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hoûi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,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kieán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em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ñaõ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oøa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leân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,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nöùc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nôû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900" b="1" dirty="0">
                <a:solidFill>
                  <a:schemeClr val="accent1"/>
                </a:solidFill>
                <a:latin typeface="VNI-Avo" pitchFamily="2" charset="0"/>
              </a:rPr>
              <a:t>	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-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Em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khoâng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bieát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aï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.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Thaày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cheâ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chöõ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em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nhoû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quaù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.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Thaày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naèm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saùt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ñaát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,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giöông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kính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leân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,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cuõng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khoâng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ñoïc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ñöôïc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900" b="1" dirty="0">
                <a:solidFill>
                  <a:schemeClr val="accent1"/>
                </a:solidFill>
                <a:latin typeface="VNI-Avo" pitchFamily="2" charset="0"/>
              </a:rPr>
              <a:t>	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-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Theá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thaày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giaùo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em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laø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ai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900" b="1" dirty="0">
                <a:solidFill>
                  <a:schemeClr val="accent1"/>
                </a:solidFill>
                <a:latin typeface="VNI-Avo" pitchFamily="2" charset="0"/>
              </a:rPr>
              <a:t>	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-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Laø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thaày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voi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 </a:t>
            </a:r>
            <a:r>
              <a:rPr lang="en-US" sz="3900" b="1" dirty="0" err="1" smtClean="0">
                <a:solidFill>
                  <a:schemeClr val="accent1"/>
                </a:solidFill>
                <a:latin typeface="VNI-Avo" pitchFamily="2" charset="0"/>
              </a:rPr>
              <a:t>aï</a:t>
            </a:r>
            <a:r>
              <a:rPr lang="en-US" sz="3900" b="1" dirty="0" smtClean="0">
                <a:solidFill>
                  <a:schemeClr val="accent1"/>
                </a:solidFill>
                <a:latin typeface="VNI-Avo" pitchFamily="2" charset="0"/>
              </a:rPr>
              <a:t>.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VNI-Avo" pitchFamily="2" charset="0"/>
              </a:rPr>
              <a:t>	</a:t>
            </a:r>
            <a:r>
              <a:rPr lang="en-US" dirty="0" smtClean="0">
                <a:latin typeface="VNI-Avo" pitchFamily="2" charset="0"/>
              </a:rPr>
              <a:t>		</a:t>
            </a:r>
            <a:r>
              <a:rPr lang="en-US" sz="1800" b="1" i="1" dirty="0" err="1">
                <a:solidFill>
                  <a:srgbClr val="C00000"/>
                </a:solidFill>
                <a:latin typeface="VNI-Avo" pitchFamily="2" charset="0"/>
              </a:rPr>
              <a:t>P</a:t>
            </a:r>
            <a:r>
              <a:rPr lang="en-US" sz="1800" b="1" i="1" dirty="0" err="1" smtClean="0">
                <a:solidFill>
                  <a:srgbClr val="C00000"/>
                </a:solidFill>
                <a:latin typeface="VNI-Avo" pitchFamily="2" charset="0"/>
              </a:rPr>
              <a:t>hoûng</a:t>
            </a:r>
            <a:r>
              <a:rPr lang="en-US" sz="1800" b="1" i="1" dirty="0" smtClean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1800" b="1" i="1" dirty="0" err="1" smtClean="0">
                <a:solidFill>
                  <a:srgbClr val="C00000"/>
                </a:solidFill>
                <a:latin typeface="VNI-Avo" pitchFamily="2" charset="0"/>
              </a:rPr>
              <a:t>theo</a:t>
            </a:r>
            <a:r>
              <a:rPr lang="en-US" sz="1800" b="1" i="1" dirty="0" smtClean="0">
                <a:solidFill>
                  <a:srgbClr val="C00000"/>
                </a:solidFill>
                <a:latin typeface="VNI-Avo" pitchFamily="2" charset="0"/>
              </a:rPr>
              <a:t> 365 </a:t>
            </a:r>
            <a:r>
              <a:rPr lang="en-US" sz="1800" b="1" i="1" dirty="0" err="1" smtClean="0">
                <a:solidFill>
                  <a:srgbClr val="C00000"/>
                </a:solidFill>
                <a:latin typeface="VNI-Avo" pitchFamily="2" charset="0"/>
              </a:rPr>
              <a:t>chuyeän</a:t>
            </a:r>
            <a:r>
              <a:rPr lang="en-US" sz="1800" b="1" i="1" dirty="0" smtClean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1800" b="1" i="1" dirty="0" err="1" smtClean="0">
                <a:solidFill>
                  <a:srgbClr val="C00000"/>
                </a:solidFill>
                <a:latin typeface="VNI-Avo" pitchFamily="2" charset="0"/>
              </a:rPr>
              <a:t>keå</a:t>
            </a:r>
            <a:r>
              <a:rPr lang="en-US" sz="1800" b="1" i="1" dirty="0" smtClean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1800" b="1" i="1" dirty="0" err="1" smtClean="0">
                <a:solidFill>
                  <a:srgbClr val="C00000"/>
                </a:solidFill>
                <a:latin typeface="VNI-Avo" pitchFamily="2" charset="0"/>
              </a:rPr>
              <a:t>moãi</a:t>
            </a:r>
            <a:r>
              <a:rPr lang="en-US" sz="1800" b="1" i="1" dirty="0" smtClean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1800" b="1" i="1" dirty="0" err="1" smtClean="0">
                <a:solidFill>
                  <a:srgbClr val="C00000"/>
                </a:solidFill>
                <a:latin typeface="VNI-Avo" pitchFamily="2" charset="0"/>
              </a:rPr>
              <a:t>ngaøy</a:t>
            </a:r>
            <a:r>
              <a:rPr lang="en-US" sz="1800" b="1" i="1" dirty="0" smtClean="0">
                <a:solidFill>
                  <a:srgbClr val="C00000"/>
                </a:solidFill>
                <a:latin typeface="VNI-Avo" pitchFamily="2" charset="0"/>
              </a:rPr>
              <a:t> (Minh </a:t>
            </a:r>
            <a:r>
              <a:rPr lang="en-US" sz="1800" b="1" i="1" dirty="0" err="1" smtClean="0">
                <a:solidFill>
                  <a:srgbClr val="C00000"/>
                </a:solidFill>
                <a:latin typeface="VNI-Avo" pitchFamily="2" charset="0"/>
              </a:rPr>
              <a:t>Hoøa</a:t>
            </a:r>
            <a:r>
              <a:rPr lang="en-US" sz="1800" b="1" i="1" dirty="0" smtClean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1800" b="1" i="1" dirty="0" err="1" smtClean="0">
                <a:solidFill>
                  <a:srgbClr val="C00000"/>
                </a:solidFill>
                <a:latin typeface="VNI-Avo" pitchFamily="2" charset="0"/>
              </a:rPr>
              <a:t>keå</a:t>
            </a:r>
            <a:r>
              <a:rPr lang="en-US" sz="1800" b="1" i="1" dirty="0" smtClean="0">
                <a:solidFill>
                  <a:srgbClr val="C00000"/>
                </a:solidFill>
                <a:latin typeface="VNI-Avo" pitchFamily="2" charset="0"/>
              </a:rPr>
              <a:t>)</a:t>
            </a:r>
            <a:endParaRPr lang="en-US" sz="1800" b="1" i="1" dirty="0">
              <a:solidFill>
                <a:srgbClr val="C0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5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142</Words>
  <Application>Microsoft Office PowerPoint</Application>
  <PresentationFormat>Widescreen</PresentationFormat>
  <Paragraphs>30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宋体</vt:lpstr>
      <vt:lpstr>Arial</vt:lpstr>
      <vt:lpstr>Calibri</vt:lpstr>
      <vt:lpstr>Calibri Light</vt:lpstr>
      <vt:lpstr>UTM Avo</vt:lpstr>
      <vt:lpstr>VNI-Avo</vt:lpstr>
      <vt:lpstr>思源黑体 CN Medium</vt:lpstr>
      <vt:lpstr>Office Theme</vt:lpstr>
      <vt:lpstr>PowerPoint Presentation</vt:lpstr>
      <vt:lpstr>PowerPoint Presentation</vt:lpstr>
      <vt:lpstr>PowerPoint Presentation</vt:lpstr>
      <vt:lpstr>Kieán em ñi hoïc</vt:lpstr>
      <vt:lpstr>PowerPoint Presentation</vt:lpstr>
      <vt:lpstr>oøa leân,   nöùc nôû </vt:lpstr>
      <vt:lpstr>giöông kính leân</vt:lpstr>
      <vt:lpstr>THÖ GIAÕN</vt:lpstr>
      <vt:lpstr>Kieán em ñi hoïc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18</cp:revision>
  <dcterms:created xsi:type="dcterms:W3CDTF">2021-03-27T15:03:45Z</dcterms:created>
  <dcterms:modified xsi:type="dcterms:W3CDTF">2021-04-04T14:35:18Z</dcterms:modified>
</cp:coreProperties>
</file>