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97" r:id="rId3"/>
    <p:sldId id="258" r:id="rId4"/>
    <p:sldId id="291" r:id="rId5"/>
    <p:sldId id="298" r:id="rId6"/>
    <p:sldId id="283" r:id="rId7"/>
    <p:sldId id="294" r:id="rId8"/>
    <p:sldId id="299" r:id="rId9"/>
    <p:sldId id="267" r:id="rId10"/>
    <p:sldId id="300" r:id="rId11"/>
    <p:sldId id="309" r:id="rId12"/>
    <p:sldId id="310" r:id="rId13"/>
    <p:sldId id="314" r:id="rId14"/>
    <p:sldId id="304" r:id="rId15"/>
    <p:sldId id="315" r:id="rId16"/>
    <p:sldId id="312" r:id="rId17"/>
    <p:sldId id="284" r:id="rId18"/>
    <p:sldId id="316" r:id="rId19"/>
    <p:sldId id="313" r:id="rId20"/>
    <p:sldId id="317" r:id="rId21"/>
    <p:sldId id="308" r:id="rId22"/>
    <p:sldId id="29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0066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434" autoAdjust="0"/>
  </p:normalViewPr>
  <p:slideViewPr>
    <p:cSldViewPr>
      <p:cViewPr varScale="1">
        <p:scale>
          <a:sx n="61" d="100"/>
          <a:sy n="61" d="100"/>
        </p:scale>
        <p:origin x="84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09A1-89E6-479E-9664-BB091B067EA5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E2DA0-9FE1-40D4-84A1-0E03EFB5E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1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7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6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8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7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6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7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4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5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4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17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07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507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3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5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3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1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8AB2-7297-4E1E-BCCD-AB7A4E78A168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855878" rtl="0" eaLnBrk="1" latinLnBrk="0" hangingPunct="1"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954" indent="-320954" algn="l" defTabSz="85587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401" indent="-267462" algn="l" defTabSz="855878" rtl="0" eaLnBrk="1" latinLnBrk="0" hangingPunct="1">
        <a:spcBef>
          <a:spcPct val="20000"/>
        </a:spcBef>
        <a:buFont typeface="Arial" pitchFamily="34" charset="0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104203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32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109723" tIns="54862" rIns="109723" bIns="54862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799"/>
            <a:ext cx="12072578" cy="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7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3112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2"/>
            <a:ext cx="4042410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5048"/>
            <a:ext cx="12192000" cy="1016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56648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22408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79558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49936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54736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602362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32034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89184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9022" y="-1046271"/>
            <a:ext cx="438626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/>
          <a:stretch/>
        </p:blipFill>
        <p:spPr>
          <a:xfrm>
            <a:off x="76200" y="3165070"/>
            <a:ext cx="4416094" cy="3633522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992984" y="294774"/>
            <a:ext cx="8458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</a:rPr>
              <a:t>TRƯỜNG TIỂU HỌC ĐÔ THỊ VIỆT HƯNG</a:t>
            </a:r>
          </a:p>
        </p:txBody>
      </p:sp>
      <p:sp>
        <p:nvSpPr>
          <p:cNvPr id="102" name="WordArt 8"/>
          <p:cNvSpPr>
            <a:spLocks noChangeArrowheads="1" noChangeShapeType="1" noTextEdit="1"/>
          </p:cNvSpPr>
          <p:nvPr/>
        </p:nvSpPr>
        <p:spPr bwMode="auto">
          <a:xfrm>
            <a:off x="1819928" y="1579996"/>
            <a:ext cx="8915400" cy="134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đón các thầy cô giáo  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6" name="Text Box 100"/>
          <p:cNvSpPr txBox="1">
            <a:spLocks noChangeArrowheads="1"/>
          </p:cNvSpPr>
          <p:nvPr/>
        </p:nvSpPr>
        <p:spPr bwMode="auto">
          <a:xfrm>
            <a:off x="2052264" y="2969820"/>
            <a:ext cx="8215686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 defTabSz="855878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</a:t>
            </a:r>
            <a:r>
              <a:rPr lang="en-US" sz="648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648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38246" y="3847459"/>
            <a:ext cx="6085892" cy="966846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Moân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Taäp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7360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436566" y="4773021"/>
            <a:ext cx="3683026" cy="966846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Lôùp</a:t>
            </a:r>
            <a:r>
              <a:rPr lang="en-US" sz="32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VNI-Avo" pitchFamily="2" charset="0"/>
              </a:rPr>
              <a:t>1</a:t>
            </a:r>
            <a:endParaRPr lang="en-US" sz="32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26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533400"/>
          </a:xfrm>
        </p:spPr>
        <p:txBody>
          <a:bodyPr>
            <a:noAutofit/>
          </a:bodyPr>
          <a:lstStyle/>
          <a:p>
            <a:r>
              <a:rPr lang="en-US" sz="2600" b="1" dirty="0" err="1" smtClean="0">
                <a:solidFill>
                  <a:srgbClr val="FF0066"/>
                </a:solidFill>
              </a:rPr>
              <a:t>Chuoät</a:t>
            </a:r>
            <a:r>
              <a:rPr lang="en-US" sz="2600" b="1" dirty="0" smtClean="0">
                <a:solidFill>
                  <a:srgbClr val="FF0066"/>
                </a:solidFill>
              </a:rPr>
              <a:t> con </a:t>
            </a:r>
            <a:r>
              <a:rPr lang="en-US" sz="2600" b="1" dirty="0" err="1" smtClean="0">
                <a:solidFill>
                  <a:srgbClr val="FF0066"/>
                </a:solidFill>
              </a:rPr>
              <a:t>ñaùng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yeâu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6750" y="545123"/>
            <a:ext cx="10401300" cy="614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	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Chuù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chuoät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noï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beù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nhaát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lôùp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neân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thöôøng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bò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baïn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treâu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Moät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hoâm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chuoät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phuïng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phòu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noùi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vôùi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meï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ÔÛ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tröôøng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caùc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baïn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goïi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laø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“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Tí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teo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”. Con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chaû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ñi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hoïc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nöõa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Ngöøng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moät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laùt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chuù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thôû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daøi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noùi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theâm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Öôùc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gì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 to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nhö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baïn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Chuoät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meï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dòu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daøng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Hoï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nhaø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ta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cuõng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beù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nhoû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con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aï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Neáu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con  to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nhö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thì</a:t>
            </a:r>
            <a:endParaRPr lang="en-US" sz="9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laøm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sao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meï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beá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ñöôïc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con?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Chuoät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con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nghe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vaäy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hieåu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ngay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Noù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duïi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ñaàu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vaøo</a:t>
            </a:r>
            <a:endParaRPr lang="en-US" sz="9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loøng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meï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noùi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Vaäy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thì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thích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laø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chuoät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beù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nhoû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cuûa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meï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hôn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9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533400"/>
          </a:xfrm>
        </p:spPr>
        <p:txBody>
          <a:bodyPr>
            <a:noAutofit/>
          </a:bodyPr>
          <a:lstStyle/>
          <a:p>
            <a:r>
              <a:rPr lang="en-US" sz="2600" b="1" dirty="0" err="1" smtClean="0">
                <a:solidFill>
                  <a:srgbClr val="FF0066"/>
                </a:solidFill>
              </a:rPr>
              <a:t>Chuoät</a:t>
            </a:r>
            <a:r>
              <a:rPr lang="en-US" sz="2600" b="1" dirty="0" smtClean="0">
                <a:solidFill>
                  <a:srgbClr val="FF0066"/>
                </a:solidFill>
              </a:rPr>
              <a:t> con </a:t>
            </a:r>
            <a:r>
              <a:rPr lang="en-US" sz="2600" b="1" dirty="0" err="1" smtClean="0">
                <a:solidFill>
                  <a:srgbClr val="FF0066"/>
                </a:solidFill>
              </a:rPr>
              <a:t>ñaùng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yeâu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6750" y="545123"/>
            <a:ext cx="10401300" cy="614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nhaát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lôùp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neân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thöôøng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bò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treâu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hoâm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phuïng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phòu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vôùi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ÔÛ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tröôøng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caùc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goïi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“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Tí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teo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”.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hoïc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nöõa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Ngöøng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laùt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thôû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daøi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theâm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Öôùc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gì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to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nhö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voi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dòu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nhaø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ta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cuõng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nhoû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Neáu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con  to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nhö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voi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thì</a:t>
            </a:r>
            <a:endParaRPr lang="en-US" sz="96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sao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beá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ñöôïc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con?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con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nghe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vaäy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hieåu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ra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ngay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duïi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ñaàu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vaøo</a:t>
            </a:r>
            <a:endParaRPr lang="en-US" sz="96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loøng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Vaäy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thì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thích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nhoû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cuûa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hôn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en-US" sz="9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90600" y="621908"/>
            <a:ext cx="609600" cy="444891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744200" y="1629102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858500" y="1629102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990600" y="2362200"/>
            <a:ext cx="609600" cy="487316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95900" y="4356681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81600" y="4325149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990600" y="5104813"/>
            <a:ext cx="609600" cy="468923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639300" y="6019800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753600" y="6019800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66750" y="621908"/>
            <a:ext cx="10687050" cy="1587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66750" y="2314902"/>
            <a:ext cx="10687050" cy="2590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6750" y="5041750"/>
            <a:ext cx="10687050" cy="15878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3C9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3C9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3C9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01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01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01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01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01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A350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A350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A350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58990"/>
            <a:ext cx="10972800" cy="5334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66"/>
                </a:solidFill>
              </a:rPr>
              <a:t>Chuoät</a:t>
            </a:r>
            <a:r>
              <a:rPr lang="en-US" b="1" dirty="0" smtClean="0">
                <a:solidFill>
                  <a:srgbClr val="FF0066"/>
                </a:solidFill>
              </a:rPr>
              <a:t> con </a:t>
            </a:r>
            <a:r>
              <a:rPr lang="en-US" b="1" dirty="0" err="1" smtClean="0">
                <a:solidFill>
                  <a:srgbClr val="FF0066"/>
                </a:solidFill>
              </a:rPr>
              <a:t>ñaùng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yeâu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3875" y="1295400"/>
            <a:ext cx="10687050" cy="4712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nhaát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lôùp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neân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thöôøng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bò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treâu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hoâm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phuïng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phòu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vôùi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ÔÛ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tröôøng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caùc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goïi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“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Tí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teo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”.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hoïc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nöõa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endParaRPr lang="en-US" sz="9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38200" y="1447800"/>
            <a:ext cx="609600" cy="444891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26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3C9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3C9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3C9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01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4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2540000" y="5969000"/>
            <a:ext cx="26670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 </a:t>
            </a:r>
            <a:endParaRPr lang="en-US" sz="3000" b="1">
              <a:solidFill>
                <a:srgbClr val="FF0000"/>
              </a:solidFill>
              <a:latin typeface="AvantGarde" pitchFamily="2" charset="0"/>
              <a:cs typeface="AvantGarde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835128">
            <a:off x="5731647" y="100674"/>
            <a:ext cx="1069079" cy="1069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71308" y="1606922"/>
            <a:ext cx="11201400" cy="9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Chuù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chuoät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noï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beù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nhaát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lôùp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neân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thöôøng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bò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baïn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treâu</a:t>
            </a:r>
            <a:r>
              <a:rPr lang="en-US" sz="32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.</a:t>
            </a:r>
            <a:endParaRPr lang="en-US" sz="3200" dirty="0">
              <a:solidFill>
                <a:srgbClr val="8064A2">
                  <a:lumMod val="50000"/>
                </a:srgbClr>
              </a:solidFill>
              <a:latin typeface="VNI-Avo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765821" y="2061790"/>
            <a:ext cx="152400" cy="462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896600" y="2053770"/>
            <a:ext cx="152400" cy="462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820400" y="2042132"/>
            <a:ext cx="152400" cy="462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0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092390"/>
            <a:ext cx="10687050" cy="4712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nhaát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lôùp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neân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thöôøng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bò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treâu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hoâm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phuïng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phòu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vôùi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ÔÛ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tröôøng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caùc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goïi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“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Tí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teo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”.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hoïc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nöõa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endParaRPr lang="en-US" sz="9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14400" y="1092390"/>
            <a:ext cx="609600" cy="444891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162800" y="1369250"/>
            <a:ext cx="152400" cy="462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892479"/>
            <a:ext cx="11068050" cy="614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Ngöøng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laùt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thôû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daøi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theâm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Öôùc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gì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to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nhö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voi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dòu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nhaø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ta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cuõng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nhoû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Neáu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to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nhö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voi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thì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sao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beá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ñöôïc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con?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endParaRPr lang="en-US" sz="9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990600" y="892480"/>
            <a:ext cx="609600" cy="695412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400800" y="17526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1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4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2540000" y="5969000"/>
            <a:ext cx="26670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/>
              <a:t> </a:t>
            </a:r>
            <a:endParaRPr lang="en-US" sz="3000" b="1">
              <a:solidFill>
                <a:srgbClr val="FF0000"/>
              </a:solidFill>
              <a:latin typeface="AvantGarde" pitchFamily="2" charset="0"/>
              <a:cs typeface="AvantGarde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835128">
            <a:off x="5731647" y="100674"/>
            <a:ext cx="1069079" cy="1069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119" y="2339313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30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Neáu</a:t>
            </a:r>
            <a:r>
              <a:rPr lang="en-US" sz="36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con to </a:t>
            </a:r>
            <a:r>
              <a:rPr lang="en-US" sz="36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nhö</a:t>
            </a:r>
            <a:r>
              <a:rPr lang="en-US" sz="36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voi</a:t>
            </a:r>
            <a:r>
              <a:rPr lang="en-US" sz="36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 </a:t>
            </a:r>
            <a:r>
              <a:rPr lang="en-US" sz="36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thì</a:t>
            </a:r>
            <a:r>
              <a:rPr lang="en-US" sz="36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laøm</a:t>
            </a:r>
            <a:r>
              <a:rPr lang="en-US" sz="36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sao</a:t>
            </a:r>
            <a:r>
              <a:rPr lang="en-US" sz="36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meï</a:t>
            </a:r>
            <a:r>
              <a:rPr lang="en-US" sz="36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beá</a:t>
            </a:r>
            <a:r>
              <a:rPr lang="en-US" sz="36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ñöôïc</a:t>
            </a:r>
            <a:r>
              <a:rPr lang="en-US" sz="3600" dirty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 </a:t>
            </a:r>
            <a:r>
              <a:rPr lang="en-US" sz="3600" dirty="0" smtClean="0">
                <a:solidFill>
                  <a:srgbClr val="8064A2">
                    <a:lumMod val="50000"/>
                  </a:srgbClr>
                </a:solidFill>
                <a:latin typeface="VNI-Avo" pitchFamily="2" charset="0"/>
              </a:rPr>
              <a:t>con?</a:t>
            </a:r>
            <a:endParaRPr lang="en-US" sz="3600" dirty="0">
              <a:solidFill>
                <a:srgbClr val="8064A2">
                  <a:lumMod val="50000"/>
                </a:srgbClr>
              </a:solidFill>
              <a:latin typeface="VNI-Avo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648200" y="2902194"/>
            <a:ext cx="152400" cy="462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652913" y="2864910"/>
            <a:ext cx="152400" cy="462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734800" y="2864910"/>
            <a:ext cx="152400" cy="462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892479"/>
            <a:ext cx="11068050" cy="614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Ngöøng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laùt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thôû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daøi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theâm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Öôùc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gì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to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nhö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voi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dòu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nhaø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ta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cuõng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nhoû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Neáu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to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nhö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voi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thì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sao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beá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ñöôïc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con?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endParaRPr lang="en-US" sz="9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191000" y="4572000"/>
            <a:ext cx="22860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/>
          <p:cNvSpPr/>
          <p:nvPr/>
        </p:nvSpPr>
        <p:spPr>
          <a:xfrm>
            <a:off x="990600" y="892480"/>
            <a:ext cx="609600" cy="695412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7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29185"/>
            <a:ext cx="118872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con 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nghe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vaäy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hieåu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ra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ngay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duïi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ñaàu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vaøo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loøng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Vaäy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thì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thích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nhoû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cuûa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hôn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 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33400" y="929186"/>
            <a:ext cx="685800" cy="682738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3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533400"/>
          </a:xfrm>
        </p:spPr>
        <p:txBody>
          <a:bodyPr>
            <a:noAutofit/>
          </a:bodyPr>
          <a:lstStyle/>
          <a:p>
            <a:r>
              <a:rPr lang="en-US" sz="2600" b="1" dirty="0" err="1" smtClean="0">
                <a:solidFill>
                  <a:srgbClr val="FF0066"/>
                </a:solidFill>
              </a:rPr>
              <a:t>Chuoät</a:t>
            </a:r>
            <a:r>
              <a:rPr lang="en-US" sz="2600" b="1" dirty="0" smtClean="0">
                <a:solidFill>
                  <a:srgbClr val="FF0066"/>
                </a:solidFill>
              </a:rPr>
              <a:t> con </a:t>
            </a:r>
            <a:r>
              <a:rPr lang="en-US" sz="2600" b="1" dirty="0" err="1" smtClean="0">
                <a:solidFill>
                  <a:srgbClr val="FF0066"/>
                </a:solidFill>
              </a:rPr>
              <a:t>ñaùng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yeâu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6750" y="545123"/>
            <a:ext cx="10401300" cy="614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nhaát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lôùp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neân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thöôøng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bò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treâu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hoâm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phuïng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phòu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vôùi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ÔÛ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tröôøng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caùc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goïi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“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Tí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teo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”.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hoïc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nöõa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Ngöøng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laùt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thôû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daøi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theâm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Öôùc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gì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to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nhö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baïn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voi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dòu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nhaø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ta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cuõng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nhoû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Neáu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con  to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nhö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voi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thì</a:t>
            </a:r>
            <a:endParaRPr lang="en-US" sz="96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laøm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sao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beá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ñöôïc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con?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con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nghe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vaäy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hieåu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ra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ngay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duïi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ñaàu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vaøo</a:t>
            </a:r>
            <a:endParaRPr lang="en-US" sz="96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loøng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noùi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-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Vaäy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thì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thích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laø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chuoät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con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beù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nhoû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cuûa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meï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9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hôn</a:t>
            </a:r>
            <a:r>
              <a:rPr 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en-US" sz="9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90600" y="621908"/>
            <a:ext cx="609600" cy="444891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744200" y="1629102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858500" y="1629102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990600" y="2362200"/>
            <a:ext cx="609600" cy="487316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95900" y="4356681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81600" y="4325149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990600" y="5104813"/>
            <a:ext cx="609600" cy="468923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639300" y="6019800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753600" y="6019800"/>
            <a:ext cx="228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66750" y="621908"/>
            <a:ext cx="10687050" cy="1587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6750" y="2314902"/>
            <a:ext cx="10687050" cy="2590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6750" y="5041750"/>
            <a:ext cx="10687050" cy="15878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6" y="152400"/>
            <a:ext cx="760231" cy="2694602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06583" y="4316512"/>
            <a:ext cx="677456" cy="2269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"/>
          <a:stretch/>
        </p:blipFill>
        <p:spPr>
          <a:xfrm>
            <a:off x="1747100" y="84064"/>
            <a:ext cx="5699045" cy="685428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023" y="-469789"/>
            <a:ext cx="727290" cy="201621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36185" y="5503992"/>
            <a:ext cx="576587" cy="19709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01000" y="161499"/>
            <a:ext cx="1687781" cy="1906870"/>
            <a:chOff x="9056419" y="1141130"/>
            <a:chExt cx="2221181" cy="2440270"/>
          </a:xfrm>
        </p:grpSpPr>
        <p:sp>
          <p:nvSpPr>
            <p:cNvPr id="3" name="Oval 2"/>
            <p:cNvSpPr/>
            <p:nvPr/>
          </p:nvSpPr>
          <p:spPr>
            <a:xfrm>
              <a:off x="9056419" y="1141130"/>
              <a:ext cx="2221181" cy="2440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7387" y="1465301"/>
              <a:ext cx="1519244" cy="179192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000999" y="2373248"/>
            <a:ext cx="1687781" cy="1906870"/>
            <a:chOff x="9098621" y="2541183"/>
            <a:chExt cx="1687781" cy="19068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101" y="2736987"/>
              <a:ext cx="1466479" cy="138774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9098621" y="2541183"/>
              <a:ext cx="1687781" cy="19068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54462" y="4584997"/>
            <a:ext cx="1687781" cy="1906870"/>
            <a:chOff x="8923657" y="4432534"/>
            <a:chExt cx="1687781" cy="19068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7078" y="4574709"/>
              <a:ext cx="1457468" cy="163803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8923657" y="4432534"/>
              <a:ext cx="1687781" cy="19068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43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7009156"/>
            <a:chOff x="2275" y="13648"/>
            <a:chExt cx="12192000" cy="7009156"/>
          </a:xfrm>
        </p:grpSpPr>
        <p:grpSp>
          <p:nvGrpSpPr>
            <p:cNvPr id="32" name="Group 31"/>
            <p:cNvGrpSpPr/>
            <p:nvPr/>
          </p:nvGrpSpPr>
          <p:grpSpPr>
            <a:xfrm>
              <a:off x="2275" y="13648"/>
              <a:ext cx="12192000" cy="7009156"/>
              <a:chOff x="14785" y="0"/>
              <a:chExt cx="12192000" cy="700915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4785" y="0"/>
                <a:ext cx="12192000" cy="7009156"/>
                <a:chOff x="259307" y="1163569"/>
                <a:chExt cx="12192000" cy="7009156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66" t="4478"/>
                <a:stretch/>
              </p:blipFill>
              <p:spPr>
                <a:xfrm>
                  <a:off x="259307" y="1163569"/>
                  <a:ext cx="12192000" cy="7009156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59" t="92857" r="834" b="993"/>
                <a:stretch/>
              </p:blipFill>
              <p:spPr>
                <a:xfrm>
                  <a:off x="3612107" y="7030969"/>
                  <a:ext cx="6858000" cy="393617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85" y="0"/>
                <a:ext cx="685800" cy="808892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380" y="4944873"/>
              <a:ext cx="516868" cy="344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9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3045" r="867" b="85556"/>
          <a:stretch/>
        </p:blipFill>
        <p:spPr>
          <a:xfrm>
            <a:off x="-76200" y="0"/>
            <a:ext cx="12268200" cy="1924334"/>
          </a:xfrm>
          <a:prstGeom prst="rect">
            <a:avLst/>
          </a:prstGeom>
        </p:spPr>
      </p:pic>
      <p:pic>
        <p:nvPicPr>
          <p:cNvPr id="8" name="Picture 6" descr="7EBE294D6094432994177346AC4BCD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8763000" y="3886200"/>
            <a:ext cx="121940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7EBE294D6094432994177346AC4BCD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2057400" y="4191000"/>
            <a:ext cx="1053333" cy="275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00" y="1854443"/>
            <a:ext cx="6698867" cy="5003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228600"/>
            <a:ext cx="11658600" cy="6400800"/>
            <a:chOff x="218364" y="228600"/>
            <a:chExt cx="11658600" cy="6400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4" y="228600"/>
              <a:ext cx="11658600" cy="6400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54" b="73810"/>
            <a:stretch/>
          </p:blipFill>
          <p:spPr>
            <a:xfrm>
              <a:off x="3962400" y="2391770"/>
              <a:ext cx="3352800" cy="1066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714164" y="2540758"/>
              <a:ext cx="2286000" cy="937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 err="1" smtClean="0">
                  <a:ln w="76200">
                    <a:solidFill>
                      <a:schemeClr val="bg1"/>
                    </a:solidFill>
                    <a:prstDash val="solid"/>
                  </a:ln>
                  <a:solidFill>
                    <a:srgbClr val="FF3399"/>
                  </a:solidFill>
                  <a:latin typeface=".VnSouthern" panose="020B7200000000000000" pitchFamily="34" charset="0"/>
                </a:rPr>
                <a:t>vå</a:t>
              </a:r>
              <a:endParaRPr lang="en-US" sz="9600" b="1" dirty="0">
                <a:ln w="76200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latin typeface=".VnSouthern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4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2358" y="339296"/>
            <a:ext cx="6787282" cy="9668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Chuoät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ñaùng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90072" y="1614968"/>
            <a:ext cx="8811855" cy="4496427"/>
          </a:xfrm>
        </p:spPr>
      </p:pic>
      <p:grpSp>
        <p:nvGrpSpPr>
          <p:cNvPr id="16" name="Group 15"/>
          <p:cNvGrpSpPr/>
          <p:nvPr/>
        </p:nvGrpSpPr>
        <p:grpSpPr>
          <a:xfrm>
            <a:off x="1524000" y="1157975"/>
            <a:ext cx="9144000" cy="5715000"/>
            <a:chOff x="838200" y="304800"/>
            <a:chExt cx="7772400" cy="51435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876800"/>
              <a:ext cx="533400" cy="571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4800600"/>
              <a:ext cx="533400" cy="571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304800"/>
              <a:ext cx="533400" cy="5715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04800"/>
              <a:ext cx="533400" cy="571500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295400" y="590550"/>
              <a:ext cx="6781800" cy="1905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95400" y="5181600"/>
              <a:ext cx="6705600" cy="1588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0" idx="2"/>
            </p:cNvCxnSpPr>
            <p:nvPr/>
          </p:nvCxnSpPr>
          <p:spPr>
            <a:xfrm rot="5400000" flipH="1" flipV="1">
              <a:off x="-1066800" y="3009900"/>
              <a:ext cx="4305300" cy="3810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6210300" y="2781300"/>
              <a:ext cx="4343400" cy="1588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151530" y="1587753"/>
            <a:ext cx="5544671" cy="845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7009156"/>
            <a:chOff x="2275" y="13648"/>
            <a:chExt cx="12192000" cy="7009156"/>
          </a:xfrm>
        </p:grpSpPr>
        <p:grpSp>
          <p:nvGrpSpPr>
            <p:cNvPr id="32" name="Group 31"/>
            <p:cNvGrpSpPr/>
            <p:nvPr/>
          </p:nvGrpSpPr>
          <p:grpSpPr>
            <a:xfrm>
              <a:off x="2275" y="13648"/>
              <a:ext cx="12192000" cy="7009156"/>
              <a:chOff x="14785" y="0"/>
              <a:chExt cx="12192000" cy="700915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4785" y="0"/>
                <a:ext cx="12192000" cy="7009156"/>
                <a:chOff x="259307" y="1163569"/>
                <a:chExt cx="12192000" cy="7009156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66" t="4478"/>
                <a:stretch/>
              </p:blipFill>
              <p:spPr>
                <a:xfrm>
                  <a:off x="259307" y="1163569"/>
                  <a:ext cx="12192000" cy="7009156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59" t="92857" r="834" b="993"/>
                <a:stretch/>
              </p:blipFill>
              <p:spPr>
                <a:xfrm>
                  <a:off x="3612107" y="7030969"/>
                  <a:ext cx="6858000" cy="393617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85" y="0"/>
                <a:ext cx="685800" cy="808892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380" y="4944873"/>
              <a:ext cx="516868" cy="344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5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410256" y="1484784"/>
            <a:ext cx="5040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834"/>
          <a:stretch/>
        </p:blipFill>
        <p:spPr>
          <a:xfrm>
            <a:off x="685800" y="533400"/>
            <a:ext cx="10668000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12" y="0"/>
            <a:ext cx="4495800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4" y="0"/>
            <a:ext cx="695480" cy="82030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639116" y="1621106"/>
            <a:ext cx="197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64630" y="3728114"/>
            <a:ext cx="1587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425752" y="1102056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901752" y="5279408"/>
            <a:ext cx="1510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598551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410256" y="1484784"/>
            <a:ext cx="5040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834"/>
          <a:stretch/>
        </p:blipFill>
        <p:spPr>
          <a:xfrm>
            <a:off x="685800" y="533400"/>
            <a:ext cx="10668000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12" y="0"/>
            <a:ext cx="4495800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4" y="0"/>
            <a:ext cx="695480" cy="82030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841325" y="472412"/>
            <a:ext cx="36146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4093" y="1136507"/>
            <a:ext cx="36146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778606" y="1670569"/>
            <a:ext cx="36146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18766" y="1497930"/>
            <a:ext cx="340990" cy="37114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778606" y="2231785"/>
            <a:ext cx="36146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778606" y="2760373"/>
            <a:ext cx="36146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2362" y="3270697"/>
            <a:ext cx="36146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810258" y="3804097"/>
            <a:ext cx="36146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30459" y="3456180"/>
            <a:ext cx="36146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6808" y="4821523"/>
            <a:ext cx="60491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59756" y="4460061"/>
            <a:ext cx="60491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7403" y="5911327"/>
            <a:ext cx="604912" cy="361462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31" grpId="1" animBg="1"/>
      <p:bldP spid="32" grpId="1" animBg="1"/>
      <p:bldP spid="33" grpId="1" animBg="1"/>
      <p:bldP spid="34" grpId="1" animBg="1"/>
      <p:bldP spid="35" grpId="1" animBg="1"/>
      <p:bldP spid="36" grpId="1" animBg="1"/>
      <p:bldP spid="37" grpId="1" animBg="1"/>
      <p:bldP spid="38" grpId="1" animBg="1"/>
      <p:bldP spid="39" grpId="1" animBg="1"/>
      <p:bldP spid="40" grpId="1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410256" y="1484784"/>
            <a:ext cx="5040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834"/>
          <a:stretch/>
        </p:blipFill>
        <p:spPr>
          <a:xfrm>
            <a:off x="685800" y="533400"/>
            <a:ext cx="10668000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12" y="0"/>
            <a:ext cx="4495800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4" y="0"/>
            <a:ext cx="695480" cy="82030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872392" y="533400"/>
            <a:ext cx="299328" cy="239486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5160" y="1197495"/>
            <a:ext cx="299328" cy="239486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778606" y="1822117"/>
            <a:ext cx="288194" cy="209914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18766" y="1665094"/>
            <a:ext cx="340990" cy="203977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9673" y="2292773"/>
            <a:ext cx="299328" cy="239486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6954" y="2821239"/>
            <a:ext cx="424766" cy="239730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750710" y="3331563"/>
            <a:ext cx="424766" cy="239730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5581" y="3864963"/>
            <a:ext cx="424766" cy="239730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07468" y="3764165"/>
            <a:ext cx="279766" cy="198235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6808" y="4859691"/>
            <a:ext cx="604912" cy="206506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</a:t>
            </a:r>
            <a:endParaRPr lang="en-US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7689261" y="4795748"/>
            <a:ext cx="616928" cy="206506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11</a:t>
            </a:r>
            <a:endParaRPr lang="en-US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587998" y="5938409"/>
            <a:ext cx="583722" cy="307298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12</a:t>
            </a:r>
            <a:endParaRPr lang="en-US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9827" y="1654951"/>
            <a:ext cx="10774445" cy="5103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7998" y="3764165"/>
            <a:ext cx="10786274" cy="10055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2313c0c2ed2091fd842e1ac1f35439b28649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108</Words>
  <Application>Microsoft Office PowerPoint</Application>
  <PresentationFormat>Widescreen</PresentationFormat>
  <Paragraphs>103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宋体</vt:lpstr>
      <vt:lpstr>.VnSouthern</vt:lpstr>
      <vt:lpstr>Arial</vt:lpstr>
      <vt:lpstr>AvantGarde</vt:lpstr>
      <vt:lpstr>Calibri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Chuoät con ñaùng yeâu</vt:lpstr>
      <vt:lpstr>Chuoät con ñaùng yeâu</vt:lpstr>
      <vt:lpstr>Chuoät con ñaùng yeâu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Chuoät con ñaùng yeâu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Taäp ñoïc</dc:title>
  <dc:creator>Thao Tram</dc:creator>
  <cp:lastModifiedBy>HP</cp:lastModifiedBy>
  <cp:revision>107</cp:revision>
  <dcterms:created xsi:type="dcterms:W3CDTF">2014-02-23T16:13:21Z</dcterms:created>
  <dcterms:modified xsi:type="dcterms:W3CDTF">2021-03-21T10:37:17Z</dcterms:modified>
</cp:coreProperties>
</file>