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256" r:id="rId3"/>
    <p:sldId id="355" r:id="rId4"/>
    <p:sldId id="257" r:id="rId5"/>
    <p:sldId id="389" r:id="rId6"/>
    <p:sldId id="360" r:id="rId7"/>
    <p:sldId id="323" r:id="rId8"/>
    <p:sldId id="308" r:id="rId9"/>
  </p:sldIdLst>
  <p:sldSz cx="9144000" cy="5715000" type="screen16x10"/>
  <p:notesSz cx="6858000" cy="9144000"/>
  <p:embeddedFontLst>
    <p:embeddedFont>
      <p:font typeface=".VnAvant" panose="020B7200000000000000"/>
      <p:regular r:id="rId11"/>
      <p:bold r:id="rId12"/>
      <p:italic r:id="rId13"/>
    </p:embeddedFont>
    <p:embeddedFont>
      <p:font typeface=".VnTifani Heavy" panose="020B720000000000000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NI-Thufap2"/>
      <p:regular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7C80"/>
    <a:srgbClr val="009900"/>
    <a:srgbClr val="FF33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132</a:t>
            </a:r>
          </a:p>
          <a:p>
            <a:pPr algn="ctr"/>
            <a:r>
              <a:rPr lang="en-US" sz="8000" b="1" dirty="0" err="1">
                <a:solidFill>
                  <a:srgbClr val="0000CC"/>
                </a:solidFill>
                <a:latin typeface=".VnAvant" pitchFamily="34" charset="0"/>
              </a:rPr>
              <a:t>uªnh</a:t>
            </a:r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000" b="1" dirty="0" err="1">
                <a:solidFill>
                  <a:srgbClr val="0000CC"/>
                </a:solidFill>
                <a:latin typeface=".VnAvant" pitchFamily="34" charset="0"/>
              </a:rPr>
              <a:t>uªch</a:t>
            </a:r>
            <a:endParaRPr lang="en-US" sz="80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81081" y="1121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132: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uªnh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uªch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670" y="3887350"/>
            <a:ext cx="405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uªnh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hoang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huªnh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7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 - ª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uªnh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uªnh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huªnh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nãi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huªnh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hoang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77" y="1181563"/>
            <a:ext cx="17907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9942" y="4077684"/>
            <a:ext cx="4751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vÏ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uÖch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ngo¹c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nguÖch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u - ª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uªch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ngê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uªch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nguÖch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5234" y="2808585"/>
            <a:ext cx="517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vÏ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nguÖch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ngo¹c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1081" y="1121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132: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uªnh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uªch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4" y="1119407"/>
            <a:ext cx="29622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1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itchFamily="34" charset="0"/>
              </a:rPr>
              <a:t>uªnh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itchFamily="34" charset="0"/>
              </a:rPr>
              <a:t>uªch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688522"/>
            <a:ext cx="8362950" cy="4686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525" y="1349829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390525" y="2011994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385695" y="2693057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1198400" y="1385938"/>
            <a:ext cx="20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.VnAvant" pitchFamily="34" charset="0"/>
              </a:rPr>
              <a:t>xuÒnh</a:t>
            </a:r>
            <a:r>
              <a:rPr lang="en-US" sz="2000" dirty="0">
                <a:latin typeface=".VnAvant" pitchFamily="34" charset="0"/>
              </a:rPr>
              <a:t> (</a:t>
            </a:r>
            <a:r>
              <a:rPr lang="en-US" sz="2000" dirty="0" err="1">
                <a:latin typeface=".VnAvant" pitchFamily="34" charset="0"/>
              </a:rPr>
              <a:t>xoµng</a:t>
            </a:r>
            <a:r>
              <a:rPr lang="en-US" sz="2000" dirty="0">
                <a:latin typeface=".VnAvant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98400" y="2032530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.VnAvant" pitchFamily="34" charset="0"/>
              </a:rPr>
              <a:t>(</a:t>
            </a:r>
            <a:r>
              <a:rPr lang="en-US" sz="2000" dirty="0" err="1">
                <a:latin typeface=".VnAvant" pitchFamily="34" charset="0"/>
              </a:rPr>
              <a:t>béc</a:t>
            </a:r>
            <a:r>
              <a:rPr lang="en-US" sz="2000" dirty="0">
                <a:latin typeface=".VnAvant" pitchFamily="34" charset="0"/>
              </a:rPr>
              <a:t>) </a:t>
            </a:r>
            <a:r>
              <a:rPr lang="en-US" sz="2000" dirty="0" err="1">
                <a:latin typeface=".VnAvant" pitchFamily="34" charset="0"/>
              </a:rPr>
              <a:t>tuÖch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98399" y="2745671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.VnAvant" pitchFamily="34" charset="0"/>
              </a:rPr>
              <a:t>(</a:t>
            </a:r>
            <a:r>
              <a:rPr lang="en-US" sz="2000" dirty="0" err="1">
                <a:latin typeface=".VnAvant" pitchFamily="34" charset="0"/>
              </a:rPr>
              <a:t>rçng</a:t>
            </a:r>
            <a:r>
              <a:rPr lang="en-US" sz="2000" dirty="0">
                <a:latin typeface=".VnAvant" pitchFamily="34" charset="0"/>
              </a:rPr>
              <a:t>) </a:t>
            </a:r>
            <a:r>
              <a:rPr lang="en-US" sz="2000" dirty="0" err="1">
                <a:latin typeface=".VnAvant" pitchFamily="34" charset="0"/>
              </a:rPr>
              <a:t>tuÕch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5694" y="3401992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1198398" y="3425578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.VnAvant" pitchFamily="34" charset="0"/>
              </a:rPr>
              <a:t>(</a:t>
            </a:r>
            <a:r>
              <a:rPr lang="en-US" sz="2000" dirty="0" err="1">
                <a:latin typeface=".VnAvant" pitchFamily="34" charset="0"/>
              </a:rPr>
              <a:t>trèng</a:t>
            </a:r>
            <a:r>
              <a:rPr lang="en-US" sz="2000" dirty="0">
                <a:latin typeface=".VnAvant" pitchFamily="34" charset="0"/>
              </a:rPr>
              <a:t>) </a:t>
            </a:r>
            <a:r>
              <a:rPr lang="en-US" sz="2000" dirty="0" err="1">
                <a:latin typeface=".VnAvant" pitchFamily="34" charset="0"/>
              </a:rPr>
              <a:t>huÕch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3342" y="4050055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TextBox 22"/>
          <p:cNvSpPr txBox="1"/>
          <p:nvPr/>
        </p:nvSpPr>
        <p:spPr>
          <a:xfrm>
            <a:off x="756112" y="4073641"/>
            <a:ext cx="240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.VnAvant" pitchFamily="34" charset="0"/>
              </a:rPr>
              <a:t>(</a:t>
            </a:r>
            <a:r>
              <a:rPr lang="en-US" sz="2000" dirty="0" err="1">
                <a:latin typeface=".VnAvant" pitchFamily="34" charset="0"/>
              </a:rPr>
              <a:t>chuÕnh</a:t>
            </a:r>
            <a:r>
              <a:rPr lang="en-US" sz="2000" dirty="0">
                <a:latin typeface=".VnAvant" pitchFamily="34" charset="0"/>
              </a:rPr>
              <a:t>) </a:t>
            </a:r>
            <a:r>
              <a:rPr lang="en-US" sz="2000" dirty="0" err="1">
                <a:latin typeface=".VnAvant" pitchFamily="34" charset="0"/>
              </a:rPr>
              <a:t>cho¸ng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3342" y="4725132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TextBox 24"/>
          <p:cNvSpPr txBox="1"/>
          <p:nvPr/>
        </p:nvSpPr>
        <p:spPr>
          <a:xfrm>
            <a:off x="756112" y="4748718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.VnAvant" pitchFamily="34" charset="0"/>
              </a:rPr>
              <a:t>(</a:t>
            </a:r>
            <a:r>
              <a:rPr lang="en-US" sz="2000" dirty="0" err="1">
                <a:latin typeface=".VnAvant" pitchFamily="34" charset="0"/>
              </a:rPr>
              <a:t>khuÕch</a:t>
            </a:r>
            <a:r>
              <a:rPr lang="en-US" sz="2000" dirty="0">
                <a:latin typeface=".VnAvant" pitchFamily="34" charset="0"/>
              </a:rPr>
              <a:t>) </a:t>
            </a:r>
            <a:r>
              <a:rPr lang="en-US" sz="2000" dirty="0" err="1">
                <a:latin typeface=".VnAvant" pitchFamily="34" charset="0"/>
              </a:rPr>
              <a:t>kho¸c</a:t>
            </a:r>
            <a:endParaRPr lang="en-US" sz="20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66241E-7 L 0.36267 0.01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9928E-6 L 0.61858 0.01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0" y="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05164E-7 L 0.61667 0.01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7102E-6 L 0.6118 0.0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0" y="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7635E-6 L 0.40555 0.017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819E-6 L 0.65347 0.01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8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uªnh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uªch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" y="1357993"/>
            <a:ext cx="8952140" cy="37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4912</TotalTime>
  <Words>269</Words>
  <Application>Microsoft Office PowerPoint</Application>
  <PresentationFormat>On-screen Show (16:10)</PresentationFormat>
  <Paragraphs>64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Times New Roman</vt:lpstr>
      <vt:lpstr>Calibri</vt:lpstr>
      <vt:lpstr>.VnTifani Heavy</vt:lpstr>
      <vt:lpstr>.VnAvant</vt:lpstr>
      <vt:lpstr>VNI-Thufap2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521</cp:revision>
  <dcterms:created xsi:type="dcterms:W3CDTF">2020-02-10T09:35:50Z</dcterms:created>
  <dcterms:modified xsi:type="dcterms:W3CDTF">2021-03-08T14:01:04Z</dcterms:modified>
</cp:coreProperties>
</file>