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8"/>
  </p:notesMasterIdLst>
  <p:sldIdLst>
    <p:sldId id="256" r:id="rId3"/>
    <p:sldId id="339" r:id="rId4"/>
    <p:sldId id="340" r:id="rId5"/>
    <p:sldId id="345" r:id="rId6"/>
    <p:sldId id="281" r:id="rId7"/>
  </p:sldIdLst>
  <p:sldSz cx="12192000" cy="6858000"/>
  <p:notesSz cx="6858000" cy="9144000"/>
  <p:custDataLst>
    <p:tags r:id="rId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00FF"/>
    <a:srgbClr val="FF0000"/>
    <a:srgbClr val="00FF99"/>
    <a:srgbClr val="00FF00"/>
    <a:srgbClr val="FEFEF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32" Type="http://customschemas.google.com/relationships/presentationmetadata" Target="metadata"/><Relationship Id="rId5" Type="http://schemas.openxmlformats.org/officeDocument/2006/relationships/slide" Target="slides/slide3.xml"/><Relationship Id="rId3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ags" Target="tags/tag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46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4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77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70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6" r:id="rId1"/>
    <p:sldLayoutId id="2147483665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file:///C:\Program%20Files\Inknoe%20ClassPoint\Images\short_answer_without%20result_default.png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file:///C:\Program%20Files\Inknoe%20ClassPoint\Images\short_answer_without%20result_default.png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jp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audio" Target="../media/audio2.wav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05947" y="969490"/>
            <a:ext cx="7023272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3: </a:t>
            </a:r>
          </a:p>
          <a:p>
            <a:pPr lvl="0" algn="ctr">
              <a:defRPr/>
            </a:pPr>
            <a:r>
              <a:rPr lang="en-US" sz="3600" b="1" spc="100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Tia </a:t>
            </a:r>
            <a:r>
              <a:rPr lang="en-US" sz="3600" b="1" spc="100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endParaRPr lang="en-US" sz="3600" b="1" spc="100" dirty="0">
              <a:ln w="22225">
                <a:noFill/>
                <a:prstDash val="solid"/>
              </a:ln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600" b="1" spc="100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sz="3600" b="1" spc="100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spc="100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liền</a:t>
            </a:r>
            <a:r>
              <a:rPr lang="en-US" sz="3600" b="1" spc="100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spc="100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trước</a:t>
            </a:r>
            <a:r>
              <a:rPr lang="en-US" sz="3600" b="1" spc="100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3600" b="1" spc="100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sz="3600" b="1" spc="100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spc="100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liền</a:t>
            </a:r>
            <a:r>
              <a:rPr lang="en-US" sz="3600" b="1" spc="100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spc="100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sau</a:t>
            </a:r>
            <a:endParaRPr lang="en-US" sz="3600" b="1" spc="100" dirty="0">
              <a:ln w="22225">
                <a:noFill/>
                <a:prstDash val="solid"/>
              </a:ln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6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36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6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1)</a:t>
            </a:r>
            <a:endParaRPr sz="36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1402531" y="401892"/>
            <a:ext cx="2363715" cy="799111"/>
            <a:chOff x="1208564" y="356727"/>
            <a:chExt cx="1117986" cy="722212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524401" y="452320"/>
              <a:ext cx="802149" cy="598247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8273" t="28234"/>
          <a:stretch/>
        </p:blipFill>
        <p:spPr>
          <a:xfrm>
            <a:off x="979047" y="1616766"/>
            <a:ext cx="10110664" cy="243795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66016" y="2050511"/>
            <a:ext cx="612648" cy="502920"/>
            <a:chOff x="3363684" y="4976969"/>
            <a:chExt cx="587829" cy="464260"/>
          </a:xfrm>
        </p:grpSpPr>
        <p:sp>
          <p:nvSpPr>
            <p:cNvPr id="20" name="Rounded Rectangle 19"/>
            <p:cNvSpPr/>
            <p:nvPr/>
          </p:nvSpPr>
          <p:spPr>
            <a:xfrm>
              <a:off x="3402873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63684" y="4979564"/>
              <a:ext cx="58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79782" y="2050288"/>
            <a:ext cx="612648" cy="502920"/>
            <a:chOff x="3363684" y="4976969"/>
            <a:chExt cx="587829" cy="464260"/>
          </a:xfrm>
        </p:grpSpPr>
        <p:sp>
          <p:nvSpPr>
            <p:cNvPr id="22" name="Rounded Rectangle 21"/>
            <p:cNvSpPr/>
            <p:nvPr/>
          </p:nvSpPr>
          <p:spPr>
            <a:xfrm>
              <a:off x="3402873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63684" y="4979564"/>
              <a:ext cx="58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76081" y="2067024"/>
            <a:ext cx="612648" cy="502920"/>
            <a:chOff x="3363684" y="4976969"/>
            <a:chExt cx="587829" cy="464260"/>
          </a:xfrm>
        </p:grpSpPr>
        <p:sp>
          <p:nvSpPr>
            <p:cNvPr id="25" name="Rounded Rectangle 24"/>
            <p:cNvSpPr/>
            <p:nvPr/>
          </p:nvSpPr>
          <p:spPr>
            <a:xfrm>
              <a:off x="3402873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63684" y="4979564"/>
              <a:ext cx="58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74027" y="2072672"/>
            <a:ext cx="612648" cy="502920"/>
            <a:chOff x="3363684" y="4976969"/>
            <a:chExt cx="587829" cy="464260"/>
          </a:xfrm>
        </p:grpSpPr>
        <p:sp>
          <p:nvSpPr>
            <p:cNvPr id="28" name="Rounded Rectangle 27"/>
            <p:cNvSpPr/>
            <p:nvPr/>
          </p:nvSpPr>
          <p:spPr>
            <a:xfrm>
              <a:off x="3402873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86247" y="2073656"/>
            <a:ext cx="612648" cy="502920"/>
            <a:chOff x="3363684" y="4976969"/>
            <a:chExt cx="587829" cy="464260"/>
          </a:xfrm>
        </p:grpSpPr>
        <p:sp>
          <p:nvSpPr>
            <p:cNvPr id="31" name="Rounded Rectangle 30"/>
            <p:cNvSpPr/>
            <p:nvPr/>
          </p:nvSpPr>
          <p:spPr>
            <a:xfrm>
              <a:off x="3402873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13922" y="2085812"/>
            <a:ext cx="587829" cy="464260"/>
            <a:chOff x="3363684" y="4976969"/>
            <a:chExt cx="587829" cy="464260"/>
          </a:xfrm>
        </p:grpSpPr>
        <p:sp>
          <p:nvSpPr>
            <p:cNvPr id="34" name="Rounded Rectangle 33"/>
            <p:cNvSpPr/>
            <p:nvPr/>
          </p:nvSpPr>
          <p:spPr>
            <a:xfrm>
              <a:off x="3402873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63684" y="4979564"/>
              <a:ext cx="58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18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27011" y="2072901"/>
            <a:ext cx="612648" cy="502920"/>
            <a:chOff x="3363684" y="4976969"/>
            <a:chExt cx="587829" cy="464260"/>
          </a:xfrm>
        </p:grpSpPr>
        <p:sp>
          <p:nvSpPr>
            <p:cNvPr id="37" name="Rounded Rectangle 36"/>
            <p:cNvSpPr/>
            <p:nvPr/>
          </p:nvSpPr>
          <p:spPr>
            <a:xfrm>
              <a:off x="3402871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19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291525" y="2072560"/>
            <a:ext cx="612648" cy="502920"/>
            <a:chOff x="3363684" y="4976969"/>
            <a:chExt cx="587829" cy="464260"/>
          </a:xfrm>
        </p:grpSpPr>
        <p:sp>
          <p:nvSpPr>
            <p:cNvPr id="40" name="Rounded Rectangle 39"/>
            <p:cNvSpPr/>
            <p:nvPr/>
          </p:nvSpPr>
          <p:spPr>
            <a:xfrm>
              <a:off x="3402871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68261" y="3136678"/>
            <a:ext cx="612648" cy="502920"/>
            <a:chOff x="3363684" y="4976969"/>
            <a:chExt cx="587829" cy="464260"/>
          </a:xfrm>
        </p:grpSpPr>
        <p:sp>
          <p:nvSpPr>
            <p:cNvPr id="43" name="Rounded Rectangle 42"/>
            <p:cNvSpPr/>
            <p:nvPr/>
          </p:nvSpPr>
          <p:spPr>
            <a:xfrm>
              <a:off x="3402871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86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061379" y="3139867"/>
            <a:ext cx="612648" cy="502920"/>
            <a:chOff x="3363684" y="4976969"/>
            <a:chExt cx="587829" cy="464260"/>
          </a:xfrm>
        </p:grpSpPr>
        <p:sp>
          <p:nvSpPr>
            <p:cNvPr id="46" name="Rounded Rectangle 45"/>
            <p:cNvSpPr/>
            <p:nvPr/>
          </p:nvSpPr>
          <p:spPr>
            <a:xfrm>
              <a:off x="3402871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90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99499" y="3149930"/>
            <a:ext cx="612648" cy="502920"/>
            <a:chOff x="3363684" y="4976969"/>
            <a:chExt cx="587829" cy="464260"/>
          </a:xfrm>
        </p:grpSpPr>
        <p:sp>
          <p:nvSpPr>
            <p:cNvPr id="49" name="Rounded Rectangle 48"/>
            <p:cNvSpPr/>
            <p:nvPr/>
          </p:nvSpPr>
          <p:spPr>
            <a:xfrm>
              <a:off x="3402871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28859" y="3151806"/>
            <a:ext cx="612648" cy="502920"/>
            <a:chOff x="3363684" y="4976969"/>
            <a:chExt cx="587829" cy="464260"/>
          </a:xfrm>
        </p:grpSpPr>
        <p:sp>
          <p:nvSpPr>
            <p:cNvPr id="52" name="Rounded Rectangle 51"/>
            <p:cNvSpPr/>
            <p:nvPr/>
          </p:nvSpPr>
          <p:spPr>
            <a:xfrm>
              <a:off x="3402871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94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970140" y="3149930"/>
            <a:ext cx="832723" cy="502920"/>
            <a:chOff x="3249249" y="4976969"/>
            <a:chExt cx="798989" cy="464260"/>
          </a:xfrm>
        </p:grpSpPr>
        <p:sp>
          <p:nvSpPr>
            <p:cNvPr id="55" name="Rounded Rectangle 54"/>
            <p:cNvSpPr/>
            <p:nvPr/>
          </p:nvSpPr>
          <p:spPr>
            <a:xfrm>
              <a:off x="3402871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49249" y="4979564"/>
              <a:ext cx="79898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100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47644" y="4821553"/>
            <a:ext cx="630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-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liền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trước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16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7" name="Flowchart: Alternate Process 56">
            <a:extLst>
              <a:ext uri="{FF2B5EF4-FFF2-40B4-BE49-F238E27FC236}">
                <a16:creationId xmlns:a16="http://schemas.microsoft.com/office/drawing/2014/main" id="{42EA427A-B766-4C12-B2F4-9CCA45E5F087}"/>
              </a:ext>
            </a:extLst>
          </p:cNvPr>
          <p:cNvSpPr/>
          <p:nvPr/>
        </p:nvSpPr>
        <p:spPr>
          <a:xfrm>
            <a:off x="1709103" y="4032251"/>
            <a:ext cx="3181398" cy="661947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b. </a:t>
            </a: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:</a:t>
            </a:r>
          </a:p>
        </p:txBody>
      </p:sp>
      <p:pic>
        <p:nvPicPr>
          <p:cNvPr id="9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03" y="267136"/>
            <a:ext cx="1443111" cy="57150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694197" y="2053096"/>
            <a:ext cx="612648" cy="502920"/>
            <a:chOff x="3363684" y="4976969"/>
            <a:chExt cx="587829" cy="464260"/>
          </a:xfrm>
        </p:grpSpPr>
        <p:sp>
          <p:nvSpPr>
            <p:cNvPr id="63" name="Rounded Rectangle 62"/>
            <p:cNvSpPr/>
            <p:nvPr/>
          </p:nvSpPr>
          <p:spPr>
            <a:xfrm>
              <a:off x="3402873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20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556 L 0.28776 0.406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1402531" y="401892"/>
            <a:ext cx="2363715" cy="799111"/>
            <a:chOff x="1208564" y="356727"/>
            <a:chExt cx="1117986" cy="722212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524401" y="452320"/>
              <a:ext cx="802149" cy="598247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8273" t="28234"/>
          <a:stretch/>
        </p:blipFill>
        <p:spPr>
          <a:xfrm>
            <a:off x="979047" y="1616766"/>
            <a:ext cx="10110664" cy="243795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66016" y="2050511"/>
            <a:ext cx="612648" cy="502920"/>
            <a:chOff x="3363684" y="4976969"/>
            <a:chExt cx="587829" cy="464260"/>
          </a:xfrm>
        </p:grpSpPr>
        <p:sp>
          <p:nvSpPr>
            <p:cNvPr id="20" name="Rounded Rectangle 19"/>
            <p:cNvSpPr/>
            <p:nvPr/>
          </p:nvSpPr>
          <p:spPr>
            <a:xfrm>
              <a:off x="3402873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63684" y="4979564"/>
              <a:ext cx="58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79782" y="2050288"/>
            <a:ext cx="612648" cy="502920"/>
            <a:chOff x="3363684" y="4976969"/>
            <a:chExt cx="587829" cy="464260"/>
          </a:xfrm>
        </p:grpSpPr>
        <p:sp>
          <p:nvSpPr>
            <p:cNvPr id="22" name="Rounded Rectangle 21"/>
            <p:cNvSpPr/>
            <p:nvPr/>
          </p:nvSpPr>
          <p:spPr>
            <a:xfrm>
              <a:off x="3402873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63684" y="4979564"/>
              <a:ext cx="58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76081" y="2067024"/>
            <a:ext cx="612648" cy="502920"/>
            <a:chOff x="3363684" y="4976969"/>
            <a:chExt cx="587829" cy="464260"/>
          </a:xfrm>
        </p:grpSpPr>
        <p:sp>
          <p:nvSpPr>
            <p:cNvPr id="25" name="Rounded Rectangle 24"/>
            <p:cNvSpPr/>
            <p:nvPr/>
          </p:nvSpPr>
          <p:spPr>
            <a:xfrm>
              <a:off x="3402873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63684" y="4979564"/>
              <a:ext cx="58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74027" y="2072672"/>
            <a:ext cx="612648" cy="502920"/>
            <a:chOff x="3363684" y="4976969"/>
            <a:chExt cx="587829" cy="464260"/>
          </a:xfrm>
        </p:grpSpPr>
        <p:sp>
          <p:nvSpPr>
            <p:cNvPr id="28" name="Rounded Rectangle 27"/>
            <p:cNvSpPr/>
            <p:nvPr/>
          </p:nvSpPr>
          <p:spPr>
            <a:xfrm>
              <a:off x="3402873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886247" y="2073656"/>
            <a:ext cx="612648" cy="502920"/>
            <a:chOff x="3363684" y="4976969"/>
            <a:chExt cx="587829" cy="464260"/>
          </a:xfrm>
        </p:grpSpPr>
        <p:sp>
          <p:nvSpPr>
            <p:cNvPr id="31" name="Rounded Rectangle 30"/>
            <p:cNvSpPr/>
            <p:nvPr/>
          </p:nvSpPr>
          <p:spPr>
            <a:xfrm>
              <a:off x="3402873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13922" y="2085812"/>
            <a:ext cx="587829" cy="464260"/>
            <a:chOff x="3363684" y="4976969"/>
            <a:chExt cx="587829" cy="464260"/>
          </a:xfrm>
        </p:grpSpPr>
        <p:sp>
          <p:nvSpPr>
            <p:cNvPr id="34" name="Rounded Rectangle 33"/>
            <p:cNvSpPr/>
            <p:nvPr/>
          </p:nvSpPr>
          <p:spPr>
            <a:xfrm>
              <a:off x="3402873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63684" y="4979564"/>
              <a:ext cx="587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18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127011" y="2072901"/>
            <a:ext cx="612648" cy="502920"/>
            <a:chOff x="3363684" y="4976969"/>
            <a:chExt cx="587829" cy="464260"/>
          </a:xfrm>
        </p:grpSpPr>
        <p:sp>
          <p:nvSpPr>
            <p:cNvPr id="37" name="Rounded Rectangle 36"/>
            <p:cNvSpPr/>
            <p:nvPr/>
          </p:nvSpPr>
          <p:spPr>
            <a:xfrm>
              <a:off x="3402871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19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291525" y="2072560"/>
            <a:ext cx="612648" cy="502920"/>
            <a:chOff x="3363684" y="4976969"/>
            <a:chExt cx="587829" cy="464260"/>
          </a:xfrm>
        </p:grpSpPr>
        <p:sp>
          <p:nvSpPr>
            <p:cNvPr id="40" name="Rounded Rectangle 39"/>
            <p:cNvSpPr/>
            <p:nvPr/>
          </p:nvSpPr>
          <p:spPr>
            <a:xfrm>
              <a:off x="3402871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68261" y="3136678"/>
            <a:ext cx="612648" cy="502920"/>
            <a:chOff x="3363684" y="4976969"/>
            <a:chExt cx="587829" cy="464260"/>
          </a:xfrm>
        </p:grpSpPr>
        <p:sp>
          <p:nvSpPr>
            <p:cNvPr id="43" name="Rounded Rectangle 42"/>
            <p:cNvSpPr/>
            <p:nvPr/>
          </p:nvSpPr>
          <p:spPr>
            <a:xfrm>
              <a:off x="3402871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86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061379" y="3139867"/>
            <a:ext cx="612648" cy="502920"/>
            <a:chOff x="3363684" y="4976969"/>
            <a:chExt cx="587829" cy="464260"/>
          </a:xfrm>
        </p:grpSpPr>
        <p:sp>
          <p:nvSpPr>
            <p:cNvPr id="46" name="Rounded Rectangle 45"/>
            <p:cNvSpPr/>
            <p:nvPr/>
          </p:nvSpPr>
          <p:spPr>
            <a:xfrm>
              <a:off x="3402871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90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99499" y="3149930"/>
            <a:ext cx="612648" cy="502920"/>
            <a:chOff x="3363684" y="4976969"/>
            <a:chExt cx="587829" cy="464260"/>
          </a:xfrm>
        </p:grpSpPr>
        <p:sp>
          <p:nvSpPr>
            <p:cNvPr id="49" name="Rounded Rectangle 48"/>
            <p:cNvSpPr/>
            <p:nvPr/>
          </p:nvSpPr>
          <p:spPr>
            <a:xfrm>
              <a:off x="3402871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528859" y="3151806"/>
            <a:ext cx="612648" cy="502920"/>
            <a:chOff x="3363684" y="4976969"/>
            <a:chExt cx="587829" cy="464260"/>
          </a:xfrm>
        </p:grpSpPr>
        <p:sp>
          <p:nvSpPr>
            <p:cNvPr id="52" name="Rounded Rectangle 51"/>
            <p:cNvSpPr/>
            <p:nvPr/>
          </p:nvSpPr>
          <p:spPr>
            <a:xfrm>
              <a:off x="3402871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94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970140" y="3149930"/>
            <a:ext cx="832723" cy="502920"/>
            <a:chOff x="3249249" y="4976969"/>
            <a:chExt cx="798989" cy="464260"/>
          </a:xfrm>
        </p:grpSpPr>
        <p:sp>
          <p:nvSpPr>
            <p:cNvPr id="55" name="Rounded Rectangle 54"/>
            <p:cNvSpPr/>
            <p:nvPr/>
          </p:nvSpPr>
          <p:spPr>
            <a:xfrm>
              <a:off x="3402871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49249" y="4979564"/>
              <a:ext cx="79898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100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92096" y="4840231"/>
            <a:ext cx="630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-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liền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trước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16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7" name="Flowchart: Alternate Process 56">
            <a:extLst>
              <a:ext uri="{FF2B5EF4-FFF2-40B4-BE49-F238E27FC236}">
                <a16:creationId xmlns:a16="http://schemas.microsoft.com/office/drawing/2014/main" id="{42EA427A-B766-4C12-B2F4-9CCA45E5F087}"/>
              </a:ext>
            </a:extLst>
          </p:cNvPr>
          <p:cNvSpPr/>
          <p:nvPr/>
        </p:nvSpPr>
        <p:spPr>
          <a:xfrm>
            <a:off x="1709103" y="4032251"/>
            <a:ext cx="3181398" cy="661947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b. </a:t>
            </a: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:</a:t>
            </a:r>
          </a:p>
        </p:txBody>
      </p:sp>
      <p:pic>
        <p:nvPicPr>
          <p:cNvPr id="9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03" y="267136"/>
            <a:ext cx="1443111" cy="57150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1671205" y="3143165"/>
            <a:ext cx="612648" cy="502920"/>
            <a:chOff x="3363684" y="4976969"/>
            <a:chExt cx="587829" cy="464260"/>
          </a:xfrm>
        </p:grpSpPr>
        <p:sp>
          <p:nvSpPr>
            <p:cNvPr id="63" name="Rounded Rectangle 62"/>
            <p:cNvSpPr/>
            <p:nvPr/>
          </p:nvSpPr>
          <p:spPr>
            <a:xfrm>
              <a:off x="3402873" y="4976969"/>
              <a:ext cx="496388" cy="464260"/>
            </a:xfrm>
            <a:prstGeom prst="roundRect">
              <a:avLst/>
            </a:prstGeom>
            <a:solidFill>
              <a:srgbClr val="FF99CC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363684" y="4979564"/>
              <a:ext cx="587829" cy="42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86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250014" y="5394328"/>
            <a:ext cx="6305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-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liền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sau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85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243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53568 0.32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4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 rot="20139411">
            <a:off x="1816438" y="799280"/>
            <a:ext cx="1525498" cy="133505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192000" y="-872021"/>
            <a:ext cx="7701473" cy="2832485"/>
            <a:chOff x="4323602" y="-286037"/>
            <a:chExt cx="7701473" cy="2832485"/>
          </a:xfrm>
        </p:grpSpPr>
        <p:sp>
          <p:nvSpPr>
            <p:cNvPr id="4" name="Google Shape;409;p13"/>
            <p:cNvSpPr/>
            <p:nvPr/>
          </p:nvSpPr>
          <p:spPr>
            <a:xfrm>
              <a:off x="4323602" y="1303104"/>
              <a:ext cx="6556433" cy="124334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chemeClr val="lt1"/>
                  </a:solidFill>
                </a:rPr>
                <a:t>Số</a:t>
              </a:r>
              <a:r>
                <a:rPr lang="en-US" sz="2800" b="1" dirty="0">
                  <a:solidFill>
                    <a:schemeClr val="lt1"/>
                  </a:solidFill>
                </a:rPr>
                <a:t> </a:t>
              </a:r>
              <a:r>
                <a:rPr lang="en-US" sz="2800" b="1" dirty="0" err="1">
                  <a:solidFill>
                    <a:schemeClr val="lt1"/>
                  </a:solidFill>
                </a:rPr>
                <a:t>liền</a:t>
              </a:r>
              <a:r>
                <a:rPr lang="en-US" sz="2800" b="1" dirty="0">
                  <a:solidFill>
                    <a:schemeClr val="lt1"/>
                  </a:solidFill>
                </a:rPr>
                <a:t> </a:t>
              </a:r>
              <a:r>
                <a:rPr lang="en-US" sz="2800" b="1" dirty="0" err="1">
                  <a:solidFill>
                    <a:schemeClr val="lt1"/>
                  </a:solidFill>
                </a:rPr>
                <a:t>sau</a:t>
              </a:r>
              <a:r>
                <a:rPr lang="en-US" sz="2800" b="1" dirty="0">
                  <a:solidFill>
                    <a:schemeClr val="lt1"/>
                  </a:solidFill>
                </a:rPr>
                <a:t> </a:t>
              </a:r>
              <a:r>
                <a:rPr lang="en-US" sz="2800" b="1" dirty="0" err="1">
                  <a:solidFill>
                    <a:schemeClr val="lt1"/>
                  </a:solidFill>
                </a:rPr>
                <a:t>số</a:t>
              </a:r>
              <a:r>
                <a:rPr lang="en-US" sz="2800" b="1" dirty="0">
                  <a:solidFill>
                    <a:schemeClr val="lt1"/>
                  </a:solidFill>
                </a:rPr>
                <a:t> </a:t>
              </a:r>
              <a:r>
                <a:rPr lang="en-US" sz="2800" b="1" dirty="0" err="1">
                  <a:solidFill>
                    <a:schemeClr val="lt1"/>
                  </a:solidFill>
                </a:rPr>
                <a:t>tròn</a:t>
              </a:r>
              <a:r>
                <a:rPr lang="en-US" sz="2800" b="1" dirty="0">
                  <a:solidFill>
                    <a:schemeClr val="lt1"/>
                  </a:solidFill>
                </a:rPr>
                <a:t> </a:t>
              </a:r>
              <a:r>
                <a:rPr lang="en-US" sz="2800" b="1" dirty="0" err="1">
                  <a:solidFill>
                    <a:schemeClr val="lt1"/>
                  </a:solidFill>
                </a:rPr>
                <a:t>chục</a:t>
              </a:r>
              <a:r>
                <a:rPr lang="en-US" sz="2800" b="1" dirty="0">
                  <a:solidFill>
                    <a:schemeClr val="lt1"/>
                  </a:solidFill>
                </a:rPr>
                <a:t> </a:t>
              </a:r>
              <a:r>
                <a:rPr lang="en-US" sz="2800" b="1" dirty="0" err="1">
                  <a:solidFill>
                    <a:schemeClr val="lt1"/>
                  </a:solidFill>
                </a:rPr>
                <a:t>bé</a:t>
              </a:r>
              <a:r>
                <a:rPr lang="en-US" sz="2800" b="1" dirty="0">
                  <a:solidFill>
                    <a:schemeClr val="lt1"/>
                  </a:solidFill>
                </a:rPr>
                <a:t> </a:t>
              </a:r>
              <a:r>
                <a:rPr lang="en-US" sz="2800" b="1" dirty="0" err="1">
                  <a:solidFill>
                    <a:schemeClr val="lt1"/>
                  </a:solidFill>
                </a:rPr>
                <a:t>nhất</a:t>
              </a:r>
              <a:r>
                <a:rPr lang="en-US" sz="2800" b="1" dirty="0">
                  <a:solidFill>
                    <a:schemeClr val="lt1"/>
                  </a:solidFill>
                </a:rPr>
                <a:t> </a:t>
              </a:r>
              <a:r>
                <a:rPr lang="en-US" sz="2800" b="1" dirty="0" err="1">
                  <a:solidFill>
                    <a:schemeClr val="lt1"/>
                  </a:solidFill>
                </a:rPr>
                <a:t>có</a:t>
              </a:r>
              <a:r>
                <a:rPr lang="en-US" sz="2800" b="1" dirty="0">
                  <a:solidFill>
                    <a:schemeClr val="lt1"/>
                  </a:solidFill>
                </a:rPr>
                <a:t> </a:t>
              </a:r>
              <a:r>
                <a:rPr lang="en-US" sz="2800" b="1" dirty="0" err="1">
                  <a:solidFill>
                    <a:schemeClr val="lt1"/>
                  </a:solidFill>
                </a:rPr>
                <a:t>hai</a:t>
              </a:r>
              <a:r>
                <a:rPr lang="en-US" sz="2800" b="1" dirty="0">
                  <a:solidFill>
                    <a:schemeClr val="lt1"/>
                  </a:solidFill>
                </a:rPr>
                <a:t> </a:t>
              </a:r>
              <a:r>
                <a:rPr lang="en-US" sz="2800" b="1" dirty="0" err="1">
                  <a:solidFill>
                    <a:schemeClr val="lt1"/>
                  </a:solidFill>
                </a:rPr>
                <a:t>chữ</a:t>
              </a:r>
              <a:r>
                <a:rPr lang="en-US" sz="2800" b="1" dirty="0">
                  <a:solidFill>
                    <a:schemeClr val="lt1"/>
                  </a:solidFill>
                </a:rPr>
                <a:t> </a:t>
              </a:r>
              <a:r>
                <a:rPr lang="en-US" sz="2800" b="1" dirty="0" err="1">
                  <a:solidFill>
                    <a:schemeClr val="lt1"/>
                  </a:solidFill>
                </a:rPr>
                <a:t>số</a:t>
              </a:r>
              <a:r>
                <a:rPr lang="en-US" sz="2800" b="1" dirty="0">
                  <a:solidFill>
                    <a:schemeClr val="lt1"/>
                  </a:solidFill>
                </a:rPr>
                <a:t> </a:t>
              </a:r>
              <a:r>
                <a:rPr lang="en-US" sz="2800" b="1" dirty="0" err="1">
                  <a:solidFill>
                    <a:schemeClr val="lt1"/>
                  </a:solidFill>
                </a:rPr>
                <a:t>là</a:t>
              </a:r>
              <a:r>
                <a:rPr lang="en-US" sz="2800" b="1" dirty="0">
                  <a:solidFill>
                    <a:schemeClr val="lt1"/>
                  </a:solidFill>
                </a:rPr>
                <a:t> </a:t>
              </a:r>
              <a:r>
                <a:rPr lang="en-US" sz="2800" b="1" dirty="0" err="1">
                  <a:solidFill>
                    <a:schemeClr val="lt1"/>
                  </a:solidFill>
                </a:rPr>
                <a:t>số</a:t>
              </a:r>
              <a:r>
                <a:rPr lang="en-US" sz="2800" b="1" dirty="0">
                  <a:solidFill>
                    <a:schemeClr val="lt1"/>
                  </a:solidFill>
                </a:rPr>
                <a:t> </a:t>
              </a:r>
              <a:r>
                <a:rPr lang="en-US" sz="2800" b="1" dirty="0" err="1">
                  <a:solidFill>
                    <a:schemeClr val="lt1"/>
                  </a:solidFill>
                </a:rPr>
                <a:t>nào</a:t>
              </a:r>
              <a:r>
                <a:rPr lang="en-US" sz="2800" b="1" dirty="0">
                  <a:solidFill>
                    <a:schemeClr val="lt1"/>
                  </a:solidFill>
                </a:rPr>
                <a:t>?</a:t>
              </a:r>
              <a:endParaRPr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500" b="90000" l="3333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004" y="-286037"/>
              <a:ext cx="2850071" cy="2533396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784674" y="3107657"/>
            <a:ext cx="2098486" cy="713652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A. 10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50788" y="3107657"/>
            <a:ext cx="2096310" cy="727864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C. 90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432405" y="3107656"/>
            <a:ext cx="2018998" cy="72821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B. 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65224" y="3107656"/>
            <a:ext cx="2099553" cy="728219"/>
          </a:xfrm>
          <a:prstGeom prst="roundRect">
            <a:avLst/>
          </a:prstGeom>
          <a:pattFill prst="pct30">
            <a:fgClr>
              <a:srgbClr val="FF00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2">
                    <a:lumMod val="75000"/>
                  </a:schemeClr>
                </a:solidFill>
              </a:rPr>
              <a:t>B. 9</a:t>
            </a:r>
          </a:p>
        </p:txBody>
      </p:sp>
      <p:pic>
        <p:nvPicPr>
          <p:cNvPr id="10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9432405" y="3835521"/>
            <a:ext cx="2181128" cy="2678916"/>
          </a:xfrm>
          <a:prstGeom prst="rect">
            <a:avLst/>
          </a:prstGeom>
        </p:spPr>
      </p:pic>
      <p:pic>
        <p:nvPicPr>
          <p:cNvPr id="11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70791" y="4204894"/>
            <a:ext cx="2548128" cy="2561978"/>
          </a:xfrm>
          <a:prstGeom prst="rect">
            <a:avLst/>
          </a:prstGeom>
        </p:spPr>
      </p:pic>
      <p:pic>
        <p:nvPicPr>
          <p:cNvPr id="12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6450788" y="4204894"/>
            <a:ext cx="2418366" cy="2431510"/>
          </a:xfrm>
          <a:prstGeom prst="rect">
            <a:avLst/>
          </a:prstGeom>
        </p:spPr>
      </p:pic>
      <p:pic>
        <p:nvPicPr>
          <p:cNvPr id="13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747051" y="4133064"/>
            <a:ext cx="2466197" cy="2479602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07" y="6022300"/>
            <a:ext cx="894493" cy="873787"/>
          </a:xfrm>
          <a:prstGeom prst="rect">
            <a:avLst/>
          </a:prstGeom>
        </p:spPr>
      </p:pic>
      <p:pic>
        <p:nvPicPr>
          <p:cNvPr id="15" name="teddy-bear-waltz-by-kevin-macleod-from-filmmusic-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4229.3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5510" y="58767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1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72344 0.1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72" y="5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10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168314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true,&quot;TimerValue&quot;:&quot;00:3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true,&quot;TimerValue&quot;:&quot;00:3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133</Words>
  <Application>Microsoft Office PowerPoint</Application>
  <PresentationFormat>Widescreen</PresentationFormat>
  <Paragraphs>49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238</cp:revision>
  <dcterms:created xsi:type="dcterms:W3CDTF">2021-02-20T02:56:00Z</dcterms:created>
  <dcterms:modified xsi:type="dcterms:W3CDTF">2024-09-11T04:45:03Z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