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92" r:id="rId4"/>
    <p:sldId id="289" r:id="rId5"/>
    <p:sldId id="268" r:id="rId6"/>
  </p:sldIdLst>
  <p:sldSz cx="12192000" cy="6858000"/>
  <p:notesSz cx="6858000" cy="9144000"/>
  <p:custDataLst>
    <p:tags r:id="rId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0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27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62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97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9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85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84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1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0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45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01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7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28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99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000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0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44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68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88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78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127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207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8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40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50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134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859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58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445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0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6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345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94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380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4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59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99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72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21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97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96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118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9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813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35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37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1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79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4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9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183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5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49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03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90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7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  <p:sldLayoutId id="2147483726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3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4" r:id="rId30"/>
    <p:sldLayoutId id="2147483703" r:id="rId31"/>
    <p:sldLayoutId id="2147483702" r:id="rId32"/>
    <p:sldLayoutId id="2147483701" r:id="rId33"/>
    <p:sldLayoutId id="2147483699" r:id="rId34"/>
    <p:sldLayoutId id="2147483698" r:id="rId35"/>
    <p:sldLayoutId id="2147483697" r:id="rId36"/>
    <p:sldLayoutId id="2147483696" r:id="rId37"/>
    <p:sldLayoutId id="2147483695" r:id="rId38"/>
    <p:sldLayoutId id="2147483680" r:id="rId39"/>
    <p:sldLayoutId id="2147483650" r:id="rId40"/>
    <p:sldLayoutId id="2147483652" r:id="rId41"/>
    <p:sldLayoutId id="2147483653" r:id="rId42"/>
    <p:sldLayoutId id="2147483654" r:id="rId43"/>
    <p:sldLayoutId id="2147483655" r:id="rId44"/>
    <p:sldLayoutId id="2147483656" r:id="rId45"/>
    <p:sldLayoutId id="2147483657" r:id="rId46"/>
    <p:sldLayoutId id="2147483658" r:id="rId47"/>
    <p:sldLayoutId id="2147483659" r:id="rId48"/>
    <p:sldLayoutId id="2147483660" r:id="rId49"/>
    <p:sldLayoutId id="2147483661" r:id="rId50"/>
    <p:sldLayoutId id="2147483662" r:id="rId51"/>
    <p:sldLayoutId id="2147483739" r:id="rId52"/>
    <p:sldLayoutId id="2147483718" r:id="rId53"/>
    <p:sldLayoutId id="2147483717" r:id="rId54"/>
    <p:sldLayoutId id="2147483716" r:id="rId55"/>
    <p:sldLayoutId id="2147483715" r:id="rId56"/>
    <p:sldLayoutId id="2147483714" r:id="rId57"/>
    <p:sldLayoutId id="2147483712" r:id="rId58"/>
    <p:sldLayoutId id="2147483700" r:id="rId59"/>
    <p:sldLayoutId id="2147483694" r:id="rId60"/>
    <p:sldLayoutId id="2147483693" r:id="rId61"/>
    <p:sldLayoutId id="2147483692" r:id="rId62"/>
    <p:sldLayoutId id="2147483691" r:id="rId63"/>
    <p:sldLayoutId id="2147483690" r:id="rId64"/>
    <p:sldLayoutId id="2147483689" r:id="rId65"/>
    <p:sldLayoutId id="2147483688" r:id="rId66"/>
    <p:sldLayoutId id="2147483687" r:id="rId67"/>
    <p:sldLayoutId id="2147483686" r:id="rId68"/>
    <p:sldLayoutId id="2147483685" r:id="rId69"/>
    <p:sldLayoutId id="2147483684" r:id="rId70"/>
    <p:sldLayoutId id="2147483683" r:id="rId71"/>
    <p:sldLayoutId id="2147483682" r:id="rId72"/>
    <p:sldLayoutId id="2147483681" r:id="rId7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105947" y="969490"/>
            <a:ext cx="702327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CÁC SỐ ĐẾN 100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2547410" y="0"/>
            <a:ext cx="6317434" cy="890335"/>
            <a:chOff x="1145582" y="356727"/>
            <a:chExt cx="6260680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73777" y="439173"/>
              <a:ext cx="563248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80" y="1898806"/>
            <a:ext cx="7020849" cy="303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444316" y="1175507"/>
            <a:ext cx="10817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đếm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con </a:t>
            </a:r>
            <a:r>
              <a:rPr lang="en-US" sz="3200" b="1" dirty="0" err="1"/>
              <a:t>kiến</a:t>
            </a:r>
            <a:r>
              <a:rPr lang="en-US" sz="3200" b="1" dirty="0"/>
              <a:t> ở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kiểm</a:t>
            </a:r>
            <a:r>
              <a:rPr lang="en-US" sz="3200" b="1" dirty="0"/>
              <a:t> </a:t>
            </a:r>
            <a:r>
              <a:rPr lang="en-US" sz="3200" b="1" dirty="0" err="1"/>
              <a:t>tra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4" y="3546770"/>
            <a:ext cx="3301604" cy="331123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40632" y="2447075"/>
            <a:ext cx="3795491" cy="1440786"/>
          </a:xfrm>
          <a:prstGeom prst="wedgeEllipseCallout">
            <a:avLst>
              <a:gd name="adj1" fmla="val -1813"/>
              <a:gd name="adj2" fmla="val 73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cả</a:t>
            </a:r>
            <a:r>
              <a:rPr lang="en-US" sz="3200" dirty="0">
                <a:solidFill>
                  <a:schemeClr val="tx1"/>
                </a:solidFill>
              </a:rPr>
              <a:t> 40 con </a:t>
            </a:r>
            <a:r>
              <a:rPr lang="en-US" sz="3200" dirty="0" err="1">
                <a:solidFill>
                  <a:schemeClr val="tx1"/>
                </a:solidFill>
              </a:rPr>
              <a:t>kiến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487" y="3015461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69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3" descr="E:\QUYNH\anh tai ve poiwer oint\5e43c1f10bb5d163599e9eba_tải hình ảnh hoa đồng tiền.png"/>
          <p:cNvPicPr preferRelativeResize="0"/>
          <p:nvPr/>
        </p:nvPicPr>
        <p:blipFill rotWithShape="1">
          <a:blip r:embed="rId3">
            <a:alphaModFix/>
          </a:blip>
          <a:srcRect r="46625" b="36233"/>
          <a:stretch/>
        </p:blipFill>
        <p:spPr>
          <a:xfrm rot="5400000" flipH="1">
            <a:off x="8015524" y="2724920"/>
            <a:ext cx="4175461" cy="41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3" descr="E:\QUYNH\anh tai ve poiwer oint\5e43c1f10bb5d163599e9eba_tải hình ảnh hoa đồng tiền.png"/>
          <p:cNvPicPr preferRelativeResize="0"/>
          <p:nvPr/>
        </p:nvPicPr>
        <p:blipFill rotWithShape="1">
          <a:blip r:embed="rId3">
            <a:alphaModFix/>
          </a:blip>
          <a:srcRect r="46625" b="36233"/>
          <a:stretch/>
        </p:blipFill>
        <p:spPr>
          <a:xfrm>
            <a:off x="2" y="1"/>
            <a:ext cx="2752137" cy="27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3" descr="E:\QUYNH\anh tai ve poiwer oint\chim 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9666" y="-371885"/>
            <a:ext cx="2328809" cy="265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13"/>
          <p:cNvCxnSpPr/>
          <p:nvPr/>
        </p:nvCxnSpPr>
        <p:spPr>
          <a:xfrm>
            <a:off x="6606518" y="219183"/>
            <a:ext cx="5201916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13"/>
          <p:cNvCxnSpPr/>
          <p:nvPr/>
        </p:nvCxnSpPr>
        <p:spPr>
          <a:xfrm>
            <a:off x="11808432" y="219183"/>
            <a:ext cx="0" cy="253429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13"/>
          <p:cNvCxnSpPr/>
          <p:nvPr/>
        </p:nvCxnSpPr>
        <p:spPr>
          <a:xfrm>
            <a:off x="331245" y="6548064"/>
            <a:ext cx="8436039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13"/>
          <p:cNvCxnSpPr/>
          <p:nvPr/>
        </p:nvCxnSpPr>
        <p:spPr>
          <a:xfrm>
            <a:off x="357453" y="2279375"/>
            <a:ext cx="0" cy="419118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11" name="Google Shape;290;p7"/>
          <p:cNvSpPr txBox="1"/>
          <p:nvPr/>
        </p:nvSpPr>
        <p:spPr>
          <a:xfrm>
            <a:off x="1202703" y="1583413"/>
            <a:ext cx="870876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</a:t>
            </a:r>
            <a:r>
              <a:rPr lang="en-US" sz="8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sz="8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endParaRPr lang="en-US" sz="8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hẹn</a:t>
            </a:r>
            <a:r>
              <a:rPr lang="en-US" sz="8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gặp</a:t>
            </a:r>
            <a:r>
              <a:rPr lang="en-US" sz="8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8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8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endParaRPr sz="8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49401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55</Words>
  <Application>Microsoft Office PowerPoint</Application>
  <PresentationFormat>Widescreen</PresentationFormat>
  <Paragraphs>12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99</cp:revision>
  <dcterms:created xsi:type="dcterms:W3CDTF">2021-02-20T02:56:00Z</dcterms:created>
  <dcterms:modified xsi:type="dcterms:W3CDTF">2024-09-11T04:43:57Z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