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8"/>
  </p:notesMasterIdLst>
  <p:sldIdLst>
    <p:sldId id="256" r:id="rId3"/>
    <p:sldId id="257" r:id="rId4"/>
    <p:sldId id="258" r:id="rId5"/>
    <p:sldId id="273" r:id="rId6"/>
    <p:sldId id="281" r:id="rId7"/>
  </p:sldIdLst>
  <p:sldSz cx="12192000" cy="6858000"/>
  <p:notesSz cx="6858000" cy="9144000"/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2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68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349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447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805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52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841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750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971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631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333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942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40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727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574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95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877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170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440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072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481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932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084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024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399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18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541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368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668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292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638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031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042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013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02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761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18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5109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996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690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436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6" r:id="rId7"/>
    <p:sldLayoutId id="2147483694" r:id="rId8"/>
    <p:sldLayoutId id="2147483693" r:id="rId9"/>
    <p:sldLayoutId id="2147483692" r:id="rId10"/>
    <p:sldLayoutId id="2147483691" r:id="rId11"/>
    <p:sldLayoutId id="2147483687" r:id="rId12"/>
    <p:sldLayoutId id="2147483665" r:id="rId13"/>
    <p:sldLayoutId id="2147483720" r:id="rId14"/>
    <p:sldLayoutId id="2147483719" r:id="rId15"/>
    <p:sldLayoutId id="2147483718" r:id="rId16"/>
    <p:sldLayoutId id="2147483717" r:id="rId17"/>
    <p:sldLayoutId id="2147483716" r:id="rId18"/>
    <p:sldLayoutId id="2147483715" r:id="rId19"/>
    <p:sldLayoutId id="2147483714" r:id="rId20"/>
    <p:sldLayoutId id="2147483713" r:id="rId21"/>
    <p:sldLayoutId id="2147483712" r:id="rId22"/>
    <p:sldLayoutId id="2147483711" r:id="rId23"/>
    <p:sldLayoutId id="2147483710" r:id="rId24"/>
    <p:sldLayoutId id="2147483709" r:id="rId25"/>
    <p:sldLayoutId id="2147483708" r:id="rId26"/>
    <p:sldLayoutId id="2147483707" r:id="rId27"/>
    <p:sldLayoutId id="2147483706" r:id="rId28"/>
    <p:sldLayoutId id="2147483705" r:id="rId29"/>
    <p:sldLayoutId id="2147483704" r:id="rId30"/>
    <p:sldLayoutId id="2147483703" r:id="rId31"/>
    <p:sldLayoutId id="2147483697" r:id="rId32"/>
    <p:sldLayoutId id="2147483695" r:id="rId33"/>
    <p:sldLayoutId id="2147483689" r:id="rId34"/>
    <p:sldLayoutId id="2147483688" r:id="rId35"/>
    <p:sldLayoutId id="2147483686" r:id="rId36"/>
    <p:sldLayoutId id="2147483685" r:id="rId37"/>
    <p:sldLayoutId id="2147483684" r:id="rId38"/>
    <p:sldLayoutId id="2147483683" r:id="rId39"/>
    <p:sldLayoutId id="2147483682" r:id="rId40"/>
    <p:sldLayoutId id="2147483681" r:id="rId41"/>
    <p:sldLayoutId id="2147483680" r:id="rId42"/>
    <p:sldLayoutId id="2147483666" r:id="rId43"/>
    <p:sldLayoutId id="2147483667" r:id="rId44"/>
    <p:sldLayoutId id="2147483668" r:id="rId45"/>
    <p:sldLayoutId id="2147483669" r:id="rId46"/>
    <p:sldLayoutId id="2147483670" r:id="rId47"/>
    <p:sldLayoutId id="2147483671" r:id="rId48"/>
    <p:sldLayoutId id="2147483672" r:id="rId49"/>
    <p:sldLayoutId id="2147483673" r:id="rId50"/>
    <p:sldLayoutId id="2147483674" r:id="rId5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microsoft.com/office/2007/relationships/media" Target="../media/media1.mp3"/><Relationship Id="rId16" Type="http://schemas.openxmlformats.org/officeDocument/2006/relationships/slide" Target="slide5.xml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/>
          <p:cNvSpPr txBox="1"/>
          <p:nvPr/>
        </p:nvSpPr>
        <p:spPr>
          <a:xfrm>
            <a:off x="3105947" y="969490"/>
            <a:ext cx="702327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CÁC SỐ ĐẾN 100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</a:t>
            </a:r>
            <a:endParaRPr sz="4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" descr="C:\Users\ADMIN\Desktop\Bach tuyet\54774f4bc8287c7337fadd5fbb419da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" descr="C:\Users\ADMIN\Desktop\Bach tuyet\Snow_white_transparent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8400" y="2722179"/>
            <a:ext cx="1243539" cy="268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" descr="C:\Users\ADMIN\Desktop\Bach tuyet\43ebd44d263606f876d42fd2f199ea61 (4)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38519">
            <a:off x="10592437" y="4662277"/>
            <a:ext cx="1880249" cy="268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" descr="C:\Users\ADMIN\Desktop\Bach tuyet\43ebd44d263606f876d42fd2f199ea61 (7)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7148075" y="4667665"/>
            <a:ext cx="1913197" cy="255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" descr="C:\Users\ADMIN\Desktop\Bach tuyet\RjAwOTQ4MTUyNEI3QjJCRTc2RjA6ZDA1ZjJmYTY2MjBkNDYzY2ZlZDNiOTA1Y2YxYTk1NzA6Ojo6OjA=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006265">
            <a:off x="9011" y="4789835"/>
            <a:ext cx="2123621" cy="241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 descr="C:\Users\ADMIN\Desktop\Bach tuyet\43ebd44d263606f876d42fd2f199ea61 (2)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427022">
            <a:off x="7736843" y="4957294"/>
            <a:ext cx="1831975" cy="2476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 descr="C:\Users\ADMIN\Desktop\Bach tuyet\43ebd44d263606f876d42fd2f199ea61 (3)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82524" y="5232399"/>
            <a:ext cx="2212453" cy="203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 descr="C:\Users\ADMIN\Desktop\Bach tuyet\43ebd44d263606f876d42fd2f199ea61 (5)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608799">
            <a:off x="1408602" y="4577567"/>
            <a:ext cx="1656967" cy="264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 descr="C:\Users\ADMIN\Desktop\Bach tuyet\43ebd44d263606f876d42fd2f199ea61 (8)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448800" y="4363395"/>
            <a:ext cx="2111365" cy="290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" descr="C:\Users\ADMIN\Desktop\Bach tuyet\511929473-photo-clip-tre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75200" y="-2947963"/>
            <a:ext cx="9770739" cy="1030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" descr="C:\Users\ADMIN\Desktop\Bach tuyet\511929473-photo-clip-tre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219199" y="-2825162"/>
            <a:ext cx="6078553" cy="1030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 descr="C:\Users\ADMIN\Desktop\Tai nguyen thiet ke tro choi\Bảng gỗ\wooden-blank-sign-clipart-1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784883" y="-1955800"/>
            <a:ext cx="9187917" cy="40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CHƠI TRỐN TÌM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CÙNG BẠCH TUYẾT VÀ 7 CHÚ LÙN</a:t>
            </a:r>
            <a:endParaRPr/>
          </a:p>
        </p:txBody>
      </p:sp>
      <p:pic>
        <p:nvPicPr>
          <p:cNvPr id="210" name="Google Shape;210;p3" descr="C:\Users\ADMIN\Desktop\Tai nguyen thiet ke tro choi\Angry birds epic birds\1505573783630 (2).png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600170" y="5901542"/>
            <a:ext cx="1426197" cy="78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751695" y="-85725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monkeys-spinning-monkeys-by-kevin-macleod-from-filmmusic-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4550.3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8093" y="624304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524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9;p2"/>
          <p:cNvSpPr txBox="1"/>
          <p:nvPr/>
        </p:nvSpPr>
        <p:spPr>
          <a:xfrm>
            <a:off x="4549966" y="244254"/>
            <a:ext cx="377588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LUẬT CHƠI</a:t>
            </a:r>
            <a:endParaRPr sz="4400" b="1" i="0" u="none" strike="noStrik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文本占位符 1">
            <a:extLst>
              <a:ext uri="{FF2B5EF4-FFF2-40B4-BE49-F238E27FC236}">
                <a16:creationId xmlns:a16="http://schemas.microsoft.com/office/drawing/2014/main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802106" y="2374232"/>
            <a:ext cx="10189050" cy="29357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lùn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đang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trốn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rừng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chúa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Bạch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Tuyết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nhiệm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vụ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lùn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.,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chú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lùn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Bạch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tuyết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trả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phép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đưa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ra</a:t>
            </a:r>
            <a:r>
              <a:rPr lang="en-US" altLang="zh-CN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zh-CN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89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3029763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73</Words>
  <Application>Microsoft Office PowerPoint</Application>
  <PresentationFormat>Widescreen</PresentationFormat>
  <Paragraphs>11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宋体</vt:lpstr>
      <vt:lpstr>Arial</vt:lpstr>
      <vt:lpstr>Calibri</vt:lpstr>
      <vt:lpstr>Times New Roman</vt:lpstr>
      <vt:lpstr>UTM Avo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76</cp:revision>
  <dcterms:created xsi:type="dcterms:W3CDTF">2021-02-20T02:56:00Z</dcterms:created>
  <dcterms:modified xsi:type="dcterms:W3CDTF">2024-09-11T04:43:40Z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