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0" r:id="rId3"/>
    <p:sldId id="27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8221A-7130-4610-B6C2-E76663F9ACF4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C3D88-8F79-43E0-87C0-1C6103C9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1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/>
              <a:t>viết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C3D88-8F79-43E0-87C0-1C6103C948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zh-CN" altLang="en-US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2744682" y="4095026"/>
            <a:ext cx="6702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 VIẾT: CHỮ HOA A 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50">
            <a:extLst>
              <a:ext uri="{FF2B5EF4-FFF2-40B4-BE49-F238E27FC236}">
                <a16:creationId xmlns:a16="http://schemas.microsoft.com/office/drawing/2014/main" id="{418A617A-8B05-45D7-8B32-D703760A6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26108"/>
              </p:ext>
            </p:extLst>
          </p:nvPr>
        </p:nvGraphicFramePr>
        <p:xfrm>
          <a:off x="1267194" y="2229741"/>
          <a:ext cx="8802080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26D9AF71-0FEB-4D25-9EBA-F465E3C4F438}"/>
              </a:ext>
            </a:extLst>
          </p:cNvPr>
          <p:cNvGrpSpPr/>
          <p:nvPr/>
        </p:nvGrpSpPr>
        <p:grpSpPr>
          <a:xfrm>
            <a:off x="1047212" y="2114445"/>
            <a:ext cx="8847405" cy="1296580"/>
            <a:chOff x="1377297" y="2181487"/>
            <a:chExt cx="8847405" cy="1296580"/>
          </a:xfrm>
        </p:grpSpPr>
        <p:sp>
          <p:nvSpPr>
            <p:cNvPr id="7" name="Rectangle 115">
              <a:extLst>
                <a:ext uri="{FF2B5EF4-FFF2-40B4-BE49-F238E27FC236}">
                  <a16:creationId xmlns:a16="http://schemas.microsoft.com/office/drawing/2014/main" id="{619698EC-F2DD-4350-B85D-149DE58CF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090" y="2708626"/>
              <a:ext cx="707861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vi-VN" altLang="en-US" sz="44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wắng Ǉràn wgập sân ǇrưŊg.</a:t>
              </a:r>
              <a:endParaRPr lang="en-US" altLang="en-US" sz="4400" b="1" dirty="0">
                <a:solidFill>
                  <a:srgbClr val="990099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8" name="Rectangle 115">
              <a:extLst>
                <a:ext uri="{FF2B5EF4-FFF2-40B4-BE49-F238E27FC236}">
                  <a16:creationId xmlns:a16="http://schemas.microsoft.com/office/drawing/2014/main" id="{B841D261-9D44-482D-953E-CF895B9A2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297" y="2181487"/>
              <a:ext cx="1549190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400" b="1" dirty="0">
                  <a:solidFill>
                    <a:srgbClr val="990099"/>
                  </a:solidFill>
                  <a:latin typeface="HP001 5 hàng" panose="020B0603050302020204" pitchFamily="34" charset="0"/>
                </a:rPr>
                <a:t>Á</a:t>
              </a:r>
            </a:p>
          </p:txBody>
        </p:sp>
        <p:sp>
          <p:nvSpPr>
            <p:cNvPr id="9" name="Rectangle 115">
              <a:extLst>
                <a:ext uri="{FF2B5EF4-FFF2-40B4-BE49-F238E27FC236}">
                  <a16:creationId xmlns:a16="http://schemas.microsoft.com/office/drawing/2014/main" id="{F63FAEAD-D023-4D9E-BF20-491796D77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368" y="2701470"/>
              <a:ext cx="150661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44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nh</a:t>
              </a:r>
              <a:endParaRPr lang="en-US" altLang="en-US" sz="4400" b="1" dirty="0">
                <a:solidFill>
                  <a:srgbClr val="990099"/>
                </a:solidFill>
                <a:latin typeface="HP001 4 hàng" panose="020B06030503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5895195" y="3694485"/>
            <a:ext cx="3326130" cy="300730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2253503" y="3694485"/>
            <a:ext cx="3326130" cy="3007304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7B33B86-A206-41A2-B8F6-B06458FE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22" y="254793"/>
            <a:ext cx="2043858" cy="1802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9" name="Picture 34">
            <a:extLst>
              <a:ext uri="{FF2B5EF4-FFF2-40B4-BE49-F238E27FC236}">
                <a16:creationId xmlns:a16="http://schemas.microsoft.com/office/drawing/2014/main" id="{EE50F718-F156-447B-BFF5-E307B37EB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3881" r="13536" b="23622"/>
          <a:stretch/>
        </p:blipFill>
        <p:spPr bwMode="auto">
          <a:xfrm>
            <a:off x="7160122" y="863191"/>
            <a:ext cx="1215546" cy="123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B171446E-0077-4BDF-AEF9-8D089A5B7D5F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1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31</Words>
  <Application>Microsoft Office PowerPoint</Application>
  <PresentationFormat>Widescreen</PresentationFormat>
  <Paragraphs>11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Arial-Rounded</vt:lpstr>
      <vt:lpstr>Calibri</vt:lpstr>
      <vt:lpstr>Calibri Light</vt:lpstr>
      <vt:lpstr>HP001 4 hàng</vt:lpstr>
      <vt:lpstr>HP001 5 hàng</vt:lpstr>
      <vt:lpstr>iCiel Cadena</vt:lpstr>
      <vt:lpstr>思源黑体 CN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108</cp:revision>
  <dcterms:created xsi:type="dcterms:W3CDTF">2021-05-29T04:52:35Z</dcterms:created>
  <dcterms:modified xsi:type="dcterms:W3CDTF">2024-09-11T05:11:11Z</dcterms:modified>
</cp:coreProperties>
</file>