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73" r:id="rId3"/>
    <p:sldId id="274" r:id="rId4"/>
  </p:sldIdLst>
  <p:sldSz cx="12192000" cy="6858000"/>
  <p:notesSz cx="6858000" cy="9144000"/>
  <p:embeddedFontLst>
    <p:embeddedFont>
      <p:font typeface="#9Slide05 Aphrodite Pro" panose="020B0604020202020204" charset="0"/>
      <p:regular r:id="rId5"/>
    </p:embeddedFont>
    <p:embeddedFont>
      <p:font typeface="#9Slide07 Altus" panose="020B0604020202020204" charset="0"/>
      <p:regular r:id="rId6"/>
    </p:embeddedFont>
    <p:embeddedFont>
      <p:font typeface="#9Slide07 HoneyCream" panose="020B0604020202020204" charset="0"/>
      <p:regular r:id="rId7"/>
    </p:embeddedFont>
    <p:embeddedFont>
      <p:font typeface="UTM Avo" panose="02040603050506020204" pitchFamily="18" charset="0"/>
      <p:regular r:id="rId8"/>
      <p:bold r:id="rId9"/>
      <p:italic r:id="rId10"/>
      <p:boldItalic r:id="rId11"/>
    </p:embeddedFont>
    <p:embeddedFont>
      <p:font typeface="UTM Sharnay" panose="02040603050506020204" pitchFamily="18" charset="0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5728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groups/629898828017053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45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28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0" y="2134949"/>
            <a:ext cx="12192000" cy="4723051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0" y="3794670"/>
            <a:ext cx="12192000" cy="3063330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7" name="图片 7">
            <a:extLst>
              <a:ext uri="{FF2B5EF4-FFF2-40B4-BE49-F238E27FC236}">
                <a16:creationId xmlns:a16="http://schemas.microsoft.com/office/drawing/2014/main" id="{6B9B7822-2047-447C-B62F-5B78D6411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8970" y="118900"/>
            <a:ext cx="2624286" cy="26242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97867" y="2342573"/>
            <a:ext cx="7350190" cy="3587965"/>
            <a:chOff x="1597867" y="2342573"/>
            <a:chExt cx="7350190" cy="3587965"/>
          </a:xfrm>
        </p:grpSpPr>
        <p:pic>
          <p:nvPicPr>
            <p:cNvPr id="34" name="图片 4">
              <a:extLst>
                <a:ext uri="{FF2B5EF4-FFF2-40B4-BE49-F238E27FC236}">
                  <a16:creationId xmlns:a16="http://schemas.microsoft.com/office/drawing/2014/main" id="{32537410-0638-4EA8-8893-647B0A520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206" y="2641376"/>
              <a:ext cx="6382851" cy="328916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096480" y="2922083"/>
              <a:ext cx="25290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sng" strike="noStrike" kern="1200" cap="none" spc="0" normalizeH="0" baseline="0" noProof="0" dirty="0" err="1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5000" b="1" i="0" u="sng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 1</a:t>
              </a:r>
              <a:r>
                <a:rPr kumimoji="0" lang="en-US" sz="50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65206" y="3773043"/>
              <a:ext cx="60643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61000">
                        <a:srgbClr val="FFC000"/>
                      </a:gs>
                      <a:gs pos="33000">
                        <a:srgbClr val="FF0000"/>
                      </a:gs>
                      <a:gs pos="74000">
                        <a:srgbClr val="FFFF00"/>
                      </a:gs>
                      <a:gs pos="75000">
                        <a:srgbClr val="92D050"/>
                      </a:gs>
                      <a:gs pos="95000">
                        <a:srgbClr val="00B050"/>
                      </a:gs>
                    </a:gsLst>
                    <a:lin ang="5400000" scaled="1"/>
                  </a:gra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Hình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61000">
                        <a:srgbClr val="FFC000"/>
                      </a:gs>
                      <a:gs pos="33000">
                        <a:srgbClr val="FF0000"/>
                      </a:gs>
                      <a:gs pos="74000">
                        <a:srgbClr val="FFFF00"/>
                      </a:gs>
                      <a:gs pos="75000">
                        <a:srgbClr val="92D050"/>
                      </a:gs>
                      <a:gs pos="95000">
                        <a:srgbClr val="00B050"/>
                      </a:gs>
                    </a:gsLst>
                    <a:lin ang="5400000" scaled="1"/>
                  </a:gra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61000">
                        <a:srgbClr val="FFC000"/>
                      </a:gs>
                      <a:gs pos="33000">
                        <a:srgbClr val="FF0000"/>
                      </a:gs>
                      <a:gs pos="74000">
                        <a:srgbClr val="FFFF00"/>
                      </a:gs>
                      <a:gs pos="75000">
                        <a:srgbClr val="92D050"/>
                      </a:gs>
                      <a:gs pos="95000">
                        <a:srgbClr val="00B050"/>
                      </a:gs>
                    </a:gsLst>
                    <a:lin ang="5400000" scaled="1"/>
                  </a:gra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ảnh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61000">
                        <a:srgbClr val="FFC000"/>
                      </a:gs>
                      <a:gs pos="33000">
                        <a:srgbClr val="FF0000"/>
                      </a:gs>
                      <a:gs pos="74000">
                        <a:srgbClr val="FFFF00"/>
                      </a:gs>
                      <a:gs pos="75000">
                        <a:srgbClr val="92D050"/>
                      </a:gs>
                      <a:gs pos="95000">
                        <a:srgbClr val="00B050"/>
                      </a:gs>
                    </a:gsLst>
                    <a:lin ang="5400000" scaled="1"/>
                  </a:gra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61000">
                        <a:srgbClr val="FFC000"/>
                      </a:gs>
                      <a:gs pos="33000">
                        <a:srgbClr val="FF0000"/>
                      </a:gs>
                      <a:gs pos="74000">
                        <a:srgbClr val="FFFF00"/>
                      </a:gs>
                      <a:gs pos="75000">
                        <a:srgbClr val="92D050"/>
                      </a:gs>
                      <a:gs pos="95000">
                        <a:srgbClr val="00B050"/>
                      </a:gs>
                    </a:gsLst>
                    <a:lin ang="5400000" scaled="1"/>
                  </a:gra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của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61000">
                        <a:srgbClr val="FFC000"/>
                      </a:gs>
                      <a:gs pos="33000">
                        <a:srgbClr val="FF0000"/>
                      </a:gs>
                      <a:gs pos="74000">
                        <a:srgbClr val="FFFF00"/>
                      </a:gs>
                      <a:gs pos="75000">
                        <a:srgbClr val="92D050"/>
                      </a:gs>
                      <a:gs pos="95000">
                        <a:srgbClr val="00B050"/>
                      </a:gs>
                    </a:gsLst>
                    <a:lin ang="5400000" scaled="1"/>
                  </a:gra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gradFill>
                    <a:gsLst>
                      <a:gs pos="61000">
                        <a:srgbClr val="FFC000"/>
                      </a:gs>
                      <a:gs pos="33000">
                        <a:srgbClr val="FF0000"/>
                      </a:gs>
                      <a:gs pos="74000">
                        <a:srgbClr val="FFFF00"/>
                      </a:gs>
                      <a:gs pos="75000">
                        <a:srgbClr val="92D050"/>
                      </a:gs>
                      <a:gs pos="95000">
                        <a:srgbClr val="00B050"/>
                      </a:gs>
                    </a:gsLst>
                    <a:lin ang="5400000" scaled="1"/>
                  </a:gra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arnay" panose="02040603050506020204" pitchFamily="18" charset="0"/>
                  <a:ea typeface="+mn-ea"/>
                  <a:cs typeface="+mn-cs"/>
                </a:rPr>
                <a:t>em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1000">
                      <a:srgbClr val="FFC000"/>
                    </a:gs>
                    <a:gs pos="33000">
                      <a:srgbClr val="FF0000"/>
                    </a:gs>
                    <a:gs pos="74000">
                      <a:srgbClr val="FFFF00"/>
                    </a:gs>
                    <a:gs pos="75000">
                      <a:srgbClr val="92D050"/>
                    </a:gs>
                    <a:gs pos="95000">
                      <a:srgbClr val="00B050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Sharnay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71979" y1="31771" x2="78125" y2="338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867" y="2342573"/>
              <a:ext cx="2264244" cy="18113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410" y="364097"/>
            <a:ext cx="6907367" cy="823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6306"/>
            <a:ext cx="2895851" cy="1505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522" y="1422254"/>
            <a:ext cx="3475021" cy="1121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6683" y="1174788"/>
            <a:ext cx="7175614" cy="19386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37" b="90000" l="10000" r="90000">
                        <a14:foregroundMark x1="21900" y1="13333" x2="29100" y2="80741"/>
                        <a14:foregroundMark x1="12000" y1="27222" x2="42400" y2="16852"/>
                        <a14:foregroundMark x1="15000" y1="72407" x2="15900" y2="77593"/>
                        <a14:foregroundMark x1="65100" y1="30000" x2="68600" y2="38704"/>
                        <a14:foregroundMark x1="57900" y1="30370" x2="57400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53" y="2544015"/>
            <a:ext cx="4749637" cy="51296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161">
            <a:off x="-365014" y="3534832"/>
            <a:ext cx="4926191" cy="3949829"/>
          </a:xfrm>
          <a:prstGeom prst="rect">
            <a:avLst/>
          </a:prstGeom>
        </p:spPr>
      </p:pic>
      <p:pic>
        <p:nvPicPr>
          <p:cNvPr id="1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95" y="5316003"/>
            <a:ext cx="1689302" cy="1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790"/>
            <a:ext cx="908021" cy="13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11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配件&#10;&#10;描述已自动生成">
            <a:extLst>
              <a:ext uri="{FF2B5EF4-FFF2-40B4-BE49-F238E27FC236}">
                <a16:creationId xmlns:a16="http://schemas.microsoft.com/office/drawing/2014/main" id="{5101B067-F9FD-450A-8EC4-35B732715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71386" r="-3411" b="-2053"/>
          <a:stretch/>
        </p:blipFill>
        <p:spPr>
          <a:xfrm>
            <a:off x="258854" y="2017394"/>
            <a:ext cx="12465872" cy="5549850"/>
          </a:xfrm>
          <a:prstGeom prst="rect">
            <a:avLst/>
          </a:prstGeom>
        </p:spPr>
      </p:pic>
      <p:grpSp>
        <p:nvGrpSpPr>
          <p:cNvPr id="5" name="Group 1261">
            <a:extLst>
              <a:ext uri="{FF2B5EF4-FFF2-40B4-BE49-F238E27FC236}">
                <a16:creationId xmlns:a16="http://schemas.microsoft.com/office/drawing/2014/main" id="{F150478A-0863-4CAF-BA99-D319DB2F3817}"/>
              </a:ext>
            </a:extLst>
          </p:cNvPr>
          <p:cNvGrpSpPr/>
          <p:nvPr/>
        </p:nvGrpSpPr>
        <p:grpSpPr>
          <a:xfrm>
            <a:off x="4590129" y="919541"/>
            <a:ext cx="467620" cy="422875"/>
            <a:chOff x="0" y="0"/>
            <a:chExt cx="935237" cy="845748"/>
          </a:xfrm>
        </p:grpSpPr>
        <p:sp>
          <p:nvSpPr>
            <p:cNvPr id="6" name="Shape 1259">
              <a:extLst>
                <a:ext uri="{FF2B5EF4-FFF2-40B4-BE49-F238E27FC236}">
                  <a16:creationId xmlns:a16="http://schemas.microsoft.com/office/drawing/2014/main" id="{48246728-DC06-4A72-8C13-0C5FEEE2C0C9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Shape 1260">
              <a:extLst>
                <a:ext uri="{FF2B5EF4-FFF2-40B4-BE49-F238E27FC236}">
                  <a16:creationId xmlns:a16="http://schemas.microsoft.com/office/drawing/2014/main" id="{CF91E4C1-4F05-4A6E-8C87-6BE5AD451F4C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oup 1261">
            <a:extLst>
              <a:ext uri="{FF2B5EF4-FFF2-40B4-BE49-F238E27FC236}">
                <a16:creationId xmlns:a16="http://schemas.microsoft.com/office/drawing/2014/main" id="{1D8C1346-EC43-4009-9A20-C0F2769FD8D0}"/>
              </a:ext>
            </a:extLst>
          </p:cNvPr>
          <p:cNvGrpSpPr/>
          <p:nvPr/>
        </p:nvGrpSpPr>
        <p:grpSpPr>
          <a:xfrm>
            <a:off x="9006695" y="1823852"/>
            <a:ext cx="467620" cy="422875"/>
            <a:chOff x="0" y="0"/>
            <a:chExt cx="935237" cy="845748"/>
          </a:xfrm>
        </p:grpSpPr>
        <p:sp>
          <p:nvSpPr>
            <p:cNvPr id="11" name="Shape 1259">
              <a:extLst>
                <a:ext uri="{FF2B5EF4-FFF2-40B4-BE49-F238E27FC236}">
                  <a16:creationId xmlns:a16="http://schemas.microsoft.com/office/drawing/2014/main" id="{8DE1ACC3-73E8-4069-AC51-F864F4F6AEDA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260">
              <a:extLst>
                <a:ext uri="{FF2B5EF4-FFF2-40B4-BE49-F238E27FC236}">
                  <a16:creationId xmlns:a16="http://schemas.microsoft.com/office/drawing/2014/main" id="{64C9D6DD-FF9B-4441-B9EC-6FBD64279080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09251" y="533917"/>
            <a:ext cx="4350553" cy="4064817"/>
            <a:chOff x="3309251" y="533917"/>
            <a:chExt cx="4350553" cy="406481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88EA7E-F178-40B6-89D7-7B7486CAC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9237">
              <a:off x="3309251" y="533917"/>
              <a:ext cx="4350553" cy="40648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99608" y="1707303"/>
              <a:ext cx="25613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Hôm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nay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933B9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5817" y="1438228"/>
            <a:ext cx="4350553" cy="4064817"/>
            <a:chOff x="7725817" y="1438228"/>
            <a:chExt cx="4350553" cy="406481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90881B8-2226-478A-BD22-C1FB1B401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9237">
              <a:off x="7725817" y="1438228"/>
              <a:ext cx="4350553" cy="406481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654466" y="2916717"/>
              <a:ext cx="25613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B215B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Xem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B215B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B215B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B215B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B215B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B215B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B215B"/>
                  </a:solid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theo.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B215B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67" y="448590"/>
            <a:ext cx="74072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1F476F-2C54-47A5-AD7B-71FE0C5528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8" y="609600"/>
            <a:ext cx="4774625" cy="6248400"/>
          </a:xfrm>
          <a:prstGeom prst="rect">
            <a:avLst/>
          </a:prstGeom>
        </p:spPr>
      </p:pic>
      <p:pic>
        <p:nvPicPr>
          <p:cNvPr id="8" name="PA_库_图片 961">
            <a:extLst>
              <a:ext uri="{FF2B5EF4-FFF2-40B4-BE49-F238E27FC236}">
                <a16:creationId xmlns:a16="http://schemas.microsoft.com/office/drawing/2014/main" id="{EBB937A4-5D26-40CE-92DA-CFB6730DCD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47" y="335270"/>
            <a:ext cx="6389773" cy="5913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253" y="2145687"/>
            <a:ext cx="4554107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#9Slide07 Altus</vt:lpstr>
      <vt:lpstr>UTM Avo</vt:lpstr>
      <vt:lpstr>Times New Roman</vt:lpstr>
      <vt:lpstr>UTM Sharnay</vt:lpstr>
      <vt:lpstr>#9Slide05 Bodega Script</vt:lpstr>
      <vt:lpstr>SVN-Newton</vt:lpstr>
      <vt:lpstr>#9Slide07 HoneyCream</vt:lpstr>
      <vt:lpstr>#9Slide05 Aphrodite Pro</vt:lpstr>
      <vt:lpstr>1_Office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ảnh của em</dc:title>
  <dc:subject>Hoạt động trải nghiệm</dc:subject>
  <dc:creator>Cảm Nguyễn</dc:creator>
  <cp:keywords>Măng Non team</cp:keywords>
  <dc:description>Măng Non team</dc:description>
  <cp:lastModifiedBy>Administrator</cp:lastModifiedBy>
  <cp:revision>9</cp:revision>
  <dcterms:created xsi:type="dcterms:W3CDTF">2022-07-25T16:35:56Z</dcterms:created>
  <dcterms:modified xsi:type="dcterms:W3CDTF">2024-09-11T04:38:30Z</dcterms:modified>
  <cp:category>Măng Non team</cp:category>
  <cp:version>0</cp:version>
</cp:coreProperties>
</file>