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12"/>
  </p:notesMasterIdLst>
  <p:sldIdLst>
    <p:sldId id="256" r:id="rId4"/>
    <p:sldId id="258" r:id="rId5"/>
    <p:sldId id="287" r:id="rId6"/>
    <p:sldId id="288" r:id="rId7"/>
    <p:sldId id="270" r:id="rId8"/>
    <p:sldId id="269" r:id="rId9"/>
    <p:sldId id="289" r:id="rId10"/>
    <p:sldId id="273" r:id="rId11"/>
  </p:sldIdLst>
  <p:sldSz cx="9144000" cy="5143500" type="screen16x9"/>
  <p:notesSz cx="6858000" cy="9144000"/>
  <p:embeddedFontLst>
    <p:embeddedFont>
      <p:font typeface="DFPOP1-W9" panose="020B0604020202020204" charset="-128"/>
      <p:regular r:id="rId13"/>
    </p:embeddedFont>
    <p:embeddedFont>
      <p:font typeface="宋体" panose="02010600030101010101" pitchFamily="2" charset="-122"/>
      <p:regular r:id="rId14"/>
    </p:embeddedFont>
    <p:embeddedFont>
      <p:font typeface="宋体" panose="02010600030101010101" pitchFamily="2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5B9BD5"/>
    <a:srgbClr val="4CA420"/>
    <a:srgbClr val="66FFFF"/>
    <a:srgbClr val="A9250B"/>
    <a:srgbClr val="C4D836"/>
    <a:srgbClr val="F56636"/>
    <a:srgbClr val="EF2A19"/>
    <a:srgbClr val="FF660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84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3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205614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Quý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thời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gian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đề1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863" y="1365174"/>
            <a:ext cx="4296578" cy="707886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2225332"/>
            <a:ext cx="429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...</a:t>
            </a:r>
          </a:p>
        </p:txBody>
      </p:sp>
    </p:spTree>
    <p:extLst>
      <p:ext uri="{BB962C8B-B14F-4D97-AF65-F5344CB8AC3E}">
        <p14:creationId xmlns:p14="http://schemas.microsoft.com/office/powerpoint/2010/main" val="27604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89" y="339318"/>
            <a:ext cx="7719358" cy="3935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2050" y="1152769"/>
            <a:ext cx="4856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24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264">
            <a:off x="3891498" y="-265010"/>
            <a:ext cx="5690429" cy="5472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133" y="0"/>
            <a:ext cx="5122843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30236" y="1241451"/>
            <a:ext cx="385590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…….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5131"/>
              </p:ext>
            </p:extLst>
          </p:nvPr>
        </p:nvGraphicFramePr>
        <p:xfrm>
          <a:off x="4677194" y="1776846"/>
          <a:ext cx="367918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30">
                  <a:extLst>
                    <a:ext uri="{9D8B030D-6E8A-4147-A177-3AD203B41FA5}">
                      <a16:colId xmlns:a16="http://schemas.microsoft.com/office/drawing/2014/main" val="4054327655"/>
                    </a:ext>
                  </a:extLst>
                </a:gridCol>
                <a:gridCol w="2713257">
                  <a:extLst>
                    <a:ext uri="{9D8B030D-6E8A-4147-A177-3AD203B41FA5}">
                      <a16:colId xmlns:a16="http://schemas.microsoft.com/office/drawing/2014/main" val="126027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48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7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52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154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1789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quả lắc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 đêm ngày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ngừng phút giây</a:t>
            </a:r>
            <a:r>
              <a:rPr lang="en-US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0780" y="45087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en-US" sz="2400" b="1" i="0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phút từng giờ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hơn vàng bạc</a:t>
            </a:r>
            <a:r>
              <a:rPr lang="en-US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nhắc: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Học, chơi, ăn, ngủ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giờ có giấc</a:t>
            </a:r>
            <a:r>
              <a:rPr lang="en-US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253314" y="424693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00" b="1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000" b="1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Tửu</a:t>
            </a:r>
            <a:endParaRPr lang="en-US" sz="2000" b="1" i="1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948135"/>
              <a:ext cx="24732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222551" y="2284181"/>
              <a:ext cx="2132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</TotalTime>
  <Words>249</Words>
  <Application>Microsoft Office PowerPoint</Application>
  <PresentationFormat>On-screen Show (16:9)</PresentationFormat>
  <Paragraphs>48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宋体</vt:lpstr>
      <vt:lpstr>Calibri</vt:lpstr>
      <vt:lpstr>华康少女文字W5</vt:lpstr>
      <vt:lpstr>DFPOP1-W9</vt:lpstr>
      <vt:lpstr>宋体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Administrator</cp:lastModifiedBy>
  <cp:revision>18</cp:revision>
  <dcterms:created xsi:type="dcterms:W3CDTF">2016-08-08T05:55:00Z</dcterms:created>
  <dcterms:modified xsi:type="dcterms:W3CDTF">2024-09-11T04:41:11Z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