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8" r:id="rId3"/>
  </p:sldMasterIdLst>
  <p:sldIdLst>
    <p:sldId id="263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FD44-7E21-4CFB-B482-98B5752BBE9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99EB-5EE3-4DC7-93A3-81A8EA4D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1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FD44-7E21-4CFB-B482-98B5752BBE9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99EB-5EE3-4DC7-93A3-81A8EA4D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FD44-7E21-4CFB-B482-98B5752BBE9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99EB-5EE3-4DC7-93A3-81A8EA4D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51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A94A14-FB7F-4CFA-BC45-C1EC743D2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459691" y="1117"/>
            <a:ext cx="372218" cy="24622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V.H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79674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317011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369853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375276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A94A14-FB7F-4CFA-BC45-C1EC743D2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459691" y="1117"/>
            <a:ext cx="372218" cy="24622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-Rounded"/>
                <a:ea typeface="+mn-ea"/>
                <a:cs typeface="+mn-cs"/>
              </a:rPr>
              <a:t>V.H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805934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A94A14-FB7F-4CFA-BC45-C1EC743D2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459691" y="1117"/>
            <a:ext cx="372218" cy="24622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-Rounded"/>
                <a:ea typeface="+mn-ea"/>
                <a:cs typeface="+mn-cs"/>
              </a:rPr>
              <a:t>V.H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570565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105451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721747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FD44-7E21-4CFB-B482-98B5752BBE9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99EB-5EE3-4DC7-93A3-81A8EA4D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92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581269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434649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A94A14-FB7F-4CFA-BC45-C1EC743D2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459691" y="1117"/>
            <a:ext cx="372218" cy="24622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-Rounded"/>
                <a:ea typeface="+mn-ea"/>
                <a:cs typeface="+mn-cs"/>
              </a:rPr>
              <a:t>V.H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867417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A94A14-FB7F-4CFA-BC45-C1EC743D2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459691" y="1117"/>
            <a:ext cx="372218" cy="24622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-Rounded"/>
                <a:ea typeface="+mn-ea"/>
                <a:cs typeface="+mn-cs"/>
              </a:rPr>
              <a:t>V.H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406606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08360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FD44-7E21-4CFB-B482-98B5752BBE9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99EB-5EE3-4DC7-93A3-81A8EA4D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6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FD44-7E21-4CFB-B482-98B5752BBE9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99EB-5EE3-4DC7-93A3-81A8EA4D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9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FD44-7E21-4CFB-B482-98B5752BBE9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99EB-5EE3-4DC7-93A3-81A8EA4D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5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FD44-7E21-4CFB-B482-98B5752BBE9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99EB-5EE3-4DC7-93A3-81A8EA4D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FD44-7E21-4CFB-B482-98B5752BBE9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99EB-5EE3-4DC7-93A3-81A8EA4D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5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FD44-7E21-4CFB-B482-98B5752BBE9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99EB-5EE3-4DC7-93A3-81A8EA4D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FD44-7E21-4CFB-B482-98B5752BBE9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99EB-5EE3-4DC7-93A3-81A8EA4D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2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3FD44-7E21-4CFB-B482-98B5752BBE99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199EB-5EE3-4DC7-93A3-81A8EA4D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2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547100" y="-3391"/>
            <a:ext cx="4013200" cy="27699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TK: 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https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://www.facebook.com/vuhong1972/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 spd="slow">
    <p:random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547100" y="-3391"/>
            <a:ext cx="4013200" cy="27699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TK: 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https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://www.facebook.com/vuhong1972/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transition spd="slow">
    <p:random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7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372B7DDF-083A-47FE-9D4B-3463A04099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8151830A-0D01-43EC-9FC1-284C094E04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1222"/>
            <a:ext cx="3035300" cy="2536779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99C57FA-DEC3-4334-8C9B-A12081124603}"/>
              </a:ext>
            </a:extLst>
          </p:cNvPr>
          <p:cNvSpPr/>
          <p:nvPr/>
        </p:nvSpPr>
        <p:spPr>
          <a:xfrm>
            <a:off x="-13008" y="-3392"/>
            <a:ext cx="7647522" cy="5504305"/>
          </a:xfrm>
          <a:custGeom>
            <a:avLst/>
            <a:gdLst>
              <a:gd name="connsiteX0" fmla="*/ 3715657 w 3715657"/>
              <a:gd name="connsiteY0" fmla="*/ 0 h 2786743"/>
              <a:gd name="connsiteX1" fmla="*/ 3396343 w 3715657"/>
              <a:gd name="connsiteY1" fmla="*/ 609600 h 2786743"/>
              <a:gd name="connsiteX2" fmla="*/ 2786743 w 3715657"/>
              <a:gd name="connsiteY2" fmla="*/ 1901371 h 2786743"/>
              <a:gd name="connsiteX3" fmla="*/ 1465943 w 3715657"/>
              <a:gd name="connsiteY3" fmla="*/ 2670628 h 2786743"/>
              <a:gd name="connsiteX4" fmla="*/ 537028 w 3715657"/>
              <a:gd name="connsiteY4" fmla="*/ 2772228 h 2786743"/>
              <a:gd name="connsiteX5" fmla="*/ 0 w 3715657"/>
              <a:gd name="connsiteY5" fmla="*/ 2786743 h 2786743"/>
              <a:gd name="connsiteX6" fmla="*/ 29028 w 3715657"/>
              <a:gd name="connsiteY6" fmla="*/ 29028 h 2786743"/>
              <a:gd name="connsiteX7" fmla="*/ 3715657 w 3715657"/>
              <a:gd name="connsiteY7" fmla="*/ 0 h 2786743"/>
              <a:gd name="connsiteX0" fmla="*/ 3715657 w 3719667"/>
              <a:gd name="connsiteY0" fmla="*/ 0 h 2786743"/>
              <a:gd name="connsiteX1" fmla="*/ 3396343 w 3719667"/>
              <a:gd name="connsiteY1" fmla="*/ 609600 h 2786743"/>
              <a:gd name="connsiteX2" fmla="*/ 2786743 w 3719667"/>
              <a:gd name="connsiteY2" fmla="*/ 1901371 h 2786743"/>
              <a:gd name="connsiteX3" fmla="*/ 1465943 w 3719667"/>
              <a:gd name="connsiteY3" fmla="*/ 2670628 h 2786743"/>
              <a:gd name="connsiteX4" fmla="*/ 537028 w 3719667"/>
              <a:gd name="connsiteY4" fmla="*/ 2772228 h 2786743"/>
              <a:gd name="connsiteX5" fmla="*/ 0 w 3719667"/>
              <a:gd name="connsiteY5" fmla="*/ 2786743 h 2786743"/>
              <a:gd name="connsiteX6" fmla="*/ 29028 w 3719667"/>
              <a:gd name="connsiteY6" fmla="*/ 29028 h 2786743"/>
              <a:gd name="connsiteX7" fmla="*/ 3715657 w 3719667"/>
              <a:gd name="connsiteY7" fmla="*/ 0 h 2786743"/>
              <a:gd name="connsiteX0" fmla="*/ 3715657 w 3720658"/>
              <a:gd name="connsiteY0" fmla="*/ 0 h 2786743"/>
              <a:gd name="connsiteX1" fmla="*/ 3396343 w 3720658"/>
              <a:gd name="connsiteY1" fmla="*/ 609600 h 2786743"/>
              <a:gd name="connsiteX2" fmla="*/ 2786743 w 3720658"/>
              <a:gd name="connsiteY2" fmla="*/ 1901371 h 2786743"/>
              <a:gd name="connsiteX3" fmla="*/ 1465943 w 3720658"/>
              <a:gd name="connsiteY3" fmla="*/ 2670628 h 2786743"/>
              <a:gd name="connsiteX4" fmla="*/ 537028 w 3720658"/>
              <a:gd name="connsiteY4" fmla="*/ 2772228 h 2786743"/>
              <a:gd name="connsiteX5" fmla="*/ 0 w 3720658"/>
              <a:gd name="connsiteY5" fmla="*/ 2786743 h 2786743"/>
              <a:gd name="connsiteX6" fmla="*/ 29028 w 3720658"/>
              <a:gd name="connsiteY6" fmla="*/ 29028 h 2786743"/>
              <a:gd name="connsiteX7" fmla="*/ 3715657 w 3720658"/>
              <a:gd name="connsiteY7" fmla="*/ 0 h 2786743"/>
              <a:gd name="connsiteX0" fmla="*/ 3715657 w 3720658"/>
              <a:gd name="connsiteY0" fmla="*/ 0 h 2786743"/>
              <a:gd name="connsiteX1" fmla="*/ 3396343 w 3720658"/>
              <a:gd name="connsiteY1" fmla="*/ 609600 h 2786743"/>
              <a:gd name="connsiteX2" fmla="*/ 2786743 w 3720658"/>
              <a:gd name="connsiteY2" fmla="*/ 1901371 h 2786743"/>
              <a:gd name="connsiteX3" fmla="*/ 1465943 w 3720658"/>
              <a:gd name="connsiteY3" fmla="*/ 2670628 h 2786743"/>
              <a:gd name="connsiteX4" fmla="*/ 537028 w 3720658"/>
              <a:gd name="connsiteY4" fmla="*/ 2772228 h 2786743"/>
              <a:gd name="connsiteX5" fmla="*/ 0 w 3720658"/>
              <a:gd name="connsiteY5" fmla="*/ 2786743 h 2786743"/>
              <a:gd name="connsiteX6" fmla="*/ 29028 w 3720658"/>
              <a:gd name="connsiteY6" fmla="*/ 29028 h 2786743"/>
              <a:gd name="connsiteX7" fmla="*/ 3715657 w 3720658"/>
              <a:gd name="connsiteY7" fmla="*/ 0 h 2786743"/>
              <a:gd name="connsiteX0" fmla="*/ 3715657 w 3720658"/>
              <a:gd name="connsiteY0" fmla="*/ 0 h 2786743"/>
              <a:gd name="connsiteX1" fmla="*/ 3396343 w 3720658"/>
              <a:gd name="connsiteY1" fmla="*/ 609600 h 2786743"/>
              <a:gd name="connsiteX2" fmla="*/ 2786743 w 3720658"/>
              <a:gd name="connsiteY2" fmla="*/ 1901371 h 2786743"/>
              <a:gd name="connsiteX3" fmla="*/ 1465943 w 3720658"/>
              <a:gd name="connsiteY3" fmla="*/ 2670628 h 2786743"/>
              <a:gd name="connsiteX4" fmla="*/ 537028 w 3720658"/>
              <a:gd name="connsiteY4" fmla="*/ 2772228 h 2786743"/>
              <a:gd name="connsiteX5" fmla="*/ 0 w 3720658"/>
              <a:gd name="connsiteY5" fmla="*/ 2786743 h 2786743"/>
              <a:gd name="connsiteX6" fmla="*/ 29028 w 3720658"/>
              <a:gd name="connsiteY6" fmla="*/ 29028 h 2786743"/>
              <a:gd name="connsiteX7" fmla="*/ 3715657 w 3720658"/>
              <a:gd name="connsiteY7" fmla="*/ 0 h 2786743"/>
              <a:gd name="connsiteX0" fmla="*/ 3715657 w 3720658"/>
              <a:gd name="connsiteY0" fmla="*/ 0 h 2786743"/>
              <a:gd name="connsiteX1" fmla="*/ 3396343 w 3720658"/>
              <a:gd name="connsiteY1" fmla="*/ 609600 h 2786743"/>
              <a:gd name="connsiteX2" fmla="*/ 2786743 w 3720658"/>
              <a:gd name="connsiteY2" fmla="*/ 1901371 h 2786743"/>
              <a:gd name="connsiteX3" fmla="*/ 1465943 w 3720658"/>
              <a:gd name="connsiteY3" fmla="*/ 2670628 h 2786743"/>
              <a:gd name="connsiteX4" fmla="*/ 537028 w 3720658"/>
              <a:gd name="connsiteY4" fmla="*/ 2772228 h 2786743"/>
              <a:gd name="connsiteX5" fmla="*/ 0 w 3720658"/>
              <a:gd name="connsiteY5" fmla="*/ 2786743 h 2786743"/>
              <a:gd name="connsiteX6" fmla="*/ 29028 w 3720658"/>
              <a:gd name="connsiteY6" fmla="*/ 29028 h 2786743"/>
              <a:gd name="connsiteX7" fmla="*/ 3715657 w 3720658"/>
              <a:gd name="connsiteY7" fmla="*/ 0 h 2786743"/>
              <a:gd name="connsiteX0" fmla="*/ 3715657 w 3720658"/>
              <a:gd name="connsiteY0" fmla="*/ 0 h 2786743"/>
              <a:gd name="connsiteX1" fmla="*/ 3396343 w 3720658"/>
              <a:gd name="connsiteY1" fmla="*/ 609600 h 2786743"/>
              <a:gd name="connsiteX2" fmla="*/ 2786743 w 3720658"/>
              <a:gd name="connsiteY2" fmla="*/ 1901371 h 2786743"/>
              <a:gd name="connsiteX3" fmla="*/ 1465943 w 3720658"/>
              <a:gd name="connsiteY3" fmla="*/ 2670628 h 2786743"/>
              <a:gd name="connsiteX4" fmla="*/ 537028 w 3720658"/>
              <a:gd name="connsiteY4" fmla="*/ 2772228 h 2786743"/>
              <a:gd name="connsiteX5" fmla="*/ 0 w 3720658"/>
              <a:gd name="connsiteY5" fmla="*/ 2786743 h 2786743"/>
              <a:gd name="connsiteX6" fmla="*/ 29028 w 3720658"/>
              <a:gd name="connsiteY6" fmla="*/ 29028 h 2786743"/>
              <a:gd name="connsiteX7" fmla="*/ 3715657 w 3720658"/>
              <a:gd name="connsiteY7" fmla="*/ 0 h 2786743"/>
              <a:gd name="connsiteX0" fmla="*/ 3715657 w 3720658"/>
              <a:gd name="connsiteY0" fmla="*/ 0 h 2836674"/>
              <a:gd name="connsiteX1" fmla="*/ 3396343 w 3720658"/>
              <a:gd name="connsiteY1" fmla="*/ 609600 h 2836674"/>
              <a:gd name="connsiteX2" fmla="*/ 2786743 w 3720658"/>
              <a:gd name="connsiteY2" fmla="*/ 1901371 h 2836674"/>
              <a:gd name="connsiteX3" fmla="*/ 1465943 w 3720658"/>
              <a:gd name="connsiteY3" fmla="*/ 2670628 h 2836674"/>
              <a:gd name="connsiteX4" fmla="*/ 537028 w 3720658"/>
              <a:gd name="connsiteY4" fmla="*/ 2772228 h 2836674"/>
              <a:gd name="connsiteX5" fmla="*/ 0 w 3720658"/>
              <a:gd name="connsiteY5" fmla="*/ 2786743 h 2836674"/>
              <a:gd name="connsiteX6" fmla="*/ 29028 w 3720658"/>
              <a:gd name="connsiteY6" fmla="*/ 29028 h 2836674"/>
              <a:gd name="connsiteX7" fmla="*/ 3715657 w 3720658"/>
              <a:gd name="connsiteY7" fmla="*/ 0 h 2836674"/>
              <a:gd name="connsiteX0" fmla="*/ 3715657 w 3720658"/>
              <a:gd name="connsiteY0" fmla="*/ 0 h 2912664"/>
              <a:gd name="connsiteX1" fmla="*/ 3396343 w 3720658"/>
              <a:gd name="connsiteY1" fmla="*/ 609600 h 2912664"/>
              <a:gd name="connsiteX2" fmla="*/ 2786743 w 3720658"/>
              <a:gd name="connsiteY2" fmla="*/ 1901371 h 2912664"/>
              <a:gd name="connsiteX3" fmla="*/ 1465943 w 3720658"/>
              <a:gd name="connsiteY3" fmla="*/ 2670628 h 2912664"/>
              <a:gd name="connsiteX4" fmla="*/ 537028 w 3720658"/>
              <a:gd name="connsiteY4" fmla="*/ 2772228 h 2912664"/>
              <a:gd name="connsiteX5" fmla="*/ 0 w 3720658"/>
              <a:gd name="connsiteY5" fmla="*/ 2786743 h 2912664"/>
              <a:gd name="connsiteX6" fmla="*/ 29028 w 3720658"/>
              <a:gd name="connsiteY6" fmla="*/ 29028 h 2912664"/>
              <a:gd name="connsiteX7" fmla="*/ 3715657 w 3720658"/>
              <a:gd name="connsiteY7" fmla="*/ 0 h 2912664"/>
              <a:gd name="connsiteX0" fmla="*/ 3715657 w 3720658"/>
              <a:gd name="connsiteY0" fmla="*/ 0 h 2912664"/>
              <a:gd name="connsiteX1" fmla="*/ 3396343 w 3720658"/>
              <a:gd name="connsiteY1" fmla="*/ 609600 h 2912664"/>
              <a:gd name="connsiteX2" fmla="*/ 2786743 w 3720658"/>
              <a:gd name="connsiteY2" fmla="*/ 1901371 h 2912664"/>
              <a:gd name="connsiteX3" fmla="*/ 1465943 w 3720658"/>
              <a:gd name="connsiteY3" fmla="*/ 2670628 h 2912664"/>
              <a:gd name="connsiteX4" fmla="*/ 537028 w 3720658"/>
              <a:gd name="connsiteY4" fmla="*/ 2772228 h 2912664"/>
              <a:gd name="connsiteX5" fmla="*/ 0 w 3720658"/>
              <a:gd name="connsiteY5" fmla="*/ 2786743 h 2912664"/>
              <a:gd name="connsiteX6" fmla="*/ 29028 w 3720658"/>
              <a:gd name="connsiteY6" fmla="*/ 29028 h 2912664"/>
              <a:gd name="connsiteX7" fmla="*/ 3715657 w 3720658"/>
              <a:gd name="connsiteY7" fmla="*/ 0 h 2912664"/>
              <a:gd name="connsiteX0" fmla="*/ 3715657 w 3720658"/>
              <a:gd name="connsiteY0" fmla="*/ 0 h 2921022"/>
              <a:gd name="connsiteX1" fmla="*/ 3396343 w 3720658"/>
              <a:gd name="connsiteY1" fmla="*/ 609600 h 2921022"/>
              <a:gd name="connsiteX2" fmla="*/ 2786743 w 3720658"/>
              <a:gd name="connsiteY2" fmla="*/ 1901371 h 2921022"/>
              <a:gd name="connsiteX3" fmla="*/ 1465943 w 3720658"/>
              <a:gd name="connsiteY3" fmla="*/ 2670628 h 2921022"/>
              <a:gd name="connsiteX4" fmla="*/ 537028 w 3720658"/>
              <a:gd name="connsiteY4" fmla="*/ 2772228 h 2921022"/>
              <a:gd name="connsiteX5" fmla="*/ 0 w 3720658"/>
              <a:gd name="connsiteY5" fmla="*/ 2786743 h 2921022"/>
              <a:gd name="connsiteX6" fmla="*/ 29028 w 3720658"/>
              <a:gd name="connsiteY6" fmla="*/ 29028 h 2921022"/>
              <a:gd name="connsiteX7" fmla="*/ 3715657 w 3720658"/>
              <a:gd name="connsiteY7" fmla="*/ 0 h 2921022"/>
              <a:gd name="connsiteX0" fmla="*/ 3729070 w 3734071"/>
              <a:gd name="connsiteY0" fmla="*/ 0 h 2921022"/>
              <a:gd name="connsiteX1" fmla="*/ 3409756 w 3734071"/>
              <a:gd name="connsiteY1" fmla="*/ 609600 h 2921022"/>
              <a:gd name="connsiteX2" fmla="*/ 2800156 w 3734071"/>
              <a:gd name="connsiteY2" fmla="*/ 1901371 h 2921022"/>
              <a:gd name="connsiteX3" fmla="*/ 1479356 w 3734071"/>
              <a:gd name="connsiteY3" fmla="*/ 2670628 h 2921022"/>
              <a:gd name="connsiteX4" fmla="*/ 550441 w 3734071"/>
              <a:gd name="connsiteY4" fmla="*/ 2772228 h 2921022"/>
              <a:gd name="connsiteX5" fmla="*/ 13413 w 3734071"/>
              <a:gd name="connsiteY5" fmla="*/ 2786743 h 2921022"/>
              <a:gd name="connsiteX6" fmla="*/ 0 w 3734071"/>
              <a:gd name="connsiteY6" fmla="*/ 5906 h 2921022"/>
              <a:gd name="connsiteX7" fmla="*/ 3729070 w 3734071"/>
              <a:gd name="connsiteY7" fmla="*/ 0 h 2921022"/>
              <a:gd name="connsiteX0" fmla="*/ 3721997 w 3726998"/>
              <a:gd name="connsiteY0" fmla="*/ 1801 h 2922823"/>
              <a:gd name="connsiteX1" fmla="*/ 3402683 w 3726998"/>
              <a:gd name="connsiteY1" fmla="*/ 611401 h 2922823"/>
              <a:gd name="connsiteX2" fmla="*/ 2793083 w 3726998"/>
              <a:gd name="connsiteY2" fmla="*/ 1903172 h 2922823"/>
              <a:gd name="connsiteX3" fmla="*/ 1472283 w 3726998"/>
              <a:gd name="connsiteY3" fmla="*/ 2672429 h 2922823"/>
              <a:gd name="connsiteX4" fmla="*/ 543368 w 3726998"/>
              <a:gd name="connsiteY4" fmla="*/ 2774029 h 2922823"/>
              <a:gd name="connsiteX5" fmla="*/ 6340 w 3726998"/>
              <a:gd name="connsiteY5" fmla="*/ 2788544 h 2922823"/>
              <a:gd name="connsiteX6" fmla="*/ 0 w 3726998"/>
              <a:gd name="connsiteY6" fmla="*/ 0 h 2922823"/>
              <a:gd name="connsiteX7" fmla="*/ 3721997 w 3726998"/>
              <a:gd name="connsiteY7" fmla="*/ 1801 h 292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6998" h="2922823">
                <a:moveTo>
                  <a:pt x="3721997" y="1801"/>
                </a:moveTo>
                <a:cubicBezTo>
                  <a:pt x="3760702" y="292087"/>
                  <a:pt x="3567178" y="524315"/>
                  <a:pt x="3402683" y="611401"/>
                </a:cubicBezTo>
                <a:cubicBezTo>
                  <a:pt x="3547826" y="1245191"/>
                  <a:pt x="3417198" y="1704811"/>
                  <a:pt x="2793083" y="1903172"/>
                </a:cubicBezTo>
                <a:cubicBezTo>
                  <a:pt x="2701158" y="2435362"/>
                  <a:pt x="2086722" y="2938524"/>
                  <a:pt x="1472283" y="2672429"/>
                </a:cubicBezTo>
                <a:cubicBezTo>
                  <a:pt x="1206188" y="2996582"/>
                  <a:pt x="794949" y="2957876"/>
                  <a:pt x="543368" y="2774029"/>
                </a:cubicBezTo>
                <a:cubicBezTo>
                  <a:pt x="364359" y="2982067"/>
                  <a:pt x="112778" y="2957877"/>
                  <a:pt x="6340" y="2788544"/>
                </a:cubicBezTo>
                <a:cubicBezTo>
                  <a:pt x="4227" y="1859029"/>
                  <a:pt x="2113" y="929515"/>
                  <a:pt x="0" y="0"/>
                </a:cubicBezTo>
                <a:lnTo>
                  <a:pt x="3721997" y="18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14300" algn="tl" rotWithShape="0">
              <a:srgbClr val="A05B2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09F2CD9-C2C8-4995-98A4-C36EC723BAFB}"/>
              </a:ext>
            </a:extLst>
          </p:cNvPr>
          <p:cNvSpPr txBox="1"/>
          <p:nvPr/>
        </p:nvSpPr>
        <p:spPr>
          <a:xfrm>
            <a:off x="826651" y="2839545"/>
            <a:ext cx="4236012" cy="101566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solidFill>
                    <a:srgbClr val="FAC63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Tiếng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solidFill>
                    <a:srgbClr val="FAC63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solidFill>
                    <a:srgbClr val="FAC63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Việt</a:t>
            </a:r>
            <a:endParaRPr kumimoji="0" lang="zh-CN" altLang="en-US" sz="6000" b="1" i="0" u="none" strike="noStrike" kern="1200" cap="none" spc="0" normalizeH="0" baseline="0" noProof="0" dirty="0">
              <a:ln>
                <a:solidFill>
                  <a:srgbClr val="FAC631"/>
                </a:solidFill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8BE0D19-874C-4870-9218-21F87B2F6BB9}"/>
              </a:ext>
            </a:extLst>
          </p:cNvPr>
          <p:cNvSpPr txBox="1"/>
          <p:nvPr/>
        </p:nvSpPr>
        <p:spPr>
          <a:xfrm>
            <a:off x="-81134" y="715059"/>
            <a:ext cx="6604000" cy="212365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solidFill>
                    <a:srgbClr val="A05B2E"/>
                  </a:solidFill>
                </a:ln>
                <a:solidFill>
                  <a:srgbClr val="A05B2E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Xin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solidFill>
                    <a:srgbClr val="A05B2E"/>
                  </a:solidFill>
                </a:ln>
                <a:solidFill>
                  <a:srgbClr val="A05B2E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l-GR" altLang="zh-CN" sz="6600" b="1" i="0" u="none" strike="noStrike" kern="1200" cap="none" spc="0" normalizeH="0" baseline="0" noProof="0" dirty="0">
                <a:ln>
                  <a:solidFill>
                    <a:srgbClr val="A05B2E"/>
                  </a:solidFill>
                </a:ln>
                <a:solidFill>
                  <a:srgbClr val="A05B2E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ε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solidFill>
                    <a:srgbClr val="A05B2E"/>
                  </a:solidFill>
                </a:ln>
                <a:solidFill>
                  <a:srgbClr val="A05B2E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ào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solidFill>
                    <a:srgbClr val="A05B2E"/>
                  </a:solidFill>
                </a:ln>
                <a:solidFill>
                  <a:srgbClr val="A05B2E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solidFill>
                    <a:srgbClr val="A05B2E"/>
                  </a:solidFill>
                </a:ln>
                <a:solidFill>
                  <a:srgbClr val="A05B2E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các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solidFill>
                    <a:srgbClr val="A05B2E"/>
                  </a:solidFill>
                </a:ln>
                <a:solidFill>
                  <a:srgbClr val="A05B2E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 con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solidFill>
                    <a:srgbClr val="A05B2E"/>
                  </a:solidFill>
                </a:ln>
                <a:solidFill>
                  <a:srgbClr val="A05B2E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đến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solidFill>
                    <a:srgbClr val="A05B2E"/>
                  </a:solidFill>
                </a:ln>
                <a:solidFill>
                  <a:srgbClr val="A05B2E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solidFill>
                    <a:srgbClr val="A05B2E"/>
                  </a:solidFill>
                </a:ln>
                <a:solidFill>
                  <a:srgbClr val="A05B2E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vƞ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solidFill>
                    <a:srgbClr val="A05B2E"/>
                  </a:solidFill>
                </a:ln>
                <a:solidFill>
                  <a:srgbClr val="A05B2E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solidFill>
                    <a:srgbClr val="A05B2E"/>
                  </a:solidFill>
                </a:ln>
                <a:solidFill>
                  <a:srgbClr val="A05B2E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Ǉiết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solidFill>
                    <a:srgbClr val="A05B2E"/>
                  </a:solidFill>
                </a:ln>
                <a:solidFill>
                  <a:srgbClr val="A05B2E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solidFill>
                    <a:srgbClr val="A05B2E"/>
                  </a:solidFill>
                </a:ln>
                <a:solidFill>
                  <a:srgbClr val="A05B2E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hǌ</a:t>
            </a:r>
            <a:endParaRPr kumimoji="0" lang="zh-CN" altLang="en-US" sz="6600" b="1" i="0" u="none" strike="noStrike" kern="1200" cap="none" spc="0" normalizeH="0" baseline="0" noProof="0" dirty="0">
              <a:ln>
                <a:solidFill>
                  <a:srgbClr val="A05B2E"/>
                </a:solidFill>
              </a:ln>
              <a:solidFill>
                <a:srgbClr val="A05B2E"/>
              </a:solidFill>
              <a:effectLst/>
              <a:uLnTx/>
              <a:uFillTx/>
              <a:latin typeface="HP001 4 hàng" pitchFamily="34" charset="0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2FA8F339-941A-4974-96FA-52C9EA80C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065" y="2308516"/>
            <a:ext cx="3793936" cy="2711975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6743661A-D105-41AC-ACF8-9474A838D0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95879" y="-200271"/>
            <a:ext cx="1306285" cy="1202516"/>
          </a:xfrm>
          <a:custGeom>
            <a:avLst/>
            <a:gdLst>
              <a:gd name="connsiteX0" fmla="*/ 0 w 1193800"/>
              <a:gd name="connsiteY0" fmla="*/ 0 h 1098967"/>
              <a:gd name="connsiteX1" fmla="*/ 1193800 w 1193800"/>
              <a:gd name="connsiteY1" fmla="*/ 0 h 1098967"/>
              <a:gd name="connsiteX2" fmla="*/ 1193800 w 1193800"/>
              <a:gd name="connsiteY2" fmla="*/ 1098967 h 1098967"/>
              <a:gd name="connsiteX3" fmla="*/ 0 w 1193800"/>
              <a:gd name="connsiteY3" fmla="*/ 1098967 h 1098967"/>
              <a:gd name="connsiteX4" fmla="*/ 0 w 1193800"/>
              <a:gd name="connsiteY4" fmla="*/ 0 h 109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00" h="1098967">
                <a:moveTo>
                  <a:pt x="0" y="0"/>
                </a:moveTo>
                <a:lnTo>
                  <a:pt x="1193800" y="0"/>
                </a:lnTo>
                <a:lnTo>
                  <a:pt x="1193800" y="1098967"/>
                </a:lnTo>
                <a:lnTo>
                  <a:pt x="0" y="109896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EF263FA6-E284-4980-9F8B-F16F041FBE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629" y="4133799"/>
            <a:ext cx="1066779" cy="1157513"/>
          </a:xfrm>
          <a:custGeom>
            <a:avLst/>
            <a:gdLst>
              <a:gd name="connsiteX0" fmla="*/ 0 w 1066779"/>
              <a:gd name="connsiteY0" fmla="*/ 0 h 1157513"/>
              <a:gd name="connsiteX1" fmla="*/ 1066779 w 1066779"/>
              <a:gd name="connsiteY1" fmla="*/ 0 h 1157513"/>
              <a:gd name="connsiteX2" fmla="*/ 1066779 w 1066779"/>
              <a:gd name="connsiteY2" fmla="*/ 1157513 h 1157513"/>
              <a:gd name="connsiteX3" fmla="*/ 0 w 1066779"/>
              <a:gd name="connsiteY3" fmla="*/ 1157513 h 1157513"/>
              <a:gd name="connsiteX4" fmla="*/ 0 w 1066779"/>
              <a:gd name="connsiteY4" fmla="*/ 0 h 115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779" h="1157513">
                <a:moveTo>
                  <a:pt x="0" y="0"/>
                </a:moveTo>
                <a:lnTo>
                  <a:pt x="1066779" y="0"/>
                </a:lnTo>
                <a:lnTo>
                  <a:pt x="1066779" y="1157513"/>
                </a:lnTo>
                <a:lnTo>
                  <a:pt x="0" y="11575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83D10C93-D379-40A0-87B6-3D49B94E1D1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060759">
            <a:off x="10991092" y="904955"/>
            <a:ext cx="1110343" cy="1157513"/>
          </a:xfrm>
          <a:custGeom>
            <a:avLst/>
            <a:gdLst>
              <a:gd name="connsiteX0" fmla="*/ 0 w 1110343"/>
              <a:gd name="connsiteY0" fmla="*/ 0 h 1157513"/>
              <a:gd name="connsiteX1" fmla="*/ 1110343 w 1110343"/>
              <a:gd name="connsiteY1" fmla="*/ 0 h 1157513"/>
              <a:gd name="connsiteX2" fmla="*/ 1110343 w 1110343"/>
              <a:gd name="connsiteY2" fmla="*/ 1157513 h 1157513"/>
              <a:gd name="connsiteX3" fmla="*/ 0 w 1110343"/>
              <a:gd name="connsiteY3" fmla="*/ 1157513 h 1157513"/>
              <a:gd name="connsiteX4" fmla="*/ 0 w 1110343"/>
              <a:gd name="connsiteY4" fmla="*/ 0 h 115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3" h="1157513">
                <a:moveTo>
                  <a:pt x="0" y="0"/>
                </a:moveTo>
                <a:lnTo>
                  <a:pt x="1110343" y="0"/>
                </a:lnTo>
                <a:lnTo>
                  <a:pt x="1110343" y="1157513"/>
                </a:lnTo>
                <a:lnTo>
                  <a:pt x="0" y="11575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348DF1D2-4EA3-4670-BE58-9762BC778E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2328" y="5427599"/>
            <a:ext cx="1193800" cy="921692"/>
          </a:xfrm>
          <a:custGeom>
            <a:avLst/>
            <a:gdLst>
              <a:gd name="connsiteX0" fmla="*/ 0 w 1193800"/>
              <a:gd name="connsiteY0" fmla="*/ 0 h 921692"/>
              <a:gd name="connsiteX1" fmla="*/ 1193800 w 1193800"/>
              <a:gd name="connsiteY1" fmla="*/ 0 h 921692"/>
              <a:gd name="connsiteX2" fmla="*/ 1193800 w 1193800"/>
              <a:gd name="connsiteY2" fmla="*/ 921692 h 921692"/>
              <a:gd name="connsiteX3" fmla="*/ 0 w 1193800"/>
              <a:gd name="connsiteY3" fmla="*/ 921692 h 921692"/>
              <a:gd name="connsiteX4" fmla="*/ 0 w 1193800"/>
              <a:gd name="connsiteY4" fmla="*/ 0 h 92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00" h="921692">
                <a:moveTo>
                  <a:pt x="0" y="0"/>
                </a:moveTo>
                <a:lnTo>
                  <a:pt x="1193800" y="0"/>
                </a:lnTo>
                <a:lnTo>
                  <a:pt x="1193800" y="921692"/>
                </a:lnTo>
                <a:lnTo>
                  <a:pt x="0" y="92169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24FAC89-250F-41C8-919B-BE909E8014F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827891" y="3729154"/>
            <a:ext cx="83457" cy="1157513"/>
          </a:xfrm>
          <a:custGeom>
            <a:avLst/>
            <a:gdLst>
              <a:gd name="connsiteX0" fmla="*/ 0 w 83457"/>
              <a:gd name="connsiteY0" fmla="*/ 0 h 1157513"/>
              <a:gd name="connsiteX1" fmla="*/ 83457 w 83457"/>
              <a:gd name="connsiteY1" fmla="*/ 0 h 1157513"/>
              <a:gd name="connsiteX2" fmla="*/ 83457 w 83457"/>
              <a:gd name="connsiteY2" fmla="*/ 1157513 h 1157513"/>
              <a:gd name="connsiteX3" fmla="*/ 0 w 83457"/>
              <a:gd name="connsiteY3" fmla="*/ 1157513 h 1157513"/>
              <a:gd name="connsiteX4" fmla="*/ 0 w 83457"/>
              <a:gd name="connsiteY4" fmla="*/ 0 h 115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57" h="1157513">
                <a:moveTo>
                  <a:pt x="0" y="0"/>
                </a:moveTo>
                <a:lnTo>
                  <a:pt x="83457" y="0"/>
                </a:lnTo>
                <a:lnTo>
                  <a:pt x="83457" y="1157513"/>
                </a:lnTo>
                <a:lnTo>
                  <a:pt x="0" y="11575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C40C77ED-82FD-46B7-B54B-BAA81C87283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90547">
            <a:off x="6188856" y="-137850"/>
            <a:ext cx="1395831" cy="1077673"/>
          </a:xfrm>
          <a:custGeom>
            <a:avLst/>
            <a:gdLst>
              <a:gd name="connsiteX0" fmla="*/ 0 w 1193800"/>
              <a:gd name="connsiteY0" fmla="*/ 0 h 921692"/>
              <a:gd name="connsiteX1" fmla="*/ 1193800 w 1193800"/>
              <a:gd name="connsiteY1" fmla="*/ 0 h 921692"/>
              <a:gd name="connsiteX2" fmla="*/ 1193800 w 1193800"/>
              <a:gd name="connsiteY2" fmla="*/ 921692 h 921692"/>
              <a:gd name="connsiteX3" fmla="*/ 0 w 1193800"/>
              <a:gd name="connsiteY3" fmla="*/ 921692 h 921692"/>
              <a:gd name="connsiteX4" fmla="*/ 0 w 1193800"/>
              <a:gd name="connsiteY4" fmla="*/ 0 h 92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00" h="921692">
                <a:moveTo>
                  <a:pt x="0" y="0"/>
                </a:moveTo>
                <a:lnTo>
                  <a:pt x="1193800" y="0"/>
                </a:lnTo>
                <a:lnTo>
                  <a:pt x="1193800" y="921692"/>
                </a:lnTo>
                <a:lnTo>
                  <a:pt x="0" y="92169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C9715410-22CA-411F-B0F1-F48928236ED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738290">
            <a:off x="1342158" y="4385299"/>
            <a:ext cx="673261" cy="730525"/>
          </a:xfrm>
          <a:custGeom>
            <a:avLst/>
            <a:gdLst>
              <a:gd name="connsiteX0" fmla="*/ 0 w 1066779"/>
              <a:gd name="connsiteY0" fmla="*/ 0 h 1157513"/>
              <a:gd name="connsiteX1" fmla="*/ 1066779 w 1066779"/>
              <a:gd name="connsiteY1" fmla="*/ 0 h 1157513"/>
              <a:gd name="connsiteX2" fmla="*/ 1066779 w 1066779"/>
              <a:gd name="connsiteY2" fmla="*/ 1157513 h 1157513"/>
              <a:gd name="connsiteX3" fmla="*/ 0 w 1066779"/>
              <a:gd name="connsiteY3" fmla="*/ 1157513 h 1157513"/>
              <a:gd name="connsiteX4" fmla="*/ 0 w 1066779"/>
              <a:gd name="connsiteY4" fmla="*/ 0 h 115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779" h="1157513">
                <a:moveTo>
                  <a:pt x="0" y="0"/>
                </a:moveTo>
                <a:lnTo>
                  <a:pt x="1066779" y="0"/>
                </a:lnTo>
                <a:lnTo>
                  <a:pt x="1066779" y="1157513"/>
                </a:lnTo>
                <a:lnTo>
                  <a:pt x="0" y="11575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D4A29C20-4564-4859-A2F8-53DE42E6F8C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693920" flipV="1">
            <a:off x="2976901" y="6267225"/>
            <a:ext cx="520537" cy="564811"/>
          </a:xfrm>
          <a:custGeom>
            <a:avLst/>
            <a:gdLst>
              <a:gd name="connsiteX0" fmla="*/ 0 w 1066779"/>
              <a:gd name="connsiteY0" fmla="*/ 0 h 1157513"/>
              <a:gd name="connsiteX1" fmla="*/ 1066779 w 1066779"/>
              <a:gd name="connsiteY1" fmla="*/ 0 h 1157513"/>
              <a:gd name="connsiteX2" fmla="*/ 1066779 w 1066779"/>
              <a:gd name="connsiteY2" fmla="*/ 1157513 h 1157513"/>
              <a:gd name="connsiteX3" fmla="*/ 0 w 1066779"/>
              <a:gd name="connsiteY3" fmla="*/ 1157513 h 1157513"/>
              <a:gd name="connsiteX4" fmla="*/ 0 w 1066779"/>
              <a:gd name="connsiteY4" fmla="*/ 0 h 115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779" h="1157513">
                <a:moveTo>
                  <a:pt x="0" y="0"/>
                </a:moveTo>
                <a:lnTo>
                  <a:pt x="1066779" y="0"/>
                </a:lnTo>
                <a:lnTo>
                  <a:pt x="1066779" y="1157513"/>
                </a:lnTo>
                <a:lnTo>
                  <a:pt x="0" y="11575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579DB488-4B56-4840-8B1D-5C07401805B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159" y="4724400"/>
            <a:ext cx="2764842" cy="213360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BF494749-35E4-4CCA-9418-0158AE5F5C6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80119">
            <a:off x="5950447" y="5907175"/>
            <a:ext cx="760884" cy="793208"/>
          </a:xfrm>
          <a:custGeom>
            <a:avLst/>
            <a:gdLst>
              <a:gd name="connsiteX0" fmla="*/ 0 w 1110343"/>
              <a:gd name="connsiteY0" fmla="*/ 0 h 1157513"/>
              <a:gd name="connsiteX1" fmla="*/ 1110343 w 1110343"/>
              <a:gd name="connsiteY1" fmla="*/ 0 h 1157513"/>
              <a:gd name="connsiteX2" fmla="*/ 1110343 w 1110343"/>
              <a:gd name="connsiteY2" fmla="*/ 1157513 h 1157513"/>
              <a:gd name="connsiteX3" fmla="*/ 0 w 1110343"/>
              <a:gd name="connsiteY3" fmla="*/ 1157513 h 1157513"/>
              <a:gd name="connsiteX4" fmla="*/ 0 w 1110343"/>
              <a:gd name="connsiteY4" fmla="*/ 0 h 115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3" h="1157513">
                <a:moveTo>
                  <a:pt x="0" y="0"/>
                </a:moveTo>
                <a:lnTo>
                  <a:pt x="1110343" y="0"/>
                </a:lnTo>
                <a:lnTo>
                  <a:pt x="1110343" y="1157513"/>
                </a:lnTo>
                <a:lnTo>
                  <a:pt x="0" y="11575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90094"/>
            <a:ext cx="669017" cy="84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5996711"/>
            <a:ext cx="876301" cy="8763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438298" y="-3392"/>
            <a:ext cx="5105402" cy="33855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3CDB1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TK: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3CDB1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3CDB1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3CDB1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3CDB1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https://www.facebook.com/vuhong1972/ </a:t>
            </a:r>
          </a:p>
        </p:txBody>
      </p:sp>
    </p:spTree>
    <p:extLst>
      <p:ext uri="{BB962C8B-B14F-4D97-AF65-F5344CB8AC3E}">
        <p14:creationId xmlns:p14="http://schemas.microsoft.com/office/powerpoint/2010/main" val="11449137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5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5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9" decel="5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2" presetClass="entr" presetSubtype="3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3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3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27E6E781-055E-48F0-846D-9B55EFE215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041"/>
            <a:ext cx="4620452" cy="548892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6685D6C-6B23-4BB8-AAF9-B99151CD1E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789" y="4433025"/>
            <a:ext cx="615853" cy="55439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2A71EDB-6389-4B09-B9A5-CA39F776A1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32540">
            <a:off x="5699414" y="5580936"/>
            <a:ext cx="363523" cy="32724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6B80084-30F9-415F-8CEE-C748412E67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0097">
            <a:off x="7031531" y="5952608"/>
            <a:ext cx="344282" cy="30992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2DA19FD-7211-4E50-B87B-402CA41214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458121">
            <a:off x="2615099" y="4960708"/>
            <a:ext cx="615853" cy="55439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E8A89CE-F672-4393-BABB-606A243170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516" y="730344"/>
            <a:ext cx="2409084" cy="459530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20B2E938-939B-4619-8B22-D25BC9C842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71550" y="2116010"/>
            <a:ext cx="4620452" cy="5488922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30924FBA-F838-49DC-92AA-2D5259D883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29835"/>
            <a:ext cx="12192000" cy="1828166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F088551-CB47-42D1-A810-CA222F0637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29835"/>
            <a:ext cx="12192000" cy="1828166"/>
          </a:xfrm>
          <a:prstGeom prst="rect">
            <a:avLst/>
          </a:prstGeom>
        </p:spPr>
      </p:pic>
      <p:sp>
        <p:nvSpPr>
          <p:cNvPr id="14" name="文本框 42">
            <a:extLst>
              <a:ext uri="{FF2B5EF4-FFF2-40B4-BE49-F238E27FC236}">
                <a16:creationId xmlns:a16="http://schemas.microsoft.com/office/drawing/2014/main" id="{F02CD07B-98E7-4399-8DB2-6171A287E223}"/>
              </a:ext>
            </a:extLst>
          </p:cNvPr>
          <p:cNvSpPr txBox="1"/>
          <p:nvPr/>
        </p:nvSpPr>
        <p:spPr>
          <a:xfrm>
            <a:off x="4620453" y="813042"/>
            <a:ext cx="5520626" cy="198650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6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ctr"/>
            <a:r>
              <a:rPr lang="en-US" altLang="zh-CN" sz="11500" dirty="0">
                <a:ln>
                  <a:solidFill>
                    <a:srgbClr val="C00000"/>
                  </a:solidFill>
                </a:ln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</a:t>
            </a:r>
            <a:r>
              <a:rPr lang="en-US" altLang="zh-CN" sz="11500" dirty="0" smtClean="0">
                <a:ln>
                  <a:solidFill>
                    <a:srgbClr val="C00000"/>
                  </a:solidFill>
                </a:ln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7, 8</a:t>
            </a:r>
            <a:endParaRPr lang="zh-CN" altLang="en-US" sz="11500" dirty="0">
              <a:ln>
                <a:solidFill>
                  <a:srgbClr val="C00000"/>
                </a:solidFill>
              </a:ln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9784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947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64FC4C-FF92-49A5-A781-FD37EAF01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6815" y="303308"/>
            <a:ext cx="8374455" cy="6307469"/>
          </a:xfrm>
          <a:prstGeom prst="roundRect">
            <a:avLst>
              <a:gd name="adj" fmla="val 23219"/>
            </a:avLst>
          </a:prstGeom>
          <a:effectLst>
            <a:softEdge rad="63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E76E4F-46A3-421C-AE4F-C2CCCEB2F1D1}"/>
              </a:ext>
            </a:extLst>
          </p:cNvPr>
          <p:cNvSpPr txBox="1"/>
          <p:nvPr/>
        </p:nvSpPr>
        <p:spPr>
          <a:xfrm>
            <a:off x="190694" y="40415"/>
            <a:ext cx="8065133" cy="525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33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Nghe – </a:t>
            </a:r>
            <a:r>
              <a:rPr lang="en-US" sz="2133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133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A2D565-DF26-4040-A566-BB55168232D7}"/>
              </a:ext>
            </a:extLst>
          </p:cNvPr>
          <p:cNvSpPr txBox="1"/>
          <p:nvPr/>
        </p:nvSpPr>
        <p:spPr>
          <a:xfrm>
            <a:off x="1790979" y="303307"/>
            <a:ext cx="52361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gà mở cửa</a:t>
            </a:r>
          </a:p>
          <a:p>
            <a:pPr>
              <a:lnSpc>
                <a:spcPct val="120000"/>
              </a:lnSpc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bừng tỉnh dậy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Lắng nghe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gà vang bốn phía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gà gõ cửa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gà thổi bừng bếp lửa.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cửa! Mở cửa!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gà lảnh lói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Nhuộm đỏ vầng đông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gà rung khóm hồng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gà chín tươi chùm ớt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Giọt sương mai nhảy nhót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Ngọn tre lên vút</a:t>
            </a:r>
          </a:p>
          <a:p>
            <a:pPr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Trời xanh trong.</a:t>
            </a:r>
          </a:p>
          <a:p>
            <a:pPr algn="r">
              <a:lnSpc>
                <a:spcPct val="12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Hải)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52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026322-C0E0-4A42-8F0A-D016836936E8}"/>
              </a:ext>
            </a:extLst>
          </p:cNvPr>
          <p:cNvSpPr txBox="1"/>
          <p:nvPr/>
        </p:nvSpPr>
        <p:spPr>
          <a:xfrm>
            <a:off x="3492854" y="-130801"/>
            <a:ext cx="8065133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33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vi-VN" sz="2133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a hoặc b.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6A994-E94F-466B-82F8-DE437F2572E3}"/>
              </a:ext>
            </a:extLst>
          </p:cNvPr>
          <p:cNvSpPr txBox="1"/>
          <p:nvPr/>
        </p:nvSpPr>
        <p:spPr>
          <a:xfrm>
            <a:off x="2041388" y="313978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Chọn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thay cho ô vuông.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A91FFD-BC04-4CEA-9D53-F54AA180B618}"/>
              </a:ext>
            </a:extLst>
          </p:cNvPr>
          <p:cNvSpPr txBox="1"/>
          <p:nvPr/>
        </p:nvSpPr>
        <p:spPr>
          <a:xfrm>
            <a:off x="1559774" y="650647"/>
            <a:ext cx="983215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Mùa thu sang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Cứ mỗi độ thu sang		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cắp sách tới trường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cúc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ại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vàng	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ắng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tươi trải trên đường</a:t>
            </a:r>
          </a:p>
          <a:p>
            <a:pPr>
              <a:lnSpc>
                <a:spcPct val="150000"/>
              </a:lnSpc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oài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vườn hương thơm ngát	Trời cao xanh gió mát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 bướm bay rộn ràng	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thay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úc thu sang.</a:t>
            </a:r>
          </a:p>
          <a:p>
            <a:pPr algn="r">
              <a:lnSpc>
                <a:spcPct val="150000"/>
              </a:lnSpc>
            </a:pP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Lê Văn)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A1B3E2-B8F1-4784-AFE2-DA501B9B5A7D}"/>
              </a:ext>
            </a:extLst>
          </p:cNvPr>
          <p:cNvGrpSpPr/>
          <p:nvPr/>
        </p:nvGrpSpPr>
        <p:grpSpPr>
          <a:xfrm>
            <a:off x="2693793" y="1916761"/>
            <a:ext cx="348977" cy="348977"/>
            <a:chOff x="7507111" y="2996098"/>
            <a:chExt cx="417689" cy="4176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CE6043-EDE8-4D83-8133-7409DF0D035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C416BE2-CAA4-48D9-BCF7-A99CF33A6B56}"/>
                </a:ext>
              </a:extLst>
            </p:cNvPr>
            <p:cNvCxnSpPr>
              <a:stCxn id="7" idx="0"/>
              <a:endCxn id="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D52C44-C2E6-401B-8659-F28ABF68CB80}"/>
                </a:ext>
              </a:extLst>
            </p:cNvPr>
            <p:cNvCxnSpPr>
              <a:stCxn id="7" idx="3"/>
              <a:endCxn id="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B7F2C74-A632-480F-9891-8B207A37C8F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08CE13-1808-48AC-9965-3322DBD9F025}"/>
              </a:ext>
            </a:extLst>
          </p:cNvPr>
          <p:cNvGrpSpPr/>
          <p:nvPr/>
        </p:nvGrpSpPr>
        <p:grpSpPr>
          <a:xfrm>
            <a:off x="3393780" y="1916761"/>
            <a:ext cx="348977" cy="348977"/>
            <a:chOff x="7507111" y="2996098"/>
            <a:chExt cx="417689" cy="4176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C816973-FB17-4993-91CC-6F5DBDC5C77F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2D2643D-C787-4C5B-A9EC-00C3A7368C1F}"/>
                </a:ext>
              </a:extLst>
            </p:cNvPr>
            <p:cNvCxnSpPr>
              <a:stCxn id="12" idx="0"/>
              <a:endCxn id="1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32CD75-5C4E-44A2-897C-C7D84A41D5E1}"/>
                </a:ext>
              </a:extLst>
            </p:cNvPr>
            <p:cNvCxnSpPr>
              <a:stCxn id="12" idx="3"/>
              <a:endCxn id="1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6F70621-35EC-4B99-BDEB-850D537D038E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1123FC-AA85-4FE5-928A-BE01FAA113CD}"/>
              </a:ext>
            </a:extLst>
          </p:cNvPr>
          <p:cNvGrpSpPr/>
          <p:nvPr/>
        </p:nvGrpSpPr>
        <p:grpSpPr>
          <a:xfrm>
            <a:off x="6169403" y="1927708"/>
            <a:ext cx="348977" cy="348977"/>
            <a:chOff x="7507111" y="2996098"/>
            <a:chExt cx="417689" cy="41768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BC1B9D0-AED1-4605-AD38-A56F6510A82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568785-5495-42B7-8471-76403414DFCA}"/>
                </a:ext>
              </a:extLst>
            </p:cNvPr>
            <p:cNvCxnSpPr>
              <a:stCxn id="29" idx="0"/>
              <a:endCxn id="2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58AAF05-0D41-48E1-9EFA-584A2140BF7B}"/>
                </a:ext>
              </a:extLst>
            </p:cNvPr>
            <p:cNvCxnSpPr>
              <a:stCxn id="29" idx="3"/>
              <a:endCxn id="2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291130-3966-4D49-83A9-28B8B99A162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98DA05E-5EBE-4B67-9172-B0C6BB2A3E85}"/>
              </a:ext>
            </a:extLst>
          </p:cNvPr>
          <p:cNvGrpSpPr/>
          <p:nvPr/>
        </p:nvGrpSpPr>
        <p:grpSpPr>
          <a:xfrm>
            <a:off x="7514134" y="3012735"/>
            <a:ext cx="348977" cy="348977"/>
            <a:chOff x="7507111" y="2996098"/>
            <a:chExt cx="417689" cy="41768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F553A9-5316-4F5A-BA8C-AB3155A0A58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E4DB92E-E999-421A-9646-84CD6219675D}"/>
                </a:ext>
              </a:extLst>
            </p:cNvPr>
            <p:cNvCxnSpPr>
              <a:stCxn id="34" idx="0"/>
              <a:endCxn id="3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0C674DE-4727-46FC-AB49-B3FC7F09BCB4}"/>
                </a:ext>
              </a:extLst>
            </p:cNvPr>
            <p:cNvCxnSpPr>
              <a:stCxn id="34" idx="3"/>
              <a:endCxn id="3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FC2A824-C818-4804-B2EE-C7E7BAC9C40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C2D5736-982C-410A-BE48-2F5921589595}"/>
              </a:ext>
            </a:extLst>
          </p:cNvPr>
          <p:cNvSpPr txBox="1"/>
          <p:nvPr/>
        </p:nvSpPr>
        <p:spPr>
          <a:xfrm>
            <a:off x="2309939" y="3888265"/>
            <a:ext cx="6234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Chọn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hỏi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ngã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chữ in đậm.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98A9DD-10F5-4300-984D-446C6488BC4C}"/>
              </a:ext>
            </a:extLst>
          </p:cNvPr>
          <p:cNvSpPr txBox="1"/>
          <p:nvPr/>
        </p:nvSpPr>
        <p:spPr>
          <a:xfrm>
            <a:off x="4472542" y="4180344"/>
            <a:ext cx="46208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 mẹ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hoi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gà con: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ngủ chưa thế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đàn gà nhao nhao: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Ngủ 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rồi đấy ạ!</a:t>
            </a:r>
          </a:p>
          <a:p>
            <a:pPr algn="r">
              <a:lnSpc>
                <a:spcPct val="150000"/>
              </a:lnSpc>
            </a:pP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Hổ)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EC1AA3-94ED-411C-A903-BD24F9B48518}"/>
              </a:ext>
            </a:extLst>
          </p:cNvPr>
          <p:cNvSpPr/>
          <p:nvPr/>
        </p:nvSpPr>
        <p:spPr>
          <a:xfrm>
            <a:off x="5447978" y="4052677"/>
            <a:ext cx="59503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BC0A343-053A-4A49-8617-4D8167AC5CC9}"/>
              </a:ext>
            </a:extLst>
          </p:cNvPr>
          <p:cNvSpPr/>
          <p:nvPr/>
        </p:nvSpPr>
        <p:spPr>
          <a:xfrm>
            <a:off x="6983102" y="4586420"/>
            <a:ext cx="65017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DD19691-40CD-4CCD-863C-EC9518DAE3D3}"/>
              </a:ext>
            </a:extLst>
          </p:cNvPr>
          <p:cNvSpPr/>
          <p:nvPr/>
        </p:nvSpPr>
        <p:spPr>
          <a:xfrm>
            <a:off x="4345865" y="5248364"/>
            <a:ext cx="77396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03B872-B66C-4AB1-95D6-04486452F2EA}"/>
              </a:ext>
            </a:extLst>
          </p:cNvPr>
          <p:cNvSpPr/>
          <p:nvPr/>
        </p:nvSpPr>
        <p:spPr>
          <a:xfrm>
            <a:off x="4663826" y="4586420"/>
            <a:ext cx="65017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FCFF23A-4C2F-45F9-907C-B3E176A18083}"/>
              </a:ext>
            </a:extLst>
          </p:cNvPr>
          <p:cNvSpPr/>
          <p:nvPr/>
        </p:nvSpPr>
        <p:spPr>
          <a:xfrm>
            <a:off x="5250170" y="5726660"/>
            <a:ext cx="52361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</a:p>
        </p:txBody>
      </p:sp>
    </p:spTree>
    <p:extLst>
      <p:ext uri="{BB962C8B-B14F-4D97-AF65-F5344CB8AC3E}">
        <p14:creationId xmlns:p14="http://schemas.microsoft.com/office/powerpoint/2010/main" val="31255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8" grpId="0"/>
      <p:bldP spid="39" grpId="0"/>
      <p:bldP spid="40" grpId="0" animBg="1"/>
      <p:bldP spid="42" grpId="0" animBg="1"/>
      <p:bldP spid="43" grpId="0" animBg="1"/>
      <p:bldP spid="41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FC4F44-25A9-4004-A48A-3571D980AEEA}"/>
              </a:ext>
            </a:extLst>
          </p:cNvPr>
          <p:cNvSpPr txBox="1"/>
          <p:nvPr/>
        </p:nvSpPr>
        <p:spPr>
          <a:xfrm>
            <a:off x="553868" y="517698"/>
            <a:ext cx="1183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12. a. Nói cảm xúc, suy nghĩ của em về trường lớp; về thầy cô khi năm học sắp kết thúc.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B19FD-AEDA-446A-9E97-24DDDC9C1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0435" y="1308268"/>
            <a:ext cx="6507127" cy="2552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72CA47-90C4-4131-9C5D-2D1CFDAADE3D}"/>
              </a:ext>
            </a:extLst>
          </p:cNvPr>
          <p:cNvSpPr txBox="1"/>
          <p:nvPr/>
        </p:nvSpPr>
        <p:spPr>
          <a:xfrm>
            <a:off x="683624" y="3958860"/>
            <a:ext cx="11508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b. Viết 4 – 5 câu thể hiện tình cảm, cảm xúc của em khi năm học sắp kết thúc.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79105-1B00-4E8D-BE8C-94528F37D089}"/>
              </a:ext>
            </a:extLst>
          </p:cNvPr>
          <p:cNvSpPr txBox="1"/>
          <p:nvPr/>
        </p:nvSpPr>
        <p:spPr>
          <a:xfrm>
            <a:off x="1574277" y="4518598"/>
            <a:ext cx="9794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+mj-lt"/>
              </a:rPr>
              <a:t>G: </a:t>
            </a:r>
            <a:r>
              <a:rPr lang="vi-VN" sz="2400" dirty="0">
                <a:latin typeface="+mj-lt"/>
              </a:rPr>
              <a:t>- Em có suy nghĩ gì khi năm học sắp kết thúc?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     - Em cảm thấy thế nào nếu mấy tháng nghỉ hè không đến trường?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     - Em sẽ nhớ nhất điều gì về trường lớp, về thầy cô khi nghỉ hè?</a:t>
            </a:r>
          </a:p>
        </p:txBody>
      </p:sp>
    </p:spTree>
    <p:extLst>
      <p:ext uri="{BB962C8B-B14F-4D97-AF65-F5344CB8AC3E}">
        <p14:creationId xmlns:p14="http://schemas.microsoft.com/office/powerpoint/2010/main" val="266321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0D81A09-BB98-42B0-B6AA-631EF7A77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DEF7AB-C6BB-4AEA-A66F-FBAA88AD3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"/>
            <a:ext cx="12191998" cy="68579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B470905-7072-4AC7-B55B-05CDEBD96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29835"/>
            <a:ext cx="12192000" cy="18281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21F53CD-ACE0-4402-8C8B-99E5A5667D22}"/>
              </a:ext>
            </a:extLst>
          </p:cNvPr>
          <p:cNvSpPr txBox="1"/>
          <p:nvPr/>
        </p:nvSpPr>
        <p:spPr>
          <a:xfrm>
            <a:off x="1859180" y="1413802"/>
            <a:ext cx="8225050" cy="291130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3200" i="0">
                <a:solidFill>
                  <a:srgbClr val="A05B2E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0" algn="ctr" defTabSz="91436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05B2E"/>
                </a:solidFill>
                <a:effectLst/>
                <a:uLnTx/>
                <a:uFillTx/>
                <a:latin typeface="iCiel Cadena" pitchFamily="2" charset="0"/>
                <a:ea typeface="思源黑体 CN Bold" panose="020B0800000000000000" pitchFamily="34" charset="-122"/>
                <a:cs typeface="+mn-cs"/>
              </a:rPr>
              <a:t>CỦNG CỐ,</a:t>
            </a:r>
          </a:p>
          <a:p>
            <a:pPr marL="0" marR="0" lvl="0" indent="0" algn="ctr" defTabSz="91436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05B2E"/>
                </a:solidFill>
                <a:effectLst/>
                <a:uLnTx/>
                <a:uFillTx/>
                <a:latin typeface="iCiel Cadena" pitchFamily="2" charset="0"/>
                <a:ea typeface="思源黑体 CN Bold" panose="020B0800000000000000" pitchFamily="34" charset="-122"/>
                <a:cs typeface="+mn-cs"/>
              </a:rPr>
              <a:t> DẶN DÒ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A05B2E"/>
              </a:solidFill>
              <a:effectLst/>
              <a:uLnTx/>
              <a:uFillTx/>
              <a:latin typeface="iCiel Cadena" pitchFamily="2" charset="0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7D3CBB3-F788-45CC-AF3B-DA9CD397A9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30" y="2513971"/>
            <a:ext cx="3616593" cy="54449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319FE0A-2B31-428F-9FC7-E687C80156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6430" y="4152587"/>
            <a:ext cx="1960063" cy="30145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A1A1E1E-A61E-4334-8D28-943DB2CCC2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9435" y="3429001"/>
            <a:ext cx="2929590" cy="30145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90AE18-110E-496F-893D-35E48995AA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29835"/>
            <a:ext cx="12192000" cy="18281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5996711"/>
            <a:ext cx="876301" cy="8763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438298" y="-3392"/>
            <a:ext cx="5105402" cy="33855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3CDB1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TK: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3CDB1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3CDB1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3CDB1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3CDB1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https://www.facebook.com/vuhong1972/ </a:t>
            </a:r>
          </a:p>
        </p:txBody>
      </p:sp>
    </p:spTree>
    <p:extLst>
      <p:ext uri="{BB962C8B-B14F-4D97-AF65-F5344CB8AC3E}">
        <p14:creationId xmlns:p14="http://schemas.microsoft.com/office/powerpoint/2010/main" val="38062528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947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372B7DDF-083A-47FE-9D4B-3463A04099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8151830A-0D01-43EC-9FC1-284C094E04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1222"/>
            <a:ext cx="3035300" cy="2536779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D99C57FA-DEC3-4334-8C9B-A12081124603}"/>
              </a:ext>
            </a:extLst>
          </p:cNvPr>
          <p:cNvSpPr/>
          <p:nvPr/>
        </p:nvSpPr>
        <p:spPr>
          <a:xfrm>
            <a:off x="-13008" y="-3392"/>
            <a:ext cx="7647522" cy="5504305"/>
          </a:xfrm>
          <a:custGeom>
            <a:avLst/>
            <a:gdLst>
              <a:gd name="connsiteX0" fmla="*/ 3715657 w 3715657"/>
              <a:gd name="connsiteY0" fmla="*/ 0 h 2786743"/>
              <a:gd name="connsiteX1" fmla="*/ 3396343 w 3715657"/>
              <a:gd name="connsiteY1" fmla="*/ 609600 h 2786743"/>
              <a:gd name="connsiteX2" fmla="*/ 2786743 w 3715657"/>
              <a:gd name="connsiteY2" fmla="*/ 1901371 h 2786743"/>
              <a:gd name="connsiteX3" fmla="*/ 1465943 w 3715657"/>
              <a:gd name="connsiteY3" fmla="*/ 2670628 h 2786743"/>
              <a:gd name="connsiteX4" fmla="*/ 537028 w 3715657"/>
              <a:gd name="connsiteY4" fmla="*/ 2772228 h 2786743"/>
              <a:gd name="connsiteX5" fmla="*/ 0 w 3715657"/>
              <a:gd name="connsiteY5" fmla="*/ 2786743 h 2786743"/>
              <a:gd name="connsiteX6" fmla="*/ 29028 w 3715657"/>
              <a:gd name="connsiteY6" fmla="*/ 29028 h 2786743"/>
              <a:gd name="connsiteX7" fmla="*/ 3715657 w 3715657"/>
              <a:gd name="connsiteY7" fmla="*/ 0 h 2786743"/>
              <a:gd name="connsiteX0" fmla="*/ 3715657 w 3719667"/>
              <a:gd name="connsiteY0" fmla="*/ 0 h 2786743"/>
              <a:gd name="connsiteX1" fmla="*/ 3396343 w 3719667"/>
              <a:gd name="connsiteY1" fmla="*/ 609600 h 2786743"/>
              <a:gd name="connsiteX2" fmla="*/ 2786743 w 3719667"/>
              <a:gd name="connsiteY2" fmla="*/ 1901371 h 2786743"/>
              <a:gd name="connsiteX3" fmla="*/ 1465943 w 3719667"/>
              <a:gd name="connsiteY3" fmla="*/ 2670628 h 2786743"/>
              <a:gd name="connsiteX4" fmla="*/ 537028 w 3719667"/>
              <a:gd name="connsiteY4" fmla="*/ 2772228 h 2786743"/>
              <a:gd name="connsiteX5" fmla="*/ 0 w 3719667"/>
              <a:gd name="connsiteY5" fmla="*/ 2786743 h 2786743"/>
              <a:gd name="connsiteX6" fmla="*/ 29028 w 3719667"/>
              <a:gd name="connsiteY6" fmla="*/ 29028 h 2786743"/>
              <a:gd name="connsiteX7" fmla="*/ 3715657 w 3719667"/>
              <a:gd name="connsiteY7" fmla="*/ 0 h 2786743"/>
              <a:gd name="connsiteX0" fmla="*/ 3715657 w 3720658"/>
              <a:gd name="connsiteY0" fmla="*/ 0 h 2786743"/>
              <a:gd name="connsiteX1" fmla="*/ 3396343 w 3720658"/>
              <a:gd name="connsiteY1" fmla="*/ 609600 h 2786743"/>
              <a:gd name="connsiteX2" fmla="*/ 2786743 w 3720658"/>
              <a:gd name="connsiteY2" fmla="*/ 1901371 h 2786743"/>
              <a:gd name="connsiteX3" fmla="*/ 1465943 w 3720658"/>
              <a:gd name="connsiteY3" fmla="*/ 2670628 h 2786743"/>
              <a:gd name="connsiteX4" fmla="*/ 537028 w 3720658"/>
              <a:gd name="connsiteY4" fmla="*/ 2772228 h 2786743"/>
              <a:gd name="connsiteX5" fmla="*/ 0 w 3720658"/>
              <a:gd name="connsiteY5" fmla="*/ 2786743 h 2786743"/>
              <a:gd name="connsiteX6" fmla="*/ 29028 w 3720658"/>
              <a:gd name="connsiteY6" fmla="*/ 29028 h 2786743"/>
              <a:gd name="connsiteX7" fmla="*/ 3715657 w 3720658"/>
              <a:gd name="connsiteY7" fmla="*/ 0 h 2786743"/>
              <a:gd name="connsiteX0" fmla="*/ 3715657 w 3720658"/>
              <a:gd name="connsiteY0" fmla="*/ 0 h 2786743"/>
              <a:gd name="connsiteX1" fmla="*/ 3396343 w 3720658"/>
              <a:gd name="connsiteY1" fmla="*/ 609600 h 2786743"/>
              <a:gd name="connsiteX2" fmla="*/ 2786743 w 3720658"/>
              <a:gd name="connsiteY2" fmla="*/ 1901371 h 2786743"/>
              <a:gd name="connsiteX3" fmla="*/ 1465943 w 3720658"/>
              <a:gd name="connsiteY3" fmla="*/ 2670628 h 2786743"/>
              <a:gd name="connsiteX4" fmla="*/ 537028 w 3720658"/>
              <a:gd name="connsiteY4" fmla="*/ 2772228 h 2786743"/>
              <a:gd name="connsiteX5" fmla="*/ 0 w 3720658"/>
              <a:gd name="connsiteY5" fmla="*/ 2786743 h 2786743"/>
              <a:gd name="connsiteX6" fmla="*/ 29028 w 3720658"/>
              <a:gd name="connsiteY6" fmla="*/ 29028 h 2786743"/>
              <a:gd name="connsiteX7" fmla="*/ 3715657 w 3720658"/>
              <a:gd name="connsiteY7" fmla="*/ 0 h 2786743"/>
              <a:gd name="connsiteX0" fmla="*/ 3715657 w 3720658"/>
              <a:gd name="connsiteY0" fmla="*/ 0 h 2786743"/>
              <a:gd name="connsiteX1" fmla="*/ 3396343 w 3720658"/>
              <a:gd name="connsiteY1" fmla="*/ 609600 h 2786743"/>
              <a:gd name="connsiteX2" fmla="*/ 2786743 w 3720658"/>
              <a:gd name="connsiteY2" fmla="*/ 1901371 h 2786743"/>
              <a:gd name="connsiteX3" fmla="*/ 1465943 w 3720658"/>
              <a:gd name="connsiteY3" fmla="*/ 2670628 h 2786743"/>
              <a:gd name="connsiteX4" fmla="*/ 537028 w 3720658"/>
              <a:gd name="connsiteY4" fmla="*/ 2772228 h 2786743"/>
              <a:gd name="connsiteX5" fmla="*/ 0 w 3720658"/>
              <a:gd name="connsiteY5" fmla="*/ 2786743 h 2786743"/>
              <a:gd name="connsiteX6" fmla="*/ 29028 w 3720658"/>
              <a:gd name="connsiteY6" fmla="*/ 29028 h 2786743"/>
              <a:gd name="connsiteX7" fmla="*/ 3715657 w 3720658"/>
              <a:gd name="connsiteY7" fmla="*/ 0 h 2786743"/>
              <a:gd name="connsiteX0" fmla="*/ 3715657 w 3720658"/>
              <a:gd name="connsiteY0" fmla="*/ 0 h 2786743"/>
              <a:gd name="connsiteX1" fmla="*/ 3396343 w 3720658"/>
              <a:gd name="connsiteY1" fmla="*/ 609600 h 2786743"/>
              <a:gd name="connsiteX2" fmla="*/ 2786743 w 3720658"/>
              <a:gd name="connsiteY2" fmla="*/ 1901371 h 2786743"/>
              <a:gd name="connsiteX3" fmla="*/ 1465943 w 3720658"/>
              <a:gd name="connsiteY3" fmla="*/ 2670628 h 2786743"/>
              <a:gd name="connsiteX4" fmla="*/ 537028 w 3720658"/>
              <a:gd name="connsiteY4" fmla="*/ 2772228 h 2786743"/>
              <a:gd name="connsiteX5" fmla="*/ 0 w 3720658"/>
              <a:gd name="connsiteY5" fmla="*/ 2786743 h 2786743"/>
              <a:gd name="connsiteX6" fmla="*/ 29028 w 3720658"/>
              <a:gd name="connsiteY6" fmla="*/ 29028 h 2786743"/>
              <a:gd name="connsiteX7" fmla="*/ 3715657 w 3720658"/>
              <a:gd name="connsiteY7" fmla="*/ 0 h 2786743"/>
              <a:gd name="connsiteX0" fmla="*/ 3715657 w 3720658"/>
              <a:gd name="connsiteY0" fmla="*/ 0 h 2786743"/>
              <a:gd name="connsiteX1" fmla="*/ 3396343 w 3720658"/>
              <a:gd name="connsiteY1" fmla="*/ 609600 h 2786743"/>
              <a:gd name="connsiteX2" fmla="*/ 2786743 w 3720658"/>
              <a:gd name="connsiteY2" fmla="*/ 1901371 h 2786743"/>
              <a:gd name="connsiteX3" fmla="*/ 1465943 w 3720658"/>
              <a:gd name="connsiteY3" fmla="*/ 2670628 h 2786743"/>
              <a:gd name="connsiteX4" fmla="*/ 537028 w 3720658"/>
              <a:gd name="connsiteY4" fmla="*/ 2772228 h 2786743"/>
              <a:gd name="connsiteX5" fmla="*/ 0 w 3720658"/>
              <a:gd name="connsiteY5" fmla="*/ 2786743 h 2786743"/>
              <a:gd name="connsiteX6" fmla="*/ 29028 w 3720658"/>
              <a:gd name="connsiteY6" fmla="*/ 29028 h 2786743"/>
              <a:gd name="connsiteX7" fmla="*/ 3715657 w 3720658"/>
              <a:gd name="connsiteY7" fmla="*/ 0 h 2786743"/>
              <a:gd name="connsiteX0" fmla="*/ 3715657 w 3720658"/>
              <a:gd name="connsiteY0" fmla="*/ 0 h 2836674"/>
              <a:gd name="connsiteX1" fmla="*/ 3396343 w 3720658"/>
              <a:gd name="connsiteY1" fmla="*/ 609600 h 2836674"/>
              <a:gd name="connsiteX2" fmla="*/ 2786743 w 3720658"/>
              <a:gd name="connsiteY2" fmla="*/ 1901371 h 2836674"/>
              <a:gd name="connsiteX3" fmla="*/ 1465943 w 3720658"/>
              <a:gd name="connsiteY3" fmla="*/ 2670628 h 2836674"/>
              <a:gd name="connsiteX4" fmla="*/ 537028 w 3720658"/>
              <a:gd name="connsiteY4" fmla="*/ 2772228 h 2836674"/>
              <a:gd name="connsiteX5" fmla="*/ 0 w 3720658"/>
              <a:gd name="connsiteY5" fmla="*/ 2786743 h 2836674"/>
              <a:gd name="connsiteX6" fmla="*/ 29028 w 3720658"/>
              <a:gd name="connsiteY6" fmla="*/ 29028 h 2836674"/>
              <a:gd name="connsiteX7" fmla="*/ 3715657 w 3720658"/>
              <a:gd name="connsiteY7" fmla="*/ 0 h 2836674"/>
              <a:gd name="connsiteX0" fmla="*/ 3715657 w 3720658"/>
              <a:gd name="connsiteY0" fmla="*/ 0 h 2912664"/>
              <a:gd name="connsiteX1" fmla="*/ 3396343 w 3720658"/>
              <a:gd name="connsiteY1" fmla="*/ 609600 h 2912664"/>
              <a:gd name="connsiteX2" fmla="*/ 2786743 w 3720658"/>
              <a:gd name="connsiteY2" fmla="*/ 1901371 h 2912664"/>
              <a:gd name="connsiteX3" fmla="*/ 1465943 w 3720658"/>
              <a:gd name="connsiteY3" fmla="*/ 2670628 h 2912664"/>
              <a:gd name="connsiteX4" fmla="*/ 537028 w 3720658"/>
              <a:gd name="connsiteY4" fmla="*/ 2772228 h 2912664"/>
              <a:gd name="connsiteX5" fmla="*/ 0 w 3720658"/>
              <a:gd name="connsiteY5" fmla="*/ 2786743 h 2912664"/>
              <a:gd name="connsiteX6" fmla="*/ 29028 w 3720658"/>
              <a:gd name="connsiteY6" fmla="*/ 29028 h 2912664"/>
              <a:gd name="connsiteX7" fmla="*/ 3715657 w 3720658"/>
              <a:gd name="connsiteY7" fmla="*/ 0 h 2912664"/>
              <a:gd name="connsiteX0" fmla="*/ 3715657 w 3720658"/>
              <a:gd name="connsiteY0" fmla="*/ 0 h 2912664"/>
              <a:gd name="connsiteX1" fmla="*/ 3396343 w 3720658"/>
              <a:gd name="connsiteY1" fmla="*/ 609600 h 2912664"/>
              <a:gd name="connsiteX2" fmla="*/ 2786743 w 3720658"/>
              <a:gd name="connsiteY2" fmla="*/ 1901371 h 2912664"/>
              <a:gd name="connsiteX3" fmla="*/ 1465943 w 3720658"/>
              <a:gd name="connsiteY3" fmla="*/ 2670628 h 2912664"/>
              <a:gd name="connsiteX4" fmla="*/ 537028 w 3720658"/>
              <a:gd name="connsiteY4" fmla="*/ 2772228 h 2912664"/>
              <a:gd name="connsiteX5" fmla="*/ 0 w 3720658"/>
              <a:gd name="connsiteY5" fmla="*/ 2786743 h 2912664"/>
              <a:gd name="connsiteX6" fmla="*/ 29028 w 3720658"/>
              <a:gd name="connsiteY6" fmla="*/ 29028 h 2912664"/>
              <a:gd name="connsiteX7" fmla="*/ 3715657 w 3720658"/>
              <a:gd name="connsiteY7" fmla="*/ 0 h 2912664"/>
              <a:gd name="connsiteX0" fmla="*/ 3715657 w 3720658"/>
              <a:gd name="connsiteY0" fmla="*/ 0 h 2921022"/>
              <a:gd name="connsiteX1" fmla="*/ 3396343 w 3720658"/>
              <a:gd name="connsiteY1" fmla="*/ 609600 h 2921022"/>
              <a:gd name="connsiteX2" fmla="*/ 2786743 w 3720658"/>
              <a:gd name="connsiteY2" fmla="*/ 1901371 h 2921022"/>
              <a:gd name="connsiteX3" fmla="*/ 1465943 w 3720658"/>
              <a:gd name="connsiteY3" fmla="*/ 2670628 h 2921022"/>
              <a:gd name="connsiteX4" fmla="*/ 537028 w 3720658"/>
              <a:gd name="connsiteY4" fmla="*/ 2772228 h 2921022"/>
              <a:gd name="connsiteX5" fmla="*/ 0 w 3720658"/>
              <a:gd name="connsiteY5" fmla="*/ 2786743 h 2921022"/>
              <a:gd name="connsiteX6" fmla="*/ 29028 w 3720658"/>
              <a:gd name="connsiteY6" fmla="*/ 29028 h 2921022"/>
              <a:gd name="connsiteX7" fmla="*/ 3715657 w 3720658"/>
              <a:gd name="connsiteY7" fmla="*/ 0 h 2921022"/>
              <a:gd name="connsiteX0" fmla="*/ 3729070 w 3734071"/>
              <a:gd name="connsiteY0" fmla="*/ 0 h 2921022"/>
              <a:gd name="connsiteX1" fmla="*/ 3409756 w 3734071"/>
              <a:gd name="connsiteY1" fmla="*/ 609600 h 2921022"/>
              <a:gd name="connsiteX2" fmla="*/ 2800156 w 3734071"/>
              <a:gd name="connsiteY2" fmla="*/ 1901371 h 2921022"/>
              <a:gd name="connsiteX3" fmla="*/ 1479356 w 3734071"/>
              <a:gd name="connsiteY3" fmla="*/ 2670628 h 2921022"/>
              <a:gd name="connsiteX4" fmla="*/ 550441 w 3734071"/>
              <a:gd name="connsiteY4" fmla="*/ 2772228 h 2921022"/>
              <a:gd name="connsiteX5" fmla="*/ 13413 w 3734071"/>
              <a:gd name="connsiteY5" fmla="*/ 2786743 h 2921022"/>
              <a:gd name="connsiteX6" fmla="*/ 0 w 3734071"/>
              <a:gd name="connsiteY6" fmla="*/ 5906 h 2921022"/>
              <a:gd name="connsiteX7" fmla="*/ 3729070 w 3734071"/>
              <a:gd name="connsiteY7" fmla="*/ 0 h 2921022"/>
              <a:gd name="connsiteX0" fmla="*/ 3721997 w 3726998"/>
              <a:gd name="connsiteY0" fmla="*/ 1801 h 2922823"/>
              <a:gd name="connsiteX1" fmla="*/ 3402683 w 3726998"/>
              <a:gd name="connsiteY1" fmla="*/ 611401 h 2922823"/>
              <a:gd name="connsiteX2" fmla="*/ 2793083 w 3726998"/>
              <a:gd name="connsiteY2" fmla="*/ 1903172 h 2922823"/>
              <a:gd name="connsiteX3" fmla="*/ 1472283 w 3726998"/>
              <a:gd name="connsiteY3" fmla="*/ 2672429 h 2922823"/>
              <a:gd name="connsiteX4" fmla="*/ 543368 w 3726998"/>
              <a:gd name="connsiteY4" fmla="*/ 2774029 h 2922823"/>
              <a:gd name="connsiteX5" fmla="*/ 6340 w 3726998"/>
              <a:gd name="connsiteY5" fmla="*/ 2788544 h 2922823"/>
              <a:gd name="connsiteX6" fmla="*/ 0 w 3726998"/>
              <a:gd name="connsiteY6" fmla="*/ 0 h 2922823"/>
              <a:gd name="connsiteX7" fmla="*/ 3721997 w 3726998"/>
              <a:gd name="connsiteY7" fmla="*/ 1801 h 292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6998" h="2922823">
                <a:moveTo>
                  <a:pt x="3721997" y="1801"/>
                </a:moveTo>
                <a:cubicBezTo>
                  <a:pt x="3760702" y="292087"/>
                  <a:pt x="3567178" y="524315"/>
                  <a:pt x="3402683" y="611401"/>
                </a:cubicBezTo>
                <a:cubicBezTo>
                  <a:pt x="3547826" y="1245191"/>
                  <a:pt x="3417198" y="1704811"/>
                  <a:pt x="2793083" y="1903172"/>
                </a:cubicBezTo>
                <a:cubicBezTo>
                  <a:pt x="2701158" y="2435362"/>
                  <a:pt x="2086722" y="2938524"/>
                  <a:pt x="1472283" y="2672429"/>
                </a:cubicBezTo>
                <a:cubicBezTo>
                  <a:pt x="1206188" y="2996582"/>
                  <a:pt x="794949" y="2957876"/>
                  <a:pt x="543368" y="2774029"/>
                </a:cubicBezTo>
                <a:cubicBezTo>
                  <a:pt x="364359" y="2982067"/>
                  <a:pt x="112778" y="2957877"/>
                  <a:pt x="6340" y="2788544"/>
                </a:cubicBezTo>
                <a:cubicBezTo>
                  <a:pt x="4227" y="1859029"/>
                  <a:pt x="2113" y="929515"/>
                  <a:pt x="0" y="0"/>
                </a:cubicBezTo>
                <a:lnTo>
                  <a:pt x="3721997" y="18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114300" algn="tl" rotWithShape="0">
              <a:srgbClr val="A05B2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8BE0D19-874C-4870-9218-21F87B2F6BB9}"/>
              </a:ext>
            </a:extLst>
          </p:cNvPr>
          <p:cNvSpPr txBox="1"/>
          <p:nvPr/>
        </p:nvSpPr>
        <p:spPr>
          <a:xfrm>
            <a:off x="0" y="392599"/>
            <a:ext cx="5442858" cy="378564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solidFill>
                    <a:srgbClr val="A05B2E"/>
                  </a:solidFill>
                </a:ln>
                <a:solidFill>
                  <a:srgbClr val="3E1B05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Chào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solidFill>
                    <a:srgbClr val="A05B2E"/>
                  </a:solidFill>
                </a:ln>
                <a:solidFill>
                  <a:srgbClr val="3E1B05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solidFill>
                    <a:srgbClr val="A05B2E"/>
                  </a:solidFill>
                </a:ln>
                <a:solidFill>
                  <a:srgbClr val="3E1B05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tạm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solidFill>
                    <a:srgbClr val="A05B2E"/>
                  </a:solidFill>
                </a:ln>
                <a:solidFill>
                  <a:srgbClr val="3E1B05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solidFill>
                    <a:srgbClr val="A05B2E"/>
                  </a:solidFill>
                </a:ln>
                <a:solidFill>
                  <a:srgbClr val="3E1B05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biệt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solidFill>
                    <a:srgbClr val="A05B2E"/>
                  </a:solidFill>
                </a:ln>
                <a:solidFill>
                  <a:srgbClr val="3E1B05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solidFill>
                    <a:srgbClr val="A05B2E"/>
                  </a:solidFill>
                </a:ln>
                <a:solidFill>
                  <a:srgbClr val="3E1B05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và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solidFill>
                    <a:srgbClr val="A05B2E"/>
                  </a:solidFill>
                </a:ln>
                <a:solidFill>
                  <a:srgbClr val="3E1B05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solidFill>
                    <a:srgbClr val="A05B2E"/>
                  </a:solidFill>
                </a:ln>
                <a:solidFill>
                  <a:srgbClr val="3E1B05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hẹn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solidFill>
                    <a:srgbClr val="A05B2E"/>
                  </a:solidFill>
                </a:ln>
                <a:solidFill>
                  <a:srgbClr val="3E1B05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solidFill>
                    <a:srgbClr val="A05B2E"/>
                  </a:solidFill>
                </a:ln>
                <a:solidFill>
                  <a:srgbClr val="3E1B05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gặp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solidFill>
                    <a:srgbClr val="A05B2E"/>
                  </a:solidFill>
                </a:ln>
                <a:solidFill>
                  <a:srgbClr val="3E1B05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 smtClean="0">
                <a:ln>
                  <a:solidFill>
                    <a:srgbClr val="A05B2E"/>
                  </a:solidFill>
                </a:ln>
                <a:solidFill>
                  <a:srgbClr val="3E1B05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lại</a:t>
            </a:r>
            <a:r>
              <a:rPr kumimoji="0" lang="en-US" altLang="zh-CN" sz="8000" b="0" i="0" u="none" strike="noStrike" kern="1200" cap="none" spc="0" normalizeH="0" baseline="0" noProof="0" dirty="0" smtClean="0">
                <a:ln>
                  <a:solidFill>
                    <a:srgbClr val="A05B2E"/>
                  </a:solidFill>
                </a:ln>
                <a:solidFill>
                  <a:srgbClr val="3E1B05"/>
                </a:solidFill>
                <a:effectLst/>
                <a:uLnTx/>
                <a:uFillTx/>
                <a:latin typeface="HP001 4 hàng" pitchFamily="34" charset="0"/>
                <a:ea typeface="思源黑体 CN Bold" panose="020B0800000000000000" pitchFamily="34" charset="-122"/>
                <a:cs typeface="+mn-cs"/>
              </a:rPr>
              <a:t>!</a:t>
            </a:r>
            <a:endParaRPr kumimoji="0" lang="zh-CN" altLang="en-US" sz="8000" b="0" i="0" u="none" strike="noStrike" kern="1200" cap="none" spc="0" normalizeH="0" baseline="0" noProof="0" dirty="0">
              <a:ln>
                <a:solidFill>
                  <a:srgbClr val="A05B2E"/>
                </a:solidFill>
              </a:ln>
              <a:solidFill>
                <a:srgbClr val="3E1B05"/>
              </a:solidFill>
              <a:effectLst/>
              <a:uLnTx/>
              <a:uFillTx/>
              <a:latin typeface="HP001 4 hàng" pitchFamily="34" charset="0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2FA8F339-941A-4974-96FA-52C9EA80C5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065" y="2308516"/>
            <a:ext cx="3793936" cy="2711975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6743661A-D105-41AC-ACF8-9474A838D0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9715" y="80742"/>
            <a:ext cx="1306285" cy="1202516"/>
          </a:xfrm>
          <a:custGeom>
            <a:avLst/>
            <a:gdLst>
              <a:gd name="connsiteX0" fmla="*/ 0 w 1193800"/>
              <a:gd name="connsiteY0" fmla="*/ 0 h 1098967"/>
              <a:gd name="connsiteX1" fmla="*/ 1193800 w 1193800"/>
              <a:gd name="connsiteY1" fmla="*/ 0 h 1098967"/>
              <a:gd name="connsiteX2" fmla="*/ 1193800 w 1193800"/>
              <a:gd name="connsiteY2" fmla="*/ 1098967 h 1098967"/>
              <a:gd name="connsiteX3" fmla="*/ 0 w 1193800"/>
              <a:gd name="connsiteY3" fmla="*/ 1098967 h 1098967"/>
              <a:gd name="connsiteX4" fmla="*/ 0 w 1193800"/>
              <a:gd name="connsiteY4" fmla="*/ 0 h 109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00" h="1098967">
                <a:moveTo>
                  <a:pt x="0" y="0"/>
                </a:moveTo>
                <a:lnTo>
                  <a:pt x="1193800" y="0"/>
                </a:lnTo>
                <a:lnTo>
                  <a:pt x="1193800" y="1098967"/>
                </a:lnTo>
                <a:lnTo>
                  <a:pt x="0" y="109896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EF263FA6-E284-4980-9F8B-F16F041FBE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629" y="4133799"/>
            <a:ext cx="1066779" cy="1157513"/>
          </a:xfrm>
          <a:custGeom>
            <a:avLst/>
            <a:gdLst>
              <a:gd name="connsiteX0" fmla="*/ 0 w 1066779"/>
              <a:gd name="connsiteY0" fmla="*/ 0 h 1157513"/>
              <a:gd name="connsiteX1" fmla="*/ 1066779 w 1066779"/>
              <a:gd name="connsiteY1" fmla="*/ 0 h 1157513"/>
              <a:gd name="connsiteX2" fmla="*/ 1066779 w 1066779"/>
              <a:gd name="connsiteY2" fmla="*/ 1157513 h 1157513"/>
              <a:gd name="connsiteX3" fmla="*/ 0 w 1066779"/>
              <a:gd name="connsiteY3" fmla="*/ 1157513 h 1157513"/>
              <a:gd name="connsiteX4" fmla="*/ 0 w 1066779"/>
              <a:gd name="connsiteY4" fmla="*/ 0 h 115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779" h="1157513">
                <a:moveTo>
                  <a:pt x="0" y="0"/>
                </a:moveTo>
                <a:lnTo>
                  <a:pt x="1066779" y="0"/>
                </a:lnTo>
                <a:lnTo>
                  <a:pt x="1066779" y="1157513"/>
                </a:lnTo>
                <a:lnTo>
                  <a:pt x="0" y="11575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83D10C93-D379-40A0-87B6-3D49B94E1D1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060759">
            <a:off x="10991092" y="904955"/>
            <a:ext cx="1110343" cy="1157513"/>
          </a:xfrm>
          <a:custGeom>
            <a:avLst/>
            <a:gdLst>
              <a:gd name="connsiteX0" fmla="*/ 0 w 1110343"/>
              <a:gd name="connsiteY0" fmla="*/ 0 h 1157513"/>
              <a:gd name="connsiteX1" fmla="*/ 1110343 w 1110343"/>
              <a:gd name="connsiteY1" fmla="*/ 0 h 1157513"/>
              <a:gd name="connsiteX2" fmla="*/ 1110343 w 1110343"/>
              <a:gd name="connsiteY2" fmla="*/ 1157513 h 1157513"/>
              <a:gd name="connsiteX3" fmla="*/ 0 w 1110343"/>
              <a:gd name="connsiteY3" fmla="*/ 1157513 h 1157513"/>
              <a:gd name="connsiteX4" fmla="*/ 0 w 1110343"/>
              <a:gd name="connsiteY4" fmla="*/ 0 h 115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3" h="1157513">
                <a:moveTo>
                  <a:pt x="0" y="0"/>
                </a:moveTo>
                <a:lnTo>
                  <a:pt x="1110343" y="0"/>
                </a:lnTo>
                <a:lnTo>
                  <a:pt x="1110343" y="1157513"/>
                </a:lnTo>
                <a:lnTo>
                  <a:pt x="0" y="11575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348DF1D2-4EA3-4670-BE58-9762BC778E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2328" y="5427599"/>
            <a:ext cx="1193800" cy="921692"/>
          </a:xfrm>
          <a:custGeom>
            <a:avLst/>
            <a:gdLst>
              <a:gd name="connsiteX0" fmla="*/ 0 w 1193800"/>
              <a:gd name="connsiteY0" fmla="*/ 0 h 921692"/>
              <a:gd name="connsiteX1" fmla="*/ 1193800 w 1193800"/>
              <a:gd name="connsiteY1" fmla="*/ 0 h 921692"/>
              <a:gd name="connsiteX2" fmla="*/ 1193800 w 1193800"/>
              <a:gd name="connsiteY2" fmla="*/ 921692 h 921692"/>
              <a:gd name="connsiteX3" fmla="*/ 0 w 1193800"/>
              <a:gd name="connsiteY3" fmla="*/ 921692 h 921692"/>
              <a:gd name="connsiteX4" fmla="*/ 0 w 1193800"/>
              <a:gd name="connsiteY4" fmla="*/ 0 h 92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00" h="921692">
                <a:moveTo>
                  <a:pt x="0" y="0"/>
                </a:moveTo>
                <a:lnTo>
                  <a:pt x="1193800" y="0"/>
                </a:lnTo>
                <a:lnTo>
                  <a:pt x="1193800" y="921692"/>
                </a:lnTo>
                <a:lnTo>
                  <a:pt x="0" y="92169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24FAC89-250F-41C8-919B-BE909E8014F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827891" y="3729154"/>
            <a:ext cx="83457" cy="1157513"/>
          </a:xfrm>
          <a:custGeom>
            <a:avLst/>
            <a:gdLst>
              <a:gd name="connsiteX0" fmla="*/ 0 w 83457"/>
              <a:gd name="connsiteY0" fmla="*/ 0 h 1157513"/>
              <a:gd name="connsiteX1" fmla="*/ 83457 w 83457"/>
              <a:gd name="connsiteY1" fmla="*/ 0 h 1157513"/>
              <a:gd name="connsiteX2" fmla="*/ 83457 w 83457"/>
              <a:gd name="connsiteY2" fmla="*/ 1157513 h 1157513"/>
              <a:gd name="connsiteX3" fmla="*/ 0 w 83457"/>
              <a:gd name="connsiteY3" fmla="*/ 1157513 h 1157513"/>
              <a:gd name="connsiteX4" fmla="*/ 0 w 83457"/>
              <a:gd name="connsiteY4" fmla="*/ 0 h 115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57" h="1157513">
                <a:moveTo>
                  <a:pt x="0" y="0"/>
                </a:moveTo>
                <a:lnTo>
                  <a:pt x="83457" y="0"/>
                </a:lnTo>
                <a:lnTo>
                  <a:pt x="83457" y="1157513"/>
                </a:lnTo>
                <a:lnTo>
                  <a:pt x="0" y="11575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C40C77ED-82FD-46B7-B54B-BAA81C87283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90547">
            <a:off x="6042045" y="191883"/>
            <a:ext cx="1395831" cy="1077673"/>
          </a:xfrm>
          <a:custGeom>
            <a:avLst/>
            <a:gdLst>
              <a:gd name="connsiteX0" fmla="*/ 0 w 1193800"/>
              <a:gd name="connsiteY0" fmla="*/ 0 h 921692"/>
              <a:gd name="connsiteX1" fmla="*/ 1193800 w 1193800"/>
              <a:gd name="connsiteY1" fmla="*/ 0 h 921692"/>
              <a:gd name="connsiteX2" fmla="*/ 1193800 w 1193800"/>
              <a:gd name="connsiteY2" fmla="*/ 921692 h 921692"/>
              <a:gd name="connsiteX3" fmla="*/ 0 w 1193800"/>
              <a:gd name="connsiteY3" fmla="*/ 921692 h 921692"/>
              <a:gd name="connsiteX4" fmla="*/ 0 w 1193800"/>
              <a:gd name="connsiteY4" fmla="*/ 0 h 92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800" h="921692">
                <a:moveTo>
                  <a:pt x="0" y="0"/>
                </a:moveTo>
                <a:lnTo>
                  <a:pt x="1193800" y="0"/>
                </a:lnTo>
                <a:lnTo>
                  <a:pt x="1193800" y="921692"/>
                </a:lnTo>
                <a:lnTo>
                  <a:pt x="0" y="92169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C9715410-22CA-411F-B0F1-F48928236ED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738290">
            <a:off x="1342158" y="4385299"/>
            <a:ext cx="673261" cy="730525"/>
          </a:xfrm>
          <a:custGeom>
            <a:avLst/>
            <a:gdLst>
              <a:gd name="connsiteX0" fmla="*/ 0 w 1066779"/>
              <a:gd name="connsiteY0" fmla="*/ 0 h 1157513"/>
              <a:gd name="connsiteX1" fmla="*/ 1066779 w 1066779"/>
              <a:gd name="connsiteY1" fmla="*/ 0 h 1157513"/>
              <a:gd name="connsiteX2" fmla="*/ 1066779 w 1066779"/>
              <a:gd name="connsiteY2" fmla="*/ 1157513 h 1157513"/>
              <a:gd name="connsiteX3" fmla="*/ 0 w 1066779"/>
              <a:gd name="connsiteY3" fmla="*/ 1157513 h 1157513"/>
              <a:gd name="connsiteX4" fmla="*/ 0 w 1066779"/>
              <a:gd name="connsiteY4" fmla="*/ 0 h 115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779" h="1157513">
                <a:moveTo>
                  <a:pt x="0" y="0"/>
                </a:moveTo>
                <a:lnTo>
                  <a:pt x="1066779" y="0"/>
                </a:lnTo>
                <a:lnTo>
                  <a:pt x="1066779" y="1157513"/>
                </a:lnTo>
                <a:lnTo>
                  <a:pt x="0" y="11575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D4A29C20-4564-4859-A2F8-53DE42E6F8C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693920" flipV="1">
            <a:off x="2976901" y="6267225"/>
            <a:ext cx="520537" cy="564811"/>
          </a:xfrm>
          <a:custGeom>
            <a:avLst/>
            <a:gdLst>
              <a:gd name="connsiteX0" fmla="*/ 0 w 1066779"/>
              <a:gd name="connsiteY0" fmla="*/ 0 h 1157513"/>
              <a:gd name="connsiteX1" fmla="*/ 1066779 w 1066779"/>
              <a:gd name="connsiteY1" fmla="*/ 0 h 1157513"/>
              <a:gd name="connsiteX2" fmla="*/ 1066779 w 1066779"/>
              <a:gd name="connsiteY2" fmla="*/ 1157513 h 1157513"/>
              <a:gd name="connsiteX3" fmla="*/ 0 w 1066779"/>
              <a:gd name="connsiteY3" fmla="*/ 1157513 h 1157513"/>
              <a:gd name="connsiteX4" fmla="*/ 0 w 1066779"/>
              <a:gd name="connsiteY4" fmla="*/ 0 h 115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779" h="1157513">
                <a:moveTo>
                  <a:pt x="0" y="0"/>
                </a:moveTo>
                <a:lnTo>
                  <a:pt x="1066779" y="0"/>
                </a:lnTo>
                <a:lnTo>
                  <a:pt x="1066779" y="1157513"/>
                </a:lnTo>
                <a:lnTo>
                  <a:pt x="0" y="11575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579DB488-4B56-4840-8B1D-5C07401805B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7159" y="4724400"/>
            <a:ext cx="2764842" cy="213360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BF494749-35E4-4CCA-9418-0158AE5F5C6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80119">
            <a:off x="5950447" y="5907175"/>
            <a:ext cx="760884" cy="793208"/>
          </a:xfrm>
          <a:custGeom>
            <a:avLst/>
            <a:gdLst>
              <a:gd name="connsiteX0" fmla="*/ 0 w 1110343"/>
              <a:gd name="connsiteY0" fmla="*/ 0 h 1157513"/>
              <a:gd name="connsiteX1" fmla="*/ 1110343 w 1110343"/>
              <a:gd name="connsiteY1" fmla="*/ 0 h 1157513"/>
              <a:gd name="connsiteX2" fmla="*/ 1110343 w 1110343"/>
              <a:gd name="connsiteY2" fmla="*/ 1157513 h 1157513"/>
              <a:gd name="connsiteX3" fmla="*/ 0 w 1110343"/>
              <a:gd name="connsiteY3" fmla="*/ 1157513 h 1157513"/>
              <a:gd name="connsiteX4" fmla="*/ 0 w 1110343"/>
              <a:gd name="connsiteY4" fmla="*/ 0 h 115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0343" h="1157513">
                <a:moveTo>
                  <a:pt x="0" y="0"/>
                </a:moveTo>
                <a:lnTo>
                  <a:pt x="1110343" y="0"/>
                </a:lnTo>
                <a:lnTo>
                  <a:pt x="1110343" y="1157513"/>
                </a:lnTo>
                <a:lnTo>
                  <a:pt x="0" y="115751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5996711"/>
            <a:ext cx="876301" cy="8763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13008" y="6602864"/>
            <a:ext cx="5105402" cy="33855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3CDB1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TK: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3CDB1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3CDB1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3CDB1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3CDB1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https://www.facebook.com/vuhong1972/ </a:t>
            </a:r>
          </a:p>
        </p:txBody>
      </p:sp>
    </p:spTree>
    <p:extLst>
      <p:ext uri="{BB962C8B-B14F-4D97-AF65-F5344CB8AC3E}">
        <p14:creationId xmlns:p14="http://schemas.microsoft.com/office/powerpoint/2010/main" val="347629851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5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5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9" decel="5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2" presetClass="entr" presetSubtype="3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304</Words>
  <Application>Microsoft Office PowerPoint</Application>
  <PresentationFormat>Widescreen</PresentationFormat>
  <Paragraphs>49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HP001 4 hàng</vt:lpstr>
      <vt:lpstr>iCiel Cadena</vt:lpstr>
      <vt:lpstr>Times New Roman</vt:lpstr>
      <vt:lpstr>思源黑体 CN Bold</vt:lpstr>
      <vt:lpstr>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2023-05-10T07:48:29Z</dcterms:created>
  <dcterms:modified xsi:type="dcterms:W3CDTF">2023-05-10T07:50:13Z</dcterms:modified>
</cp:coreProperties>
</file>