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55" r:id="rId2"/>
    <p:sldMasterId id="2147483689" r:id="rId3"/>
    <p:sldMasterId id="2147483701" r:id="rId4"/>
  </p:sldMasterIdLst>
  <p:notesMasterIdLst>
    <p:notesMasterId r:id="rId14"/>
  </p:notesMasterIdLst>
  <p:sldIdLst>
    <p:sldId id="256" r:id="rId5"/>
    <p:sldId id="267" r:id="rId6"/>
    <p:sldId id="258" r:id="rId7"/>
    <p:sldId id="264" r:id="rId8"/>
    <p:sldId id="285" r:id="rId9"/>
    <p:sldId id="299" r:id="rId10"/>
    <p:sldId id="300" r:id="rId11"/>
    <p:sldId id="279" r:id="rId12"/>
    <p:sldId id="283" r:id="rId13"/>
  </p:sldIdLst>
  <p:sldSz cx="12192000" cy="6858000"/>
  <p:notesSz cx="6858000" cy="9144000"/>
  <p:embeddedFontLst>
    <p:embeddedFont>
      <p:font typeface="HP001 4 hàng" panose="020B0603050302020204" pitchFamily="34" charset="0"/>
      <p:regular r:id="rId15"/>
      <p:bold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Arial-Rounded" panose="020B0500000000000000" charset="0"/>
      <p:regular r:id="rId21"/>
    </p:embeddedFont>
    <p:embeddedFont>
      <p:font typeface="iCiel Cadena" panose="020B0604020202020204" charset="0"/>
      <p:bold r:id="rId22"/>
    </p:embeddedFont>
  </p:embeddedFontLst>
  <p:defaultTextStyle>
    <a:defPPr>
      <a:defRPr lang="zh-CN"/>
    </a:defPPr>
    <a:lvl1pPr marL="0" algn="l" defTabSz="9143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2" algn="l" defTabSz="9143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63" algn="l" defTabSz="9143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45" algn="l" defTabSz="9143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27" algn="l" defTabSz="9143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09" algn="l" defTabSz="9143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90" algn="l" defTabSz="9143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272" algn="l" defTabSz="9143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454" algn="l" defTabSz="9143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1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05B2E"/>
    <a:srgbClr val="7E4824"/>
    <a:srgbClr val="F9BD13"/>
    <a:srgbClr val="FAC631"/>
    <a:srgbClr val="522611"/>
    <a:srgbClr val="7C6150"/>
    <a:srgbClr val="705B71"/>
    <a:srgbClr val="3E1B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5027" autoAdjust="0"/>
  </p:normalViewPr>
  <p:slideViewPr>
    <p:cSldViewPr snapToGrid="0">
      <p:cViewPr varScale="1">
        <p:scale>
          <a:sx n="69" d="100"/>
          <a:sy n="69" d="100"/>
        </p:scale>
        <p:origin x="780" y="72"/>
      </p:cViewPr>
      <p:guideLst>
        <p:guide pos="3840"/>
        <p:guide orient="horz" pos="2115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4.fntdata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7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3.fntdata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font" Target="fonts/font1.fntdata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font" Target="fonts/font5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BE9996-5D73-45EA-814D-408D80CEBA43}" type="datetimeFigureOut">
              <a:rPr lang="en-US" smtClean="0"/>
              <a:t>10/05/2023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17EABD-96F5-4932-A556-FCDC409D0B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7375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2" algn="l" defTabSz="9143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63" algn="l" defTabSz="9143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45" algn="l" defTabSz="9143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27" algn="l" defTabSz="9143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09" algn="l" defTabSz="9143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90" algn="l" defTabSz="9143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72" algn="l" defTabSz="9143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54" algn="l" defTabSz="9143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3934519"/>
      </p:ext>
    </p:extLst>
  </p:cSld>
  <p:clrMapOvr>
    <a:masterClrMapping/>
  </p:clrMapOvr>
  <p:transition spd="slow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lIns="91436" tIns="45718" rIns="91436" bIns="4571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10200" cy="4525963"/>
          </a:xfrm>
          <a:prstGeom prst="rect">
            <a:avLst/>
          </a:prstGeom>
        </p:spPr>
        <p:txBody>
          <a:bodyPr lIns="91436" tIns="45718" rIns="91436" bIns="45718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5410200" cy="4525963"/>
          </a:xfrm>
          <a:prstGeom prst="rect">
            <a:avLst/>
          </a:prstGeom>
        </p:spPr>
        <p:txBody>
          <a:bodyPr lIns="91436" tIns="45718" rIns="91436" bIns="45718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fld id="{A7382727-81E7-4340-998F-746F54B7C561}" type="datetimeFigureOut">
              <a:rPr lang="en-US" smtClean="0"/>
              <a:t>10/05/2023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fld id="{0ED50FDB-D70F-4F02-98D0-ADB2166F02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033583"/>
      </p:ext>
    </p:extLst>
  </p:cSld>
  <p:clrMapOvr>
    <a:masterClrMapping/>
  </p:clrMapOvr>
  <p:transition spd="slow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lIns="91436" tIns="45718" rIns="91436" bIns="45718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  <a:prstGeom prst="rect">
            <a:avLst/>
          </a:prstGeom>
        </p:spPr>
        <p:txBody>
          <a:bodyPr lIns="91436" tIns="45718" rIns="91436" bIns="45718" anchor="b"/>
          <a:lstStyle>
            <a:lvl1pPr marL="0" indent="0">
              <a:buNone/>
              <a:defRPr sz="24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  <a:prstGeom prst="rect">
            <a:avLst/>
          </a:prstGeom>
        </p:spPr>
        <p:txBody>
          <a:bodyPr lIns="91436" tIns="45718" rIns="91436" bIns="45718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  <a:prstGeom prst="rect">
            <a:avLst/>
          </a:prstGeom>
        </p:spPr>
        <p:txBody>
          <a:bodyPr lIns="91436" tIns="45718" rIns="91436" bIns="45718" anchor="b"/>
          <a:lstStyle>
            <a:lvl1pPr marL="0" indent="0">
              <a:buNone/>
              <a:defRPr sz="24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  <a:prstGeom prst="rect">
            <a:avLst/>
          </a:prstGeom>
        </p:spPr>
        <p:txBody>
          <a:bodyPr lIns="91436" tIns="45718" rIns="91436" bIns="45718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fld id="{A7382727-81E7-4340-998F-746F54B7C561}" type="datetimeFigureOut">
              <a:rPr lang="en-US" smtClean="0"/>
              <a:t>10/05/2023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fld id="{0ED50FDB-D70F-4F02-98D0-ADB2166F02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935160"/>
      </p:ext>
    </p:extLst>
  </p:cSld>
  <p:clrMapOvr>
    <a:masterClrMapping/>
  </p:clrMapOvr>
  <p:transition spd="slow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lIns="91436" tIns="45718" rIns="91436" bIns="4571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fld id="{A7382727-81E7-4340-998F-746F54B7C561}" type="datetimeFigureOut">
              <a:rPr lang="en-US" smtClean="0"/>
              <a:t>10/05/2023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fld id="{0ED50FDB-D70F-4F02-98D0-ADB2166F02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040806"/>
      </p:ext>
    </p:extLst>
  </p:cSld>
  <p:clrMapOvr>
    <a:masterClrMapping/>
  </p:clrMapOvr>
  <p:transition spd="slow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fld id="{A7382727-81E7-4340-998F-746F54B7C561}" type="datetimeFigureOut">
              <a:rPr lang="en-US" smtClean="0"/>
              <a:t>10/05/2023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fld id="{0ED50FDB-D70F-4F02-98D0-ADB2166F02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855625"/>
      </p:ext>
    </p:extLst>
  </p:cSld>
  <p:clrMapOvr>
    <a:masterClrMapping/>
  </p:clrMapOvr>
  <p:transition spd="slow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  <a:prstGeom prst="rect">
            <a:avLst/>
          </a:prstGeom>
        </p:spPr>
        <p:txBody>
          <a:bodyPr lIns="91436" tIns="45718" rIns="91436" bIns="45718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  <a:prstGeom prst="rect">
            <a:avLst/>
          </a:prstGeom>
        </p:spPr>
        <p:txBody>
          <a:bodyPr lIns="91436" tIns="45718" rIns="91436" bIns="45718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  <a:prstGeom prst="rect">
            <a:avLst/>
          </a:prstGeom>
        </p:spPr>
        <p:txBody>
          <a:bodyPr lIns="91436" tIns="45718" rIns="91436" bIns="45718"/>
          <a:lstStyle>
            <a:lvl1pPr marL="0" indent="0">
              <a:buNone/>
              <a:defRPr sz="1400"/>
            </a:lvl1pPr>
            <a:lvl2pPr marL="457182" indent="0">
              <a:buNone/>
              <a:defRPr sz="1200"/>
            </a:lvl2pPr>
            <a:lvl3pPr marL="914363" indent="0">
              <a:buNone/>
              <a:defRPr sz="1000"/>
            </a:lvl3pPr>
            <a:lvl4pPr marL="1371545" indent="0">
              <a:buNone/>
              <a:defRPr sz="900"/>
            </a:lvl4pPr>
            <a:lvl5pPr marL="1828727" indent="0">
              <a:buNone/>
              <a:defRPr sz="900"/>
            </a:lvl5pPr>
            <a:lvl6pPr marL="2285909" indent="0">
              <a:buNone/>
              <a:defRPr sz="900"/>
            </a:lvl6pPr>
            <a:lvl7pPr marL="2743090" indent="0">
              <a:buNone/>
              <a:defRPr sz="900"/>
            </a:lvl7pPr>
            <a:lvl8pPr marL="3200272" indent="0">
              <a:buNone/>
              <a:defRPr sz="900"/>
            </a:lvl8pPr>
            <a:lvl9pPr marL="365745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fld id="{A7382727-81E7-4340-998F-746F54B7C561}" type="datetimeFigureOut">
              <a:rPr lang="en-US" smtClean="0"/>
              <a:t>10/05/2023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fld id="{0ED50FDB-D70F-4F02-98D0-ADB2166F02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695749"/>
      </p:ext>
    </p:extLst>
  </p:cSld>
  <p:clrMapOvr>
    <a:masterClrMapping/>
  </p:clrMapOvr>
  <p:transition spd="slow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  <a:prstGeom prst="rect">
            <a:avLst/>
          </a:prstGeom>
        </p:spPr>
        <p:txBody>
          <a:bodyPr lIns="91436" tIns="45718" rIns="91436" bIns="45718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  <a:prstGeom prst="rect">
            <a:avLst/>
          </a:prstGeom>
        </p:spPr>
        <p:txBody>
          <a:bodyPr lIns="91436" tIns="45718" rIns="91436" bIns="45718"/>
          <a:lstStyle>
            <a:lvl1pPr marL="0" indent="0">
              <a:buNone/>
              <a:defRPr sz="3200"/>
            </a:lvl1pPr>
            <a:lvl2pPr marL="457182" indent="0">
              <a:buNone/>
              <a:defRPr sz="2800"/>
            </a:lvl2pPr>
            <a:lvl3pPr marL="914363" indent="0">
              <a:buNone/>
              <a:defRPr sz="2400"/>
            </a:lvl3pPr>
            <a:lvl4pPr marL="1371545" indent="0">
              <a:buNone/>
              <a:defRPr sz="2000"/>
            </a:lvl4pPr>
            <a:lvl5pPr marL="1828727" indent="0">
              <a:buNone/>
              <a:defRPr sz="2000"/>
            </a:lvl5pPr>
            <a:lvl6pPr marL="2285909" indent="0">
              <a:buNone/>
              <a:defRPr sz="2000"/>
            </a:lvl6pPr>
            <a:lvl7pPr marL="2743090" indent="0">
              <a:buNone/>
              <a:defRPr sz="2000"/>
            </a:lvl7pPr>
            <a:lvl8pPr marL="3200272" indent="0">
              <a:buNone/>
              <a:defRPr sz="2000"/>
            </a:lvl8pPr>
            <a:lvl9pPr marL="3657454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  <a:prstGeom prst="rect">
            <a:avLst/>
          </a:prstGeom>
        </p:spPr>
        <p:txBody>
          <a:bodyPr lIns="91436" tIns="45718" rIns="91436" bIns="45718"/>
          <a:lstStyle>
            <a:lvl1pPr marL="0" indent="0">
              <a:buNone/>
              <a:defRPr sz="1400"/>
            </a:lvl1pPr>
            <a:lvl2pPr marL="457182" indent="0">
              <a:buNone/>
              <a:defRPr sz="1200"/>
            </a:lvl2pPr>
            <a:lvl3pPr marL="914363" indent="0">
              <a:buNone/>
              <a:defRPr sz="1000"/>
            </a:lvl3pPr>
            <a:lvl4pPr marL="1371545" indent="0">
              <a:buNone/>
              <a:defRPr sz="900"/>
            </a:lvl4pPr>
            <a:lvl5pPr marL="1828727" indent="0">
              <a:buNone/>
              <a:defRPr sz="900"/>
            </a:lvl5pPr>
            <a:lvl6pPr marL="2285909" indent="0">
              <a:buNone/>
              <a:defRPr sz="900"/>
            </a:lvl6pPr>
            <a:lvl7pPr marL="2743090" indent="0">
              <a:buNone/>
              <a:defRPr sz="900"/>
            </a:lvl7pPr>
            <a:lvl8pPr marL="3200272" indent="0">
              <a:buNone/>
              <a:defRPr sz="900"/>
            </a:lvl8pPr>
            <a:lvl9pPr marL="365745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fld id="{A7382727-81E7-4340-998F-746F54B7C561}" type="datetimeFigureOut">
              <a:rPr lang="en-US" smtClean="0"/>
              <a:t>10/05/2023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fld id="{0ED50FDB-D70F-4F02-98D0-ADB2166F02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527660"/>
      </p:ext>
    </p:extLst>
  </p:cSld>
  <p:clrMapOvr>
    <a:masterClrMapping/>
  </p:clrMapOvr>
  <p:transition spd="slow"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lIns="91436" tIns="45718" rIns="91436" bIns="4571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eaVert" lIns="91436" tIns="45718" rIns="91436" bIns="45718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fld id="{A7382727-81E7-4340-998F-746F54B7C561}" type="datetimeFigureOut">
              <a:rPr lang="en-US" smtClean="0"/>
              <a:t>10/05/2023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fld id="{0ED50FDB-D70F-4F02-98D0-ADB2166F02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66027"/>
      </p:ext>
    </p:extLst>
  </p:cSld>
  <p:clrMapOvr>
    <a:masterClrMapping/>
  </p:clrMapOvr>
  <p:transition spd="slow"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  <a:prstGeom prst="rect">
            <a:avLst/>
          </a:prstGeom>
        </p:spPr>
        <p:txBody>
          <a:bodyPr vert="eaVert" lIns="91436" tIns="45718" rIns="91436" bIns="4571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7200" cy="5851525"/>
          </a:xfrm>
          <a:prstGeom prst="rect">
            <a:avLst/>
          </a:prstGeom>
        </p:spPr>
        <p:txBody>
          <a:bodyPr vert="eaVert" lIns="91436" tIns="45718" rIns="91436" bIns="45718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fld id="{A7382727-81E7-4340-998F-746F54B7C561}" type="datetimeFigureOut">
              <a:rPr lang="en-US" smtClean="0"/>
              <a:t>10/05/2023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fld id="{0ED50FDB-D70F-4F02-98D0-ADB2166F02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231853"/>
      </p:ext>
    </p:extLst>
  </p:cSld>
  <p:clrMapOvr>
    <a:masterClrMapping/>
  </p:clrMapOvr>
  <p:transition spd="slow"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3652580"/>
      </p:ext>
    </p:extLst>
  </p:cSld>
  <p:clrMapOvr>
    <a:masterClrMapping/>
  </p:clrMapOvr>
  <p:transition spd="slow"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37" y="2129897"/>
            <a:ext cx="10363729" cy="147108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271" y="3886729"/>
            <a:ext cx="8535458" cy="175154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80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61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1429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5238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904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2858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666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0477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FF0AD-8851-455F-B060-3DF81AD07A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E0A3A-AF24-4C4C-8500-E5C80C1C21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836594"/>
      </p:ext>
    </p:extLst>
  </p:cSld>
  <p:clrMapOvr>
    <a:masterClrMapping/>
  </p:clrMapOvr>
  <p:transition spd="slow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3652580"/>
      </p:ext>
    </p:extLst>
  </p:cSld>
  <p:clrMapOvr>
    <a:masterClrMapping/>
  </p:clrMapOvr>
  <p:transition spd="slow"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FF0AD-8851-455F-B060-3DF81AD07A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E0A3A-AF24-4C4C-8500-E5C80C1C21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395171"/>
      </p:ext>
    </p:extLst>
  </p:cSld>
  <p:clrMapOvr>
    <a:masterClrMapping/>
  </p:clrMapOvr>
  <p:transition spd="slow"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636"/>
            <a:ext cx="10363729" cy="1362604"/>
          </a:xfrm>
        </p:spPr>
        <p:txBody>
          <a:bodyPr anchor="t"/>
          <a:lstStyle>
            <a:lvl1pPr algn="l">
              <a:defRPr sz="33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2906449"/>
            <a:ext cx="10363729" cy="1500188"/>
          </a:xfrm>
        </p:spPr>
        <p:txBody>
          <a:bodyPr anchor="b"/>
          <a:lstStyle>
            <a:lvl1pPr marL="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1pPr>
            <a:lvl2pPr marL="38097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76194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3pPr>
            <a:lvl4pPr marL="114290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52387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9048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28581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66678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304775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FF0AD-8851-455F-B060-3DF81AD07A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E0A3A-AF24-4C4C-8500-E5C80C1C21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13071"/>
      </p:ext>
    </p:extLst>
  </p:cSld>
  <p:clrMapOvr>
    <a:masterClrMapping/>
  </p:clrMapOvr>
  <p:transition spd="slow"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866" y="1600729"/>
            <a:ext cx="5422635" cy="4525698"/>
          </a:xfrm>
        </p:spPr>
        <p:txBody>
          <a:bodyPr/>
          <a:lstStyle>
            <a:lvl1pPr>
              <a:defRPr sz="2300"/>
            </a:lvl1pPr>
            <a:lvl2pPr>
              <a:defRPr sz="20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59500" y="1600729"/>
            <a:ext cx="5422636" cy="4525698"/>
          </a:xfrm>
        </p:spPr>
        <p:txBody>
          <a:bodyPr/>
          <a:lstStyle>
            <a:lvl1pPr>
              <a:defRPr sz="2300"/>
            </a:lvl1pPr>
            <a:lvl2pPr>
              <a:defRPr sz="20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FF0AD-8851-455F-B060-3DF81AD07A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E0A3A-AF24-4C4C-8500-E5C80C1C21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251914"/>
      </p:ext>
    </p:extLst>
  </p:cSld>
  <p:clrMapOvr>
    <a:masterClrMapping/>
  </p:clrMapOvr>
  <p:transition spd="slow"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866" y="1534583"/>
            <a:ext cx="5386917" cy="64029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70" indent="0">
              <a:buNone/>
              <a:defRPr sz="1700" b="1"/>
            </a:lvl2pPr>
            <a:lvl3pPr marL="761940" indent="0">
              <a:buNone/>
              <a:defRPr sz="1500" b="1"/>
            </a:lvl3pPr>
            <a:lvl4pPr marL="1142908" indent="0">
              <a:buNone/>
              <a:defRPr sz="1300" b="1"/>
            </a:lvl4pPr>
            <a:lvl5pPr marL="1523878" indent="0">
              <a:buNone/>
              <a:defRPr sz="1300" b="1"/>
            </a:lvl5pPr>
            <a:lvl6pPr marL="1904848" indent="0">
              <a:buNone/>
              <a:defRPr sz="1300" b="1"/>
            </a:lvl6pPr>
            <a:lvl7pPr marL="2285818" indent="0">
              <a:buNone/>
              <a:defRPr sz="1300" b="1"/>
            </a:lvl7pPr>
            <a:lvl8pPr marL="2666787" indent="0">
              <a:buNone/>
              <a:defRPr sz="1300" b="1"/>
            </a:lvl8pPr>
            <a:lvl9pPr marL="3047756" indent="0">
              <a:buNone/>
              <a:defRPr sz="1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866" y="2174875"/>
            <a:ext cx="5386917" cy="3951553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896" y="1534583"/>
            <a:ext cx="5388240" cy="64029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70" indent="0">
              <a:buNone/>
              <a:defRPr sz="1700" b="1"/>
            </a:lvl2pPr>
            <a:lvl3pPr marL="761940" indent="0">
              <a:buNone/>
              <a:defRPr sz="1500" b="1"/>
            </a:lvl3pPr>
            <a:lvl4pPr marL="1142908" indent="0">
              <a:buNone/>
              <a:defRPr sz="1300" b="1"/>
            </a:lvl4pPr>
            <a:lvl5pPr marL="1523878" indent="0">
              <a:buNone/>
              <a:defRPr sz="1300" b="1"/>
            </a:lvl5pPr>
            <a:lvl6pPr marL="1904848" indent="0">
              <a:buNone/>
              <a:defRPr sz="1300" b="1"/>
            </a:lvl6pPr>
            <a:lvl7pPr marL="2285818" indent="0">
              <a:buNone/>
              <a:defRPr sz="1300" b="1"/>
            </a:lvl7pPr>
            <a:lvl8pPr marL="2666787" indent="0">
              <a:buNone/>
              <a:defRPr sz="1300" b="1"/>
            </a:lvl8pPr>
            <a:lvl9pPr marL="3047756" indent="0">
              <a:buNone/>
              <a:defRPr sz="1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896" y="2174875"/>
            <a:ext cx="5388240" cy="3951553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FF0AD-8851-455F-B060-3DF81AD07A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E0A3A-AF24-4C4C-8500-E5C80C1C21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4849212"/>
      </p:ext>
    </p:extLst>
  </p:cSld>
  <p:clrMapOvr>
    <a:masterClrMapping/>
  </p:clrMapOvr>
  <p:transition spd="slow"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FF0AD-8851-455F-B060-3DF81AD07A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E0A3A-AF24-4C4C-8500-E5C80C1C21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4218332"/>
      </p:ext>
    </p:extLst>
  </p:cSld>
  <p:clrMapOvr>
    <a:masterClrMapping/>
  </p:clrMapOvr>
  <p:transition spd="slow"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FF0AD-8851-455F-B060-3DF81AD07A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E0A3A-AF24-4C4C-8500-E5C80C1C21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061048"/>
      </p:ext>
    </p:extLst>
  </p:cSld>
  <p:clrMapOvr>
    <a:masterClrMapping/>
  </p:clrMapOvr>
  <p:transition spd="slow"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865" y="272521"/>
            <a:ext cx="4011083" cy="1162844"/>
          </a:xfrm>
        </p:spPr>
        <p:txBody>
          <a:bodyPr anchor="b"/>
          <a:lstStyle>
            <a:lvl1pPr algn="l">
              <a:defRPr sz="1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470" y="272522"/>
            <a:ext cx="6815667" cy="5853907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0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865" y="1435365"/>
            <a:ext cx="4011083" cy="4691063"/>
          </a:xfrm>
        </p:spPr>
        <p:txBody>
          <a:bodyPr/>
          <a:lstStyle>
            <a:lvl1pPr marL="0" indent="0">
              <a:buNone/>
              <a:defRPr sz="1200"/>
            </a:lvl1pPr>
            <a:lvl2pPr marL="380970" indent="0">
              <a:buNone/>
              <a:defRPr sz="1000"/>
            </a:lvl2pPr>
            <a:lvl3pPr marL="761940" indent="0">
              <a:buNone/>
              <a:defRPr sz="800"/>
            </a:lvl3pPr>
            <a:lvl4pPr marL="1142908" indent="0">
              <a:buNone/>
              <a:defRPr sz="700"/>
            </a:lvl4pPr>
            <a:lvl5pPr marL="1523878" indent="0">
              <a:buNone/>
              <a:defRPr sz="700"/>
            </a:lvl5pPr>
            <a:lvl6pPr marL="1904848" indent="0">
              <a:buNone/>
              <a:defRPr sz="700"/>
            </a:lvl6pPr>
            <a:lvl7pPr marL="2285818" indent="0">
              <a:buNone/>
              <a:defRPr sz="700"/>
            </a:lvl7pPr>
            <a:lvl8pPr marL="2666787" indent="0">
              <a:buNone/>
              <a:defRPr sz="700"/>
            </a:lvl8pPr>
            <a:lvl9pPr marL="3047756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FF0AD-8851-455F-B060-3DF81AD07A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E0A3A-AF24-4C4C-8500-E5C80C1C21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3080"/>
      </p:ext>
    </p:extLst>
  </p:cSld>
  <p:clrMapOvr>
    <a:masterClrMapping/>
  </p:clrMapOvr>
  <p:transition spd="slow"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189" y="4800865"/>
            <a:ext cx="7315729" cy="566208"/>
          </a:xfrm>
        </p:spPr>
        <p:txBody>
          <a:bodyPr anchor="b"/>
          <a:lstStyle>
            <a:lvl1pPr algn="l">
              <a:defRPr sz="1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189" y="612512"/>
            <a:ext cx="7315729" cy="4115593"/>
          </a:xfrm>
        </p:spPr>
        <p:txBody>
          <a:bodyPr/>
          <a:lstStyle>
            <a:lvl1pPr marL="0" indent="0">
              <a:buNone/>
              <a:defRPr sz="2700"/>
            </a:lvl1pPr>
            <a:lvl2pPr marL="380970" indent="0">
              <a:buNone/>
              <a:defRPr sz="2300"/>
            </a:lvl2pPr>
            <a:lvl3pPr marL="761940" indent="0">
              <a:buNone/>
              <a:defRPr sz="2000"/>
            </a:lvl3pPr>
            <a:lvl4pPr marL="1142908" indent="0">
              <a:buNone/>
              <a:defRPr sz="1700"/>
            </a:lvl4pPr>
            <a:lvl5pPr marL="1523878" indent="0">
              <a:buNone/>
              <a:defRPr sz="1700"/>
            </a:lvl5pPr>
            <a:lvl6pPr marL="1904848" indent="0">
              <a:buNone/>
              <a:defRPr sz="1700"/>
            </a:lvl6pPr>
            <a:lvl7pPr marL="2285818" indent="0">
              <a:buNone/>
              <a:defRPr sz="1700"/>
            </a:lvl7pPr>
            <a:lvl8pPr marL="2666787" indent="0">
              <a:buNone/>
              <a:defRPr sz="1700"/>
            </a:lvl8pPr>
            <a:lvl9pPr marL="3047756" indent="0">
              <a:buNone/>
              <a:defRPr sz="1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189" y="5367075"/>
            <a:ext cx="7315729" cy="805656"/>
          </a:xfrm>
        </p:spPr>
        <p:txBody>
          <a:bodyPr/>
          <a:lstStyle>
            <a:lvl1pPr marL="0" indent="0">
              <a:buNone/>
              <a:defRPr sz="1200"/>
            </a:lvl1pPr>
            <a:lvl2pPr marL="380970" indent="0">
              <a:buNone/>
              <a:defRPr sz="1000"/>
            </a:lvl2pPr>
            <a:lvl3pPr marL="761940" indent="0">
              <a:buNone/>
              <a:defRPr sz="800"/>
            </a:lvl3pPr>
            <a:lvl4pPr marL="1142908" indent="0">
              <a:buNone/>
              <a:defRPr sz="700"/>
            </a:lvl4pPr>
            <a:lvl5pPr marL="1523878" indent="0">
              <a:buNone/>
              <a:defRPr sz="700"/>
            </a:lvl5pPr>
            <a:lvl6pPr marL="1904848" indent="0">
              <a:buNone/>
              <a:defRPr sz="700"/>
            </a:lvl6pPr>
            <a:lvl7pPr marL="2285818" indent="0">
              <a:buNone/>
              <a:defRPr sz="700"/>
            </a:lvl7pPr>
            <a:lvl8pPr marL="2666787" indent="0">
              <a:buNone/>
              <a:defRPr sz="700"/>
            </a:lvl8pPr>
            <a:lvl9pPr marL="3047756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FF0AD-8851-455F-B060-3DF81AD07A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E0A3A-AF24-4C4C-8500-E5C80C1C21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28718"/>
      </p:ext>
    </p:extLst>
  </p:cSld>
  <p:clrMapOvr>
    <a:masterClrMapping/>
  </p:clrMapOvr>
  <p:transition spd="slow"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FF0AD-8851-455F-B060-3DF81AD07A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E0A3A-AF24-4C4C-8500-E5C80C1C21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642421"/>
      </p:ext>
    </p:extLst>
  </p:cSld>
  <p:clrMapOvr>
    <a:masterClrMapping/>
  </p:clrMapOvr>
  <p:transition spd="slow"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730" y="275168"/>
            <a:ext cx="2742407" cy="585126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866" y="275168"/>
            <a:ext cx="8102864" cy="585126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FF0AD-8851-455F-B060-3DF81AD07A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E0A3A-AF24-4C4C-8500-E5C80C1C21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925583"/>
      </p:ext>
    </p:extLst>
  </p:cSld>
  <p:clrMapOvr>
    <a:masterClrMapping/>
  </p:clrMapOvr>
  <p:transition spd="slow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0969421"/>
      </p:ext>
    </p:extLst>
  </p:cSld>
  <p:clrMapOvr>
    <a:masterClrMapping/>
  </p:clrMapOvr>
  <p:transition spd="slow">
    <p:rand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 lIns="91436" tIns="45718" rIns="91436" bIns="4571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 lIns="91436" tIns="45718" rIns="91436" bIns="45718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fld id="{A7382727-81E7-4340-998F-746F54B7C561}" type="datetimeFigureOut">
              <a:rPr lang="en-US" smtClean="0">
                <a:solidFill>
                  <a:prstClr val="black"/>
                </a:solidFill>
              </a:rPr>
              <a:pPr/>
              <a:t>10/05/2023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fld id="{0ED50FDB-D70F-4F02-98D0-ADB2166F020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699464"/>
      </p:ext>
    </p:extLst>
  </p:cSld>
  <p:clrMapOvr>
    <a:masterClrMapping/>
  </p:clrMapOvr>
  <p:transition spd="slow">
    <p:rand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lIns="91436" tIns="45718" rIns="91436" bIns="4571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lIns="91436" tIns="45718" rIns="91436" bIns="45718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fld id="{A7382727-81E7-4340-998F-746F54B7C561}" type="datetimeFigureOut">
              <a:rPr lang="en-US" smtClean="0">
                <a:solidFill>
                  <a:prstClr val="black"/>
                </a:solidFill>
              </a:rPr>
              <a:pPr/>
              <a:t>10/05/2023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fld id="{0ED50FDB-D70F-4F02-98D0-ADB2166F020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863290"/>
      </p:ext>
    </p:extLst>
  </p:cSld>
  <p:clrMapOvr>
    <a:masterClrMapping/>
  </p:clrMapOvr>
  <p:transition spd="slow">
    <p:rand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613" y="4406901"/>
            <a:ext cx="10363200" cy="1362075"/>
          </a:xfrm>
          <a:prstGeom prst="rect">
            <a:avLst/>
          </a:prstGeom>
        </p:spPr>
        <p:txBody>
          <a:bodyPr lIns="91436" tIns="45718" rIns="91436" bIns="45718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  <a:prstGeom prst="rect">
            <a:avLst/>
          </a:prstGeom>
        </p:spPr>
        <p:txBody>
          <a:bodyPr lIns="91436" tIns="45718" rIns="91436" bIns="45718"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2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fld id="{A7382727-81E7-4340-998F-746F54B7C561}" type="datetimeFigureOut">
              <a:rPr lang="en-US" smtClean="0">
                <a:solidFill>
                  <a:prstClr val="black"/>
                </a:solidFill>
              </a:rPr>
              <a:pPr/>
              <a:t>10/05/2023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fld id="{0ED50FDB-D70F-4F02-98D0-ADB2166F020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8098955"/>
      </p:ext>
    </p:extLst>
  </p:cSld>
  <p:clrMapOvr>
    <a:masterClrMapping/>
  </p:clrMapOvr>
  <p:transition spd="slow">
    <p:rand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lIns="91436" tIns="45718" rIns="91436" bIns="4571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10200" cy="4525963"/>
          </a:xfrm>
          <a:prstGeom prst="rect">
            <a:avLst/>
          </a:prstGeom>
        </p:spPr>
        <p:txBody>
          <a:bodyPr lIns="91436" tIns="45718" rIns="91436" bIns="45718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5410200" cy="4525963"/>
          </a:xfrm>
          <a:prstGeom prst="rect">
            <a:avLst/>
          </a:prstGeom>
        </p:spPr>
        <p:txBody>
          <a:bodyPr lIns="91436" tIns="45718" rIns="91436" bIns="45718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fld id="{A7382727-81E7-4340-998F-746F54B7C561}" type="datetimeFigureOut">
              <a:rPr lang="en-US" smtClean="0">
                <a:solidFill>
                  <a:prstClr val="black"/>
                </a:solidFill>
              </a:rPr>
              <a:pPr/>
              <a:t>10/05/2023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fld id="{0ED50FDB-D70F-4F02-98D0-ADB2166F020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0804739"/>
      </p:ext>
    </p:extLst>
  </p:cSld>
  <p:clrMapOvr>
    <a:masterClrMapping/>
  </p:clrMapOvr>
  <p:transition spd="slow">
    <p:rand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lIns="91436" tIns="45718" rIns="91436" bIns="45718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  <a:prstGeom prst="rect">
            <a:avLst/>
          </a:prstGeom>
        </p:spPr>
        <p:txBody>
          <a:bodyPr lIns="91436" tIns="45718" rIns="91436" bIns="45718" anchor="b"/>
          <a:lstStyle>
            <a:lvl1pPr marL="0" indent="0">
              <a:buNone/>
              <a:defRPr sz="24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  <a:prstGeom prst="rect">
            <a:avLst/>
          </a:prstGeom>
        </p:spPr>
        <p:txBody>
          <a:bodyPr lIns="91436" tIns="45718" rIns="91436" bIns="45718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  <a:prstGeom prst="rect">
            <a:avLst/>
          </a:prstGeom>
        </p:spPr>
        <p:txBody>
          <a:bodyPr lIns="91436" tIns="45718" rIns="91436" bIns="45718" anchor="b"/>
          <a:lstStyle>
            <a:lvl1pPr marL="0" indent="0">
              <a:buNone/>
              <a:defRPr sz="24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  <a:prstGeom prst="rect">
            <a:avLst/>
          </a:prstGeom>
        </p:spPr>
        <p:txBody>
          <a:bodyPr lIns="91436" tIns="45718" rIns="91436" bIns="45718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fld id="{A7382727-81E7-4340-998F-746F54B7C561}" type="datetimeFigureOut">
              <a:rPr lang="en-US" smtClean="0">
                <a:solidFill>
                  <a:prstClr val="black"/>
                </a:solidFill>
              </a:rPr>
              <a:pPr/>
              <a:t>10/05/2023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fld id="{0ED50FDB-D70F-4F02-98D0-ADB2166F020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377805"/>
      </p:ext>
    </p:extLst>
  </p:cSld>
  <p:clrMapOvr>
    <a:masterClrMapping/>
  </p:clrMapOvr>
  <p:transition spd="slow">
    <p:rand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lIns="91436" tIns="45718" rIns="91436" bIns="4571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fld id="{A7382727-81E7-4340-998F-746F54B7C561}" type="datetimeFigureOut">
              <a:rPr lang="en-US" smtClean="0">
                <a:solidFill>
                  <a:prstClr val="black"/>
                </a:solidFill>
              </a:rPr>
              <a:pPr/>
              <a:t>10/05/2023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fld id="{0ED50FDB-D70F-4F02-98D0-ADB2166F020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51730"/>
      </p:ext>
    </p:extLst>
  </p:cSld>
  <p:clrMapOvr>
    <a:masterClrMapping/>
  </p:clrMapOvr>
  <p:transition spd="slow">
    <p:rand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fld id="{A7382727-81E7-4340-998F-746F54B7C561}" type="datetimeFigureOut">
              <a:rPr lang="en-US" smtClean="0">
                <a:solidFill>
                  <a:prstClr val="black"/>
                </a:solidFill>
              </a:rPr>
              <a:pPr/>
              <a:t>10/05/2023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fld id="{0ED50FDB-D70F-4F02-98D0-ADB2166F020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655055"/>
      </p:ext>
    </p:extLst>
  </p:cSld>
  <p:clrMapOvr>
    <a:masterClrMapping/>
  </p:clrMapOvr>
  <p:transition spd="slow">
    <p:rand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  <a:prstGeom prst="rect">
            <a:avLst/>
          </a:prstGeom>
        </p:spPr>
        <p:txBody>
          <a:bodyPr lIns="91436" tIns="45718" rIns="91436" bIns="45718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  <a:prstGeom prst="rect">
            <a:avLst/>
          </a:prstGeom>
        </p:spPr>
        <p:txBody>
          <a:bodyPr lIns="91436" tIns="45718" rIns="91436" bIns="45718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  <a:prstGeom prst="rect">
            <a:avLst/>
          </a:prstGeom>
        </p:spPr>
        <p:txBody>
          <a:bodyPr lIns="91436" tIns="45718" rIns="91436" bIns="45718"/>
          <a:lstStyle>
            <a:lvl1pPr marL="0" indent="0">
              <a:buNone/>
              <a:defRPr sz="1400"/>
            </a:lvl1pPr>
            <a:lvl2pPr marL="457182" indent="0">
              <a:buNone/>
              <a:defRPr sz="1200"/>
            </a:lvl2pPr>
            <a:lvl3pPr marL="914363" indent="0">
              <a:buNone/>
              <a:defRPr sz="1000"/>
            </a:lvl3pPr>
            <a:lvl4pPr marL="1371545" indent="0">
              <a:buNone/>
              <a:defRPr sz="900"/>
            </a:lvl4pPr>
            <a:lvl5pPr marL="1828727" indent="0">
              <a:buNone/>
              <a:defRPr sz="900"/>
            </a:lvl5pPr>
            <a:lvl6pPr marL="2285909" indent="0">
              <a:buNone/>
              <a:defRPr sz="900"/>
            </a:lvl6pPr>
            <a:lvl7pPr marL="2743090" indent="0">
              <a:buNone/>
              <a:defRPr sz="900"/>
            </a:lvl7pPr>
            <a:lvl8pPr marL="3200272" indent="0">
              <a:buNone/>
              <a:defRPr sz="900"/>
            </a:lvl8pPr>
            <a:lvl9pPr marL="365745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fld id="{A7382727-81E7-4340-998F-746F54B7C561}" type="datetimeFigureOut">
              <a:rPr lang="en-US" smtClean="0">
                <a:solidFill>
                  <a:prstClr val="black"/>
                </a:solidFill>
              </a:rPr>
              <a:pPr/>
              <a:t>10/05/2023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fld id="{0ED50FDB-D70F-4F02-98D0-ADB2166F020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8484943"/>
      </p:ext>
    </p:extLst>
  </p:cSld>
  <p:clrMapOvr>
    <a:masterClrMapping/>
  </p:clrMapOvr>
  <p:transition spd="slow"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  <a:prstGeom prst="rect">
            <a:avLst/>
          </a:prstGeom>
        </p:spPr>
        <p:txBody>
          <a:bodyPr lIns="91436" tIns="45718" rIns="91436" bIns="45718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  <a:prstGeom prst="rect">
            <a:avLst/>
          </a:prstGeom>
        </p:spPr>
        <p:txBody>
          <a:bodyPr lIns="91436" tIns="45718" rIns="91436" bIns="45718"/>
          <a:lstStyle>
            <a:lvl1pPr marL="0" indent="0">
              <a:buNone/>
              <a:defRPr sz="3200"/>
            </a:lvl1pPr>
            <a:lvl2pPr marL="457182" indent="0">
              <a:buNone/>
              <a:defRPr sz="2800"/>
            </a:lvl2pPr>
            <a:lvl3pPr marL="914363" indent="0">
              <a:buNone/>
              <a:defRPr sz="2400"/>
            </a:lvl3pPr>
            <a:lvl4pPr marL="1371545" indent="0">
              <a:buNone/>
              <a:defRPr sz="2000"/>
            </a:lvl4pPr>
            <a:lvl5pPr marL="1828727" indent="0">
              <a:buNone/>
              <a:defRPr sz="2000"/>
            </a:lvl5pPr>
            <a:lvl6pPr marL="2285909" indent="0">
              <a:buNone/>
              <a:defRPr sz="2000"/>
            </a:lvl6pPr>
            <a:lvl7pPr marL="2743090" indent="0">
              <a:buNone/>
              <a:defRPr sz="2000"/>
            </a:lvl7pPr>
            <a:lvl8pPr marL="3200272" indent="0">
              <a:buNone/>
              <a:defRPr sz="2000"/>
            </a:lvl8pPr>
            <a:lvl9pPr marL="3657454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  <a:prstGeom prst="rect">
            <a:avLst/>
          </a:prstGeom>
        </p:spPr>
        <p:txBody>
          <a:bodyPr lIns="91436" tIns="45718" rIns="91436" bIns="45718"/>
          <a:lstStyle>
            <a:lvl1pPr marL="0" indent="0">
              <a:buNone/>
              <a:defRPr sz="1400"/>
            </a:lvl1pPr>
            <a:lvl2pPr marL="457182" indent="0">
              <a:buNone/>
              <a:defRPr sz="1200"/>
            </a:lvl2pPr>
            <a:lvl3pPr marL="914363" indent="0">
              <a:buNone/>
              <a:defRPr sz="1000"/>
            </a:lvl3pPr>
            <a:lvl4pPr marL="1371545" indent="0">
              <a:buNone/>
              <a:defRPr sz="900"/>
            </a:lvl4pPr>
            <a:lvl5pPr marL="1828727" indent="0">
              <a:buNone/>
              <a:defRPr sz="900"/>
            </a:lvl5pPr>
            <a:lvl6pPr marL="2285909" indent="0">
              <a:buNone/>
              <a:defRPr sz="900"/>
            </a:lvl6pPr>
            <a:lvl7pPr marL="2743090" indent="0">
              <a:buNone/>
              <a:defRPr sz="900"/>
            </a:lvl7pPr>
            <a:lvl8pPr marL="3200272" indent="0">
              <a:buNone/>
              <a:defRPr sz="900"/>
            </a:lvl8pPr>
            <a:lvl9pPr marL="365745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fld id="{A7382727-81E7-4340-998F-746F54B7C561}" type="datetimeFigureOut">
              <a:rPr lang="en-US" smtClean="0">
                <a:solidFill>
                  <a:prstClr val="black"/>
                </a:solidFill>
              </a:rPr>
              <a:pPr/>
              <a:t>10/05/2023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fld id="{0ED50FDB-D70F-4F02-98D0-ADB2166F020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1108389"/>
      </p:ext>
    </p:extLst>
  </p:cSld>
  <p:clrMapOvr>
    <a:masterClrMapping/>
  </p:clrMapOvr>
  <p:transition spd="slow"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lIns="91436" tIns="45718" rIns="91436" bIns="4571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eaVert" lIns="91436" tIns="45718" rIns="91436" bIns="45718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fld id="{A7382727-81E7-4340-998F-746F54B7C561}" type="datetimeFigureOut">
              <a:rPr lang="en-US" smtClean="0">
                <a:solidFill>
                  <a:prstClr val="black"/>
                </a:solidFill>
              </a:rPr>
              <a:pPr/>
              <a:t>10/05/2023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fld id="{0ED50FDB-D70F-4F02-98D0-ADB2166F020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404788"/>
      </p:ext>
    </p:extLst>
  </p:cSld>
  <p:clrMapOvr>
    <a:masterClrMapping/>
  </p:clrMapOvr>
  <p:transition spd="slow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7A94A14-FB7F-4CFA-BC45-C1EC743D26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5459691" y="1117"/>
            <a:ext cx="372218" cy="246221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>V.H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895008"/>
      </p:ext>
    </p:extLst>
  </p:cSld>
  <p:clrMapOvr>
    <a:masterClrMapping/>
  </p:clrMapOvr>
  <p:transition spd="slow">
    <p:random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  <a:prstGeom prst="rect">
            <a:avLst/>
          </a:prstGeom>
        </p:spPr>
        <p:txBody>
          <a:bodyPr vert="eaVert" lIns="91436" tIns="45718" rIns="91436" bIns="4571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7200" cy="5851525"/>
          </a:xfrm>
          <a:prstGeom prst="rect">
            <a:avLst/>
          </a:prstGeom>
        </p:spPr>
        <p:txBody>
          <a:bodyPr vert="eaVert" lIns="91436" tIns="45718" rIns="91436" bIns="45718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fld id="{A7382727-81E7-4340-998F-746F54B7C561}" type="datetimeFigureOut">
              <a:rPr lang="en-US" smtClean="0">
                <a:solidFill>
                  <a:prstClr val="black"/>
                </a:solidFill>
              </a:rPr>
              <a:pPr/>
              <a:t>10/05/2023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fld id="{0ED50FDB-D70F-4F02-98D0-ADB2166F020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392031"/>
      </p:ext>
    </p:extLst>
  </p:cSld>
  <p:clrMapOvr>
    <a:masterClrMapping/>
  </p:clrMapOvr>
  <p:transition spd="slow">
    <p:rand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7037842"/>
      </p:ext>
    </p:extLst>
  </p:cSld>
  <p:clrMapOvr>
    <a:masterClrMapping/>
  </p:clrMapOvr>
  <p:transition spd="slow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7A94A14-FB7F-4CFA-BC45-C1EC743D26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5459691" y="1117"/>
            <a:ext cx="372218" cy="246221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>V.H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6816224"/>
      </p:ext>
    </p:extLst>
  </p:cSld>
  <p:clrMapOvr>
    <a:masterClrMapping/>
  </p:clrMapOvr>
  <p:transition spd="slow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035879"/>
      </p:ext>
    </p:extLst>
  </p:cSld>
  <p:clrMapOvr>
    <a:masterClrMapping/>
  </p:clrMapOvr>
  <p:transition spd="slow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 lIns="91436" tIns="45718" rIns="91436" bIns="4571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 lIns="91436" tIns="45718" rIns="91436" bIns="45718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fld id="{A7382727-81E7-4340-998F-746F54B7C561}" type="datetimeFigureOut">
              <a:rPr lang="en-US" smtClean="0"/>
              <a:t>10/05/2023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fld id="{0ED50FDB-D70F-4F02-98D0-ADB2166F02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16193"/>
      </p:ext>
    </p:extLst>
  </p:cSld>
  <p:clrMapOvr>
    <a:masterClrMapping/>
  </p:clrMapOvr>
  <p:transition spd="slow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lIns="91436" tIns="45718" rIns="91436" bIns="4571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lIns="91436" tIns="45718" rIns="91436" bIns="45718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fld id="{A7382727-81E7-4340-998F-746F54B7C561}" type="datetimeFigureOut">
              <a:rPr lang="en-US" smtClean="0"/>
              <a:t>10/05/2023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fld id="{0ED50FDB-D70F-4F02-98D0-ADB2166F02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234837"/>
      </p:ext>
    </p:extLst>
  </p:cSld>
  <p:clrMapOvr>
    <a:masterClrMapping/>
  </p:clrMapOvr>
  <p:transition spd="slow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613" y="4406901"/>
            <a:ext cx="10363200" cy="1362075"/>
          </a:xfrm>
          <a:prstGeom prst="rect">
            <a:avLst/>
          </a:prstGeom>
        </p:spPr>
        <p:txBody>
          <a:bodyPr lIns="91436" tIns="45718" rIns="91436" bIns="45718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  <a:prstGeom prst="rect">
            <a:avLst/>
          </a:prstGeom>
        </p:spPr>
        <p:txBody>
          <a:bodyPr lIns="91436" tIns="45718" rIns="91436" bIns="45718"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2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fld id="{A7382727-81E7-4340-998F-746F54B7C561}" type="datetimeFigureOut">
              <a:rPr lang="en-US" smtClean="0"/>
              <a:t>10/05/2023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fld id="{0ED50FDB-D70F-4F02-98D0-ADB2166F02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17538"/>
      </p:ext>
    </p:extLst>
  </p:cSld>
  <p:clrMapOvr>
    <a:masterClrMapping/>
  </p:clrMapOvr>
  <p:transition spd="slow">
    <p:random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8547100" y="-3391"/>
            <a:ext cx="4013200" cy="276999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8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TK:  </a:t>
            </a:r>
            <a:r>
              <a:rPr lang="en-US" sz="1200" dirty="0" err="1" smtClean="0">
                <a:solidFill>
                  <a:schemeClr val="bg1">
                    <a:lumMod val="8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Vũ</a:t>
            </a:r>
            <a:r>
              <a:rPr lang="en-US" sz="1200" dirty="0" smtClean="0">
                <a:solidFill>
                  <a:schemeClr val="bg1">
                    <a:lumMod val="8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200" dirty="0" err="1" smtClean="0">
                <a:solidFill>
                  <a:schemeClr val="bg1">
                    <a:lumMod val="8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Hồng</a:t>
            </a:r>
            <a:r>
              <a:rPr lang="en-US" sz="1200" dirty="0" smtClean="0">
                <a:solidFill>
                  <a:schemeClr val="bg1">
                    <a:lumMod val="8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 https</a:t>
            </a:r>
            <a:r>
              <a:rPr lang="en-US" sz="1200" dirty="0">
                <a:solidFill>
                  <a:schemeClr val="bg1">
                    <a:lumMod val="8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://www.facebook.com/vuhong1972/</a:t>
            </a:r>
            <a:r>
              <a:rPr lang="en-US" sz="1200" dirty="0" smtClean="0">
                <a:solidFill>
                  <a:schemeClr val="bg1">
                    <a:lumMod val="8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endParaRPr lang="en-US" sz="1200" dirty="0">
              <a:solidFill>
                <a:schemeClr val="bg1">
                  <a:lumMod val="85000"/>
                </a:scheme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5457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3" r:id="rId6"/>
  </p:sldLayoutIdLst>
  <p:transition spd="slow">
    <p:random/>
  </p:transition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1" indent="-228591" algn="l" defTabSz="91436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73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54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36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18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9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ounded Rectangle 11"/>
          <p:cNvSpPr/>
          <p:nvPr userDrawn="1"/>
        </p:nvSpPr>
        <p:spPr>
          <a:xfrm>
            <a:off x="429618" y="342900"/>
            <a:ext cx="11332765" cy="6172200"/>
          </a:xfrm>
          <a:prstGeom prst="roundRect">
            <a:avLst>
              <a:gd name="adj" fmla="val 7651"/>
            </a:avLst>
          </a:prstGeom>
          <a:solidFill>
            <a:schemeClr val="bg1"/>
          </a:solidFill>
          <a:ln w="38100">
            <a:solidFill>
              <a:srgbClr val="F9BD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763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  <p:sldLayoutId id="2147483667" r:id="rId12"/>
  </p:sldLayoutIdLst>
  <p:transition spd="slow">
    <p:random/>
  </p:transition>
  <p:txStyles>
    <p:titleStyle>
      <a:lvl1pPr algn="ctr" defTabSz="914363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86" indent="-342886" algn="l" defTabSz="914363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20" indent="-285739" algn="l" defTabSz="914363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54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36" indent="-228591" algn="l" defTabSz="914363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18" indent="-228591" algn="l" defTabSz="914363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866" y="275167"/>
            <a:ext cx="10972271" cy="1143000"/>
          </a:xfrm>
          <a:prstGeom prst="rect">
            <a:avLst/>
          </a:prstGeom>
        </p:spPr>
        <p:txBody>
          <a:bodyPr vert="horz" lIns="76194" tIns="38097" rIns="76194" bIns="38097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866" y="1600729"/>
            <a:ext cx="10972271" cy="4525698"/>
          </a:xfrm>
          <a:prstGeom prst="rect">
            <a:avLst/>
          </a:prstGeom>
        </p:spPr>
        <p:txBody>
          <a:bodyPr vert="horz" lIns="76194" tIns="38097" rIns="76194" bIns="38097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866" y="6356616"/>
            <a:ext cx="2844271" cy="365125"/>
          </a:xfrm>
          <a:prstGeom prst="rect">
            <a:avLst/>
          </a:prstGeom>
        </p:spPr>
        <p:txBody>
          <a:bodyPr vert="horz" lIns="76194" tIns="38097" rIns="76194" bIns="38097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7509"/>
            <a:fld id="{27CFF0AD-8851-455F-B060-3DF81AD07A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67509"/>
              <a:t>10/05/2023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866" y="6356616"/>
            <a:ext cx="3860271" cy="365125"/>
          </a:xfrm>
          <a:prstGeom prst="rect">
            <a:avLst/>
          </a:prstGeom>
        </p:spPr>
        <p:txBody>
          <a:bodyPr vert="horz" lIns="76194" tIns="38097" rIns="76194" bIns="38097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750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866" y="6356616"/>
            <a:ext cx="2844271" cy="365125"/>
          </a:xfrm>
          <a:prstGeom prst="rect">
            <a:avLst/>
          </a:prstGeom>
        </p:spPr>
        <p:txBody>
          <a:bodyPr vert="horz" lIns="76194" tIns="38097" rIns="76194" bIns="38097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7509"/>
            <a:fld id="{CE7E0A3A-AF24-4C4C-8500-E5C80C1C21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6750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12191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1182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ransition spd="slow">
    <p:random/>
  </p:transition>
  <p:timing>
    <p:tnLst>
      <p:par>
        <p:cTn id="1" dur="indefinite" restart="never" nodeType="tmRoot"/>
      </p:par>
    </p:tnLst>
  </p:timing>
  <p:txStyles>
    <p:titleStyle>
      <a:lvl1pPr algn="ctr" defTabSz="761940" rtl="0" eaLnBrk="1" latinLnBrk="0" hangingPunct="1">
        <a:spcBef>
          <a:spcPct val="0"/>
        </a:spcBef>
        <a:buNone/>
        <a:defRPr sz="37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85728" indent="-285728" algn="l" defTabSz="76194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19075" indent="-238105" algn="l" defTabSz="761940" rtl="0" eaLnBrk="1" latinLnBrk="0" hangingPunct="1">
        <a:spcBef>
          <a:spcPct val="20000"/>
        </a:spcBef>
        <a:buFont typeface="Arial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952424" indent="-190484" algn="l" defTabSz="76194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393" indent="-190484" algn="l" defTabSz="761940" rtl="0" eaLnBrk="1" latinLnBrk="0" hangingPunct="1">
        <a:spcBef>
          <a:spcPct val="20000"/>
        </a:spcBef>
        <a:buFont typeface="Arial" pitchFamily="34" charset="0"/>
        <a:buChar char="–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14362" indent="-190484" algn="l" defTabSz="761940" rtl="0" eaLnBrk="1" latinLnBrk="0" hangingPunct="1">
        <a:spcBef>
          <a:spcPct val="20000"/>
        </a:spcBef>
        <a:buFont typeface="Arial" pitchFamily="34" charset="0"/>
        <a:buChar char="»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095332" indent="-190484" algn="l" defTabSz="761940" rtl="0" eaLnBrk="1" latinLnBrk="0" hangingPunct="1">
        <a:spcBef>
          <a:spcPct val="20000"/>
        </a:spcBef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302" indent="-190484" algn="l" defTabSz="761940" rtl="0" eaLnBrk="1" latinLnBrk="0" hangingPunct="1">
        <a:spcBef>
          <a:spcPct val="20000"/>
        </a:spcBef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272" indent="-190484" algn="l" defTabSz="761940" rtl="0" eaLnBrk="1" latinLnBrk="0" hangingPunct="1">
        <a:spcBef>
          <a:spcPct val="20000"/>
        </a:spcBef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240" indent="-190484" algn="l" defTabSz="761940" rtl="0" eaLnBrk="1" latinLnBrk="0" hangingPunct="1">
        <a:spcBef>
          <a:spcPct val="20000"/>
        </a:spcBef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4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70" algn="l" defTabSz="76194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40" algn="l" defTabSz="76194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08" algn="l" defTabSz="76194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878" algn="l" defTabSz="76194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848" algn="l" defTabSz="76194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818" algn="l" defTabSz="76194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787" algn="l" defTabSz="76194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756" algn="l" defTabSz="76194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ounded Rectangle 11"/>
          <p:cNvSpPr/>
          <p:nvPr userDrawn="1"/>
        </p:nvSpPr>
        <p:spPr>
          <a:xfrm>
            <a:off x="429618" y="342900"/>
            <a:ext cx="11332765" cy="6172200"/>
          </a:xfrm>
          <a:prstGeom prst="roundRect">
            <a:avLst>
              <a:gd name="adj" fmla="val 7651"/>
            </a:avLst>
          </a:prstGeom>
          <a:solidFill>
            <a:schemeClr val="bg1"/>
          </a:solidFill>
          <a:ln w="38100">
            <a:solidFill>
              <a:srgbClr val="F9BD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8722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</p:sldLayoutIdLst>
  <p:transition spd="slow">
    <p:random/>
  </p:transition>
  <p:txStyles>
    <p:titleStyle>
      <a:lvl1pPr algn="ctr" defTabSz="914363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86" indent="-342886" algn="l" defTabSz="914363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20" indent="-285739" algn="l" defTabSz="914363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54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36" indent="-228591" algn="l" defTabSz="914363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18" indent="-228591" algn="l" defTabSz="914363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14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1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11" Type="http://schemas.openxmlformats.org/officeDocument/2006/relationships/image" Target="../media/image9.png"/><Relationship Id="rId5" Type="http://schemas.openxmlformats.org/officeDocument/2006/relationships/image" Target="../media/image22.png"/><Relationship Id="rId10" Type="http://schemas.openxmlformats.org/officeDocument/2006/relationships/image" Target="../media/image8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4.png"/><Relationship Id="rId7" Type="http://schemas.openxmlformats.org/officeDocument/2006/relationships/image" Target="../media/image2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5" Type="http://schemas.openxmlformats.org/officeDocument/2006/relationships/image" Target="../media/image31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6" Type="http://schemas.microsoft.com/office/2007/relationships/hdphoto" Target="../media/hdphoto4.wdp"/><Relationship Id="rId5" Type="http://schemas.openxmlformats.org/officeDocument/2006/relationships/image" Target="../media/image35.png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1.png"/><Relationship Id="rId7" Type="http://schemas.openxmlformats.org/officeDocument/2006/relationships/image" Target="../media/image2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id="{372B7DDF-083A-47FE-9D4B-3463A04099B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8151830A-0D01-43EC-9FC1-284C094E048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21222"/>
            <a:ext cx="3035300" cy="2536779"/>
          </a:xfrm>
          <a:prstGeom prst="rect">
            <a:avLst/>
          </a:prstGeom>
        </p:spPr>
      </p:pic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D99C57FA-DEC3-4334-8C9B-A12081124603}"/>
              </a:ext>
            </a:extLst>
          </p:cNvPr>
          <p:cNvSpPr/>
          <p:nvPr/>
        </p:nvSpPr>
        <p:spPr>
          <a:xfrm>
            <a:off x="-13008" y="-3392"/>
            <a:ext cx="7647522" cy="5504305"/>
          </a:xfrm>
          <a:custGeom>
            <a:avLst/>
            <a:gdLst>
              <a:gd name="connsiteX0" fmla="*/ 3715657 w 3715657"/>
              <a:gd name="connsiteY0" fmla="*/ 0 h 2786743"/>
              <a:gd name="connsiteX1" fmla="*/ 3396343 w 3715657"/>
              <a:gd name="connsiteY1" fmla="*/ 609600 h 2786743"/>
              <a:gd name="connsiteX2" fmla="*/ 2786743 w 3715657"/>
              <a:gd name="connsiteY2" fmla="*/ 1901371 h 2786743"/>
              <a:gd name="connsiteX3" fmla="*/ 1465943 w 3715657"/>
              <a:gd name="connsiteY3" fmla="*/ 2670628 h 2786743"/>
              <a:gd name="connsiteX4" fmla="*/ 537028 w 3715657"/>
              <a:gd name="connsiteY4" fmla="*/ 2772228 h 2786743"/>
              <a:gd name="connsiteX5" fmla="*/ 0 w 3715657"/>
              <a:gd name="connsiteY5" fmla="*/ 2786743 h 2786743"/>
              <a:gd name="connsiteX6" fmla="*/ 29028 w 3715657"/>
              <a:gd name="connsiteY6" fmla="*/ 29028 h 2786743"/>
              <a:gd name="connsiteX7" fmla="*/ 3715657 w 3715657"/>
              <a:gd name="connsiteY7" fmla="*/ 0 h 2786743"/>
              <a:gd name="connsiteX0" fmla="*/ 3715657 w 3719667"/>
              <a:gd name="connsiteY0" fmla="*/ 0 h 2786743"/>
              <a:gd name="connsiteX1" fmla="*/ 3396343 w 3719667"/>
              <a:gd name="connsiteY1" fmla="*/ 609600 h 2786743"/>
              <a:gd name="connsiteX2" fmla="*/ 2786743 w 3719667"/>
              <a:gd name="connsiteY2" fmla="*/ 1901371 h 2786743"/>
              <a:gd name="connsiteX3" fmla="*/ 1465943 w 3719667"/>
              <a:gd name="connsiteY3" fmla="*/ 2670628 h 2786743"/>
              <a:gd name="connsiteX4" fmla="*/ 537028 w 3719667"/>
              <a:gd name="connsiteY4" fmla="*/ 2772228 h 2786743"/>
              <a:gd name="connsiteX5" fmla="*/ 0 w 3719667"/>
              <a:gd name="connsiteY5" fmla="*/ 2786743 h 2786743"/>
              <a:gd name="connsiteX6" fmla="*/ 29028 w 3719667"/>
              <a:gd name="connsiteY6" fmla="*/ 29028 h 2786743"/>
              <a:gd name="connsiteX7" fmla="*/ 3715657 w 3719667"/>
              <a:gd name="connsiteY7" fmla="*/ 0 h 2786743"/>
              <a:gd name="connsiteX0" fmla="*/ 3715657 w 3720658"/>
              <a:gd name="connsiteY0" fmla="*/ 0 h 2786743"/>
              <a:gd name="connsiteX1" fmla="*/ 3396343 w 3720658"/>
              <a:gd name="connsiteY1" fmla="*/ 609600 h 2786743"/>
              <a:gd name="connsiteX2" fmla="*/ 2786743 w 3720658"/>
              <a:gd name="connsiteY2" fmla="*/ 1901371 h 2786743"/>
              <a:gd name="connsiteX3" fmla="*/ 1465943 w 3720658"/>
              <a:gd name="connsiteY3" fmla="*/ 2670628 h 2786743"/>
              <a:gd name="connsiteX4" fmla="*/ 537028 w 3720658"/>
              <a:gd name="connsiteY4" fmla="*/ 2772228 h 2786743"/>
              <a:gd name="connsiteX5" fmla="*/ 0 w 3720658"/>
              <a:gd name="connsiteY5" fmla="*/ 2786743 h 2786743"/>
              <a:gd name="connsiteX6" fmla="*/ 29028 w 3720658"/>
              <a:gd name="connsiteY6" fmla="*/ 29028 h 2786743"/>
              <a:gd name="connsiteX7" fmla="*/ 3715657 w 3720658"/>
              <a:gd name="connsiteY7" fmla="*/ 0 h 2786743"/>
              <a:gd name="connsiteX0" fmla="*/ 3715657 w 3720658"/>
              <a:gd name="connsiteY0" fmla="*/ 0 h 2786743"/>
              <a:gd name="connsiteX1" fmla="*/ 3396343 w 3720658"/>
              <a:gd name="connsiteY1" fmla="*/ 609600 h 2786743"/>
              <a:gd name="connsiteX2" fmla="*/ 2786743 w 3720658"/>
              <a:gd name="connsiteY2" fmla="*/ 1901371 h 2786743"/>
              <a:gd name="connsiteX3" fmla="*/ 1465943 w 3720658"/>
              <a:gd name="connsiteY3" fmla="*/ 2670628 h 2786743"/>
              <a:gd name="connsiteX4" fmla="*/ 537028 w 3720658"/>
              <a:gd name="connsiteY4" fmla="*/ 2772228 h 2786743"/>
              <a:gd name="connsiteX5" fmla="*/ 0 w 3720658"/>
              <a:gd name="connsiteY5" fmla="*/ 2786743 h 2786743"/>
              <a:gd name="connsiteX6" fmla="*/ 29028 w 3720658"/>
              <a:gd name="connsiteY6" fmla="*/ 29028 h 2786743"/>
              <a:gd name="connsiteX7" fmla="*/ 3715657 w 3720658"/>
              <a:gd name="connsiteY7" fmla="*/ 0 h 2786743"/>
              <a:gd name="connsiteX0" fmla="*/ 3715657 w 3720658"/>
              <a:gd name="connsiteY0" fmla="*/ 0 h 2786743"/>
              <a:gd name="connsiteX1" fmla="*/ 3396343 w 3720658"/>
              <a:gd name="connsiteY1" fmla="*/ 609600 h 2786743"/>
              <a:gd name="connsiteX2" fmla="*/ 2786743 w 3720658"/>
              <a:gd name="connsiteY2" fmla="*/ 1901371 h 2786743"/>
              <a:gd name="connsiteX3" fmla="*/ 1465943 w 3720658"/>
              <a:gd name="connsiteY3" fmla="*/ 2670628 h 2786743"/>
              <a:gd name="connsiteX4" fmla="*/ 537028 w 3720658"/>
              <a:gd name="connsiteY4" fmla="*/ 2772228 h 2786743"/>
              <a:gd name="connsiteX5" fmla="*/ 0 w 3720658"/>
              <a:gd name="connsiteY5" fmla="*/ 2786743 h 2786743"/>
              <a:gd name="connsiteX6" fmla="*/ 29028 w 3720658"/>
              <a:gd name="connsiteY6" fmla="*/ 29028 h 2786743"/>
              <a:gd name="connsiteX7" fmla="*/ 3715657 w 3720658"/>
              <a:gd name="connsiteY7" fmla="*/ 0 h 2786743"/>
              <a:gd name="connsiteX0" fmla="*/ 3715657 w 3720658"/>
              <a:gd name="connsiteY0" fmla="*/ 0 h 2786743"/>
              <a:gd name="connsiteX1" fmla="*/ 3396343 w 3720658"/>
              <a:gd name="connsiteY1" fmla="*/ 609600 h 2786743"/>
              <a:gd name="connsiteX2" fmla="*/ 2786743 w 3720658"/>
              <a:gd name="connsiteY2" fmla="*/ 1901371 h 2786743"/>
              <a:gd name="connsiteX3" fmla="*/ 1465943 w 3720658"/>
              <a:gd name="connsiteY3" fmla="*/ 2670628 h 2786743"/>
              <a:gd name="connsiteX4" fmla="*/ 537028 w 3720658"/>
              <a:gd name="connsiteY4" fmla="*/ 2772228 h 2786743"/>
              <a:gd name="connsiteX5" fmla="*/ 0 w 3720658"/>
              <a:gd name="connsiteY5" fmla="*/ 2786743 h 2786743"/>
              <a:gd name="connsiteX6" fmla="*/ 29028 w 3720658"/>
              <a:gd name="connsiteY6" fmla="*/ 29028 h 2786743"/>
              <a:gd name="connsiteX7" fmla="*/ 3715657 w 3720658"/>
              <a:gd name="connsiteY7" fmla="*/ 0 h 2786743"/>
              <a:gd name="connsiteX0" fmla="*/ 3715657 w 3720658"/>
              <a:gd name="connsiteY0" fmla="*/ 0 h 2786743"/>
              <a:gd name="connsiteX1" fmla="*/ 3396343 w 3720658"/>
              <a:gd name="connsiteY1" fmla="*/ 609600 h 2786743"/>
              <a:gd name="connsiteX2" fmla="*/ 2786743 w 3720658"/>
              <a:gd name="connsiteY2" fmla="*/ 1901371 h 2786743"/>
              <a:gd name="connsiteX3" fmla="*/ 1465943 w 3720658"/>
              <a:gd name="connsiteY3" fmla="*/ 2670628 h 2786743"/>
              <a:gd name="connsiteX4" fmla="*/ 537028 w 3720658"/>
              <a:gd name="connsiteY4" fmla="*/ 2772228 h 2786743"/>
              <a:gd name="connsiteX5" fmla="*/ 0 w 3720658"/>
              <a:gd name="connsiteY5" fmla="*/ 2786743 h 2786743"/>
              <a:gd name="connsiteX6" fmla="*/ 29028 w 3720658"/>
              <a:gd name="connsiteY6" fmla="*/ 29028 h 2786743"/>
              <a:gd name="connsiteX7" fmla="*/ 3715657 w 3720658"/>
              <a:gd name="connsiteY7" fmla="*/ 0 h 2786743"/>
              <a:gd name="connsiteX0" fmla="*/ 3715657 w 3720658"/>
              <a:gd name="connsiteY0" fmla="*/ 0 h 2836674"/>
              <a:gd name="connsiteX1" fmla="*/ 3396343 w 3720658"/>
              <a:gd name="connsiteY1" fmla="*/ 609600 h 2836674"/>
              <a:gd name="connsiteX2" fmla="*/ 2786743 w 3720658"/>
              <a:gd name="connsiteY2" fmla="*/ 1901371 h 2836674"/>
              <a:gd name="connsiteX3" fmla="*/ 1465943 w 3720658"/>
              <a:gd name="connsiteY3" fmla="*/ 2670628 h 2836674"/>
              <a:gd name="connsiteX4" fmla="*/ 537028 w 3720658"/>
              <a:gd name="connsiteY4" fmla="*/ 2772228 h 2836674"/>
              <a:gd name="connsiteX5" fmla="*/ 0 w 3720658"/>
              <a:gd name="connsiteY5" fmla="*/ 2786743 h 2836674"/>
              <a:gd name="connsiteX6" fmla="*/ 29028 w 3720658"/>
              <a:gd name="connsiteY6" fmla="*/ 29028 h 2836674"/>
              <a:gd name="connsiteX7" fmla="*/ 3715657 w 3720658"/>
              <a:gd name="connsiteY7" fmla="*/ 0 h 2836674"/>
              <a:gd name="connsiteX0" fmla="*/ 3715657 w 3720658"/>
              <a:gd name="connsiteY0" fmla="*/ 0 h 2912664"/>
              <a:gd name="connsiteX1" fmla="*/ 3396343 w 3720658"/>
              <a:gd name="connsiteY1" fmla="*/ 609600 h 2912664"/>
              <a:gd name="connsiteX2" fmla="*/ 2786743 w 3720658"/>
              <a:gd name="connsiteY2" fmla="*/ 1901371 h 2912664"/>
              <a:gd name="connsiteX3" fmla="*/ 1465943 w 3720658"/>
              <a:gd name="connsiteY3" fmla="*/ 2670628 h 2912664"/>
              <a:gd name="connsiteX4" fmla="*/ 537028 w 3720658"/>
              <a:gd name="connsiteY4" fmla="*/ 2772228 h 2912664"/>
              <a:gd name="connsiteX5" fmla="*/ 0 w 3720658"/>
              <a:gd name="connsiteY5" fmla="*/ 2786743 h 2912664"/>
              <a:gd name="connsiteX6" fmla="*/ 29028 w 3720658"/>
              <a:gd name="connsiteY6" fmla="*/ 29028 h 2912664"/>
              <a:gd name="connsiteX7" fmla="*/ 3715657 w 3720658"/>
              <a:gd name="connsiteY7" fmla="*/ 0 h 2912664"/>
              <a:gd name="connsiteX0" fmla="*/ 3715657 w 3720658"/>
              <a:gd name="connsiteY0" fmla="*/ 0 h 2912664"/>
              <a:gd name="connsiteX1" fmla="*/ 3396343 w 3720658"/>
              <a:gd name="connsiteY1" fmla="*/ 609600 h 2912664"/>
              <a:gd name="connsiteX2" fmla="*/ 2786743 w 3720658"/>
              <a:gd name="connsiteY2" fmla="*/ 1901371 h 2912664"/>
              <a:gd name="connsiteX3" fmla="*/ 1465943 w 3720658"/>
              <a:gd name="connsiteY3" fmla="*/ 2670628 h 2912664"/>
              <a:gd name="connsiteX4" fmla="*/ 537028 w 3720658"/>
              <a:gd name="connsiteY4" fmla="*/ 2772228 h 2912664"/>
              <a:gd name="connsiteX5" fmla="*/ 0 w 3720658"/>
              <a:gd name="connsiteY5" fmla="*/ 2786743 h 2912664"/>
              <a:gd name="connsiteX6" fmla="*/ 29028 w 3720658"/>
              <a:gd name="connsiteY6" fmla="*/ 29028 h 2912664"/>
              <a:gd name="connsiteX7" fmla="*/ 3715657 w 3720658"/>
              <a:gd name="connsiteY7" fmla="*/ 0 h 2912664"/>
              <a:gd name="connsiteX0" fmla="*/ 3715657 w 3720658"/>
              <a:gd name="connsiteY0" fmla="*/ 0 h 2921022"/>
              <a:gd name="connsiteX1" fmla="*/ 3396343 w 3720658"/>
              <a:gd name="connsiteY1" fmla="*/ 609600 h 2921022"/>
              <a:gd name="connsiteX2" fmla="*/ 2786743 w 3720658"/>
              <a:gd name="connsiteY2" fmla="*/ 1901371 h 2921022"/>
              <a:gd name="connsiteX3" fmla="*/ 1465943 w 3720658"/>
              <a:gd name="connsiteY3" fmla="*/ 2670628 h 2921022"/>
              <a:gd name="connsiteX4" fmla="*/ 537028 w 3720658"/>
              <a:gd name="connsiteY4" fmla="*/ 2772228 h 2921022"/>
              <a:gd name="connsiteX5" fmla="*/ 0 w 3720658"/>
              <a:gd name="connsiteY5" fmla="*/ 2786743 h 2921022"/>
              <a:gd name="connsiteX6" fmla="*/ 29028 w 3720658"/>
              <a:gd name="connsiteY6" fmla="*/ 29028 h 2921022"/>
              <a:gd name="connsiteX7" fmla="*/ 3715657 w 3720658"/>
              <a:gd name="connsiteY7" fmla="*/ 0 h 2921022"/>
              <a:gd name="connsiteX0" fmla="*/ 3729070 w 3734071"/>
              <a:gd name="connsiteY0" fmla="*/ 0 h 2921022"/>
              <a:gd name="connsiteX1" fmla="*/ 3409756 w 3734071"/>
              <a:gd name="connsiteY1" fmla="*/ 609600 h 2921022"/>
              <a:gd name="connsiteX2" fmla="*/ 2800156 w 3734071"/>
              <a:gd name="connsiteY2" fmla="*/ 1901371 h 2921022"/>
              <a:gd name="connsiteX3" fmla="*/ 1479356 w 3734071"/>
              <a:gd name="connsiteY3" fmla="*/ 2670628 h 2921022"/>
              <a:gd name="connsiteX4" fmla="*/ 550441 w 3734071"/>
              <a:gd name="connsiteY4" fmla="*/ 2772228 h 2921022"/>
              <a:gd name="connsiteX5" fmla="*/ 13413 w 3734071"/>
              <a:gd name="connsiteY5" fmla="*/ 2786743 h 2921022"/>
              <a:gd name="connsiteX6" fmla="*/ 0 w 3734071"/>
              <a:gd name="connsiteY6" fmla="*/ 5906 h 2921022"/>
              <a:gd name="connsiteX7" fmla="*/ 3729070 w 3734071"/>
              <a:gd name="connsiteY7" fmla="*/ 0 h 2921022"/>
              <a:gd name="connsiteX0" fmla="*/ 3721997 w 3726998"/>
              <a:gd name="connsiteY0" fmla="*/ 1801 h 2922823"/>
              <a:gd name="connsiteX1" fmla="*/ 3402683 w 3726998"/>
              <a:gd name="connsiteY1" fmla="*/ 611401 h 2922823"/>
              <a:gd name="connsiteX2" fmla="*/ 2793083 w 3726998"/>
              <a:gd name="connsiteY2" fmla="*/ 1903172 h 2922823"/>
              <a:gd name="connsiteX3" fmla="*/ 1472283 w 3726998"/>
              <a:gd name="connsiteY3" fmla="*/ 2672429 h 2922823"/>
              <a:gd name="connsiteX4" fmla="*/ 543368 w 3726998"/>
              <a:gd name="connsiteY4" fmla="*/ 2774029 h 2922823"/>
              <a:gd name="connsiteX5" fmla="*/ 6340 w 3726998"/>
              <a:gd name="connsiteY5" fmla="*/ 2788544 h 2922823"/>
              <a:gd name="connsiteX6" fmla="*/ 0 w 3726998"/>
              <a:gd name="connsiteY6" fmla="*/ 0 h 2922823"/>
              <a:gd name="connsiteX7" fmla="*/ 3721997 w 3726998"/>
              <a:gd name="connsiteY7" fmla="*/ 1801 h 2922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26998" h="2922823">
                <a:moveTo>
                  <a:pt x="3721997" y="1801"/>
                </a:moveTo>
                <a:cubicBezTo>
                  <a:pt x="3760702" y="292087"/>
                  <a:pt x="3567178" y="524315"/>
                  <a:pt x="3402683" y="611401"/>
                </a:cubicBezTo>
                <a:cubicBezTo>
                  <a:pt x="3547826" y="1245191"/>
                  <a:pt x="3417198" y="1704811"/>
                  <a:pt x="2793083" y="1903172"/>
                </a:cubicBezTo>
                <a:cubicBezTo>
                  <a:pt x="2701158" y="2435362"/>
                  <a:pt x="2086722" y="2938524"/>
                  <a:pt x="1472283" y="2672429"/>
                </a:cubicBezTo>
                <a:cubicBezTo>
                  <a:pt x="1206188" y="2996582"/>
                  <a:pt x="794949" y="2957876"/>
                  <a:pt x="543368" y="2774029"/>
                </a:cubicBezTo>
                <a:cubicBezTo>
                  <a:pt x="364359" y="2982067"/>
                  <a:pt x="112778" y="2957877"/>
                  <a:pt x="6340" y="2788544"/>
                </a:cubicBezTo>
                <a:cubicBezTo>
                  <a:pt x="4227" y="1859029"/>
                  <a:pt x="2113" y="929515"/>
                  <a:pt x="0" y="0"/>
                </a:cubicBezTo>
                <a:lnTo>
                  <a:pt x="3721997" y="180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114300" algn="tl" rotWithShape="0">
              <a:srgbClr val="A05B2E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509F2CD9-C2C8-4995-98A4-C36EC723BAFB}"/>
              </a:ext>
            </a:extLst>
          </p:cNvPr>
          <p:cNvSpPr txBox="1"/>
          <p:nvPr/>
        </p:nvSpPr>
        <p:spPr>
          <a:xfrm>
            <a:off x="826651" y="2839545"/>
            <a:ext cx="4236012" cy="1015663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altLang="zh-CN" sz="6000" b="1" dirty="0" err="1">
                <a:ln>
                  <a:solidFill>
                    <a:srgbClr val="FAC631"/>
                  </a:solidFill>
                </a:ln>
                <a:solidFill>
                  <a:srgbClr val="FF0000"/>
                </a:solidFill>
                <a:latin typeface="HP001 4 hàng" pitchFamily="34" charset="0"/>
                <a:ea typeface="思源黑体 CN Bold" panose="020B0800000000000000" pitchFamily="34" charset="-122"/>
              </a:rPr>
              <a:t>Tiếng</a:t>
            </a:r>
            <a:r>
              <a:rPr lang="en-US" altLang="zh-CN" sz="6000" b="1" dirty="0">
                <a:ln>
                  <a:solidFill>
                    <a:srgbClr val="FAC631"/>
                  </a:solidFill>
                </a:ln>
                <a:solidFill>
                  <a:srgbClr val="FF0000"/>
                </a:solidFill>
                <a:latin typeface="HP001 4 hàng" pitchFamily="34" charset="0"/>
                <a:ea typeface="思源黑体 CN Bold" panose="020B0800000000000000" pitchFamily="34" charset="-122"/>
              </a:rPr>
              <a:t> </a:t>
            </a:r>
            <a:r>
              <a:rPr lang="en-US" altLang="zh-CN" sz="6000" b="1" dirty="0" err="1">
                <a:ln>
                  <a:solidFill>
                    <a:srgbClr val="FAC631"/>
                  </a:solidFill>
                </a:ln>
                <a:solidFill>
                  <a:srgbClr val="FF0000"/>
                </a:solidFill>
                <a:latin typeface="HP001 4 hàng" pitchFamily="34" charset="0"/>
                <a:ea typeface="思源黑体 CN Bold" panose="020B0800000000000000" pitchFamily="34" charset="-122"/>
              </a:rPr>
              <a:t>Việt</a:t>
            </a:r>
            <a:endParaRPr lang="zh-CN" altLang="en-US" sz="6000" b="1" dirty="0">
              <a:ln>
                <a:solidFill>
                  <a:srgbClr val="FAC631"/>
                </a:solidFill>
              </a:ln>
              <a:solidFill>
                <a:srgbClr val="FF0000"/>
              </a:solidFill>
              <a:latin typeface="HP001 4 hàng" pitchFamily="34" charset="0"/>
              <a:ea typeface="思源黑体 CN Bold" panose="020B0800000000000000" pitchFamily="34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28BE0D19-874C-4870-9218-21F87B2F6BB9}"/>
              </a:ext>
            </a:extLst>
          </p:cNvPr>
          <p:cNvSpPr txBox="1"/>
          <p:nvPr/>
        </p:nvSpPr>
        <p:spPr>
          <a:xfrm>
            <a:off x="-81134" y="715059"/>
            <a:ext cx="6604000" cy="2123658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altLang="zh-CN" sz="6600" b="1" dirty="0" err="1">
                <a:ln>
                  <a:solidFill>
                    <a:srgbClr val="A05B2E"/>
                  </a:solidFill>
                </a:ln>
                <a:solidFill>
                  <a:srgbClr val="A05B2E"/>
                </a:solidFill>
                <a:latin typeface="HP001 4 hàng" pitchFamily="34" charset="0"/>
                <a:ea typeface="思源黑体 CN Bold" panose="020B0800000000000000" pitchFamily="34" charset="-122"/>
              </a:rPr>
              <a:t>Xin</a:t>
            </a:r>
            <a:r>
              <a:rPr lang="en-US" altLang="zh-CN" sz="6600" b="1" dirty="0">
                <a:ln>
                  <a:solidFill>
                    <a:srgbClr val="A05B2E"/>
                  </a:solidFill>
                </a:ln>
                <a:solidFill>
                  <a:srgbClr val="A05B2E"/>
                </a:solidFill>
                <a:latin typeface="HP001 4 hàng" pitchFamily="34" charset="0"/>
                <a:ea typeface="思源黑体 CN Bold" panose="020B0800000000000000" pitchFamily="34" charset="-122"/>
              </a:rPr>
              <a:t> </a:t>
            </a:r>
            <a:r>
              <a:rPr lang="el-GR" altLang="zh-CN" sz="6600" b="1" dirty="0">
                <a:ln>
                  <a:solidFill>
                    <a:srgbClr val="A05B2E"/>
                  </a:solidFill>
                </a:ln>
                <a:solidFill>
                  <a:srgbClr val="A05B2E"/>
                </a:solidFill>
                <a:latin typeface="HP001 4 hàng" pitchFamily="34" charset="0"/>
                <a:ea typeface="思源黑体 CN Bold" panose="020B0800000000000000" pitchFamily="34" charset="-122"/>
              </a:rPr>
              <a:t>ε</a:t>
            </a:r>
            <a:r>
              <a:rPr lang="en-US" altLang="zh-CN" sz="6600" b="1" dirty="0" err="1">
                <a:ln>
                  <a:solidFill>
                    <a:srgbClr val="A05B2E"/>
                  </a:solidFill>
                </a:ln>
                <a:solidFill>
                  <a:srgbClr val="A05B2E"/>
                </a:solidFill>
                <a:latin typeface="HP001 4 hàng" pitchFamily="34" charset="0"/>
                <a:ea typeface="思源黑体 CN Bold" panose="020B0800000000000000" pitchFamily="34" charset="-122"/>
              </a:rPr>
              <a:t>ào</a:t>
            </a:r>
            <a:r>
              <a:rPr lang="en-US" altLang="zh-CN" sz="6600" b="1" dirty="0">
                <a:ln>
                  <a:solidFill>
                    <a:srgbClr val="A05B2E"/>
                  </a:solidFill>
                </a:ln>
                <a:solidFill>
                  <a:srgbClr val="A05B2E"/>
                </a:solidFill>
                <a:latin typeface="HP001 4 hàng" pitchFamily="34" charset="0"/>
                <a:ea typeface="思源黑体 CN Bold" panose="020B0800000000000000" pitchFamily="34" charset="-122"/>
              </a:rPr>
              <a:t> </a:t>
            </a:r>
            <a:r>
              <a:rPr lang="en-US" altLang="zh-CN" sz="6600" b="1" dirty="0" err="1">
                <a:ln>
                  <a:solidFill>
                    <a:srgbClr val="A05B2E"/>
                  </a:solidFill>
                </a:ln>
                <a:solidFill>
                  <a:srgbClr val="A05B2E"/>
                </a:solidFill>
                <a:latin typeface="HP001 4 hàng" pitchFamily="34" charset="0"/>
                <a:ea typeface="思源黑体 CN Bold" panose="020B0800000000000000" pitchFamily="34" charset="-122"/>
              </a:rPr>
              <a:t>các</a:t>
            </a:r>
            <a:r>
              <a:rPr lang="en-US" altLang="zh-CN" sz="6600" b="1" dirty="0">
                <a:ln>
                  <a:solidFill>
                    <a:srgbClr val="A05B2E"/>
                  </a:solidFill>
                </a:ln>
                <a:solidFill>
                  <a:srgbClr val="A05B2E"/>
                </a:solidFill>
                <a:latin typeface="HP001 4 hàng" pitchFamily="34" charset="0"/>
                <a:ea typeface="思源黑体 CN Bold" panose="020B0800000000000000" pitchFamily="34" charset="-122"/>
              </a:rPr>
              <a:t> con </a:t>
            </a:r>
            <a:r>
              <a:rPr lang="en-US" altLang="zh-CN" sz="6600" b="1" dirty="0" err="1">
                <a:ln>
                  <a:solidFill>
                    <a:srgbClr val="A05B2E"/>
                  </a:solidFill>
                </a:ln>
                <a:solidFill>
                  <a:srgbClr val="A05B2E"/>
                </a:solidFill>
                <a:latin typeface="HP001 4 hàng" pitchFamily="34" charset="0"/>
                <a:ea typeface="思源黑体 CN Bold" panose="020B0800000000000000" pitchFamily="34" charset="-122"/>
              </a:rPr>
              <a:t>đến</a:t>
            </a:r>
            <a:r>
              <a:rPr lang="en-US" altLang="zh-CN" sz="6600" b="1" dirty="0">
                <a:ln>
                  <a:solidFill>
                    <a:srgbClr val="A05B2E"/>
                  </a:solidFill>
                </a:ln>
                <a:solidFill>
                  <a:srgbClr val="A05B2E"/>
                </a:solidFill>
                <a:latin typeface="HP001 4 hàng" pitchFamily="34" charset="0"/>
                <a:ea typeface="思源黑体 CN Bold" panose="020B0800000000000000" pitchFamily="34" charset="-122"/>
              </a:rPr>
              <a:t> </a:t>
            </a:r>
            <a:r>
              <a:rPr lang="en-US" altLang="zh-CN" sz="6600" b="1" dirty="0" err="1">
                <a:ln>
                  <a:solidFill>
                    <a:srgbClr val="A05B2E"/>
                  </a:solidFill>
                </a:ln>
                <a:solidFill>
                  <a:srgbClr val="A05B2E"/>
                </a:solidFill>
                <a:latin typeface="HP001 4 hàng" pitchFamily="34" charset="0"/>
                <a:ea typeface="思源黑体 CN Bold" panose="020B0800000000000000" pitchFamily="34" charset="-122"/>
              </a:rPr>
              <a:t>vƞ</a:t>
            </a:r>
            <a:r>
              <a:rPr lang="en-US" altLang="zh-CN" sz="6600" b="1" dirty="0">
                <a:ln>
                  <a:solidFill>
                    <a:srgbClr val="A05B2E"/>
                  </a:solidFill>
                </a:ln>
                <a:solidFill>
                  <a:srgbClr val="A05B2E"/>
                </a:solidFill>
                <a:latin typeface="HP001 4 hàng" pitchFamily="34" charset="0"/>
                <a:ea typeface="思源黑体 CN Bold" panose="020B0800000000000000" pitchFamily="34" charset="-122"/>
              </a:rPr>
              <a:t> </a:t>
            </a:r>
            <a:r>
              <a:rPr lang="en-US" altLang="zh-CN" sz="6600" b="1" dirty="0" err="1">
                <a:ln>
                  <a:solidFill>
                    <a:srgbClr val="A05B2E"/>
                  </a:solidFill>
                </a:ln>
                <a:solidFill>
                  <a:srgbClr val="A05B2E"/>
                </a:solidFill>
                <a:latin typeface="HP001 4 hàng" pitchFamily="34" charset="0"/>
                <a:ea typeface="思源黑体 CN Bold" panose="020B0800000000000000" pitchFamily="34" charset="-122"/>
              </a:rPr>
              <a:t>Ǉiết</a:t>
            </a:r>
            <a:r>
              <a:rPr lang="en-US" altLang="zh-CN" sz="6600" b="1" dirty="0">
                <a:ln>
                  <a:solidFill>
                    <a:srgbClr val="A05B2E"/>
                  </a:solidFill>
                </a:ln>
                <a:solidFill>
                  <a:srgbClr val="A05B2E"/>
                </a:solidFill>
                <a:latin typeface="HP001 4 hàng" pitchFamily="34" charset="0"/>
                <a:ea typeface="思源黑体 CN Bold" panose="020B0800000000000000" pitchFamily="34" charset="-122"/>
              </a:rPr>
              <a:t> </a:t>
            </a:r>
            <a:r>
              <a:rPr lang="en-US" altLang="zh-CN" sz="6600" b="1" dirty="0" err="1">
                <a:ln>
                  <a:solidFill>
                    <a:srgbClr val="A05B2E"/>
                  </a:solidFill>
                </a:ln>
                <a:solidFill>
                  <a:srgbClr val="A05B2E"/>
                </a:solidFill>
                <a:latin typeface="HP001 4 hàng" pitchFamily="34" charset="0"/>
                <a:ea typeface="思源黑体 CN Bold" panose="020B0800000000000000" pitchFamily="34" charset="-122"/>
              </a:rPr>
              <a:t>hǌ</a:t>
            </a:r>
            <a:endParaRPr lang="zh-CN" altLang="en-US" sz="6600" b="1" dirty="0">
              <a:ln>
                <a:solidFill>
                  <a:srgbClr val="A05B2E"/>
                </a:solidFill>
              </a:ln>
              <a:solidFill>
                <a:srgbClr val="A05B2E"/>
              </a:solidFill>
              <a:latin typeface="HP001 4 hàng" pitchFamily="34" charset="0"/>
              <a:ea typeface="思源黑体 CN Bold" panose="020B0800000000000000" pitchFamily="34" charset="-122"/>
            </a:endParaRPr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id="{2FA8F339-941A-4974-96FA-52C9EA80C5A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2065" y="2308516"/>
            <a:ext cx="3793936" cy="2711975"/>
          </a:xfrm>
          <a:prstGeom prst="rect">
            <a:avLst/>
          </a:prstGeom>
        </p:spPr>
      </p:pic>
      <p:pic>
        <p:nvPicPr>
          <p:cNvPr id="49" name="图片 48">
            <a:extLst>
              <a:ext uri="{FF2B5EF4-FFF2-40B4-BE49-F238E27FC236}">
                <a16:creationId xmlns:a16="http://schemas.microsoft.com/office/drawing/2014/main" id="{6743661A-D105-41AC-ACF8-9474A838D09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395879" y="-200271"/>
            <a:ext cx="1306285" cy="1202516"/>
          </a:xfrm>
          <a:custGeom>
            <a:avLst/>
            <a:gdLst>
              <a:gd name="connsiteX0" fmla="*/ 0 w 1193800"/>
              <a:gd name="connsiteY0" fmla="*/ 0 h 1098967"/>
              <a:gd name="connsiteX1" fmla="*/ 1193800 w 1193800"/>
              <a:gd name="connsiteY1" fmla="*/ 0 h 1098967"/>
              <a:gd name="connsiteX2" fmla="*/ 1193800 w 1193800"/>
              <a:gd name="connsiteY2" fmla="*/ 1098967 h 1098967"/>
              <a:gd name="connsiteX3" fmla="*/ 0 w 1193800"/>
              <a:gd name="connsiteY3" fmla="*/ 1098967 h 1098967"/>
              <a:gd name="connsiteX4" fmla="*/ 0 w 1193800"/>
              <a:gd name="connsiteY4" fmla="*/ 0 h 1098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3800" h="1098967">
                <a:moveTo>
                  <a:pt x="0" y="0"/>
                </a:moveTo>
                <a:lnTo>
                  <a:pt x="1193800" y="0"/>
                </a:lnTo>
                <a:lnTo>
                  <a:pt x="1193800" y="1098967"/>
                </a:lnTo>
                <a:lnTo>
                  <a:pt x="0" y="109896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EF263FA6-E284-4980-9F8B-F16F041FBE4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5629" y="4133799"/>
            <a:ext cx="1066779" cy="1157513"/>
          </a:xfrm>
          <a:custGeom>
            <a:avLst/>
            <a:gdLst>
              <a:gd name="connsiteX0" fmla="*/ 0 w 1066779"/>
              <a:gd name="connsiteY0" fmla="*/ 0 h 1157513"/>
              <a:gd name="connsiteX1" fmla="*/ 1066779 w 1066779"/>
              <a:gd name="connsiteY1" fmla="*/ 0 h 1157513"/>
              <a:gd name="connsiteX2" fmla="*/ 1066779 w 1066779"/>
              <a:gd name="connsiteY2" fmla="*/ 1157513 h 1157513"/>
              <a:gd name="connsiteX3" fmla="*/ 0 w 1066779"/>
              <a:gd name="connsiteY3" fmla="*/ 1157513 h 1157513"/>
              <a:gd name="connsiteX4" fmla="*/ 0 w 1066779"/>
              <a:gd name="connsiteY4" fmla="*/ 0 h 115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6779" h="1157513">
                <a:moveTo>
                  <a:pt x="0" y="0"/>
                </a:moveTo>
                <a:lnTo>
                  <a:pt x="1066779" y="0"/>
                </a:lnTo>
                <a:lnTo>
                  <a:pt x="1066779" y="1157513"/>
                </a:lnTo>
                <a:lnTo>
                  <a:pt x="0" y="115751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83D10C93-D379-40A0-87B6-3D49B94E1D1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9060759">
            <a:off x="10991092" y="904955"/>
            <a:ext cx="1110343" cy="1157513"/>
          </a:xfrm>
          <a:custGeom>
            <a:avLst/>
            <a:gdLst>
              <a:gd name="connsiteX0" fmla="*/ 0 w 1110343"/>
              <a:gd name="connsiteY0" fmla="*/ 0 h 1157513"/>
              <a:gd name="connsiteX1" fmla="*/ 1110343 w 1110343"/>
              <a:gd name="connsiteY1" fmla="*/ 0 h 1157513"/>
              <a:gd name="connsiteX2" fmla="*/ 1110343 w 1110343"/>
              <a:gd name="connsiteY2" fmla="*/ 1157513 h 1157513"/>
              <a:gd name="connsiteX3" fmla="*/ 0 w 1110343"/>
              <a:gd name="connsiteY3" fmla="*/ 1157513 h 1157513"/>
              <a:gd name="connsiteX4" fmla="*/ 0 w 1110343"/>
              <a:gd name="connsiteY4" fmla="*/ 0 h 115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0343" h="1157513">
                <a:moveTo>
                  <a:pt x="0" y="0"/>
                </a:moveTo>
                <a:lnTo>
                  <a:pt x="1110343" y="0"/>
                </a:lnTo>
                <a:lnTo>
                  <a:pt x="1110343" y="1157513"/>
                </a:lnTo>
                <a:lnTo>
                  <a:pt x="0" y="115751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348DF1D2-4EA3-4670-BE58-9762BC778ED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602328" y="5427599"/>
            <a:ext cx="1193800" cy="921692"/>
          </a:xfrm>
          <a:custGeom>
            <a:avLst/>
            <a:gdLst>
              <a:gd name="connsiteX0" fmla="*/ 0 w 1193800"/>
              <a:gd name="connsiteY0" fmla="*/ 0 h 921692"/>
              <a:gd name="connsiteX1" fmla="*/ 1193800 w 1193800"/>
              <a:gd name="connsiteY1" fmla="*/ 0 h 921692"/>
              <a:gd name="connsiteX2" fmla="*/ 1193800 w 1193800"/>
              <a:gd name="connsiteY2" fmla="*/ 921692 h 921692"/>
              <a:gd name="connsiteX3" fmla="*/ 0 w 1193800"/>
              <a:gd name="connsiteY3" fmla="*/ 921692 h 921692"/>
              <a:gd name="connsiteX4" fmla="*/ 0 w 1193800"/>
              <a:gd name="connsiteY4" fmla="*/ 0 h 921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3800" h="921692">
                <a:moveTo>
                  <a:pt x="0" y="0"/>
                </a:moveTo>
                <a:lnTo>
                  <a:pt x="1193800" y="0"/>
                </a:lnTo>
                <a:lnTo>
                  <a:pt x="1193800" y="921692"/>
                </a:lnTo>
                <a:lnTo>
                  <a:pt x="0" y="92169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024FAC89-250F-41C8-919B-BE909E8014F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0827891" y="3729154"/>
            <a:ext cx="83457" cy="1157513"/>
          </a:xfrm>
          <a:custGeom>
            <a:avLst/>
            <a:gdLst>
              <a:gd name="connsiteX0" fmla="*/ 0 w 83457"/>
              <a:gd name="connsiteY0" fmla="*/ 0 h 1157513"/>
              <a:gd name="connsiteX1" fmla="*/ 83457 w 83457"/>
              <a:gd name="connsiteY1" fmla="*/ 0 h 1157513"/>
              <a:gd name="connsiteX2" fmla="*/ 83457 w 83457"/>
              <a:gd name="connsiteY2" fmla="*/ 1157513 h 1157513"/>
              <a:gd name="connsiteX3" fmla="*/ 0 w 83457"/>
              <a:gd name="connsiteY3" fmla="*/ 1157513 h 1157513"/>
              <a:gd name="connsiteX4" fmla="*/ 0 w 83457"/>
              <a:gd name="connsiteY4" fmla="*/ 0 h 115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457" h="1157513">
                <a:moveTo>
                  <a:pt x="0" y="0"/>
                </a:moveTo>
                <a:lnTo>
                  <a:pt x="83457" y="0"/>
                </a:lnTo>
                <a:lnTo>
                  <a:pt x="83457" y="1157513"/>
                </a:lnTo>
                <a:lnTo>
                  <a:pt x="0" y="115751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id="{C40C77ED-82FD-46B7-B54B-BAA81C87283B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290547">
            <a:off x="6188856" y="-137850"/>
            <a:ext cx="1395831" cy="1077673"/>
          </a:xfrm>
          <a:custGeom>
            <a:avLst/>
            <a:gdLst>
              <a:gd name="connsiteX0" fmla="*/ 0 w 1193800"/>
              <a:gd name="connsiteY0" fmla="*/ 0 h 921692"/>
              <a:gd name="connsiteX1" fmla="*/ 1193800 w 1193800"/>
              <a:gd name="connsiteY1" fmla="*/ 0 h 921692"/>
              <a:gd name="connsiteX2" fmla="*/ 1193800 w 1193800"/>
              <a:gd name="connsiteY2" fmla="*/ 921692 h 921692"/>
              <a:gd name="connsiteX3" fmla="*/ 0 w 1193800"/>
              <a:gd name="connsiteY3" fmla="*/ 921692 h 921692"/>
              <a:gd name="connsiteX4" fmla="*/ 0 w 1193800"/>
              <a:gd name="connsiteY4" fmla="*/ 0 h 921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3800" h="921692">
                <a:moveTo>
                  <a:pt x="0" y="0"/>
                </a:moveTo>
                <a:lnTo>
                  <a:pt x="1193800" y="0"/>
                </a:lnTo>
                <a:lnTo>
                  <a:pt x="1193800" y="921692"/>
                </a:lnTo>
                <a:lnTo>
                  <a:pt x="0" y="92169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1" name="图片 50">
            <a:extLst>
              <a:ext uri="{FF2B5EF4-FFF2-40B4-BE49-F238E27FC236}">
                <a16:creationId xmlns:a16="http://schemas.microsoft.com/office/drawing/2014/main" id="{C9715410-22CA-411F-B0F1-F48928236ED3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3738290">
            <a:off x="1342158" y="4385299"/>
            <a:ext cx="673261" cy="730525"/>
          </a:xfrm>
          <a:custGeom>
            <a:avLst/>
            <a:gdLst>
              <a:gd name="connsiteX0" fmla="*/ 0 w 1066779"/>
              <a:gd name="connsiteY0" fmla="*/ 0 h 1157513"/>
              <a:gd name="connsiteX1" fmla="*/ 1066779 w 1066779"/>
              <a:gd name="connsiteY1" fmla="*/ 0 h 1157513"/>
              <a:gd name="connsiteX2" fmla="*/ 1066779 w 1066779"/>
              <a:gd name="connsiteY2" fmla="*/ 1157513 h 1157513"/>
              <a:gd name="connsiteX3" fmla="*/ 0 w 1066779"/>
              <a:gd name="connsiteY3" fmla="*/ 1157513 h 1157513"/>
              <a:gd name="connsiteX4" fmla="*/ 0 w 1066779"/>
              <a:gd name="connsiteY4" fmla="*/ 0 h 115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6779" h="1157513">
                <a:moveTo>
                  <a:pt x="0" y="0"/>
                </a:moveTo>
                <a:lnTo>
                  <a:pt x="1066779" y="0"/>
                </a:lnTo>
                <a:lnTo>
                  <a:pt x="1066779" y="1157513"/>
                </a:lnTo>
                <a:lnTo>
                  <a:pt x="0" y="115751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2" name="图片 51">
            <a:extLst>
              <a:ext uri="{FF2B5EF4-FFF2-40B4-BE49-F238E27FC236}">
                <a16:creationId xmlns:a16="http://schemas.microsoft.com/office/drawing/2014/main" id="{D4A29C20-4564-4859-A2F8-53DE42E6F8C6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1693920" flipV="1">
            <a:off x="2976901" y="6267225"/>
            <a:ext cx="520537" cy="564811"/>
          </a:xfrm>
          <a:custGeom>
            <a:avLst/>
            <a:gdLst>
              <a:gd name="connsiteX0" fmla="*/ 0 w 1066779"/>
              <a:gd name="connsiteY0" fmla="*/ 0 h 1157513"/>
              <a:gd name="connsiteX1" fmla="*/ 1066779 w 1066779"/>
              <a:gd name="connsiteY1" fmla="*/ 0 h 1157513"/>
              <a:gd name="connsiteX2" fmla="*/ 1066779 w 1066779"/>
              <a:gd name="connsiteY2" fmla="*/ 1157513 h 1157513"/>
              <a:gd name="connsiteX3" fmla="*/ 0 w 1066779"/>
              <a:gd name="connsiteY3" fmla="*/ 1157513 h 1157513"/>
              <a:gd name="connsiteX4" fmla="*/ 0 w 1066779"/>
              <a:gd name="connsiteY4" fmla="*/ 0 h 115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6779" h="1157513">
                <a:moveTo>
                  <a:pt x="0" y="0"/>
                </a:moveTo>
                <a:lnTo>
                  <a:pt x="1066779" y="0"/>
                </a:lnTo>
                <a:lnTo>
                  <a:pt x="1066779" y="1157513"/>
                </a:lnTo>
                <a:lnTo>
                  <a:pt x="0" y="115751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579DB488-4B56-4840-8B1D-5C07401805B7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7159" y="4724400"/>
            <a:ext cx="2764842" cy="2133600"/>
          </a:xfrm>
          <a:prstGeom prst="rect">
            <a:avLst/>
          </a:prstGeom>
        </p:spPr>
      </p:pic>
      <p:pic>
        <p:nvPicPr>
          <p:cNvPr id="57" name="图片 56">
            <a:extLst>
              <a:ext uri="{FF2B5EF4-FFF2-40B4-BE49-F238E27FC236}">
                <a16:creationId xmlns:a16="http://schemas.microsoft.com/office/drawing/2014/main" id="{BF494749-35E4-4CCA-9418-0158AE5F5C63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880119">
            <a:off x="5950447" y="5907175"/>
            <a:ext cx="760884" cy="793208"/>
          </a:xfrm>
          <a:custGeom>
            <a:avLst/>
            <a:gdLst>
              <a:gd name="connsiteX0" fmla="*/ 0 w 1110343"/>
              <a:gd name="connsiteY0" fmla="*/ 0 h 1157513"/>
              <a:gd name="connsiteX1" fmla="*/ 1110343 w 1110343"/>
              <a:gd name="connsiteY1" fmla="*/ 0 h 1157513"/>
              <a:gd name="connsiteX2" fmla="*/ 1110343 w 1110343"/>
              <a:gd name="connsiteY2" fmla="*/ 1157513 h 1157513"/>
              <a:gd name="connsiteX3" fmla="*/ 0 w 1110343"/>
              <a:gd name="connsiteY3" fmla="*/ 1157513 h 1157513"/>
              <a:gd name="connsiteX4" fmla="*/ 0 w 1110343"/>
              <a:gd name="connsiteY4" fmla="*/ 0 h 115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0343" h="1157513">
                <a:moveTo>
                  <a:pt x="0" y="0"/>
                </a:moveTo>
                <a:lnTo>
                  <a:pt x="1110343" y="0"/>
                </a:lnTo>
                <a:lnTo>
                  <a:pt x="1110343" y="1157513"/>
                </a:lnTo>
                <a:lnTo>
                  <a:pt x="0" y="115751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6" name="Picture 25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5700" y="5996711"/>
            <a:ext cx="876301" cy="87630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7438298" y="-3392"/>
            <a:ext cx="5105402" cy="338554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US" sz="1600" dirty="0">
                <a:solidFill>
                  <a:srgbClr val="D3CDB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TK:  </a:t>
            </a:r>
            <a:r>
              <a:rPr lang="en-US" sz="1600" dirty="0" err="1">
                <a:solidFill>
                  <a:srgbClr val="D3CDB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Vũ</a:t>
            </a:r>
            <a:r>
              <a:rPr lang="en-US" sz="1600" dirty="0">
                <a:solidFill>
                  <a:srgbClr val="D3CDB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600" dirty="0" err="1">
                <a:solidFill>
                  <a:srgbClr val="D3CDB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Hồng</a:t>
            </a:r>
            <a:r>
              <a:rPr lang="en-US" sz="1600" dirty="0">
                <a:solidFill>
                  <a:srgbClr val="D3CDB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 https://www.facebook.com/vuhong1972/ </a:t>
            </a:r>
          </a:p>
        </p:txBody>
      </p:sp>
    </p:spTree>
    <p:extLst>
      <p:ext uri="{BB962C8B-B14F-4D97-AF65-F5344CB8AC3E}">
        <p14:creationId xmlns:p14="http://schemas.microsoft.com/office/powerpoint/2010/main" val="2674431509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decel="56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decel="56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56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2" presetClass="entr" presetSubtype="9" decel="56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900"/>
                            </p:stCondLst>
                            <p:childTnLst>
                              <p:par>
                                <p:cTn id="30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5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250"/>
                            </p:stCondLst>
                            <p:childTnLst>
                              <p:par>
                                <p:cTn id="40" presetID="2" presetClass="entr" presetSubtype="3" decel="6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3" decel="6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3" decel="6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3" decel="6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8" grpId="0"/>
      <p:bldP spid="8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图片 52">
            <a:extLst>
              <a:ext uri="{FF2B5EF4-FFF2-40B4-BE49-F238E27FC236}">
                <a16:creationId xmlns:a16="http://schemas.microsoft.com/office/drawing/2014/main" id="{1EF063CF-BF22-4DC5-B9F6-71531103E66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9999"/>
          <a:stretch/>
        </p:blipFill>
        <p:spPr>
          <a:xfrm>
            <a:off x="10291552" y="0"/>
            <a:ext cx="2512869" cy="6849548"/>
          </a:xfrm>
          <a:custGeom>
            <a:avLst/>
            <a:gdLst>
              <a:gd name="connsiteX0" fmla="*/ 0 w 3439886"/>
              <a:gd name="connsiteY0" fmla="*/ 0 h 6125030"/>
              <a:gd name="connsiteX1" fmla="*/ 3439886 w 3439886"/>
              <a:gd name="connsiteY1" fmla="*/ 0 h 6125030"/>
              <a:gd name="connsiteX2" fmla="*/ 3439886 w 3439886"/>
              <a:gd name="connsiteY2" fmla="*/ 6125030 h 6125030"/>
              <a:gd name="connsiteX3" fmla="*/ 0 w 3439886"/>
              <a:gd name="connsiteY3" fmla="*/ 6125030 h 6125030"/>
              <a:gd name="connsiteX4" fmla="*/ 0 w 3439886"/>
              <a:gd name="connsiteY4" fmla="*/ 2088914 h 6125030"/>
              <a:gd name="connsiteX5" fmla="*/ 130629 w 3439886"/>
              <a:gd name="connsiteY5" fmla="*/ 1611087 h 6125030"/>
              <a:gd name="connsiteX6" fmla="*/ 0 w 3439886"/>
              <a:gd name="connsiteY6" fmla="*/ 988086 h 6125030"/>
              <a:gd name="connsiteX7" fmla="*/ 0 w 3439886"/>
              <a:gd name="connsiteY7" fmla="*/ 0 h 6125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9886" h="6125030">
                <a:moveTo>
                  <a:pt x="0" y="0"/>
                </a:moveTo>
                <a:lnTo>
                  <a:pt x="3439886" y="0"/>
                </a:lnTo>
                <a:lnTo>
                  <a:pt x="3439886" y="6125030"/>
                </a:lnTo>
                <a:lnTo>
                  <a:pt x="0" y="6125030"/>
                </a:lnTo>
                <a:lnTo>
                  <a:pt x="0" y="2088914"/>
                </a:lnTo>
                <a:lnTo>
                  <a:pt x="130629" y="1611087"/>
                </a:lnTo>
                <a:lnTo>
                  <a:pt x="0" y="98808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63A068D8-97D9-4308-B0BB-4F216EB51A9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226230" y="-1"/>
            <a:ext cx="3965770" cy="7061415"/>
          </a:xfrm>
          <a:custGeom>
            <a:avLst/>
            <a:gdLst>
              <a:gd name="connsiteX0" fmla="*/ 0 w 3439886"/>
              <a:gd name="connsiteY0" fmla="*/ 0 h 6125030"/>
              <a:gd name="connsiteX1" fmla="*/ 3439886 w 3439886"/>
              <a:gd name="connsiteY1" fmla="*/ 0 h 6125030"/>
              <a:gd name="connsiteX2" fmla="*/ 3439886 w 3439886"/>
              <a:gd name="connsiteY2" fmla="*/ 6125030 h 6125030"/>
              <a:gd name="connsiteX3" fmla="*/ 0 w 3439886"/>
              <a:gd name="connsiteY3" fmla="*/ 6125030 h 6125030"/>
              <a:gd name="connsiteX4" fmla="*/ 0 w 3439886"/>
              <a:gd name="connsiteY4" fmla="*/ 2088914 h 6125030"/>
              <a:gd name="connsiteX5" fmla="*/ 130629 w 3439886"/>
              <a:gd name="connsiteY5" fmla="*/ 1611087 h 6125030"/>
              <a:gd name="connsiteX6" fmla="*/ 0 w 3439886"/>
              <a:gd name="connsiteY6" fmla="*/ 988086 h 6125030"/>
              <a:gd name="connsiteX7" fmla="*/ 0 w 3439886"/>
              <a:gd name="connsiteY7" fmla="*/ 0 h 6125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9886" h="6125030">
                <a:moveTo>
                  <a:pt x="0" y="0"/>
                </a:moveTo>
                <a:lnTo>
                  <a:pt x="3439886" y="0"/>
                </a:lnTo>
                <a:lnTo>
                  <a:pt x="3439886" y="6125030"/>
                </a:lnTo>
                <a:lnTo>
                  <a:pt x="0" y="6125030"/>
                </a:lnTo>
                <a:lnTo>
                  <a:pt x="0" y="2088914"/>
                </a:lnTo>
                <a:lnTo>
                  <a:pt x="130629" y="1611087"/>
                </a:lnTo>
                <a:lnTo>
                  <a:pt x="0" y="98808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14D5C07-FD5A-4A35-85E9-613312F094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029835"/>
            <a:ext cx="12192000" cy="182816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97F84E8-E645-4A9A-86B8-994E7981F8A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029835"/>
            <a:ext cx="12192000" cy="1828166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F0CDCA16-7D18-4765-AC15-203F1D7369F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03872" y="1429023"/>
            <a:ext cx="3588128" cy="4622800"/>
          </a:xfrm>
          <a:prstGeom prst="rect">
            <a:avLst/>
          </a:prstGeom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id="{47B8BC30-677E-4D61-AE4B-31BDB78431B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1638" y="4683483"/>
            <a:ext cx="615853" cy="554399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3150308F-0C5A-4D4A-99C8-F4391C7829F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232540">
            <a:off x="4818895" y="5534973"/>
            <a:ext cx="363523" cy="327248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DF4934F7-0C88-42E2-99FD-7D28E47292A6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60097">
            <a:off x="7031531" y="5952608"/>
            <a:ext cx="344282" cy="30992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FFF26116-FE63-4F1E-A5C9-470828D85C2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458121">
            <a:off x="1103468" y="4028848"/>
            <a:ext cx="615853" cy="554399"/>
          </a:xfrm>
          <a:prstGeom prst="rect">
            <a:avLst/>
          </a:prstGeom>
        </p:spPr>
      </p:pic>
      <p:pic>
        <p:nvPicPr>
          <p:cNvPr id="49" name="图片 48">
            <a:extLst>
              <a:ext uri="{FF2B5EF4-FFF2-40B4-BE49-F238E27FC236}">
                <a16:creationId xmlns:a16="http://schemas.microsoft.com/office/drawing/2014/main" id="{62F44C30-ACF9-4494-BB4F-B6935C1D9990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2571" y="1363529"/>
            <a:ext cx="1306285" cy="1202516"/>
          </a:xfrm>
          <a:custGeom>
            <a:avLst/>
            <a:gdLst>
              <a:gd name="connsiteX0" fmla="*/ 0 w 1193800"/>
              <a:gd name="connsiteY0" fmla="*/ 0 h 1098967"/>
              <a:gd name="connsiteX1" fmla="*/ 1193800 w 1193800"/>
              <a:gd name="connsiteY1" fmla="*/ 0 h 1098967"/>
              <a:gd name="connsiteX2" fmla="*/ 1193800 w 1193800"/>
              <a:gd name="connsiteY2" fmla="*/ 1098967 h 1098967"/>
              <a:gd name="connsiteX3" fmla="*/ 0 w 1193800"/>
              <a:gd name="connsiteY3" fmla="*/ 1098967 h 1098967"/>
              <a:gd name="connsiteX4" fmla="*/ 0 w 1193800"/>
              <a:gd name="connsiteY4" fmla="*/ 0 h 1098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3800" h="1098967">
                <a:moveTo>
                  <a:pt x="0" y="0"/>
                </a:moveTo>
                <a:lnTo>
                  <a:pt x="1193800" y="0"/>
                </a:lnTo>
                <a:lnTo>
                  <a:pt x="1193800" y="1098967"/>
                </a:lnTo>
                <a:lnTo>
                  <a:pt x="0" y="109896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id="{8BF39B0D-8AAB-4671-AF18-5BABFE5A49B2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827904" y="4453687"/>
            <a:ext cx="1066779" cy="1157513"/>
          </a:xfrm>
          <a:custGeom>
            <a:avLst/>
            <a:gdLst>
              <a:gd name="connsiteX0" fmla="*/ 0 w 1066779"/>
              <a:gd name="connsiteY0" fmla="*/ 0 h 1157513"/>
              <a:gd name="connsiteX1" fmla="*/ 1066779 w 1066779"/>
              <a:gd name="connsiteY1" fmla="*/ 0 h 1157513"/>
              <a:gd name="connsiteX2" fmla="*/ 1066779 w 1066779"/>
              <a:gd name="connsiteY2" fmla="*/ 1157513 h 1157513"/>
              <a:gd name="connsiteX3" fmla="*/ 0 w 1066779"/>
              <a:gd name="connsiteY3" fmla="*/ 1157513 h 1157513"/>
              <a:gd name="connsiteX4" fmla="*/ 0 w 1066779"/>
              <a:gd name="connsiteY4" fmla="*/ 0 h 115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6779" h="1157513">
                <a:moveTo>
                  <a:pt x="0" y="0"/>
                </a:moveTo>
                <a:lnTo>
                  <a:pt x="1066779" y="0"/>
                </a:lnTo>
                <a:lnTo>
                  <a:pt x="1066779" y="1157513"/>
                </a:lnTo>
                <a:lnTo>
                  <a:pt x="0" y="115751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1" name="图片 50">
            <a:extLst>
              <a:ext uri="{FF2B5EF4-FFF2-40B4-BE49-F238E27FC236}">
                <a16:creationId xmlns:a16="http://schemas.microsoft.com/office/drawing/2014/main" id="{06422B0A-BDF5-47C8-9F63-D8CC9F19EC73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290547">
            <a:off x="4342509" y="-279731"/>
            <a:ext cx="1395831" cy="1077673"/>
          </a:xfrm>
          <a:custGeom>
            <a:avLst/>
            <a:gdLst>
              <a:gd name="connsiteX0" fmla="*/ 0 w 1193800"/>
              <a:gd name="connsiteY0" fmla="*/ 0 h 921692"/>
              <a:gd name="connsiteX1" fmla="*/ 1193800 w 1193800"/>
              <a:gd name="connsiteY1" fmla="*/ 0 h 921692"/>
              <a:gd name="connsiteX2" fmla="*/ 1193800 w 1193800"/>
              <a:gd name="connsiteY2" fmla="*/ 921692 h 921692"/>
              <a:gd name="connsiteX3" fmla="*/ 0 w 1193800"/>
              <a:gd name="connsiteY3" fmla="*/ 921692 h 921692"/>
              <a:gd name="connsiteX4" fmla="*/ 0 w 1193800"/>
              <a:gd name="connsiteY4" fmla="*/ 0 h 921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3800" h="921692">
                <a:moveTo>
                  <a:pt x="0" y="0"/>
                </a:moveTo>
                <a:lnTo>
                  <a:pt x="1193800" y="0"/>
                </a:lnTo>
                <a:lnTo>
                  <a:pt x="1193800" y="921692"/>
                </a:lnTo>
                <a:lnTo>
                  <a:pt x="0" y="92169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2" name="图片 51">
            <a:extLst>
              <a:ext uri="{FF2B5EF4-FFF2-40B4-BE49-F238E27FC236}">
                <a16:creationId xmlns:a16="http://schemas.microsoft.com/office/drawing/2014/main" id="{140BED31-0311-4A07-BE97-1A4A6773C344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3738290">
            <a:off x="7034433" y="4705188"/>
            <a:ext cx="673261" cy="730525"/>
          </a:xfrm>
          <a:custGeom>
            <a:avLst/>
            <a:gdLst>
              <a:gd name="connsiteX0" fmla="*/ 0 w 1066779"/>
              <a:gd name="connsiteY0" fmla="*/ 0 h 1157513"/>
              <a:gd name="connsiteX1" fmla="*/ 1066779 w 1066779"/>
              <a:gd name="connsiteY1" fmla="*/ 0 h 1157513"/>
              <a:gd name="connsiteX2" fmla="*/ 1066779 w 1066779"/>
              <a:gd name="connsiteY2" fmla="*/ 1157513 h 1157513"/>
              <a:gd name="connsiteX3" fmla="*/ 0 w 1066779"/>
              <a:gd name="connsiteY3" fmla="*/ 1157513 h 1157513"/>
              <a:gd name="connsiteX4" fmla="*/ 0 w 1066779"/>
              <a:gd name="connsiteY4" fmla="*/ 0 h 115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6779" h="1157513">
                <a:moveTo>
                  <a:pt x="0" y="0"/>
                </a:moveTo>
                <a:lnTo>
                  <a:pt x="1066779" y="0"/>
                </a:lnTo>
                <a:lnTo>
                  <a:pt x="1066779" y="1157513"/>
                </a:lnTo>
                <a:lnTo>
                  <a:pt x="0" y="1157513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17" name="Rectangle 16">
            <a:extLst/>
          </p:cNvPr>
          <p:cNvSpPr/>
          <p:nvPr/>
        </p:nvSpPr>
        <p:spPr>
          <a:xfrm>
            <a:off x="1236593" y="1446659"/>
            <a:ext cx="6989635" cy="138796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lIns="91436" tIns="45718" rIns="91436" bIns="45718" anchor="ctr"/>
          <a:lstStyle/>
          <a:p>
            <a:pPr algn="ctr" defTabSz="1219121">
              <a:lnSpc>
                <a:spcPct val="130000"/>
              </a:lnSpc>
              <a:defRPr/>
            </a:pPr>
            <a:r>
              <a:rPr lang="en-US" sz="6600" b="1" u="sng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</a:t>
            </a:r>
            <a:r>
              <a:rPr lang="en-US" sz="6600" b="1" u="sng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600" b="1" u="sng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6600" b="1" u="sng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600" b="1" u="sng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lang="en-US" sz="6600" b="1" u="sng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600" b="1" u="sng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6600" b="1" u="sng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600" b="1" u="sng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</a:t>
            </a:r>
            <a:r>
              <a:rPr lang="en-US" sz="6600" b="1" u="sng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II</a:t>
            </a:r>
          </a:p>
        </p:txBody>
      </p:sp>
      <p:pic>
        <p:nvPicPr>
          <p:cNvPr id="18" name="Picture 1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5700" y="5996711"/>
            <a:ext cx="876301" cy="87630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3808591" y="6534457"/>
            <a:ext cx="5105402" cy="338554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US" sz="1600" dirty="0">
                <a:solidFill>
                  <a:srgbClr val="D3CDB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TK:  </a:t>
            </a:r>
            <a:r>
              <a:rPr lang="en-US" sz="1600" dirty="0" err="1">
                <a:solidFill>
                  <a:srgbClr val="D3CDB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Vũ</a:t>
            </a:r>
            <a:r>
              <a:rPr lang="en-US" sz="1600" dirty="0">
                <a:solidFill>
                  <a:srgbClr val="D3CDB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600" dirty="0" err="1">
                <a:solidFill>
                  <a:srgbClr val="D3CDB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Hồng</a:t>
            </a:r>
            <a:r>
              <a:rPr lang="en-US" sz="1600" dirty="0">
                <a:solidFill>
                  <a:srgbClr val="D3CDB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 https://www.facebook.com/vuhong1972/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7B95995-240A-4E26-ACD1-ED835032F7CE}"/>
              </a:ext>
            </a:extLst>
          </p:cNvPr>
          <p:cNvSpPr txBox="1"/>
          <p:nvPr/>
        </p:nvSpPr>
        <p:spPr>
          <a:xfrm>
            <a:off x="2215867" y="2821372"/>
            <a:ext cx="45920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chemeClr val="accent2"/>
                </a:solidFill>
                <a:latin typeface="UTM Cookies" panose="02040603050506020204" pitchFamily="18" charset="0"/>
              </a:rPr>
              <a:t>(</a:t>
            </a:r>
            <a:r>
              <a:rPr lang="en-US" sz="5400" dirty="0" err="1" smtClean="0">
                <a:solidFill>
                  <a:schemeClr val="accent2"/>
                </a:solidFill>
                <a:latin typeface="UTM Cookies" panose="02040603050506020204" pitchFamily="18" charset="0"/>
              </a:rPr>
              <a:t>Tiết</a:t>
            </a:r>
            <a:r>
              <a:rPr lang="en-US" sz="5400" dirty="0" smtClean="0">
                <a:solidFill>
                  <a:schemeClr val="accent2"/>
                </a:solidFill>
                <a:latin typeface="UTM Cookies" panose="02040603050506020204" pitchFamily="18" charset="0"/>
              </a:rPr>
              <a:t> 5+6)</a:t>
            </a:r>
            <a:endParaRPr lang="en-US" sz="54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0873151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27E6E781-055E-48F0-846D-9B55EFE215C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60041"/>
            <a:ext cx="4620452" cy="5488922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6685D6C-6B23-4BB8-AAF9-B99151CD1EA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0789" y="4433025"/>
            <a:ext cx="615853" cy="55439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2A71EDB-6389-4B09-B9A5-CA39F776A12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232540">
            <a:off x="5699414" y="5580936"/>
            <a:ext cx="363523" cy="327248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06B80084-30F9-415F-8CEE-C748412E674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60097">
            <a:off x="7031531" y="5952608"/>
            <a:ext cx="344282" cy="309927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B2DA19FD-7211-4E50-B87B-402CA412140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458121">
            <a:off x="2615099" y="4960708"/>
            <a:ext cx="615853" cy="554399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BE8A89CE-F672-4393-BABB-606A243170A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5516" y="730344"/>
            <a:ext cx="2409084" cy="4595300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20B2E938-939B-4619-8B22-D25BC9C8421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571550" y="2116010"/>
            <a:ext cx="4620452" cy="5488922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30924FBA-F838-49DC-92AA-2D5259D883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029835"/>
            <a:ext cx="12192000" cy="1828166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AF088551-CB47-42D1-A810-CA222F06374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029835"/>
            <a:ext cx="12192000" cy="1828166"/>
          </a:xfrm>
          <a:prstGeom prst="rect">
            <a:avLst/>
          </a:prstGeom>
        </p:spPr>
      </p:pic>
      <p:sp>
        <p:nvSpPr>
          <p:cNvPr id="14" name="文本框 42">
            <a:extLst>
              <a:ext uri="{FF2B5EF4-FFF2-40B4-BE49-F238E27FC236}">
                <a16:creationId xmlns:a16="http://schemas.microsoft.com/office/drawing/2014/main" id="{F02CD07B-98E7-4399-8DB2-6171A287E223}"/>
              </a:ext>
            </a:extLst>
          </p:cNvPr>
          <p:cNvSpPr txBox="1"/>
          <p:nvPr/>
        </p:nvSpPr>
        <p:spPr>
          <a:xfrm>
            <a:off x="4620453" y="813042"/>
            <a:ext cx="5520626" cy="1986502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>
            <a:defPPr>
              <a:defRPr lang="zh-CN"/>
            </a:defPPr>
            <a:lvl1pPr algn="just">
              <a:lnSpc>
                <a:spcPct val="120000"/>
              </a:lnSpc>
              <a:defRPr sz="3600" i="0">
                <a:solidFill>
                  <a:srgbClr val="A05B2E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algn="ctr"/>
            <a:r>
              <a:rPr lang="en-US" altLang="zh-CN" sz="11500" dirty="0">
                <a:ln>
                  <a:solidFill>
                    <a:srgbClr val="C00000"/>
                  </a:solidFill>
                </a:ln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TIẾT </a:t>
            </a:r>
            <a:r>
              <a:rPr lang="en-US" altLang="zh-CN" sz="11500" dirty="0" smtClean="0">
                <a:ln>
                  <a:solidFill>
                    <a:srgbClr val="C00000"/>
                  </a:solidFill>
                </a:ln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5, 6</a:t>
            </a:r>
            <a:endParaRPr lang="zh-CN" altLang="en-US" sz="11500" dirty="0">
              <a:ln>
                <a:solidFill>
                  <a:srgbClr val="C00000"/>
                </a:solidFill>
              </a:ln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9491525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947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1923EA2E-48E4-4088-9985-EC4638C8C04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535045" y="0"/>
            <a:ext cx="2656956" cy="7188200"/>
          </a:xfrm>
          <a:custGeom>
            <a:avLst/>
            <a:gdLst>
              <a:gd name="connsiteX0" fmla="*/ 998361 w 1638300"/>
              <a:gd name="connsiteY0" fmla="*/ 0 h 4432300"/>
              <a:gd name="connsiteX1" fmla="*/ 1638300 w 1638300"/>
              <a:gd name="connsiteY1" fmla="*/ 0 h 4432300"/>
              <a:gd name="connsiteX2" fmla="*/ 1638300 w 1638300"/>
              <a:gd name="connsiteY2" fmla="*/ 4430028 h 4432300"/>
              <a:gd name="connsiteX3" fmla="*/ 1625600 w 1638300"/>
              <a:gd name="connsiteY3" fmla="*/ 4432300 h 4432300"/>
              <a:gd name="connsiteX4" fmla="*/ 0 w 1638300"/>
              <a:gd name="connsiteY4" fmla="*/ 4191000 h 4432300"/>
              <a:gd name="connsiteX5" fmla="*/ 38100 w 1638300"/>
              <a:gd name="connsiteY5" fmla="*/ 3289300 h 4432300"/>
              <a:gd name="connsiteX6" fmla="*/ 951769 w 1638300"/>
              <a:gd name="connsiteY6" fmla="*/ 10104 h 4432300"/>
              <a:gd name="connsiteX7" fmla="*/ 998361 w 1638300"/>
              <a:gd name="connsiteY7" fmla="*/ 0 h 443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38300" h="4432300">
                <a:moveTo>
                  <a:pt x="998361" y="0"/>
                </a:moveTo>
                <a:lnTo>
                  <a:pt x="1638300" y="0"/>
                </a:lnTo>
                <a:lnTo>
                  <a:pt x="1638300" y="4430028"/>
                </a:lnTo>
                <a:lnTo>
                  <a:pt x="1625600" y="4432300"/>
                </a:lnTo>
                <a:lnTo>
                  <a:pt x="0" y="4191000"/>
                </a:lnTo>
                <a:lnTo>
                  <a:pt x="38100" y="3289300"/>
                </a:lnTo>
                <a:lnTo>
                  <a:pt x="951769" y="10104"/>
                </a:lnTo>
                <a:lnTo>
                  <a:pt x="998361" y="0"/>
                </a:lnTo>
                <a:close/>
              </a:path>
            </a:pathLst>
          </a:cu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D2ABA982-9132-4616-AEAC-0629E88E8F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167" y="165100"/>
            <a:ext cx="6035416" cy="68580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26F3C93-43ED-4CF9-9BA1-154299A2B6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029835"/>
            <a:ext cx="12192000" cy="182816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22E9B47-399B-4E97-A16A-BBD5A0DCDD4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89446" y="3194337"/>
            <a:ext cx="3539654" cy="265713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2895DC3-320C-4E46-9114-4219D3F1252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029835"/>
            <a:ext cx="12192000" cy="1828166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530414" y="485646"/>
            <a:ext cx="7483722" cy="4358303"/>
            <a:chOff x="3379800" y="230148"/>
            <a:chExt cx="7483722" cy="4358303"/>
          </a:xfrm>
        </p:grpSpPr>
        <p:sp>
          <p:nvSpPr>
            <p:cNvPr id="36" name="任意多边形: 形状 35">
              <a:extLst>
                <a:ext uri="{FF2B5EF4-FFF2-40B4-BE49-F238E27FC236}">
                  <a16:creationId xmlns:a16="http://schemas.microsoft.com/office/drawing/2014/main" id="{5300FB37-E407-4F9D-8A95-FDD228B6EB32}"/>
                </a:ext>
              </a:extLst>
            </p:cNvPr>
            <p:cNvSpPr/>
            <p:nvPr/>
          </p:nvSpPr>
          <p:spPr>
            <a:xfrm>
              <a:off x="3379800" y="230148"/>
              <a:ext cx="7483722" cy="4358303"/>
            </a:xfrm>
            <a:custGeom>
              <a:avLst/>
              <a:gdLst>
                <a:gd name="connsiteX0" fmla="*/ 0 w 4203700"/>
                <a:gd name="connsiteY0" fmla="*/ 2006600 h 3073400"/>
                <a:gd name="connsiteX1" fmla="*/ 101600 w 4203700"/>
                <a:gd name="connsiteY1" fmla="*/ 635000 h 3073400"/>
                <a:gd name="connsiteX2" fmla="*/ 1054100 w 4203700"/>
                <a:gd name="connsiteY2" fmla="*/ 215900 h 3073400"/>
                <a:gd name="connsiteX3" fmla="*/ 2044700 w 4203700"/>
                <a:gd name="connsiteY3" fmla="*/ 0 h 3073400"/>
                <a:gd name="connsiteX4" fmla="*/ 2959100 w 4203700"/>
                <a:gd name="connsiteY4" fmla="*/ 190500 h 3073400"/>
                <a:gd name="connsiteX5" fmla="*/ 3695700 w 4203700"/>
                <a:gd name="connsiteY5" fmla="*/ 647700 h 3073400"/>
                <a:gd name="connsiteX6" fmla="*/ 4203700 w 4203700"/>
                <a:gd name="connsiteY6" fmla="*/ 1981200 h 3073400"/>
                <a:gd name="connsiteX7" fmla="*/ 3098800 w 4203700"/>
                <a:gd name="connsiteY7" fmla="*/ 2857500 h 3073400"/>
                <a:gd name="connsiteX8" fmla="*/ 1892300 w 4203700"/>
                <a:gd name="connsiteY8" fmla="*/ 3073400 h 3073400"/>
                <a:gd name="connsiteX9" fmla="*/ 584200 w 4203700"/>
                <a:gd name="connsiteY9" fmla="*/ 2946400 h 3073400"/>
                <a:gd name="connsiteX10" fmla="*/ 0 w 4203700"/>
                <a:gd name="connsiteY10" fmla="*/ 2006600 h 3073400"/>
                <a:gd name="connsiteX0" fmla="*/ 0 w 4203700"/>
                <a:gd name="connsiteY0" fmla="*/ 2097388 h 3164188"/>
                <a:gd name="connsiteX1" fmla="*/ 101600 w 4203700"/>
                <a:gd name="connsiteY1" fmla="*/ 725788 h 3164188"/>
                <a:gd name="connsiteX2" fmla="*/ 1054100 w 4203700"/>
                <a:gd name="connsiteY2" fmla="*/ 306688 h 3164188"/>
                <a:gd name="connsiteX3" fmla="*/ 2044700 w 4203700"/>
                <a:gd name="connsiteY3" fmla="*/ 90788 h 3164188"/>
                <a:gd name="connsiteX4" fmla="*/ 2959100 w 4203700"/>
                <a:gd name="connsiteY4" fmla="*/ 281288 h 3164188"/>
                <a:gd name="connsiteX5" fmla="*/ 3695700 w 4203700"/>
                <a:gd name="connsiteY5" fmla="*/ 738488 h 3164188"/>
                <a:gd name="connsiteX6" fmla="*/ 4203700 w 4203700"/>
                <a:gd name="connsiteY6" fmla="*/ 2071988 h 3164188"/>
                <a:gd name="connsiteX7" fmla="*/ 3098800 w 4203700"/>
                <a:gd name="connsiteY7" fmla="*/ 2948288 h 3164188"/>
                <a:gd name="connsiteX8" fmla="*/ 1892300 w 4203700"/>
                <a:gd name="connsiteY8" fmla="*/ 3164188 h 3164188"/>
                <a:gd name="connsiteX9" fmla="*/ 584200 w 4203700"/>
                <a:gd name="connsiteY9" fmla="*/ 3037188 h 3164188"/>
                <a:gd name="connsiteX10" fmla="*/ 0 w 4203700"/>
                <a:gd name="connsiteY10" fmla="*/ 2097388 h 3164188"/>
                <a:gd name="connsiteX0" fmla="*/ 0 w 4203700"/>
                <a:gd name="connsiteY0" fmla="*/ 2146930 h 3213730"/>
                <a:gd name="connsiteX1" fmla="*/ 101600 w 4203700"/>
                <a:gd name="connsiteY1" fmla="*/ 775330 h 3213730"/>
                <a:gd name="connsiteX2" fmla="*/ 1054100 w 4203700"/>
                <a:gd name="connsiteY2" fmla="*/ 356230 h 3213730"/>
                <a:gd name="connsiteX3" fmla="*/ 2044700 w 4203700"/>
                <a:gd name="connsiteY3" fmla="*/ 140330 h 3213730"/>
                <a:gd name="connsiteX4" fmla="*/ 2959100 w 4203700"/>
                <a:gd name="connsiteY4" fmla="*/ 330830 h 3213730"/>
                <a:gd name="connsiteX5" fmla="*/ 3695700 w 4203700"/>
                <a:gd name="connsiteY5" fmla="*/ 788030 h 3213730"/>
                <a:gd name="connsiteX6" fmla="*/ 4203700 w 4203700"/>
                <a:gd name="connsiteY6" fmla="*/ 2121530 h 3213730"/>
                <a:gd name="connsiteX7" fmla="*/ 3098800 w 4203700"/>
                <a:gd name="connsiteY7" fmla="*/ 2997830 h 3213730"/>
                <a:gd name="connsiteX8" fmla="*/ 1892300 w 4203700"/>
                <a:gd name="connsiteY8" fmla="*/ 3213730 h 3213730"/>
                <a:gd name="connsiteX9" fmla="*/ 584200 w 4203700"/>
                <a:gd name="connsiteY9" fmla="*/ 3086730 h 3213730"/>
                <a:gd name="connsiteX10" fmla="*/ 0 w 4203700"/>
                <a:gd name="connsiteY10" fmla="*/ 2146930 h 3213730"/>
                <a:gd name="connsiteX0" fmla="*/ 0 w 4203700"/>
                <a:gd name="connsiteY0" fmla="*/ 2146930 h 3213730"/>
                <a:gd name="connsiteX1" fmla="*/ 101600 w 4203700"/>
                <a:gd name="connsiteY1" fmla="*/ 775330 h 3213730"/>
                <a:gd name="connsiteX2" fmla="*/ 1054100 w 4203700"/>
                <a:gd name="connsiteY2" fmla="*/ 356230 h 3213730"/>
                <a:gd name="connsiteX3" fmla="*/ 2044700 w 4203700"/>
                <a:gd name="connsiteY3" fmla="*/ 140330 h 3213730"/>
                <a:gd name="connsiteX4" fmla="*/ 2959100 w 4203700"/>
                <a:gd name="connsiteY4" fmla="*/ 330830 h 3213730"/>
                <a:gd name="connsiteX5" fmla="*/ 3695700 w 4203700"/>
                <a:gd name="connsiteY5" fmla="*/ 788030 h 3213730"/>
                <a:gd name="connsiteX6" fmla="*/ 4203700 w 4203700"/>
                <a:gd name="connsiteY6" fmla="*/ 2121530 h 3213730"/>
                <a:gd name="connsiteX7" fmla="*/ 3098800 w 4203700"/>
                <a:gd name="connsiteY7" fmla="*/ 2997830 h 3213730"/>
                <a:gd name="connsiteX8" fmla="*/ 1892300 w 4203700"/>
                <a:gd name="connsiteY8" fmla="*/ 3213730 h 3213730"/>
                <a:gd name="connsiteX9" fmla="*/ 584200 w 4203700"/>
                <a:gd name="connsiteY9" fmla="*/ 3086730 h 3213730"/>
                <a:gd name="connsiteX10" fmla="*/ 0 w 4203700"/>
                <a:gd name="connsiteY10" fmla="*/ 2146930 h 3213730"/>
                <a:gd name="connsiteX0" fmla="*/ 0 w 4203700"/>
                <a:gd name="connsiteY0" fmla="*/ 2146930 h 3213730"/>
                <a:gd name="connsiteX1" fmla="*/ 101600 w 4203700"/>
                <a:gd name="connsiteY1" fmla="*/ 775330 h 3213730"/>
                <a:gd name="connsiteX2" fmla="*/ 1054100 w 4203700"/>
                <a:gd name="connsiteY2" fmla="*/ 356230 h 3213730"/>
                <a:gd name="connsiteX3" fmla="*/ 2044700 w 4203700"/>
                <a:gd name="connsiteY3" fmla="*/ 140330 h 3213730"/>
                <a:gd name="connsiteX4" fmla="*/ 2959100 w 4203700"/>
                <a:gd name="connsiteY4" fmla="*/ 330830 h 3213730"/>
                <a:gd name="connsiteX5" fmla="*/ 3695700 w 4203700"/>
                <a:gd name="connsiteY5" fmla="*/ 788030 h 3213730"/>
                <a:gd name="connsiteX6" fmla="*/ 4203700 w 4203700"/>
                <a:gd name="connsiteY6" fmla="*/ 2121530 h 3213730"/>
                <a:gd name="connsiteX7" fmla="*/ 3098800 w 4203700"/>
                <a:gd name="connsiteY7" fmla="*/ 2997830 h 3213730"/>
                <a:gd name="connsiteX8" fmla="*/ 1892300 w 4203700"/>
                <a:gd name="connsiteY8" fmla="*/ 3213730 h 3213730"/>
                <a:gd name="connsiteX9" fmla="*/ 584200 w 4203700"/>
                <a:gd name="connsiteY9" fmla="*/ 3086730 h 3213730"/>
                <a:gd name="connsiteX10" fmla="*/ 0 w 4203700"/>
                <a:gd name="connsiteY10" fmla="*/ 2146930 h 3213730"/>
                <a:gd name="connsiteX0" fmla="*/ 0 w 4203700"/>
                <a:gd name="connsiteY0" fmla="*/ 2146930 h 3213730"/>
                <a:gd name="connsiteX1" fmla="*/ 101600 w 4203700"/>
                <a:gd name="connsiteY1" fmla="*/ 775330 h 3213730"/>
                <a:gd name="connsiteX2" fmla="*/ 1054100 w 4203700"/>
                <a:gd name="connsiteY2" fmla="*/ 356230 h 3213730"/>
                <a:gd name="connsiteX3" fmla="*/ 2044700 w 4203700"/>
                <a:gd name="connsiteY3" fmla="*/ 140330 h 3213730"/>
                <a:gd name="connsiteX4" fmla="*/ 2959100 w 4203700"/>
                <a:gd name="connsiteY4" fmla="*/ 330830 h 3213730"/>
                <a:gd name="connsiteX5" fmla="*/ 3695700 w 4203700"/>
                <a:gd name="connsiteY5" fmla="*/ 788030 h 3213730"/>
                <a:gd name="connsiteX6" fmla="*/ 4203700 w 4203700"/>
                <a:gd name="connsiteY6" fmla="*/ 2121530 h 3213730"/>
                <a:gd name="connsiteX7" fmla="*/ 3098800 w 4203700"/>
                <a:gd name="connsiteY7" fmla="*/ 2997830 h 3213730"/>
                <a:gd name="connsiteX8" fmla="*/ 1892300 w 4203700"/>
                <a:gd name="connsiteY8" fmla="*/ 3213730 h 3213730"/>
                <a:gd name="connsiteX9" fmla="*/ 584200 w 4203700"/>
                <a:gd name="connsiteY9" fmla="*/ 3086730 h 3213730"/>
                <a:gd name="connsiteX10" fmla="*/ 0 w 4203700"/>
                <a:gd name="connsiteY10" fmla="*/ 2146930 h 3213730"/>
                <a:gd name="connsiteX0" fmla="*/ 0 w 4203700"/>
                <a:gd name="connsiteY0" fmla="*/ 2146930 h 3213730"/>
                <a:gd name="connsiteX1" fmla="*/ 101600 w 4203700"/>
                <a:gd name="connsiteY1" fmla="*/ 775330 h 3213730"/>
                <a:gd name="connsiteX2" fmla="*/ 1054100 w 4203700"/>
                <a:gd name="connsiteY2" fmla="*/ 356230 h 3213730"/>
                <a:gd name="connsiteX3" fmla="*/ 2044700 w 4203700"/>
                <a:gd name="connsiteY3" fmla="*/ 140330 h 3213730"/>
                <a:gd name="connsiteX4" fmla="*/ 2959100 w 4203700"/>
                <a:gd name="connsiteY4" fmla="*/ 330830 h 3213730"/>
                <a:gd name="connsiteX5" fmla="*/ 3695700 w 4203700"/>
                <a:gd name="connsiteY5" fmla="*/ 788030 h 3213730"/>
                <a:gd name="connsiteX6" fmla="*/ 4203700 w 4203700"/>
                <a:gd name="connsiteY6" fmla="*/ 2121530 h 3213730"/>
                <a:gd name="connsiteX7" fmla="*/ 3098800 w 4203700"/>
                <a:gd name="connsiteY7" fmla="*/ 2997830 h 3213730"/>
                <a:gd name="connsiteX8" fmla="*/ 1892300 w 4203700"/>
                <a:gd name="connsiteY8" fmla="*/ 3213730 h 3213730"/>
                <a:gd name="connsiteX9" fmla="*/ 584200 w 4203700"/>
                <a:gd name="connsiteY9" fmla="*/ 3086730 h 3213730"/>
                <a:gd name="connsiteX10" fmla="*/ 0 w 4203700"/>
                <a:gd name="connsiteY10" fmla="*/ 2146930 h 3213730"/>
                <a:gd name="connsiteX0" fmla="*/ 0 w 4203700"/>
                <a:gd name="connsiteY0" fmla="*/ 2146930 h 3213730"/>
                <a:gd name="connsiteX1" fmla="*/ 101600 w 4203700"/>
                <a:gd name="connsiteY1" fmla="*/ 775330 h 3213730"/>
                <a:gd name="connsiteX2" fmla="*/ 1054100 w 4203700"/>
                <a:gd name="connsiteY2" fmla="*/ 356230 h 3213730"/>
                <a:gd name="connsiteX3" fmla="*/ 2044700 w 4203700"/>
                <a:gd name="connsiteY3" fmla="*/ 140330 h 3213730"/>
                <a:gd name="connsiteX4" fmla="*/ 2959100 w 4203700"/>
                <a:gd name="connsiteY4" fmla="*/ 330830 h 3213730"/>
                <a:gd name="connsiteX5" fmla="*/ 3695700 w 4203700"/>
                <a:gd name="connsiteY5" fmla="*/ 788030 h 3213730"/>
                <a:gd name="connsiteX6" fmla="*/ 4203700 w 4203700"/>
                <a:gd name="connsiteY6" fmla="*/ 2121530 h 3213730"/>
                <a:gd name="connsiteX7" fmla="*/ 3098800 w 4203700"/>
                <a:gd name="connsiteY7" fmla="*/ 2997830 h 3213730"/>
                <a:gd name="connsiteX8" fmla="*/ 1892300 w 4203700"/>
                <a:gd name="connsiteY8" fmla="*/ 3213730 h 3213730"/>
                <a:gd name="connsiteX9" fmla="*/ 584200 w 4203700"/>
                <a:gd name="connsiteY9" fmla="*/ 3086730 h 3213730"/>
                <a:gd name="connsiteX10" fmla="*/ 0 w 4203700"/>
                <a:gd name="connsiteY10" fmla="*/ 2146930 h 3213730"/>
                <a:gd name="connsiteX0" fmla="*/ 0 w 4203700"/>
                <a:gd name="connsiteY0" fmla="*/ 2146930 h 3213730"/>
                <a:gd name="connsiteX1" fmla="*/ 101600 w 4203700"/>
                <a:gd name="connsiteY1" fmla="*/ 775330 h 3213730"/>
                <a:gd name="connsiteX2" fmla="*/ 1054100 w 4203700"/>
                <a:gd name="connsiteY2" fmla="*/ 356230 h 3213730"/>
                <a:gd name="connsiteX3" fmla="*/ 2044700 w 4203700"/>
                <a:gd name="connsiteY3" fmla="*/ 140330 h 3213730"/>
                <a:gd name="connsiteX4" fmla="*/ 2959100 w 4203700"/>
                <a:gd name="connsiteY4" fmla="*/ 330830 h 3213730"/>
                <a:gd name="connsiteX5" fmla="*/ 3695700 w 4203700"/>
                <a:gd name="connsiteY5" fmla="*/ 788030 h 3213730"/>
                <a:gd name="connsiteX6" fmla="*/ 4203700 w 4203700"/>
                <a:gd name="connsiteY6" fmla="*/ 2121530 h 3213730"/>
                <a:gd name="connsiteX7" fmla="*/ 3098800 w 4203700"/>
                <a:gd name="connsiteY7" fmla="*/ 2997830 h 3213730"/>
                <a:gd name="connsiteX8" fmla="*/ 1892300 w 4203700"/>
                <a:gd name="connsiteY8" fmla="*/ 3213730 h 3213730"/>
                <a:gd name="connsiteX9" fmla="*/ 584200 w 4203700"/>
                <a:gd name="connsiteY9" fmla="*/ 3086730 h 3213730"/>
                <a:gd name="connsiteX10" fmla="*/ 0 w 4203700"/>
                <a:gd name="connsiteY10" fmla="*/ 2146930 h 3213730"/>
                <a:gd name="connsiteX0" fmla="*/ 0 w 4585882"/>
                <a:gd name="connsiteY0" fmla="*/ 2146930 h 3213730"/>
                <a:gd name="connsiteX1" fmla="*/ 101600 w 4585882"/>
                <a:gd name="connsiteY1" fmla="*/ 775330 h 3213730"/>
                <a:gd name="connsiteX2" fmla="*/ 1054100 w 4585882"/>
                <a:gd name="connsiteY2" fmla="*/ 356230 h 3213730"/>
                <a:gd name="connsiteX3" fmla="*/ 2044700 w 4585882"/>
                <a:gd name="connsiteY3" fmla="*/ 140330 h 3213730"/>
                <a:gd name="connsiteX4" fmla="*/ 2959100 w 4585882"/>
                <a:gd name="connsiteY4" fmla="*/ 330830 h 3213730"/>
                <a:gd name="connsiteX5" fmla="*/ 3695700 w 4585882"/>
                <a:gd name="connsiteY5" fmla="*/ 788030 h 3213730"/>
                <a:gd name="connsiteX6" fmla="*/ 4203700 w 4585882"/>
                <a:gd name="connsiteY6" fmla="*/ 2121530 h 3213730"/>
                <a:gd name="connsiteX7" fmla="*/ 3098800 w 4585882"/>
                <a:gd name="connsiteY7" fmla="*/ 2997830 h 3213730"/>
                <a:gd name="connsiteX8" fmla="*/ 1892300 w 4585882"/>
                <a:gd name="connsiteY8" fmla="*/ 3213730 h 3213730"/>
                <a:gd name="connsiteX9" fmla="*/ 584200 w 4585882"/>
                <a:gd name="connsiteY9" fmla="*/ 3086730 h 3213730"/>
                <a:gd name="connsiteX10" fmla="*/ 0 w 4585882"/>
                <a:gd name="connsiteY10" fmla="*/ 2146930 h 3213730"/>
                <a:gd name="connsiteX0" fmla="*/ 0 w 4570821"/>
                <a:gd name="connsiteY0" fmla="*/ 2146930 h 3213730"/>
                <a:gd name="connsiteX1" fmla="*/ 101600 w 4570821"/>
                <a:gd name="connsiteY1" fmla="*/ 775330 h 3213730"/>
                <a:gd name="connsiteX2" fmla="*/ 1054100 w 4570821"/>
                <a:gd name="connsiteY2" fmla="*/ 356230 h 3213730"/>
                <a:gd name="connsiteX3" fmla="*/ 2044700 w 4570821"/>
                <a:gd name="connsiteY3" fmla="*/ 140330 h 3213730"/>
                <a:gd name="connsiteX4" fmla="*/ 2959100 w 4570821"/>
                <a:gd name="connsiteY4" fmla="*/ 330830 h 3213730"/>
                <a:gd name="connsiteX5" fmla="*/ 3695700 w 4570821"/>
                <a:gd name="connsiteY5" fmla="*/ 788030 h 3213730"/>
                <a:gd name="connsiteX6" fmla="*/ 4203700 w 4570821"/>
                <a:gd name="connsiteY6" fmla="*/ 2121530 h 3213730"/>
                <a:gd name="connsiteX7" fmla="*/ 3098800 w 4570821"/>
                <a:gd name="connsiteY7" fmla="*/ 2997830 h 3213730"/>
                <a:gd name="connsiteX8" fmla="*/ 1892300 w 4570821"/>
                <a:gd name="connsiteY8" fmla="*/ 3213730 h 3213730"/>
                <a:gd name="connsiteX9" fmla="*/ 584200 w 4570821"/>
                <a:gd name="connsiteY9" fmla="*/ 3086730 h 3213730"/>
                <a:gd name="connsiteX10" fmla="*/ 0 w 4570821"/>
                <a:gd name="connsiteY10" fmla="*/ 2146930 h 3213730"/>
                <a:gd name="connsiteX0" fmla="*/ 0 w 4570821"/>
                <a:gd name="connsiteY0" fmla="*/ 2146930 h 3213730"/>
                <a:gd name="connsiteX1" fmla="*/ 101600 w 4570821"/>
                <a:gd name="connsiteY1" fmla="*/ 775330 h 3213730"/>
                <a:gd name="connsiteX2" fmla="*/ 1054100 w 4570821"/>
                <a:gd name="connsiteY2" fmla="*/ 356230 h 3213730"/>
                <a:gd name="connsiteX3" fmla="*/ 2044700 w 4570821"/>
                <a:gd name="connsiteY3" fmla="*/ 140330 h 3213730"/>
                <a:gd name="connsiteX4" fmla="*/ 2959100 w 4570821"/>
                <a:gd name="connsiteY4" fmla="*/ 330830 h 3213730"/>
                <a:gd name="connsiteX5" fmla="*/ 3695700 w 4570821"/>
                <a:gd name="connsiteY5" fmla="*/ 788030 h 3213730"/>
                <a:gd name="connsiteX6" fmla="*/ 4203700 w 4570821"/>
                <a:gd name="connsiteY6" fmla="*/ 2121530 h 3213730"/>
                <a:gd name="connsiteX7" fmla="*/ 3098800 w 4570821"/>
                <a:gd name="connsiteY7" fmla="*/ 2997830 h 3213730"/>
                <a:gd name="connsiteX8" fmla="*/ 1892300 w 4570821"/>
                <a:gd name="connsiteY8" fmla="*/ 3213730 h 3213730"/>
                <a:gd name="connsiteX9" fmla="*/ 584200 w 4570821"/>
                <a:gd name="connsiteY9" fmla="*/ 3086730 h 3213730"/>
                <a:gd name="connsiteX10" fmla="*/ 0 w 4570821"/>
                <a:gd name="connsiteY10" fmla="*/ 2146930 h 3213730"/>
                <a:gd name="connsiteX0" fmla="*/ 0 w 4570821"/>
                <a:gd name="connsiteY0" fmla="*/ 2146930 h 3213730"/>
                <a:gd name="connsiteX1" fmla="*/ 101600 w 4570821"/>
                <a:gd name="connsiteY1" fmla="*/ 775330 h 3213730"/>
                <a:gd name="connsiteX2" fmla="*/ 1054100 w 4570821"/>
                <a:gd name="connsiteY2" fmla="*/ 356230 h 3213730"/>
                <a:gd name="connsiteX3" fmla="*/ 2044700 w 4570821"/>
                <a:gd name="connsiteY3" fmla="*/ 140330 h 3213730"/>
                <a:gd name="connsiteX4" fmla="*/ 2959100 w 4570821"/>
                <a:gd name="connsiteY4" fmla="*/ 330830 h 3213730"/>
                <a:gd name="connsiteX5" fmla="*/ 3695700 w 4570821"/>
                <a:gd name="connsiteY5" fmla="*/ 788030 h 3213730"/>
                <a:gd name="connsiteX6" fmla="*/ 4203700 w 4570821"/>
                <a:gd name="connsiteY6" fmla="*/ 2121530 h 3213730"/>
                <a:gd name="connsiteX7" fmla="*/ 3098800 w 4570821"/>
                <a:gd name="connsiteY7" fmla="*/ 2997830 h 3213730"/>
                <a:gd name="connsiteX8" fmla="*/ 1892300 w 4570821"/>
                <a:gd name="connsiteY8" fmla="*/ 3213730 h 3213730"/>
                <a:gd name="connsiteX9" fmla="*/ 584200 w 4570821"/>
                <a:gd name="connsiteY9" fmla="*/ 3086730 h 3213730"/>
                <a:gd name="connsiteX10" fmla="*/ 0 w 4570821"/>
                <a:gd name="connsiteY10" fmla="*/ 2146930 h 3213730"/>
                <a:gd name="connsiteX0" fmla="*/ 0 w 4570821"/>
                <a:gd name="connsiteY0" fmla="*/ 2146930 h 3213730"/>
                <a:gd name="connsiteX1" fmla="*/ 101600 w 4570821"/>
                <a:gd name="connsiteY1" fmla="*/ 775330 h 3213730"/>
                <a:gd name="connsiteX2" fmla="*/ 1054100 w 4570821"/>
                <a:gd name="connsiteY2" fmla="*/ 356230 h 3213730"/>
                <a:gd name="connsiteX3" fmla="*/ 2044700 w 4570821"/>
                <a:gd name="connsiteY3" fmla="*/ 140330 h 3213730"/>
                <a:gd name="connsiteX4" fmla="*/ 2959100 w 4570821"/>
                <a:gd name="connsiteY4" fmla="*/ 330830 h 3213730"/>
                <a:gd name="connsiteX5" fmla="*/ 3695700 w 4570821"/>
                <a:gd name="connsiteY5" fmla="*/ 788030 h 3213730"/>
                <a:gd name="connsiteX6" fmla="*/ 4203700 w 4570821"/>
                <a:gd name="connsiteY6" fmla="*/ 2121530 h 3213730"/>
                <a:gd name="connsiteX7" fmla="*/ 3098800 w 4570821"/>
                <a:gd name="connsiteY7" fmla="*/ 2997830 h 3213730"/>
                <a:gd name="connsiteX8" fmla="*/ 1892300 w 4570821"/>
                <a:gd name="connsiteY8" fmla="*/ 3213730 h 3213730"/>
                <a:gd name="connsiteX9" fmla="*/ 584200 w 4570821"/>
                <a:gd name="connsiteY9" fmla="*/ 3086730 h 3213730"/>
                <a:gd name="connsiteX10" fmla="*/ 0 w 4570821"/>
                <a:gd name="connsiteY10" fmla="*/ 2146930 h 3213730"/>
                <a:gd name="connsiteX0" fmla="*/ 0 w 4570821"/>
                <a:gd name="connsiteY0" fmla="*/ 2146930 h 3213730"/>
                <a:gd name="connsiteX1" fmla="*/ 101600 w 4570821"/>
                <a:gd name="connsiteY1" fmla="*/ 775330 h 3213730"/>
                <a:gd name="connsiteX2" fmla="*/ 1054100 w 4570821"/>
                <a:gd name="connsiteY2" fmla="*/ 356230 h 3213730"/>
                <a:gd name="connsiteX3" fmla="*/ 2044700 w 4570821"/>
                <a:gd name="connsiteY3" fmla="*/ 140330 h 3213730"/>
                <a:gd name="connsiteX4" fmla="*/ 2959100 w 4570821"/>
                <a:gd name="connsiteY4" fmla="*/ 330830 h 3213730"/>
                <a:gd name="connsiteX5" fmla="*/ 3695700 w 4570821"/>
                <a:gd name="connsiteY5" fmla="*/ 788030 h 3213730"/>
                <a:gd name="connsiteX6" fmla="*/ 4203700 w 4570821"/>
                <a:gd name="connsiteY6" fmla="*/ 2121530 h 3213730"/>
                <a:gd name="connsiteX7" fmla="*/ 3098800 w 4570821"/>
                <a:gd name="connsiteY7" fmla="*/ 2997830 h 3213730"/>
                <a:gd name="connsiteX8" fmla="*/ 1892300 w 4570821"/>
                <a:gd name="connsiteY8" fmla="*/ 3213730 h 3213730"/>
                <a:gd name="connsiteX9" fmla="*/ 584200 w 4570821"/>
                <a:gd name="connsiteY9" fmla="*/ 3086730 h 3213730"/>
                <a:gd name="connsiteX10" fmla="*/ 0 w 4570821"/>
                <a:gd name="connsiteY10" fmla="*/ 2146930 h 3213730"/>
                <a:gd name="connsiteX0" fmla="*/ 0 w 4570821"/>
                <a:gd name="connsiteY0" fmla="*/ 2146930 h 3391660"/>
                <a:gd name="connsiteX1" fmla="*/ 101600 w 4570821"/>
                <a:gd name="connsiteY1" fmla="*/ 775330 h 3391660"/>
                <a:gd name="connsiteX2" fmla="*/ 1054100 w 4570821"/>
                <a:gd name="connsiteY2" fmla="*/ 356230 h 3391660"/>
                <a:gd name="connsiteX3" fmla="*/ 2044700 w 4570821"/>
                <a:gd name="connsiteY3" fmla="*/ 140330 h 3391660"/>
                <a:gd name="connsiteX4" fmla="*/ 2959100 w 4570821"/>
                <a:gd name="connsiteY4" fmla="*/ 330830 h 3391660"/>
                <a:gd name="connsiteX5" fmla="*/ 3695700 w 4570821"/>
                <a:gd name="connsiteY5" fmla="*/ 788030 h 3391660"/>
                <a:gd name="connsiteX6" fmla="*/ 4203700 w 4570821"/>
                <a:gd name="connsiteY6" fmla="*/ 2121530 h 3391660"/>
                <a:gd name="connsiteX7" fmla="*/ 3098800 w 4570821"/>
                <a:gd name="connsiteY7" fmla="*/ 2997830 h 3391660"/>
                <a:gd name="connsiteX8" fmla="*/ 1892300 w 4570821"/>
                <a:gd name="connsiteY8" fmla="*/ 3213730 h 3391660"/>
                <a:gd name="connsiteX9" fmla="*/ 584200 w 4570821"/>
                <a:gd name="connsiteY9" fmla="*/ 3086730 h 3391660"/>
                <a:gd name="connsiteX10" fmla="*/ 0 w 4570821"/>
                <a:gd name="connsiteY10" fmla="*/ 2146930 h 3391660"/>
                <a:gd name="connsiteX0" fmla="*/ 0 w 4570821"/>
                <a:gd name="connsiteY0" fmla="*/ 2146930 h 3691815"/>
                <a:gd name="connsiteX1" fmla="*/ 101600 w 4570821"/>
                <a:gd name="connsiteY1" fmla="*/ 775330 h 3691815"/>
                <a:gd name="connsiteX2" fmla="*/ 1054100 w 4570821"/>
                <a:gd name="connsiteY2" fmla="*/ 356230 h 3691815"/>
                <a:gd name="connsiteX3" fmla="*/ 2044700 w 4570821"/>
                <a:gd name="connsiteY3" fmla="*/ 140330 h 3691815"/>
                <a:gd name="connsiteX4" fmla="*/ 2959100 w 4570821"/>
                <a:gd name="connsiteY4" fmla="*/ 330830 h 3691815"/>
                <a:gd name="connsiteX5" fmla="*/ 3695700 w 4570821"/>
                <a:gd name="connsiteY5" fmla="*/ 788030 h 3691815"/>
                <a:gd name="connsiteX6" fmla="*/ 4203700 w 4570821"/>
                <a:gd name="connsiteY6" fmla="*/ 2121530 h 3691815"/>
                <a:gd name="connsiteX7" fmla="*/ 3098800 w 4570821"/>
                <a:gd name="connsiteY7" fmla="*/ 2997830 h 3691815"/>
                <a:gd name="connsiteX8" fmla="*/ 1892300 w 4570821"/>
                <a:gd name="connsiteY8" fmla="*/ 3213730 h 3691815"/>
                <a:gd name="connsiteX9" fmla="*/ 584200 w 4570821"/>
                <a:gd name="connsiteY9" fmla="*/ 3086730 h 3691815"/>
                <a:gd name="connsiteX10" fmla="*/ 0 w 4570821"/>
                <a:gd name="connsiteY10" fmla="*/ 2146930 h 3691815"/>
                <a:gd name="connsiteX0" fmla="*/ 0 w 4570821"/>
                <a:gd name="connsiteY0" fmla="*/ 2146930 h 3667856"/>
                <a:gd name="connsiteX1" fmla="*/ 101600 w 4570821"/>
                <a:gd name="connsiteY1" fmla="*/ 775330 h 3667856"/>
                <a:gd name="connsiteX2" fmla="*/ 1054100 w 4570821"/>
                <a:gd name="connsiteY2" fmla="*/ 356230 h 3667856"/>
                <a:gd name="connsiteX3" fmla="*/ 2044700 w 4570821"/>
                <a:gd name="connsiteY3" fmla="*/ 140330 h 3667856"/>
                <a:gd name="connsiteX4" fmla="*/ 2959100 w 4570821"/>
                <a:gd name="connsiteY4" fmla="*/ 330830 h 3667856"/>
                <a:gd name="connsiteX5" fmla="*/ 3695700 w 4570821"/>
                <a:gd name="connsiteY5" fmla="*/ 788030 h 3667856"/>
                <a:gd name="connsiteX6" fmla="*/ 4203700 w 4570821"/>
                <a:gd name="connsiteY6" fmla="*/ 2121530 h 3667856"/>
                <a:gd name="connsiteX7" fmla="*/ 3098800 w 4570821"/>
                <a:gd name="connsiteY7" fmla="*/ 2997830 h 3667856"/>
                <a:gd name="connsiteX8" fmla="*/ 1892300 w 4570821"/>
                <a:gd name="connsiteY8" fmla="*/ 3213730 h 3667856"/>
                <a:gd name="connsiteX9" fmla="*/ 584200 w 4570821"/>
                <a:gd name="connsiteY9" fmla="*/ 3086730 h 3667856"/>
                <a:gd name="connsiteX10" fmla="*/ 0 w 4570821"/>
                <a:gd name="connsiteY10" fmla="*/ 2146930 h 3667856"/>
                <a:gd name="connsiteX0" fmla="*/ 0 w 4570821"/>
                <a:gd name="connsiteY0" fmla="*/ 2146930 h 3694839"/>
                <a:gd name="connsiteX1" fmla="*/ 101600 w 4570821"/>
                <a:gd name="connsiteY1" fmla="*/ 775330 h 3694839"/>
                <a:gd name="connsiteX2" fmla="*/ 1054100 w 4570821"/>
                <a:gd name="connsiteY2" fmla="*/ 356230 h 3694839"/>
                <a:gd name="connsiteX3" fmla="*/ 2044700 w 4570821"/>
                <a:gd name="connsiteY3" fmla="*/ 140330 h 3694839"/>
                <a:gd name="connsiteX4" fmla="*/ 2959100 w 4570821"/>
                <a:gd name="connsiteY4" fmla="*/ 330830 h 3694839"/>
                <a:gd name="connsiteX5" fmla="*/ 3695700 w 4570821"/>
                <a:gd name="connsiteY5" fmla="*/ 788030 h 3694839"/>
                <a:gd name="connsiteX6" fmla="*/ 4203700 w 4570821"/>
                <a:gd name="connsiteY6" fmla="*/ 2121530 h 3694839"/>
                <a:gd name="connsiteX7" fmla="*/ 3098800 w 4570821"/>
                <a:gd name="connsiteY7" fmla="*/ 2997830 h 3694839"/>
                <a:gd name="connsiteX8" fmla="*/ 1892300 w 4570821"/>
                <a:gd name="connsiteY8" fmla="*/ 3213730 h 3694839"/>
                <a:gd name="connsiteX9" fmla="*/ 584200 w 4570821"/>
                <a:gd name="connsiteY9" fmla="*/ 3086730 h 3694839"/>
                <a:gd name="connsiteX10" fmla="*/ 0 w 4570821"/>
                <a:gd name="connsiteY10" fmla="*/ 2146930 h 3694839"/>
                <a:gd name="connsiteX0" fmla="*/ 0 w 4570821"/>
                <a:gd name="connsiteY0" fmla="*/ 2146930 h 3694839"/>
                <a:gd name="connsiteX1" fmla="*/ 101600 w 4570821"/>
                <a:gd name="connsiteY1" fmla="*/ 775330 h 3694839"/>
                <a:gd name="connsiteX2" fmla="*/ 1054100 w 4570821"/>
                <a:gd name="connsiteY2" fmla="*/ 356230 h 3694839"/>
                <a:gd name="connsiteX3" fmla="*/ 2044700 w 4570821"/>
                <a:gd name="connsiteY3" fmla="*/ 140330 h 3694839"/>
                <a:gd name="connsiteX4" fmla="*/ 2959100 w 4570821"/>
                <a:gd name="connsiteY4" fmla="*/ 330830 h 3694839"/>
                <a:gd name="connsiteX5" fmla="*/ 3695700 w 4570821"/>
                <a:gd name="connsiteY5" fmla="*/ 788030 h 3694839"/>
                <a:gd name="connsiteX6" fmla="*/ 4203700 w 4570821"/>
                <a:gd name="connsiteY6" fmla="*/ 2121530 h 3694839"/>
                <a:gd name="connsiteX7" fmla="*/ 3098800 w 4570821"/>
                <a:gd name="connsiteY7" fmla="*/ 2997830 h 3694839"/>
                <a:gd name="connsiteX8" fmla="*/ 1892300 w 4570821"/>
                <a:gd name="connsiteY8" fmla="*/ 3213730 h 3694839"/>
                <a:gd name="connsiteX9" fmla="*/ 584200 w 4570821"/>
                <a:gd name="connsiteY9" fmla="*/ 3086730 h 3694839"/>
                <a:gd name="connsiteX10" fmla="*/ 0 w 4570821"/>
                <a:gd name="connsiteY10" fmla="*/ 2146930 h 3694839"/>
                <a:gd name="connsiteX0" fmla="*/ 0 w 4570821"/>
                <a:gd name="connsiteY0" fmla="*/ 2146930 h 3694839"/>
                <a:gd name="connsiteX1" fmla="*/ 101600 w 4570821"/>
                <a:gd name="connsiteY1" fmla="*/ 775330 h 3694839"/>
                <a:gd name="connsiteX2" fmla="*/ 1054100 w 4570821"/>
                <a:gd name="connsiteY2" fmla="*/ 356230 h 3694839"/>
                <a:gd name="connsiteX3" fmla="*/ 2044700 w 4570821"/>
                <a:gd name="connsiteY3" fmla="*/ 140330 h 3694839"/>
                <a:gd name="connsiteX4" fmla="*/ 2959100 w 4570821"/>
                <a:gd name="connsiteY4" fmla="*/ 330830 h 3694839"/>
                <a:gd name="connsiteX5" fmla="*/ 3695700 w 4570821"/>
                <a:gd name="connsiteY5" fmla="*/ 788030 h 3694839"/>
                <a:gd name="connsiteX6" fmla="*/ 4203700 w 4570821"/>
                <a:gd name="connsiteY6" fmla="*/ 2121530 h 3694839"/>
                <a:gd name="connsiteX7" fmla="*/ 3098800 w 4570821"/>
                <a:gd name="connsiteY7" fmla="*/ 2997830 h 3694839"/>
                <a:gd name="connsiteX8" fmla="*/ 1892300 w 4570821"/>
                <a:gd name="connsiteY8" fmla="*/ 3213730 h 3694839"/>
                <a:gd name="connsiteX9" fmla="*/ 584200 w 4570821"/>
                <a:gd name="connsiteY9" fmla="*/ 3086730 h 3694839"/>
                <a:gd name="connsiteX10" fmla="*/ 0 w 4570821"/>
                <a:gd name="connsiteY10" fmla="*/ 2146930 h 3694839"/>
                <a:gd name="connsiteX0" fmla="*/ 0 w 4570821"/>
                <a:gd name="connsiteY0" fmla="*/ 2146930 h 3694839"/>
                <a:gd name="connsiteX1" fmla="*/ 101600 w 4570821"/>
                <a:gd name="connsiteY1" fmla="*/ 775330 h 3694839"/>
                <a:gd name="connsiteX2" fmla="*/ 1054100 w 4570821"/>
                <a:gd name="connsiteY2" fmla="*/ 356230 h 3694839"/>
                <a:gd name="connsiteX3" fmla="*/ 2044700 w 4570821"/>
                <a:gd name="connsiteY3" fmla="*/ 140330 h 3694839"/>
                <a:gd name="connsiteX4" fmla="*/ 2959100 w 4570821"/>
                <a:gd name="connsiteY4" fmla="*/ 330830 h 3694839"/>
                <a:gd name="connsiteX5" fmla="*/ 3695700 w 4570821"/>
                <a:gd name="connsiteY5" fmla="*/ 788030 h 3694839"/>
                <a:gd name="connsiteX6" fmla="*/ 4203700 w 4570821"/>
                <a:gd name="connsiteY6" fmla="*/ 2121530 h 3694839"/>
                <a:gd name="connsiteX7" fmla="*/ 3098800 w 4570821"/>
                <a:gd name="connsiteY7" fmla="*/ 2997830 h 3694839"/>
                <a:gd name="connsiteX8" fmla="*/ 1892300 w 4570821"/>
                <a:gd name="connsiteY8" fmla="*/ 3213730 h 3694839"/>
                <a:gd name="connsiteX9" fmla="*/ 584200 w 4570821"/>
                <a:gd name="connsiteY9" fmla="*/ 3086730 h 3694839"/>
                <a:gd name="connsiteX10" fmla="*/ 0 w 4570821"/>
                <a:gd name="connsiteY10" fmla="*/ 2146930 h 3694839"/>
                <a:gd name="connsiteX0" fmla="*/ 98681 w 4669502"/>
                <a:gd name="connsiteY0" fmla="*/ 2146930 h 3694839"/>
                <a:gd name="connsiteX1" fmla="*/ 200281 w 4669502"/>
                <a:gd name="connsiteY1" fmla="*/ 775330 h 3694839"/>
                <a:gd name="connsiteX2" fmla="*/ 1152781 w 4669502"/>
                <a:gd name="connsiteY2" fmla="*/ 356230 h 3694839"/>
                <a:gd name="connsiteX3" fmla="*/ 2143381 w 4669502"/>
                <a:gd name="connsiteY3" fmla="*/ 140330 h 3694839"/>
                <a:gd name="connsiteX4" fmla="*/ 3057781 w 4669502"/>
                <a:gd name="connsiteY4" fmla="*/ 330830 h 3694839"/>
                <a:gd name="connsiteX5" fmla="*/ 3794381 w 4669502"/>
                <a:gd name="connsiteY5" fmla="*/ 788030 h 3694839"/>
                <a:gd name="connsiteX6" fmla="*/ 4302381 w 4669502"/>
                <a:gd name="connsiteY6" fmla="*/ 2121530 h 3694839"/>
                <a:gd name="connsiteX7" fmla="*/ 3197481 w 4669502"/>
                <a:gd name="connsiteY7" fmla="*/ 2997830 h 3694839"/>
                <a:gd name="connsiteX8" fmla="*/ 1990981 w 4669502"/>
                <a:gd name="connsiteY8" fmla="*/ 3213730 h 3694839"/>
                <a:gd name="connsiteX9" fmla="*/ 682881 w 4669502"/>
                <a:gd name="connsiteY9" fmla="*/ 3086730 h 3694839"/>
                <a:gd name="connsiteX10" fmla="*/ 98681 w 4669502"/>
                <a:gd name="connsiteY10" fmla="*/ 2146930 h 3694839"/>
                <a:gd name="connsiteX0" fmla="*/ 244057 w 4814878"/>
                <a:gd name="connsiteY0" fmla="*/ 2146930 h 3694839"/>
                <a:gd name="connsiteX1" fmla="*/ 345657 w 4814878"/>
                <a:gd name="connsiteY1" fmla="*/ 775330 h 3694839"/>
                <a:gd name="connsiteX2" fmla="*/ 1298157 w 4814878"/>
                <a:gd name="connsiteY2" fmla="*/ 356230 h 3694839"/>
                <a:gd name="connsiteX3" fmla="*/ 2288757 w 4814878"/>
                <a:gd name="connsiteY3" fmla="*/ 140330 h 3694839"/>
                <a:gd name="connsiteX4" fmla="*/ 3203157 w 4814878"/>
                <a:gd name="connsiteY4" fmla="*/ 330830 h 3694839"/>
                <a:gd name="connsiteX5" fmla="*/ 3939757 w 4814878"/>
                <a:gd name="connsiteY5" fmla="*/ 788030 h 3694839"/>
                <a:gd name="connsiteX6" fmla="*/ 4447757 w 4814878"/>
                <a:gd name="connsiteY6" fmla="*/ 2121530 h 3694839"/>
                <a:gd name="connsiteX7" fmla="*/ 3342857 w 4814878"/>
                <a:gd name="connsiteY7" fmla="*/ 2997830 h 3694839"/>
                <a:gd name="connsiteX8" fmla="*/ 2136357 w 4814878"/>
                <a:gd name="connsiteY8" fmla="*/ 3213730 h 3694839"/>
                <a:gd name="connsiteX9" fmla="*/ 828257 w 4814878"/>
                <a:gd name="connsiteY9" fmla="*/ 3086730 h 3694839"/>
                <a:gd name="connsiteX10" fmla="*/ 244057 w 4814878"/>
                <a:gd name="connsiteY10" fmla="*/ 2146930 h 3694839"/>
                <a:gd name="connsiteX0" fmla="*/ 454104 w 5024925"/>
                <a:gd name="connsiteY0" fmla="*/ 2146930 h 3694839"/>
                <a:gd name="connsiteX1" fmla="*/ 555704 w 5024925"/>
                <a:gd name="connsiteY1" fmla="*/ 775330 h 3694839"/>
                <a:gd name="connsiteX2" fmla="*/ 1508204 w 5024925"/>
                <a:gd name="connsiteY2" fmla="*/ 356230 h 3694839"/>
                <a:gd name="connsiteX3" fmla="*/ 2498804 w 5024925"/>
                <a:gd name="connsiteY3" fmla="*/ 140330 h 3694839"/>
                <a:gd name="connsiteX4" fmla="*/ 3413204 w 5024925"/>
                <a:gd name="connsiteY4" fmla="*/ 330830 h 3694839"/>
                <a:gd name="connsiteX5" fmla="*/ 4149804 w 5024925"/>
                <a:gd name="connsiteY5" fmla="*/ 788030 h 3694839"/>
                <a:gd name="connsiteX6" fmla="*/ 4657804 w 5024925"/>
                <a:gd name="connsiteY6" fmla="*/ 2121530 h 3694839"/>
                <a:gd name="connsiteX7" fmla="*/ 3552904 w 5024925"/>
                <a:gd name="connsiteY7" fmla="*/ 2997830 h 3694839"/>
                <a:gd name="connsiteX8" fmla="*/ 2346404 w 5024925"/>
                <a:gd name="connsiteY8" fmla="*/ 3213730 h 3694839"/>
                <a:gd name="connsiteX9" fmla="*/ 1038304 w 5024925"/>
                <a:gd name="connsiteY9" fmla="*/ 3086730 h 3694839"/>
                <a:gd name="connsiteX10" fmla="*/ 454104 w 5024925"/>
                <a:gd name="connsiteY10" fmla="*/ 2146930 h 3694839"/>
                <a:gd name="connsiteX0" fmla="*/ 488347 w 5059168"/>
                <a:gd name="connsiteY0" fmla="*/ 2146930 h 3694839"/>
                <a:gd name="connsiteX1" fmla="*/ 589947 w 5059168"/>
                <a:gd name="connsiteY1" fmla="*/ 775330 h 3694839"/>
                <a:gd name="connsiteX2" fmla="*/ 1542447 w 5059168"/>
                <a:gd name="connsiteY2" fmla="*/ 356230 h 3694839"/>
                <a:gd name="connsiteX3" fmla="*/ 2533047 w 5059168"/>
                <a:gd name="connsiteY3" fmla="*/ 140330 h 3694839"/>
                <a:gd name="connsiteX4" fmla="*/ 3447447 w 5059168"/>
                <a:gd name="connsiteY4" fmla="*/ 330830 h 3694839"/>
                <a:gd name="connsiteX5" fmla="*/ 4184047 w 5059168"/>
                <a:gd name="connsiteY5" fmla="*/ 788030 h 3694839"/>
                <a:gd name="connsiteX6" fmla="*/ 4692047 w 5059168"/>
                <a:gd name="connsiteY6" fmla="*/ 2121530 h 3694839"/>
                <a:gd name="connsiteX7" fmla="*/ 3587147 w 5059168"/>
                <a:gd name="connsiteY7" fmla="*/ 2997830 h 3694839"/>
                <a:gd name="connsiteX8" fmla="*/ 2380647 w 5059168"/>
                <a:gd name="connsiteY8" fmla="*/ 3213730 h 3694839"/>
                <a:gd name="connsiteX9" fmla="*/ 1072547 w 5059168"/>
                <a:gd name="connsiteY9" fmla="*/ 3086730 h 3694839"/>
                <a:gd name="connsiteX10" fmla="*/ 488347 w 5059168"/>
                <a:gd name="connsiteY10" fmla="*/ 2146930 h 3694839"/>
                <a:gd name="connsiteX0" fmla="*/ 488347 w 5059168"/>
                <a:gd name="connsiteY0" fmla="*/ 2146930 h 3694839"/>
                <a:gd name="connsiteX1" fmla="*/ 589947 w 5059168"/>
                <a:gd name="connsiteY1" fmla="*/ 775330 h 3694839"/>
                <a:gd name="connsiteX2" fmla="*/ 1542447 w 5059168"/>
                <a:gd name="connsiteY2" fmla="*/ 356230 h 3694839"/>
                <a:gd name="connsiteX3" fmla="*/ 2533047 w 5059168"/>
                <a:gd name="connsiteY3" fmla="*/ 140330 h 3694839"/>
                <a:gd name="connsiteX4" fmla="*/ 3447447 w 5059168"/>
                <a:gd name="connsiteY4" fmla="*/ 330830 h 3694839"/>
                <a:gd name="connsiteX5" fmla="*/ 4184047 w 5059168"/>
                <a:gd name="connsiteY5" fmla="*/ 788030 h 3694839"/>
                <a:gd name="connsiteX6" fmla="*/ 4692047 w 5059168"/>
                <a:gd name="connsiteY6" fmla="*/ 2121530 h 3694839"/>
                <a:gd name="connsiteX7" fmla="*/ 3587147 w 5059168"/>
                <a:gd name="connsiteY7" fmla="*/ 2997830 h 3694839"/>
                <a:gd name="connsiteX8" fmla="*/ 2380647 w 5059168"/>
                <a:gd name="connsiteY8" fmla="*/ 3213730 h 3694839"/>
                <a:gd name="connsiteX9" fmla="*/ 1072547 w 5059168"/>
                <a:gd name="connsiteY9" fmla="*/ 3086730 h 3694839"/>
                <a:gd name="connsiteX10" fmla="*/ 488347 w 5059168"/>
                <a:gd name="connsiteY10" fmla="*/ 2146930 h 3694839"/>
                <a:gd name="connsiteX0" fmla="*/ 488347 w 5059168"/>
                <a:gd name="connsiteY0" fmla="*/ 2146930 h 3694839"/>
                <a:gd name="connsiteX1" fmla="*/ 589947 w 5059168"/>
                <a:gd name="connsiteY1" fmla="*/ 775330 h 3694839"/>
                <a:gd name="connsiteX2" fmla="*/ 1542447 w 5059168"/>
                <a:gd name="connsiteY2" fmla="*/ 356230 h 3694839"/>
                <a:gd name="connsiteX3" fmla="*/ 2533047 w 5059168"/>
                <a:gd name="connsiteY3" fmla="*/ 140330 h 3694839"/>
                <a:gd name="connsiteX4" fmla="*/ 3447447 w 5059168"/>
                <a:gd name="connsiteY4" fmla="*/ 330830 h 3694839"/>
                <a:gd name="connsiteX5" fmla="*/ 4184047 w 5059168"/>
                <a:gd name="connsiteY5" fmla="*/ 788030 h 3694839"/>
                <a:gd name="connsiteX6" fmla="*/ 4692047 w 5059168"/>
                <a:gd name="connsiteY6" fmla="*/ 2121530 h 3694839"/>
                <a:gd name="connsiteX7" fmla="*/ 3587147 w 5059168"/>
                <a:gd name="connsiteY7" fmla="*/ 2997830 h 3694839"/>
                <a:gd name="connsiteX8" fmla="*/ 2380647 w 5059168"/>
                <a:gd name="connsiteY8" fmla="*/ 3213730 h 3694839"/>
                <a:gd name="connsiteX9" fmla="*/ 1072547 w 5059168"/>
                <a:gd name="connsiteY9" fmla="*/ 3086730 h 3694839"/>
                <a:gd name="connsiteX10" fmla="*/ 488347 w 5059168"/>
                <a:gd name="connsiteY10" fmla="*/ 2146930 h 3694839"/>
                <a:gd name="connsiteX0" fmla="*/ 518386 w 5089207"/>
                <a:gd name="connsiteY0" fmla="*/ 2146930 h 3694839"/>
                <a:gd name="connsiteX1" fmla="*/ 619986 w 5089207"/>
                <a:gd name="connsiteY1" fmla="*/ 775330 h 3694839"/>
                <a:gd name="connsiteX2" fmla="*/ 1572486 w 5089207"/>
                <a:gd name="connsiteY2" fmla="*/ 356230 h 3694839"/>
                <a:gd name="connsiteX3" fmla="*/ 2563086 w 5089207"/>
                <a:gd name="connsiteY3" fmla="*/ 140330 h 3694839"/>
                <a:gd name="connsiteX4" fmla="*/ 3477486 w 5089207"/>
                <a:gd name="connsiteY4" fmla="*/ 330830 h 3694839"/>
                <a:gd name="connsiteX5" fmla="*/ 4214086 w 5089207"/>
                <a:gd name="connsiteY5" fmla="*/ 788030 h 3694839"/>
                <a:gd name="connsiteX6" fmla="*/ 4722086 w 5089207"/>
                <a:gd name="connsiteY6" fmla="*/ 2121530 h 3694839"/>
                <a:gd name="connsiteX7" fmla="*/ 3617186 w 5089207"/>
                <a:gd name="connsiteY7" fmla="*/ 2997830 h 3694839"/>
                <a:gd name="connsiteX8" fmla="*/ 2410686 w 5089207"/>
                <a:gd name="connsiteY8" fmla="*/ 3213730 h 3694839"/>
                <a:gd name="connsiteX9" fmla="*/ 1102586 w 5089207"/>
                <a:gd name="connsiteY9" fmla="*/ 3086730 h 3694839"/>
                <a:gd name="connsiteX10" fmla="*/ 518386 w 5089207"/>
                <a:gd name="connsiteY10" fmla="*/ 2146930 h 3694839"/>
                <a:gd name="connsiteX0" fmla="*/ 479570 w 5050391"/>
                <a:gd name="connsiteY0" fmla="*/ 2146930 h 3694839"/>
                <a:gd name="connsiteX1" fmla="*/ 581170 w 5050391"/>
                <a:gd name="connsiteY1" fmla="*/ 775330 h 3694839"/>
                <a:gd name="connsiteX2" fmla="*/ 1533670 w 5050391"/>
                <a:gd name="connsiteY2" fmla="*/ 356230 h 3694839"/>
                <a:gd name="connsiteX3" fmla="*/ 2524270 w 5050391"/>
                <a:gd name="connsiteY3" fmla="*/ 140330 h 3694839"/>
                <a:gd name="connsiteX4" fmla="*/ 3438670 w 5050391"/>
                <a:gd name="connsiteY4" fmla="*/ 330830 h 3694839"/>
                <a:gd name="connsiteX5" fmla="*/ 4175270 w 5050391"/>
                <a:gd name="connsiteY5" fmla="*/ 788030 h 3694839"/>
                <a:gd name="connsiteX6" fmla="*/ 4683270 w 5050391"/>
                <a:gd name="connsiteY6" fmla="*/ 2121530 h 3694839"/>
                <a:gd name="connsiteX7" fmla="*/ 3578370 w 5050391"/>
                <a:gd name="connsiteY7" fmla="*/ 2997830 h 3694839"/>
                <a:gd name="connsiteX8" fmla="*/ 2371870 w 5050391"/>
                <a:gd name="connsiteY8" fmla="*/ 3213730 h 3694839"/>
                <a:gd name="connsiteX9" fmla="*/ 1063770 w 5050391"/>
                <a:gd name="connsiteY9" fmla="*/ 3086730 h 3694839"/>
                <a:gd name="connsiteX10" fmla="*/ 479570 w 5050391"/>
                <a:gd name="connsiteY10" fmla="*/ 2146930 h 3694839"/>
                <a:gd name="connsiteX0" fmla="*/ 475396 w 5046217"/>
                <a:gd name="connsiteY0" fmla="*/ 2146930 h 3694839"/>
                <a:gd name="connsiteX1" fmla="*/ 576996 w 5046217"/>
                <a:gd name="connsiteY1" fmla="*/ 775330 h 3694839"/>
                <a:gd name="connsiteX2" fmla="*/ 1529496 w 5046217"/>
                <a:gd name="connsiteY2" fmla="*/ 356230 h 3694839"/>
                <a:gd name="connsiteX3" fmla="*/ 2520096 w 5046217"/>
                <a:gd name="connsiteY3" fmla="*/ 140330 h 3694839"/>
                <a:gd name="connsiteX4" fmla="*/ 3434496 w 5046217"/>
                <a:gd name="connsiteY4" fmla="*/ 330830 h 3694839"/>
                <a:gd name="connsiteX5" fmla="*/ 4171096 w 5046217"/>
                <a:gd name="connsiteY5" fmla="*/ 788030 h 3694839"/>
                <a:gd name="connsiteX6" fmla="*/ 4679096 w 5046217"/>
                <a:gd name="connsiteY6" fmla="*/ 2121530 h 3694839"/>
                <a:gd name="connsiteX7" fmla="*/ 3574196 w 5046217"/>
                <a:gd name="connsiteY7" fmla="*/ 2997830 h 3694839"/>
                <a:gd name="connsiteX8" fmla="*/ 2367696 w 5046217"/>
                <a:gd name="connsiteY8" fmla="*/ 3213730 h 3694839"/>
                <a:gd name="connsiteX9" fmla="*/ 1059596 w 5046217"/>
                <a:gd name="connsiteY9" fmla="*/ 3086730 h 3694839"/>
                <a:gd name="connsiteX10" fmla="*/ 475396 w 5046217"/>
                <a:gd name="connsiteY10" fmla="*/ 2146930 h 3694839"/>
                <a:gd name="connsiteX0" fmla="*/ 475396 w 5046217"/>
                <a:gd name="connsiteY0" fmla="*/ 2146930 h 3694839"/>
                <a:gd name="connsiteX1" fmla="*/ 576996 w 5046217"/>
                <a:gd name="connsiteY1" fmla="*/ 775330 h 3694839"/>
                <a:gd name="connsiteX2" fmla="*/ 1529496 w 5046217"/>
                <a:gd name="connsiteY2" fmla="*/ 356230 h 3694839"/>
                <a:gd name="connsiteX3" fmla="*/ 2520096 w 5046217"/>
                <a:gd name="connsiteY3" fmla="*/ 140330 h 3694839"/>
                <a:gd name="connsiteX4" fmla="*/ 3434496 w 5046217"/>
                <a:gd name="connsiteY4" fmla="*/ 330830 h 3694839"/>
                <a:gd name="connsiteX5" fmla="*/ 4171096 w 5046217"/>
                <a:gd name="connsiteY5" fmla="*/ 788030 h 3694839"/>
                <a:gd name="connsiteX6" fmla="*/ 4679096 w 5046217"/>
                <a:gd name="connsiteY6" fmla="*/ 2121530 h 3694839"/>
                <a:gd name="connsiteX7" fmla="*/ 3574196 w 5046217"/>
                <a:gd name="connsiteY7" fmla="*/ 2997830 h 3694839"/>
                <a:gd name="connsiteX8" fmla="*/ 2367696 w 5046217"/>
                <a:gd name="connsiteY8" fmla="*/ 3213730 h 3694839"/>
                <a:gd name="connsiteX9" fmla="*/ 1059596 w 5046217"/>
                <a:gd name="connsiteY9" fmla="*/ 3086730 h 3694839"/>
                <a:gd name="connsiteX10" fmla="*/ 475396 w 5046217"/>
                <a:gd name="connsiteY10" fmla="*/ 2146930 h 3694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046217" h="3694839">
                  <a:moveTo>
                    <a:pt x="475396" y="2146930"/>
                  </a:moveTo>
                  <a:cubicBezTo>
                    <a:pt x="-278137" y="2007230"/>
                    <a:pt x="-53771" y="813430"/>
                    <a:pt x="576996" y="775330"/>
                  </a:cubicBezTo>
                  <a:cubicBezTo>
                    <a:pt x="627796" y="280030"/>
                    <a:pt x="1250096" y="76830"/>
                    <a:pt x="1529496" y="356230"/>
                  </a:cubicBezTo>
                  <a:cubicBezTo>
                    <a:pt x="1707296" y="17563"/>
                    <a:pt x="2126396" y="-130603"/>
                    <a:pt x="2520096" y="140330"/>
                  </a:cubicBezTo>
                  <a:cubicBezTo>
                    <a:pt x="2862996" y="-88270"/>
                    <a:pt x="3243996" y="127630"/>
                    <a:pt x="3434496" y="330830"/>
                  </a:cubicBezTo>
                  <a:cubicBezTo>
                    <a:pt x="3705429" y="267330"/>
                    <a:pt x="4103363" y="470530"/>
                    <a:pt x="4171096" y="788030"/>
                  </a:cubicBezTo>
                  <a:cubicBezTo>
                    <a:pt x="4899229" y="699130"/>
                    <a:pt x="5436863" y="1461130"/>
                    <a:pt x="4679096" y="2121530"/>
                  </a:cubicBezTo>
                  <a:cubicBezTo>
                    <a:pt x="5174396" y="2985130"/>
                    <a:pt x="4069496" y="3442330"/>
                    <a:pt x="3574196" y="2997830"/>
                  </a:cubicBezTo>
                  <a:cubicBezTo>
                    <a:pt x="3807029" y="3704797"/>
                    <a:pt x="2503163" y="4030763"/>
                    <a:pt x="2367696" y="3213730"/>
                  </a:cubicBezTo>
                  <a:cubicBezTo>
                    <a:pt x="2198363" y="3780997"/>
                    <a:pt x="1165429" y="3611663"/>
                    <a:pt x="1059596" y="3086730"/>
                  </a:cubicBezTo>
                  <a:cubicBezTo>
                    <a:pt x="496563" y="3103663"/>
                    <a:pt x="212929" y="2472897"/>
                    <a:pt x="475396" y="214693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dist="114300" algn="tl" rotWithShape="0">
                <a:srgbClr val="A05B2E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8000" b="98667" l="0" r="100000">
                          <a14:foregroundMark x1="29412" y1="46667" x2="64706" y2="66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8486" y="1765422"/>
              <a:ext cx="843739" cy="9305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87B95995-240A-4E26-ACD1-ED835032F7CE}"/>
              </a:ext>
            </a:extLst>
          </p:cNvPr>
          <p:cNvSpPr txBox="1"/>
          <p:nvPr/>
        </p:nvSpPr>
        <p:spPr>
          <a:xfrm>
            <a:off x="5154538" y="2162711"/>
            <a:ext cx="4235474" cy="704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rgbClr val="FF0000"/>
                </a:solidFill>
                <a:latin typeface="UTM Cookies" panose="02040603050506020204" pitchFamily="18" charset="0"/>
              </a:rPr>
              <a:t>PHẦN I – ÔN TẬP</a:t>
            </a:r>
            <a:endParaRPr lang="en-US" sz="4000" b="1" dirty="0">
              <a:solidFill>
                <a:srgbClr val="FF0000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7484512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C4E91DF3-6F41-412A-83B5-74622D9D37B7}"/>
              </a:ext>
            </a:extLst>
          </p:cNvPr>
          <p:cNvSpPr txBox="1"/>
          <p:nvPr/>
        </p:nvSpPr>
        <p:spPr>
          <a:xfrm>
            <a:off x="2005751" y="210697"/>
            <a:ext cx="62464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6. </a:t>
            </a:r>
            <a:r>
              <a:rPr lang="vi-VN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Đoán xem mỗi câu đố nói về loài chim nào.</a:t>
            </a:r>
            <a:endParaRPr lang="en-US" sz="2400" b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F4D64C8-BAAD-4805-B57B-EB661B0A99F8}"/>
              </a:ext>
            </a:extLst>
          </p:cNvPr>
          <p:cNvSpPr txBox="1"/>
          <p:nvPr/>
        </p:nvSpPr>
        <p:spPr>
          <a:xfrm>
            <a:off x="2005751" y="624400"/>
            <a:ext cx="8754320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Mỏ cứng như dùi   	    Kêu lên tên thật	        Mỏ dài lông biếc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Luôn gõ “cộc cộc”	    Lẩn quất bụi tre	        Trên cành lặng yên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 nào sâu đục	    Vào những ngày hè      Bỗng vụt như tên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 tôi! Có tôi!	    Ngẩn ngơ đứng gọi.      Lao mình bắt cá.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</a:t>
            </a:r>
            <a:r>
              <a:rPr lang="vi-VN" sz="2400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(Là chim gì?)		(Là chim gì?)	(Là chim gì?)</a:t>
            </a:r>
            <a:endParaRPr lang="vi-VN" sz="24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8723B9E-20F9-496B-A1A8-25AE76F804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68225"/>
          <a:stretch/>
        </p:blipFill>
        <p:spPr>
          <a:xfrm>
            <a:off x="1012544" y="3850376"/>
            <a:ext cx="3393162" cy="1944031"/>
          </a:xfrm>
          <a:prstGeom prst="round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202616F-D2F6-4C9F-A63B-73CEA16B7E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4123" r="34102"/>
          <a:stretch/>
        </p:blipFill>
        <p:spPr>
          <a:xfrm>
            <a:off x="4583881" y="3850375"/>
            <a:ext cx="3193332" cy="1944031"/>
          </a:xfrm>
          <a:prstGeom prst="round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5D57A40-F375-4DC6-A231-AE687D525F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68225"/>
          <a:stretch/>
        </p:blipFill>
        <p:spPr>
          <a:xfrm>
            <a:off x="7955388" y="3782278"/>
            <a:ext cx="3537176" cy="2012127"/>
          </a:xfrm>
          <a:prstGeom prst="round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B06EF81-315F-4943-8D1A-46EE77965ECA}"/>
              </a:ext>
            </a:extLst>
          </p:cNvPr>
          <p:cNvSpPr txBox="1"/>
          <p:nvPr/>
        </p:nvSpPr>
        <p:spPr>
          <a:xfrm>
            <a:off x="1884907" y="5918278"/>
            <a:ext cx="1975242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 bói cá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EF4C1C8-FF44-480B-9CE1-D69CA6B56F26}"/>
              </a:ext>
            </a:extLst>
          </p:cNvPr>
          <p:cNvSpPr txBox="1"/>
          <p:nvPr/>
        </p:nvSpPr>
        <p:spPr>
          <a:xfrm>
            <a:off x="5574328" y="5794405"/>
            <a:ext cx="1527982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 cuốc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CAD8216-DA83-4005-A610-6FBC9AE1CB97}"/>
              </a:ext>
            </a:extLst>
          </p:cNvPr>
          <p:cNvSpPr txBox="1"/>
          <p:nvPr/>
        </p:nvSpPr>
        <p:spPr>
          <a:xfrm>
            <a:off x="8794073" y="5859128"/>
            <a:ext cx="1859805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 gõ kiến</a:t>
            </a:r>
          </a:p>
        </p:txBody>
      </p:sp>
    </p:spTree>
    <p:extLst>
      <p:ext uri="{BB962C8B-B14F-4D97-AF65-F5344CB8AC3E}">
        <p14:creationId xmlns:p14="http://schemas.microsoft.com/office/powerpoint/2010/main" val="516205084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4.32099E-6 L 0.60741 4.32099E-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370" y="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9259E-6 4.32099E-6 L -0.60741 4.32099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37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4.93827E-6 L 0.60741 4.93827E-6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370" y="0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9259E-6 4.93827E-6 L -0.60741 -4.93827E-7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370" y="-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2" grpId="0" animBg="1"/>
      <p:bldP spid="22" grpId="1" animBg="1"/>
      <p:bldP spid="23" grpId="0" animBg="1"/>
      <p:bldP spid="24" grpId="0" animBg="1"/>
      <p:bldP spid="24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E48843A-283F-431A-A393-33AE52C526B8}"/>
              </a:ext>
            </a:extLst>
          </p:cNvPr>
          <p:cNvSpPr txBox="1"/>
          <p:nvPr/>
        </p:nvSpPr>
        <p:spPr>
          <a:xfrm>
            <a:off x="2000257" y="716535"/>
            <a:ext cx="86526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</a:t>
            </a:r>
            <a:r>
              <a:rPr lang="vi-VN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từ ngữ chỉ đặc điểm của một loài vật mà em yêu thích.</a:t>
            </a:r>
            <a:endParaRPr lang="en-US" sz="2400" b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A7A854C-6566-4BDE-A16D-60CA589460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49302" y="1676737"/>
            <a:ext cx="8293396" cy="17641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F72EFF5-5667-4117-91F1-2DAF1741A6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49302" y="3976331"/>
            <a:ext cx="8293397" cy="175006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4D18AA1-0A7D-466E-BB9E-A327BC459AA0}"/>
              </a:ext>
            </a:extLst>
          </p:cNvPr>
          <p:cNvSpPr txBox="1"/>
          <p:nvPr/>
        </p:nvSpPr>
        <p:spPr>
          <a:xfrm>
            <a:off x="2373222" y="3031993"/>
            <a:ext cx="1653714" cy="461665"/>
          </a:xfrm>
          <a:prstGeom prst="rect">
            <a:avLst/>
          </a:prstGeom>
          <a:solidFill>
            <a:schemeClr val="accent2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Chích bông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34CD1E6-766A-4495-A21B-CFC56930D0EA}"/>
              </a:ext>
            </a:extLst>
          </p:cNvPr>
          <p:cNvSpPr txBox="1"/>
          <p:nvPr/>
        </p:nvSpPr>
        <p:spPr>
          <a:xfrm>
            <a:off x="5710317" y="3031993"/>
            <a:ext cx="771368" cy="461665"/>
          </a:xfrm>
          <a:prstGeom prst="rect">
            <a:avLst/>
          </a:prstGeom>
          <a:solidFill>
            <a:schemeClr val="accent2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5491222-FDFB-428B-B8AA-4012575ED1A3}"/>
              </a:ext>
            </a:extLst>
          </p:cNvPr>
          <p:cNvSpPr txBox="1"/>
          <p:nvPr/>
        </p:nvSpPr>
        <p:spPr>
          <a:xfrm>
            <a:off x="8158997" y="3031993"/>
            <a:ext cx="1573062" cy="461665"/>
          </a:xfrm>
          <a:prstGeom prst="rect">
            <a:avLst/>
          </a:prstGeom>
          <a:solidFill>
            <a:schemeClr val="accent2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 công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78CC797-857A-4E66-AC5C-AFC9A78796B4}"/>
              </a:ext>
            </a:extLst>
          </p:cNvPr>
          <p:cNvSpPr txBox="1"/>
          <p:nvPr/>
        </p:nvSpPr>
        <p:spPr>
          <a:xfrm>
            <a:off x="2876914" y="5286960"/>
            <a:ext cx="646331" cy="461665"/>
          </a:xfrm>
          <a:prstGeom prst="rect">
            <a:avLst/>
          </a:prstGeom>
          <a:solidFill>
            <a:schemeClr val="accent2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1883902-F6FF-42CC-8D0E-92A08A6CA242}"/>
              </a:ext>
            </a:extLst>
          </p:cNvPr>
          <p:cNvSpPr txBox="1"/>
          <p:nvPr/>
        </p:nvSpPr>
        <p:spPr>
          <a:xfrm>
            <a:off x="5756005" y="5286960"/>
            <a:ext cx="679994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1045E86-2CD5-45A7-A29D-25227919C64C}"/>
              </a:ext>
            </a:extLst>
          </p:cNvPr>
          <p:cNvSpPr txBox="1"/>
          <p:nvPr/>
        </p:nvSpPr>
        <p:spPr>
          <a:xfrm>
            <a:off x="8633584" y="5286960"/>
            <a:ext cx="623889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Nai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6E947AC-4DEF-44BE-ACC4-3BF55282DC1A}"/>
              </a:ext>
            </a:extLst>
          </p:cNvPr>
          <p:cNvSpPr txBox="1"/>
          <p:nvPr/>
        </p:nvSpPr>
        <p:spPr>
          <a:xfrm>
            <a:off x="2056356" y="3453578"/>
            <a:ext cx="24817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 xíu, đáng yêu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D5D2011-D71F-45C3-B905-7CF3391331B2}"/>
              </a:ext>
            </a:extLst>
          </p:cNvPr>
          <p:cNvSpPr txBox="1"/>
          <p:nvPr/>
        </p:nvSpPr>
        <p:spPr>
          <a:xfrm>
            <a:off x="4730086" y="3453578"/>
            <a:ext cx="27318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dễ thương, xinh xắn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315669E-E465-4ED7-8A04-DF00806F03B2}"/>
              </a:ext>
            </a:extLst>
          </p:cNvPr>
          <p:cNvSpPr txBox="1"/>
          <p:nvPr/>
        </p:nvSpPr>
        <p:spPr>
          <a:xfrm>
            <a:off x="7636329" y="3453578"/>
            <a:ext cx="25170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lộng lẫy, đẹp tuyệt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0C94259-410E-4295-B76E-00249C62B452}"/>
              </a:ext>
            </a:extLst>
          </p:cNvPr>
          <p:cNvSpPr txBox="1"/>
          <p:nvPr/>
        </p:nvSpPr>
        <p:spPr>
          <a:xfrm>
            <a:off x="2000257" y="5740161"/>
            <a:ext cx="25939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 nhẹn, nhỏ bé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8E9923A-6CAE-434F-A0A3-E50D83B1E721}"/>
              </a:ext>
            </a:extLst>
          </p:cNvPr>
          <p:cNvSpPr txBox="1"/>
          <p:nvPr/>
        </p:nvSpPr>
        <p:spPr>
          <a:xfrm>
            <a:off x="4645932" y="5740161"/>
            <a:ext cx="29001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nhút nhát, chạy nhanh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1EFD217-E046-4C89-B01C-A06DF4CF1B64}"/>
              </a:ext>
            </a:extLst>
          </p:cNvPr>
          <p:cNvSpPr txBox="1"/>
          <p:nvPr/>
        </p:nvSpPr>
        <p:spPr>
          <a:xfrm>
            <a:off x="7593855" y="5740161"/>
            <a:ext cx="26019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hiền lành, ngơ ngác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4D18AA1-0A7D-466E-BB9E-A327BC459AA0}"/>
              </a:ext>
            </a:extLst>
          </p:cNvPr>
          <p:cNvSpPr txBox="1"/>
          <p:nvPr/>
        </p:nvSpPr>
        <p:spPr>
          <a:xfrm>
            <a:off x="2373222" y="3011953"/>
            <a:ext cx="1653714" cy="461665"/>
          </a:xfrm>
          <a:prstGeom prst="rect">
            <a:avLst/>
          </a:prstGeom>
          <a:solidFill>
            <a:schemeClr val="accent2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Chích bông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34CD1E6-766A-4495-A21B-CFC56930D0EA}"/>
              </a:ext>
            </a:extLst>
          </p:cNvPr>
          <p:cNvSpPr txBox="1"/>
          <p:nvPr/>
        </p:nvSpPr>
        <p:spPr>
          <a:xfrm>
            <a:off x="5739669" y="3011953"/>
            <a:ext cx="771368" cy="461665"/>
          </a:xfrm>
          <a:prstGeom prst="rect">
            <a:avLst/>
          </a:prstGeom>
          <a:solidFill>
            <a:schemeClr val="accent2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4D18AA1-0A7D-466E-BB9E-A327BC459AA0}"/>
              </a:ext>
            </a:extLst>
          </p:cNvPr>
          <p:cNvSpPr txBox="1"/>
          <p:nvPr/>
        </p:nvSpPr>
        <p:spPr>
          <a:xfrm>
            <a:off x="2402574" y="2991913"/>
            <a:ext cx="1653714" cy="461665"/>
          </a:xfrm>
          <a:prstGeom prst="rect">
            <a:avLst/>
          </a:prstGeom>
          <a:solidFill>
            <a:schemeClr val="accent2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Chích bông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5491222-FDFB-428B-B8AA-4012575ED1A3}"/>
              </a:ext>
            </a:extLst>
          </p:cNvPr>
          <p:cNvSpPr txBox="1"/>
          <p:nvPr/>
        </p:nvSpPr>
        <p:spPr>
          <a:xfrm>
            <a:off x="8158997" y="3000377"/>
            <a:ext cx="1573062" cy="461665"/>
          </a:xfrm>
          <a:prstGeom prst="rect">
            <a:avLst/>
          </a:prstGeom>
          <a:solidFill>
            <a:schemeClr val="accent2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 công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34CD1E6-766A-4495-A21B-CFC56930D0EA}"/>
              </a:ext>
            </a:extLst>
          </p:cNvPr>
          <p:cNvSpPr txBox="1"/>
          <p:nvPr/>
        </p:nvSpPr>
        <p:spPr>
          <a:xfrm>
            <a:off x="5739669" y="2980337"/>
            <a:ext cx="771368" cy="461665"/>
          </a:xfrm>
          <a:prstGeom prst="rect">
            <a:avLst/>
          </a:prstGeom>
          <a:solidFill>
            <a:schemeClr val="accent2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4D18AA1-0A7D-466E-BB9E-A327BC459AA0}"/>
              </a:ext>
            </a:extLst>
          </p:cNvPr>
          <p:cNvSpPr txBox="1"/>
          <p:nvPr/>
        </p:nvSpPr>
        <p:spPr>
          <a:xfrm>
            <a:off x="2402574" y="2960297"/>
            <a:ext cx="1653714" cy="461665"/>
          </a:xfrm>
          <a:prstGeom prst="rect">
            <a:avLst/>
          </a:prstGeom>
          <a:solidFill>
            <a:schemeClr val="accent2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Chích bông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78CC797-857A-4E66-AC5C-AFC9A78796B4}"/>
              </a:ext>
            </a:extLst>
          </p:cNvPr>
          <p:cNvSpPr txBox="1"/>
          <p:nvPr/>
        </p:nvSpPr>
        <p:spPr>
          <a:xfrm>
            <a:off x="2858871" y="5318576"/>
            <a:ext cx="646331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5491222-FDFB-428B-B8AA-4012575ED1A3}"/>
              </a:ext>
            </a:extLst>
          </p:cNvPr>
          <p:cNvSpPr txBox="1"/>
          <p:nvPr/>
        </p:nvSpPr>
        <p:spPr>
          <a:xfrm>
            <a:off x="8140954" y="3031993"/>
            <a:ext cx="1573062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 công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34CD1E6-766A-4495-A21B-CFC56930D0EA}"/>
              </a:ext>
            </a:extLst>
          </p:cNvPr>
          <p:cNvSpPr txBox="1"/>
          <p:nvPr/>
        </p:nvSpPr>
        <p:spPr>
          <a:xfrm>
            <a:off x="5721626" y="3011953"/>
            <a:ext cx="771368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4D18AA1-0A7D-466E-BB9E-A327BC459AA0}"/>
              </a:ext>
            </a:extLst>
          </p:cNvPr>
          <p:cNvSpPr txBox="1"/>
          <p:nvPr/>
        </p:nvSpPr>
        <p:spPr>
          <a:xfrm>
            <a:off x="2384531" y="2991913"/>
            <a:ext cx="1653714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Chích bông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01431857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/>
      <p:bldP spid="16" grpId="0"/>
      <p:bldP spid="17" grpId="0"/>
      <p:bldP spid="18" grpId="0"/>
      <p:bldP spid="19" grpId="0"/>
      <p:bldP spid="20" grpId="0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8A71991-F5D9-40C0-8095-E27CB562BD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33247" y="1175304"/>
            <a:ext cx="2946344" cy="236611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2F212B5-149B-4AF6-A884-D6EA38D3032D}"/>
              </a:ext>
            </a:extLst>
          </p:cNvPr>
          <p:cNvSpPr txBox="1"/>
          <p:nvPr/>
        </p:nvSpPr>
        <p:spPr>
          <a:xfrm>
            <a:off x="2133246" y="306449"/>
            <a:ext cx="80651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Hỏi đáp về đặc điểm của một số loài vật.</a:t>
            </a:r>
            <a:endParaRPr lang="en-US" sz="2400" b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6B36EA-6277-4001-B063-2EC0B9AE5E24}"/>
              </a:ext>
            </a:extLst>
          </p:cNvPr>
          <p:cNvSpPr txBox="1"/>
          <p:nvPr/>
        </p:nvSpPr>
        <p:spPr>
          <a:xfrm>
            <a:off x="5160190" y="611552"/>
            <a:ext cx="495759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M:</a:t>
            </a:r>
          </a:p>
          <a:p>
            <a:pPr algn="just">
              <a:lnSpc>
                <a:spcPct val="150000"/>
              </a:lnSpc>
            </a:pP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Hỏi: - Gấu có thân hình như thế nào?</a:t>
            </a:r>
          </a:p>
          <a:p>
            <a:pPr algn="just">
              <a:lnSpc>
                <a:spcPct val="150000"/>
              </a:lnSpc>
            </a:pP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Đáp: </a:t>
            </a: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Gấu có thân hình to lớn.</a:t>
            </a:r>
          </a:p>
          <a:p>
            <a:pPr algn="just">
              <a:lnSpc>
                <a:spcPct val="150000"/>
              </a:lnSpc>
            </a:pP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Hỏi: - Gấu đi như thế nào?</a:t>
            </a:r>
          </a:p>
          <a:p>
            <a:pPr algn="just">
              <a:lnSpc>
                <a:spcPct val="150000"/>
              </a:lnSpc>
            </a:pP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Đáp: </a:t>
            </a: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Gấu đi lặc lè.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561A62B-FCFD-40DB-9E88-7690BD330C50}"/>
              </a:ext>
            </a:extLst>
          </p:cNvPr>
          <p:cNvSpPr txBox="1"/>
          <p:nvPr/>
        </p:nvSpPr>
        <p:spPr>
          <a:xfrm>
            <a:off x="2133247" y="3541421"/>
            <a:ext cx="80651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9. Chọn </a:t>
            </a:r>
            <a:r>
              <a:rPr lang="vi-VN" sz="24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 chấm </a:t>
            </a:r>
            <a:r>
              <a:rPr lang="vi-VN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 </a:t>
            </a:r>
            <a:r>
              <a:rPr lang="vi-VN" sz="24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 phẩy </a:t>
            </a:r>
            <a:r>
              <a:rPr lang="vi-VN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 cho ô vuông.</a:t>
            </a:r>
            <a:endParaRPr lang="en-US" sz="2400" b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F59799-E045-4687-AFB4-D5DDE0744D46}"/>
              </a:ext>
            </a:extLst>
          </p:cNvPr>
          <p:cNvSpPr txBox="1"/>
          <p:nvPr/>
        </p:nvSpPr>
        <p:spPr>
          <a:xfrm>
            <a:off x="2133247" y="3894134"/>
            <a:ext cx="785391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Vào ngày hội, đồng bào các buôn xa  </a:t>
            </a: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 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bản gần nườm nượp kéo về buôn Đôn </a:t>
            </a: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Tất cả đều đổ về trường đua voi.</a:t>
            </a:r>
          </a:p>
          <a:p>
            <a:pPr algn="just">
              <a:lnSpc>
                <a:spcPct val="150000"/>
              </a:lnSpc>
            </a:pP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Khi lệnh xuất phát vang lên, voi cuốn vòi chạy trong tiếng reo hò của người xem cùng tiếng chiêng   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tiếng trống  </a:t>
            </a: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 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tiếng khèn vang dậy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03B4E19-D8A1-4309-9659-FD8783EC1B20}"/>
              </a:ext>
            </a:extLst>
          </p:cNvPr>
          <p:cNvGrpSpPr/>
          <p:nvPr/>
        </p:nvGrpSpPr>
        <p:grpSpPr>
          <a:xfrm>
            <a:off x="7464496" y="4074216"/>
            <a:ext cx="348977" cy="348977"/>
            <a:chOff x="7507111" y="2996098"/>
            <a:chExt cx="417689" cy="417689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B3464AA-86D7-4886-B221-4AB4A942CEE8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9D24F826-C538-4F6C-BD3B-8B49A095C57B}"/>
                </a:ext>
              </a:extLst>
            </p:cNvPr>
            <p:cNvCxnSpPr>
              <a:stCxn id="10" idx="0"/>
              <a:endCxn id="10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7E15FBB-81FF-483D-8269-B3AA9DC53D9E}"/>
                </a:ext>
              </a:extLst>
            </p:cNvPr>
            <p:cNvCxnSpPr>
              <a:stCxn id="10" idx="3"/>
              <a:endCxn id="10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74100B6E-4601-40CA-AE48-2F5CF179CBA8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477BDD2-CA8B-40DD-BCCC-FBE1336A6B28}"/>
              </a:ext>
            </a:extLst>
          </p:cNvPr>
          <p:cNvGrpSpPr/>
          <p:nvPr/>
        </p:nvGrpSpPr>
        <p:grpSpPr>
          <a:xfrm>
            <a:off x="5160190" y="4583902"/>
            <a:ext cx="348977" cy="348977"/>
            <a:chOff x="7507111" y="2996098"/>
            <a:chExt cx="417689" cy="41768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EF496F0-4BA1-4E30-8821-C3C2F1725567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515D5628-3A2C-48FA-A762-19DCBB340E33}"/>
                </a:ext>
              </a:extLst>
            </p:cNvPr>
            <p:cNvCxnSpPr>
              <a:stCxn id="15" idx="0"/>
              <a:endCxn id="15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D2437537-E77D-468D-9713-BF9BB5458BCA}"/>
                </a:ext>
              </a:extLst>
            </p:cNvPr>
            <p:cNvCxnSpPr>
              <a:stCxn id="15" idx="3"/>
              <a:endCxn id="15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07B72569-E923-4919-81DA-F9721B0F557E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82EC2D9-0494-4825-B34D-91AF2C00C59C}"/>
              </a:ext>
            </a:extLst>
          </p:cNvPr>
          <p:cNvGrpSpPr/>
          <p:nvPr/>
        </p:nvGrpSpPr>
        <p:grpSpPr>
          <a:xfrm>
            <a:off x="7666896" y="5676282"/>
            <a:ext cx="348977" cy="348977"/>
            <a:chOff x="7507111" y="2996098"/>
            <a:chExt cx="417689" cy="417689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392B2726-DE52-48D8-AA86-4A2FA3476D00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941DBD0C-0A32-410B-ACF7-037ED6D1B33B}"/>
                </a:ext>
              </a:extLst>
            </p:cNvPr>
            <p:cNvCxnSpPr>
              <a:stCxn id="20" idx="0"/>
              <a:endCxn id="20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D600B85-0094-4E1A-8644-B938A7BD5403}"/>
                </a:ext>
              </a:extLst>
            </p:cNvPr>
            <p:cNvCxnSpPr>
              <a:stCxn id="20" idx="3"/>
              <a:endCxn id="20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4AC18B80-DF68-4572-89EF-0CACB64F2679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AD77E8E-EF07-481B-BF9A-A9BFDCF73B5D}"/>
              </a:ext>
            </a:extLst>
          </p:cNvPr>
          <p:cNvGrpSpPr/>
          <p:nvPr/>
        </p:nvGrpSpPr>
        <p:grpSpPr>
          <a:xfrm>
            <a:off x="9725430" y="5763526"/>
            <a:ext cx="348977" cy="348977"/>
            <a:chOff x="7507111" y="2996098"/>
            <a:chExt cx="417689" cy="417689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69FC7E6D-A478-4A43-B7FB-B664B76113A4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08175393-6D8A-4529-9D46-B946B203F0DA}"/>
                </a:ext>
              </a:extLst>
            </p:cNvPr>
            <p:cNvCxnSpPr>
              <a:stCxn id="25" idx="0"/>
              <a:endCxn id="25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9F28DD7F-B419-46D7-8E55-53145C6A4E05}"/>
                </a:ext>
              </a:extLst>
            </p:cNvPr>
            <p:cNvCxnSpPr>
              <a:stCxn id="25" idx="3"/>
              <a:endCxn id="25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1130C27-6F5C-4A42-9A79-540F900AA379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60408394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0D81A09-BB98-42B0-B6AA-631EF7A772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"/>
            <a:ext cx="12191998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5DEF7AB-C6BB-4AEA-A66F-FBAA88AD33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1"/>
            <a:ext cx="12191998" cy="685799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B470905-7072-4AC7-B55B-05CDEBD962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029835"/>
            <a:ext cx="12192000" cy="1828166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D21F53CD-ACE0-4402-8C8B-99E5A5667D22}"/>
              </a:ext>
            </a:extLst>
          </p:cNvPr>
          <p:cNvSpPr txBox="1"/>
          <p:nvPr/>
        </p:nvSpPr>
        <p:spPr>
          <a:xfrm>
            <a:off x="1859180" y="1413802"/>
            <a:ext cx="8225050" cy="1569656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>
            <a:defPPr>
              <a:defRPr lang="zh-CN"/>
            </a:defPPr>
            <a:lvl1pPr algn="just">
              <a:lnSpc>
                <a:spcPct val="120000"/>
              </a:lnSpc>
              <a:defRPr sz="3200" i="0">
                <a:solidFill>
                  <a:srgbClr val="A05B2E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algn="ctr"/>
            <a:r>
              <a:rPr lang="en-US" altLang="zh-CN" sz="8000" dirty="0" smtClean="0">
                <a:latin typeface="iCiel Cadena" pitchFamily="2" charset="0"/>
              </a:rPr>
              <a:t>CỦNG CỐ, DẶN DÒ</a:t>
            </a:r>
            <a:endParaRPr lang="zh-CN" altLang="en-US" sz="8000" dirty="0">
              <a:latin typeface="iCiel Cadena" pitchFamily="2" charset="0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87D3CBB3-F788-45CC-AF3B-DA9CD397A95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330" y="2513971"/>
            <a:ext cx="3616593" cy="54449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319FE0A-2B31-428F-9FC7-E687C80156C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96430" y="4152587"/>
            <a:ext cx="1960063" cy="301457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7A1A1E1E-A61E-4334-8D28-943DB2CCC26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9435" y="3429001"/>
            <a:ext cx="2929590" cy="301457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490AE18-110E-496F-893D-35E48995AA1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029835"/>
            <a:ext cx="12192000" cy="182816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5700" y="5996711"/>
            <a:ext cx="876301" cy="87630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7438298" y="-3392"/>
            <a:ext cx="5105402" cy="338554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US" sz="1600" dirty="0">
                <a:solidFill>
                  <a:srgbClr val="D3CDB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TK:  </a:t>
            </a:r>
            <a:r>
              <a:rPr lang="en-US" sz="1600" dirty="0" err="1">
                <a:solidFill>
                  <a:srgbClr val="D3CDB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Vũ</a:t>
            </a:r>
            <a:r>
              <a:rPr lang="en-US" sz="1600" dirty="0">
                <a:solidFill>
                  <a:srgbClr val="D3CDB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600" dirty="0" err="1">
                <a:solidFill>
                  <a:srgbClr val="D3CDB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Hồng</a:t>
            </a:r>
            <a:r>
              <a:rPr lang="en-US" sz="1600" dirty="0">
                <a:solidFill>
                  <a:srgbClr val="D3CDB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 https://www.facebook.com/vuhong1972/ </a:t>
            </a:r>
          </a:p>
        </p:txBody>
      </p:sp>
    </p:spTree>
    <p:extLst>
      <p:ext uri="{BB962C8B-B14F-4D97-AF65-F5344CB8AC3E}">
        <p14:creationId xmlns:p14="http://schemas.microsoft.com/office/powerpoint/2010/main" val="123839380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947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id="{372B7DDF-083A-47FE-9D4B-3463A04099B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8151830A-0D01-43EC-9FC1-284C094E048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21222"/>
            <a:ext cx="3035300" cy="2536779"/>
          </a:xfrm>
          <a:prstGeom prst="rect">
            <a:avLst/>
          </a:prstGeom>
        </p:spPr>
      </p:pic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D99C57FA-DEC3-4334-8C9B-A12081124603}"/>
              </a:ext>
            </a:extLst>
          </p:cNvPr>
          <p:cNvSpPr/>
          <p:nvPr/>
        </p:nvSpPr>
        <p:spPr>
          <a:xfrm>
            <a:off x="-13008" y="-3392"/>
            <a:ext cx="7647522" cy="5504305"/>
          </a:xfrm>
          <a:custGeom>
            <a:avLst/>
            <a:gdLst>
              <a:gd name="connsiteX0" fmla="*/ 3715657 w 3715657"/>
              <a:gd name="connsiteY0" fmla="*/ 0 h 2786743"/>
              <a:gd name="connsiteX1" fmla="*/ 3396343 w 3715657"/>
              <a:gd name="connsiteY1" fmla="*/ 609600 h 2786743"/>
              <a:gd name="connsiteX2" fmla="*/ 2786743 w 3715657"/>
              <a:gd name="connsiteY2" fmla="*/ 1901371 h 2786743"/>
              <a:gd name="connsiteX3" fmla="*/ 1465943 w 3715657"/>
              <a:gd name="connsiteY3" fmla="*/ 2670628 h 2786743"/>
              <a:gd name="connsiteX4" fmla="*/ 537028 w 3715657"/>
              <a:gd name="connsiteY4" fmla="*/ 2772228 h 2786743"/>
              <a:gd name="connsiteX5" fmla="*/ 0 w 3715657"/>
              <a:gd name="connsiteY5" fmla="*/ 2786743 h 2786743"/>
              <a:gd name="connsiteX6" fmla="*/ 29028 w 3715657"/>
              <a:gd name="connsiteY6" fmla="*/ 29028 h 2786743"/>
              <a:gd name="connsiteX7" fmla="*/ 3715657 w 3715657"/>
              <a:gd name="connsiteY7" fmla="*/ 0 h 2786743"/>
              <a:gd name="connsiteX0" fmla="*/ 3715657 w 3719667"/>
              <a:gd name="connsiteY0" fmla="*/ 0 h 2786743"/>
              <a:gd name="connsiteX1" fmla="*/ 3396343 w 3719667"/>
              <a:gd name="connsiteY1" fmla="*/ 609600 h 2786743"/>
              <a:gd name="connsiteX2" fmla="*/ 2786743 w 3719667"/>
              <a:gd name="connsiteY2" fmla="*/ 1901371 h 2786743"/>
              <a:gd name="connsiteX3" fmla="*/ 1465943 w 3719667"/>
              <a:gd name="connsiteY3" fmla="*/ 2670628 h 2786743"/>
              <a:gd name="connsiteX4" fmla="*/ 537028 w 3719667"/>
              <a:gd name="connsiteY4" fmla="*/ 2772228 h 2786743"/>
              <a:gd name="connsiteX5" fmla="*/ 0 w 3719667"/>
              <a:gd name="connsiteY5" fmla="*/ 2786743 h 2786743"/>
              <a:gd name="connsiteX6" fmla="*/ 29028 w 3719667"/>
              <a:gd name="connsiteY6" fmla="*/ 29028 h 2786743"/>
              <a:gd name="connsiteX7" fmla="*/ 3715657 w 3719667"/>
              <a:gd name="connsiteY7" fmla="*/ 0 h 2786743"/>
              <a:gd name="connsiteX0" fmla="*/ 3715657 w 3720658"/>
              <a:gd name="connsiteY0" fmla="*/ 0 h 2786743"/>
              <a:gd name="connsiteX1" fmla="*/ 3396343 w 3720658"/>
              <a:gd name="connsiteY1" fmla="*/ 609600 h 2786743"/>
              <a:gd name="connsiteX2" fmla="*/ 2786743 w 3720658"/>
              <a:gd name="connsiteY2" fmla="*/ 1901371 h 2786743"/>
              <a:gd name="connsiteX3" fmla="*/ 1465943 w 3720658"/>
              <a:gd name="connsiteY3" fmla="*/ 2670628 h 2786743"/>
              <a:gd name="connsiteX4" fmla="*/ 537028 w 3720658"/>
              <a:gd name="connsiteY4" fmla="*/ 2772228 h 2786743"/>
              <a:gd name="connsiteX5" fmla="*/ 0 w 3720658"/>
              <a:gd name="connsiteY5" fmla="*/ 2786743 h 2786743"/>
              <a:gd name="connsiteX6" fmla="*/ 29028 w 3720658"/>
              <a:gd name="connsiteY6" fmla="*/ 29028 h 2786743"/>
              <a:gd name="connsiteX7" fmla="*/ 3715657 w 3720658"/>
              <a:gd name="connsiteY7" fmla="*/ 0 h 2786743"/>
              <a:gd name="connsiteX0" fmla="*/ 3715657 w 3720658"/>
              <a:gd name="connsiteY0" fmla="*/ 0 h 2786743"/>
              <a:gd name="connsiteX1" fmla="*/ 3396343 w 3720658"/>
              <a:gd name="connsiteY1" fmla="*/ 609600 h 2786743"/>
              <a:gd name="connsiteX2" fmla="*/ 2786743 w 3720658"/>
              <a:gd name="connsiteY2" fmla="*/ 1901371 h 2786743"/>
              <a:gd name="connsiteX3" fmla="*/ 1465943 w 3720658"/>
              <a:gd name="connsiteY3" fmla="*/ 2670628 h 2786743"/>
              <a:gd name="connsiteX4" fmla="*/ 537028 w 3720658"/>
              <a:gd name="connsiteY4" fmla="*/ 2772228 h 2786743"/>
              <a:gd name="connsiteX5" fmla="*/ 0 w 3720658"/>
              <a:gd name="connsiteY5" fmla="*/ 2786743 h 2786743"/>
              <a:gd name="connsiteX6" fmla="*/ 29028 w 3720658"/>
              <a:gd name="connsiteY6" fmla="*/ 29028 h 2786743"/>
              <a:gd name="connsiteX7" fmla="*/ 3715657 w 3720658"/>
              <a:gd name="connsiteY7" fmla="*/ 0 h 2786743"/>
              <a:gd name="connsiteX0" fmla="*/ 3715657 w 3720658"/>
              <a:gd name="connsiteY0" fmla="*/ 0 h 2786743"/>
              <a:gd name="connsiteX1" fmla="*/ 3396343 w 3720658"/>
              <a:gd name="connsiteY1" fmla="*/ 609600 h 2786743"/>
              <a:gd name="connsiteX2" fmla="*/ 2786743 w 3720658"/>
              <a:gd name="connsiteY2" fmla="*/ 1901371 h 2786743"/>
              <a:gd name="connsiteX3" fmla="*/ 1465943 w 3720658"/>
              <a:gd name="connsiteY3" fmla="*/ 2670628 h 2786743"/>
              <a:gd name="connsiteX4" fmla="*/ 537028 w 3720658"/>
              <a:gd name="connsiteY4" fmla="*/ 2772228 h 2786743"/>
              <a:gd name="connsiteX5" fmla="*/ 0 w 3720658"/>
              <a:gd name="connsiteY5" fmla="*/ 2786743 h 2786743"/>
              <a:gd name="connsiteX6" fmla="*/ 29028 w 3720658"/>
              <a:gd name="connsiteY6" fmla="*/ 29028 h 2786743"/>
              <a:gd name="connsiteX7" fmla="*/ 3715657 w 3720658"/>
              <a:gd name="connsiteY7" fmla="*/ 0 h 2786743"/>
              <a:gd name="connsiteX0" fmla="*/ 3715657 w 3720658"/>
              <a:gd name="connsiteY0" fmla="*/ 0 h 2786743"/>
              <a:gd name="connsiteX1" fmla="*/ 3396343 w 3720658"/>
              <a:gd name="connsiteY1" fmla="*/ 609600 h 2786743"/>
              <a:gd name="connsiteX2" fmla="*/ 2786743 w 3720658"/>
              <a:gd name="connsiteY2" fmla="*/ 1901371 h 2786743"/>
              <a:gd name="connsiteX3" fmla="*/ 1465943 w 3720658"/>
              <a:gd name="connsiteY3" fmla="*/ 2670628 h 2786743"/>
              <a:gd name="connsiteX4" fmla="*/ 537028 w 3720658"/>
              <a:gd name="connsiteY4" fmla="*/ 2772228 h 2786743"/>
              <a:gd name="connsiteX5" fmla="*/ 0 w 3720658"/>
              <a:gd name="connsiteY5" fmla="*/ 2786743 h 2786743"/>
              <a:gd name="connsiteX6" fmla="*/ 29028 w 3720658"/>
              <a:gd name="connsiteY6" fmla="*/ 29028 h 2786743"/>
              <a:gd name="connsiteX7" fmla="*/ 3715657 w 3720658"/>
              <a:gd name="connsiteY7" fmla="*/ 0 h 2786743"/>
              <a:gd name="connsiteX0" fmla="*/ 3715657 w 3720658"/>
              <a:gd name="connsiteY0" fmla="*/ 0 h 2786743"/>
              <a:gd name="connsiteX1" fmla="*/ 3396343 w 3720658"/>
              <a:gd name="connsiteY1" fmla="*/ 609600 h 2786743"/>
              <a:gd name="connsiteX2" fmla="*/ 2786743 w 3720658"/>
              <a:gd name="connsiteY2" fmla="*/ 1901371 h 2786743"/>
              <a:gd name="connsiteX3" fmla="*/ 1465943 w 3720658"/>
              <a:gd name="connsiteY3" fmla="*/ 2670628 h 2786743"/>
              <a:gd name="connsiteX4" fmla="*/ 537028 w 3720658"/>
              <a:gd name="connsiteY4" fmla="*/ 2772228 h 2786743"/>
              <a:gd name="connsiteX5" fmla="*/ 0 w 3720658"/>
              <a:gd name="connsiteY5" fmla="*/ 2786743 h 2786743"/>
              <a:gd name="connsiteX6" fmla="*/ 29028 w 3720658"/>
              <a:gd name="connsiteY6" fmla="*/ 29028 h 2786743"/>
              <a:gd name="connsiteX7" fmla="*/ 3715657 w 3720658"/>
              <a:gd name="connsiteY7" fmla="*/ 0 h 2786743"/>
              <a:gd name="connsiteX0" fmla="*/ 3715657 w 3720658"/>
              <a:gd name="connsiteY0" fmla="*/ 0 h 2836674"/>
              <a:gd name="connsiteX1" fmla="*/ 3396343 w 3720658"/>
              <a:gd name="connsiteY1" fmla="*/ 609600 h 2836674"/>
              <a:gd name="connsiteX2" fmla="*/ 2786743 w 3720658"/>
              <a:gd name="connsiteY2" fmla="*/ 1901371 h 2836674"/>
              <a:gd name="connsiteX3" fmla="*/ 1465943 w 3720658"/>
              <a:gd name="connsiteY3" fmla="*/ 2670628 h 2836674"/>
              <a:gd name="connsiteX4" fmla="*/ 537028 w 3720658"/>
              <a:gd name="connsiteY4" fmla="*/ 2772228 h 2836674"/>
              <a:gd name="connsiteX5" fmla="*/ 0 w 3720658"/>
              <a:gd name="connsiteY5" fmla="*/ 2786743 h 2836674"/>
              <a:gd name="connsiteX6" fmla="*/ 29028 w 3720658"/>
              <a:gd name="connsiteY6" fmla="*/ 29028 h 2836674"/>
              <a:gd name="connsiteX7" fmla="*/ 3715657 w 3720658"/>
              <a:gd name="connsiteY7" fmla="*/ 0 h 2836674"/>
              <a:gd name="connsiteX0" fmla="*/ 3715657 w 3720658"/>
              <a:gd name="connsiteY0" fmla="*/ 0 h 2912664"/>
              <a:gd name="connsiteX1" fmla="*/ 3396343 w 3720658"/>
              <a:gd name="connsiteY1" fmla="*/ 609600 h 2912664"/>
              <a:gd name="connsiteX2" fmla="*/ 2786743 w 3720658"/>
              <a:gd name="connsiteY2" fmla="*/ 1901371 h 2912664"/>
              <a:gd name="connsiteX3" fmla="*/ 1465943 w 3720658"/>
              <a:gd name="connsiteY3" fmla="*/ 2670628 h 2912664"/>
              <a:gd name="connsiteX4" fmla="*/ 537028 w 3720658"/>
              <a:gd name="connsiteY4" fmla="*/ 2772228 h 2912664"/>
              <a:gd name="connsiteX5" fmla="*/ 0 w 3720658"/>
              <a:gd name="connsiteY5" fmla="*/ 2786743 h 2912664"/>
              <a:gd name="connsiteX6" fmla="*/ 29028 w 3720658"/>
              <a:gd name="connsiteY6" fmla="*/ 29028 h 2912664"/>
              <a:gd name="connsiteX7" fmla="*/ 3715657 w 3720658"/>
              <a:gd name="connsiteY7" fmla="*/ 0 h 2912664"/>
              <a:gd name="connsiteX0" fmla="*/ 3715657 w 3720658"/>
              <a:gd name="connsiteY0" fmla="*/ 0 h 2912664"/>
              <a:gd name="connsiteX1" fmla="*/ 3396343 w 3720658"/>
              <a:gd name="connsiteY1" fmla="*/ 609600 h 2912664"/>
              <a:gd name="connsiteX2" fmla="*/ 2786743 w 3720658"/>
              <a:gd name="connsiteY2" fmla="*/ 1901371 h 2912664"/>
              <a:gd name="connsiteX3" fmla="*/ 1465943 w 3720658"/>
              <a:gd name="connsiteY3" fmla="*/ 2670628 h 2912664"/>
              <a:gd name="connsiteX4" fmla="*/ 537028 w 3720658"/>
              <a:gd name="connsiteY4" fmla="*/ 2772228 h 2912664"/>
              <a:gd name="connsiteX5" fmla="*/ 0 w 3720658"/>
              <a:gd name="connsiteY5" fmla="*/ 2786743 h 2912664"/>
              <a:gd name="connsiteX6" fmla="*/ 29028 w 3720658"/>
              <a:gd name="connsiteY6" fmla="*/ 29028 h 2912664"/>
              <a:gd name="connsiteX7" fmla="*/ 3715657 w 3720658"/>
              <a:gd name="connsiteY7" fmla="*/ 0 h 2912664"/>
              <a:gd name="connsiteX0" fmla="*/ 3715657 w 3720658"/>
              <a:gd name="connsiteY0" fmla="*/ 0 h 2921022"/>
              <a:gd name="connsiteX1" fmla="*/ 3396343 w 3720658"/>
              <a:gd name="connsiteY1" fmla="*/ 609600 h 2921022"/>
              <a:gd name="connsiteX2" fmla="*/ 2786743 w 3720658"/>
              <a:gd name="connsiteY2" fmla="*/ 1901371 h 2921022"/>
              <a:gd name="connsiteX3" fmla="*/ 1465943 w 3720658"/>
              <a:gd name="connsiteY3" fmla="*/ 2670628 h 2921022"/>
              <a:gd name="connsiteX4" fmla="*/ 537028 w 3720658"/>
              <a:gd name="connsiteY4" fmla="*/ 2772228 h 2921022"/>
              <a:gd name="connsiteX5" fmla="*/ 0 w 3720658"/>
              <a:gd name="connsiteY5" fmla="*/ 2786743 h 2921022"/>
              <a:gd name="connsiteX6" fmla="*/ 29028 w 3720658"/>
              <a:gd name="connsiteY6" fmla="*/ 29028 h 2921022"/>
              <a:gd name="connsiteX7" fmla="*/ 3715657 w 3720658"/>
              <a:gd name="connsiteY7" fmla="*/ 0 h 2921022"/>
              <a:gd name="connsiteX0" fmla="*/ 3729070 w 3734071"/>
              <a:gd name="connsiteY0" fmla="*/ 0 h 2921022"/>
              <a:gd name="connsiteX1" fmla="*/ 3409756 w 3734071"/>
              <a:gd name="connsiteY1" fmla="*/ 609600 h 2921022"/>
              <a:gd name="connsiteX2" fmla="*/ 2800156 w 3734071"/>
              <a:gd name="connsiteY2" fmla="*/ 1901371 h 2921022"/>
              <a:gd name="connsiteX3" fmla="*/ 1479356 w 3734071"/>
              <a:gd name="connsiteY3" fmla="*/ 2670628 h 2921022"/>
              <a:gd name="connsiteX4" fmla="*/ 550441 w 3734071"/>
              <a:gd name="connsiteY4" fmla="*/ 2772228 h 2921022"/>
              <a:gd name="connsiteX5" fmla="*/ 13413 w 3734071"/>
              <a:gd name="connsiteY5" fmla="*/ 2786743 h 2921022"/>
              <a:gd name="connsiteX6" fmla="*/ 0 w 3734071"/>
              <a:gd name="connsiteY6" fmla="*/ 5906 h 2921022"/>
              <a:gd name="connsiteX7" fmla="*/ 3729070 w 3734071"/>
              <a:gd name="connsiteY7" fmla="*/ 0 h 2921022"/>
              <a:gd name="connsiteX0" fmla="*/ 3721997 w 3726998"/>
              <a:gd name="connsiteY0" fmla="*/ 1801 h 2922823"/>
              <a:gd name="connsiteX1" fmla="*/ 3402683 w 3726998"/>
              <a:gd name="connsiteY1" fmla="*/ 611401 h 2922823"/>
              <a:gd name="connsiteX2" fmla="*/ 2793083 w 3726998"/>
              <a:gd name="connsiteY2" fmla="*/ 1903172 h 2922823"/>
              <a:gd name="connsiteX3" fmla="*/ 1472283 w 3726998"/>
              <a:gd name="connsiteY3" fmla="*/ 2672429 h 2922823"/>
              <a:gd name="connsiteX4" fmla="*/ 543368 w 3726998"/>
              <a:gd name="connsiteY4" fmla="*/ 2774029 h 2922823"/>
              <a:gd name="connsiteX5" fmla="*/ 6340 w 3726998"/>
              <a:gd name="connsiteY5" fmla="*/ 2788544 h 2922823"/>
              <a:gd name="connsiteX6" fmla="*/ 0 w 3726998"/>
              <a:gd name="connsiteY6" fmla="*/ 0 h 2922823"/>
              <a:gd name="connsiteX7" fmla="*/ 3721997 w 3726998"/>
              <a:gd name="connsiteY7" fmla="*/ 1801 h 2922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26998" h="2922823">
                <a:moveTo>
                  <a:pt x="3721997" y="1801"/>
                </a:moveTo>
                <a:cubicBezTo>
                  <a:pt x="3760702" y="292087"/>
                  <a:pt x="3567178" y="524315"/>
                  <a:pt x="3402683" y="611401"/>
                </a:cubicBezTo>
                <a:cubicBezTo>
                  <a:pt x="3547826" y="1245191"/>
                  <a:pt x="3417198" y="1704811"/>
                  <a:pt x="2793083" y="1903172"/>
                </a:cubicBezTo>
                <a:cubicBezTo>
                  <a:pt x="2701158" y="2435362"/>
                  <a:pt x="2086722" y="2938524"/>
                  <a:pt x="1472283" y="2672429"/>
                </a:cubicBezTo>
                <a:cubicBezTo>
                  <a:pt x="1206188" y="2996582"/>
                  <a:pt x="794949" y="2957876"/>
                  <a:pt x="543368" y="2774029"/>
                </a:cubicBezTo>
                <a:cubicBezTo>
                  <a:pt x="364359" y="2982067"/>
                  <a:pt x="112778" y="2957877"/>
                  <a:pt x="6340" y="2788544"/>
                </a:cubicBezTo>
                <a:cubicBezTo>
                  <a:pt x="4227" y="1859029"/>
                  <a:pt x="2113" y="929515"/>
                  <a:pt x="0" y="0"/>
                </a:cubicBezTo>
                <a:lnTo>
                  <a:pt x="3721997" y="180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114300" algn="tl" rotWithShape="0">
              <a:srgbClr val="A05B2E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28BE0D19-874C-4870-9218-21F87B2F6BB9}"/>
              </a:ext>
            </a:extLst>
          </p:cNvPr>
          <p:cNvSpPr txBox="1"/>
          <p:nvPr/>
        </p:nvSpPr>
        <p:spPr>
          <a:xfrm>
            <a:off x="0" y="392599"/>
            <a:ext cx="5442858" cy="3785648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altLang="zh-CN" sz="8000" dirty="0" err="1" smtClean="0">
                <a:ln>
                  <a:solidFill>
                    <a:srgbClr val="A05B2E"/>
                  </a:solidFill>
                </a:ln>
                <a:solidFill>
                  <a:srgbClr val="3E1B05"/>
                </a:solidFill>
                <a:latin typeface="HP001 4 hàng" pitchFamily="34" charset="0"/>
                <a:ea typeface="思源黑体 CN Bold" panose="020B0800000000000000" pitchFamily="34" charset="-122"/>
              </a:rPr>
              <a:t>Chào</a:t>
            </a:r>
            <a:r>
              <a:rPr lang="en-US" altLang="zh-CN" sz="8000" dirty="0" smtClean="0">
                <a:ln>
                  <a:solidFill>
                    <a:srgbClr val="A05B2E"/>
                  </a:solidFill>
                </a:ln>
                <a:solidFill>
                  <a:srgbClr val="3E1B05"/>
                </a:solidFill>
                <a:latin typeface="HP001 4 hàng" pitchFamily="34" charset="0"/>
                <a:ea typeface="思源黑体 CN Bold" panose="020B0800000000000000" pitchFamily="34" charset="-122"/>
              </a:rPr>
              <a:t> </a:t>
            </a:r>
            <a:r>
              <a:rPr lang="en-US" altLang="zh-CN" sz="8000" dirty="0" err="1" smtClean="0">
                <a:ln>
                  <a:solidFill>
                    <a:srgbClr val="A05B2E"/>
                  </a:solidFill>
                </a:ln>
                <a:solidFill>
                  <a:srgbClr val="3E1B05"/>
                </a:solidFill>
                <a:latin typeface="HP001 4 hàng" pitchFamily="34" charset="0"/>
                <a:ea typeface="思源黑体 CN Bold" panose="020B0800000000000000" pitchFamily="34" charset="-122"/>
              </a:rPr>
              <a:t>tạm</a:t>
            </a:r>
            <a:r>
              <a:rPr lang="en-US" altLang="zh-CN" sz="8000" dirty="0" smtClean="0">
                <a:ln>
                  <a:solidFill>
                    <a:srgbClr val="A05B2E"/>
                  </a:solidFill>
                </a:ln>
                <a:solidFill>
                  <a:srgbClr val="3E1B05"/>
                </a:solidFill>
                <a:latin typeface="HP001 4 hàng" pitchFamily="34" charset="0"/>
                <a:ea typeface="思源黑体 CN Bold" panose="020B0800000000000000" pitchFamily="34" charset="-122"/>
              </a:rPr>
              <a:t> </a:t>
            </a:r>
            <a:r>
              <a:rPr lang="en-US" altLang="zh-CN" sz="8000" dirty="0" err="1" smtClean="0">
                <a:ln>
                  <a:solidFill>
                    <a:srgbClr val="A05B2E"/>
                  </a:solidFill>
                </a:ln>
                <a:solidFill>
                  <a:srgbClr val="3E1B05"/>
                </a:solidFill>
                <a:latin typeface="HP001 4 hàng" pitchFamily="34" charset="0"/>
                <a:ea typeface="思源黑体 CN Bold" panose="020B0800000000000000" pitchFamily="34" charset="-122"/>
              </a:rPr>
              <a:t>biệt</a:t>
            </a:r>
            <a:r>
              <a:rPr lang="en-US" altLang="zh-CN" sz="8000" dirty="0" smtClean="0">
                <a:ln>
                  <a:solidFill>
                    <a:srgbClr val="A05B2E"/>
                  </a:solidFill>
                </a:ln>
                <a:solidFill>
                  <a:srgbClr val="3E1B05"/>
                </a:solidFill>
                <a:latin typeface="HP001 4 hàng" pitchFamily="34" charset="0"/>
                <a:ea typeface="思源黑体 CN Bold" panose="020B0800000000000000" pitchFamily="34" charset="-122"/>
              </a:rPr>
              <a:t> </a:t>
            </a:r>
            <a:r>
              <a:rPr lang="en-US" altLang="zh-CN" sz="8000" dirty="0" err="1" smtClean="0">
                <a:ln>
                  <a:solidFill>
                    <a:srgbClr val="A05B2E"/>
                  </a:solidFill>
                </a:ln>
                <a:solidFill>
                  <a:srgbClr val="3E1B05"/>
                </a:solidFill>
                <a:latin typeface="HP001 4 hàng" pitchFamily="34" charset="0"/>
                <a:ea typeface="思源黑体 CN Bold" panose="020B0800000000000000" pitchFamily="34" charset="-122"/>
              </a:rPr>
              <a:t>và</a:t>
            </a:r>
            <a:r>
              <a:rPr lang="en-US" altLang="zh-CN" sz="8000" dirty="0" smtClean="0">
                <a:ln>
                  <a:solidFill>
                    <a:srgbClr val="A05B2E"/>
                  </a:solidFill>
                </a:ln>
                <a:solidFill>
                  <a:srgbClr val="3E1B05"/>
                </a:solidFill>
                <a:latin typeface="HP001 4 hàng" pitchFamily="34" charset="0"/>
                <a:ea typeface="思源黑体 CN Bold" panose="020B0800000000000000" pitchFamily="34" charset="-122"/>
              </a:rPr>
              <a:t> </a:t>
            </a:r>
            <a:r>
              <a:rPr lang="en-US" altLang="zh-CN" sz="8000" dirty="0" err="1" smtClean="0">
                <a:ln>
                  <a:solidFill>
                    <a:srgbClr val="A05B2E"/>
                  </a:solidFill>
                </a:ln>
                <a:solidFill>
                  <a:srgbClr val="3E1B05"/>
                </a:solidFill>
                <a:latin typeface="HP001 4 hàng" pitchFamily="34" charset="0"/>
                <a:ea typeface="思源黑体 CN Bold" panose="020B0800000000000000" pitchFamily="34" charset="-122"/>
              </a:rPr>
              <a:t>hẹn</a:t>
            </a:r>
            <a:r>
              <a:rPr lang="en-US" altLang="zh-CN" sz="8000" dirty="0" smtClean="0">
                <a:ln>
                  <a:solidFill>
                    <a:srgbClr val="A05B2E"/>
                  </a:solidFill>
                </a:ln>
                <a:solidFill>
                  <a:srgbClr val="3E1B05"/>
                </a:solidFill>
                <a:latin typeface="HP001 4 hàng" pitchFamily="34" charset="0"/>
                <a:ea typeface="思源黑体 CN Bold" panose="020B0800000000000000" pitchFamily="34" charset="-122"/>
              </a:rPr>
              <a:t> </a:t>
            </a:r>
            <a:r>
              <a:rPr lang="en-US" altLang="zh-CN" sz="8000" dirty="0" err="1" smtClean="0">
                <a:ln>
                  <a:solidFill>
                    <a:srgbClr val="A05B2E"/>
                  </a:solidFill>
                </a:ln>
                <a:solidFill>
                  <a:srgbClr val="3E1B05"/>
                </a:solidFill>
                <a:latin typeface="HP001 4 hàng" pitchFamily="34" charset="0"/>
                <a:ea typeface="思源黑体 CN Bold" panose="020B0800000000000000" pitchFamily="34" charset="-122"/>
              </a:rPr>
              <a:t>gặp</a:t>
            </a:r>
            <a:r>
              <a:rPr lang="en-US" altLang="zh-CN" sz="8000" dirty="0" smtClean="0">
                <a:ln>
                  <a:solidFill>
                    <a:srgbClr val="A05B2E"/>
                  </a:solidFill>
                </a:ln>
                <a:solidFill>
                  <a:srgbClr val="3E1B05"/>
                </a:solidFill>
                <a:latin typeface="HP001 4 hàng" pitchFamily="34" charset="0"/>
                <a:ea typeface="思源黑体 CN Bold" panose="020B0800000000000000" pitchFamily="34" charset="-122"/>
              </a:rPr>
              <a:t> </a:t>
            </a:r>
            <a:r>
              <a:rPr lang="en-US" altLang="zh-CN" sz="8000" dirty="0" err="1" smtClean="0">
                <a:ln>
                  <a:solidFill>
                    <a:srgbClr val="A05B2E"/>
                  </a:solidFill>
                </a:ln>
                <a:solidFill>
                  <a:srgbClr val="3E1B05"/>
                </a:solidFill>
                <a:latin typeface="HP001 4 hàng" pitchFamily="34" charset="0"/>
                <a:ea typeface="思源黑体 CN Bold" panose="020B0800000000000000" pitchFamily="34" charset="-122"/>
              </a:rPr>
              <a:t>lại</a:t>
            </a:r>
            <a:r>
              <a:rPr lang="en-US" altLang="zh-CN" sz="8000" dirty="0" smtClean="0">
                <a:ln>
                  <a:solidFill>
                    <a:srgbClr val="A05B2E"/>
                  </a:solidFill>
                </a:ln>
                <a:solidFill>
                  <a:srgbClr val="3E1B05"/>
                </a:solidFill>
                <a:latin typeface="HP001 4 hàng" pitchFamily="34" charset="0"/>
                <a:ea typeface="思源黑体 CN Bold" panose="020B0800000000000000" pitchFamily="34" charset="-122"/>
              </a:rPr>
              <a:t>!</a:t>
            </a:r>
            <a:endParaRPr lang="zh-CN" altLang="en-US" sz="8000" dirty="0">
              <a:ln>
                <a:solidFill>
                  <a:srgbClr val="A05B2E"/>
                </a:solidFill>
              </a:ln>
              <a:solidFill>
                <a:srgbClr val="3E1B05"/>
              </a:solidFill>
              <a:latin typeface="HP001 4 hàng" pitchFamily="34" charset="0"/>
              <a:ea typeface="思源黑体 CN Bold" panose="020B0800000000000000" pitchFamily="34" charset="-122"/>
            </a:endParaRPr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id="{2FA8F339-941A-4974-96FA-52C9EA80C5A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2065" y="2308516"/>
            <a:ext cx="3793936" cy="2711975"/>
          </a:xfrm>
          <a:prstGeom prst="rect">
            <a:avLst/>
          </a:prstGeom>
        </p:spPr>
      </p:pic>
      <p:pic>
        <p:nvPicPr>
          <p:cNvPr id="49" name="图片 48">
            <a:extLst>
              <a:ext uri="{FF2B5EF4-FFF2-40B4-BE49-F238E27FC236}">
                <a16:creationId xmlns:a16="http://schemas.microsoft.com/office/drawing/2014/main" id="{6743661A-D105-41AC-ACF8-9474A838D09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789715" y="80742"/>
            <a:ext cx="1306285" cy="1202516"/>
          </a:xfrm>
          <a:custGeom>
            <a:avLst/>
            <a:gdLst>
              <a:gd name="connsiteX0" fmla="*/ 0 w 1193800"/>
              <a:gd name="connsiteY0" fmla="*/ 0 h 1098967"/>
              <a:gd name="connsiteX1" fmla="*/ 1193800 w 1193800"/>
              <a:gd name="connsiteY1" fmla="*/ 0 h 1098967"/>
              <a:gd name="connsiteX2" fmla="*/ 1193800 w 1193800"/>
              <a:gd name="connsiteY2" fmla="*/ 1098967 h 1098967"/>
              <a:gd name="connsiteX3" fmla="*/ 0 w 1193800"/>
              <a:gd name="connsiteY3" fmla="*/ 1098967 h 1098967"/>
              <a:gd name="connsiteX4" fmla="*/ 0 w 1193800"/>
              <a:gd name="connsiteY4" fmla="*/ 0 h 1098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3800" h="1098967">
                <a:moveTo>
                  <a:pt x="0" y="0"/>
                </a:moveTo>
                <a:lnTo>
                  <a:pt x="1193800" y="0"/>
                </a:lnTo>
                <a:lnTo>
                  <a:pt x="1193800" y="1098967"/>
                </a:lnTo>
                <a:lnTo>
                  <a:pt x="0" y="109896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EF263FA6-E284-4980-9F8B-F16F041FBE4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5629" y="4133799"/>
            <a:ext cx="1066779" cy="1157513"/>
          </a:xfrm>
          <a:custGeom>
            <a:avLst/>
            <a:gdLst>
              <a:gd name="connsiteX0" fmla="*/ 0 w 1066779"/>
              <a:gd name="connsiteY0" fmla="*/ 0 h 1157513"/>
              <a:gd name="connsiteX1" fmla="*/ 1066779 w 1066779"/>
              <a:gd name="connsiteY1" fmla="*/ 0 h 1157513"/>
              <a:gd name="connsiteX2" fmla="*/ 1066779 w 1066779"/>
              <a:gd name="connsiteY2" fmla="*/ 1157513 h 1157513"/>
              <a:gd name="connsiteX3" fmla="*/ 0 w 1066779"/>
              <a:gd name="connsiteY3" fmla="*/ 1157513 h 1157513"/>
              <a:gd name="connsiteX4" fmla="*/ 0 w 1066779"/>
              <a:gd name="connsiteY4" fmla="*/ 0 h 115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6779" h="1157513">
                <a:moveTo>
                  <a:pt x="0" y="0"/>
                </a:moveTo>
                <a:lnTo>
                  <a:pt x="1066779" y="0"/>
                </a:lnTo>
                <a:lnTo>
                  <a:pt x="1066779" y="1157513"/>
                </a:lnTo>
                <a:lnTo>
                  <a:pt x="0" y="115751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83D10C93-D379-40A0-87B6-3D49B94E1D1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9060759">
            <a:off x="10991092" y="904955"/>
            <a:ext cx="1110343" cy="1157513"/>
          </a:xfrm>
          <a:custGeom>
            <a:avLst/>
            <a:gdLst>
              <a:gd name="connsiteX0" fmla="*/ 0 w 1110343"/>
              <a:gd name="connsiteY0" fmla="*/ 0 h 1157513"/>
              <a:gd name="connsiteX1" fmla="*/ 1110343 w 1110343"/>
              <a:gd name="connsiteY1" fmla="*/ 0 h 1157513"/>
              <a:gd name="connsiteX2" fmla="*/ 1110343 w 1110343"/>
              <a:gd name="connsiteY2" fmla="*/ 1157513 h 1157513"/>
              <a:gd name="connsiteX3" fmla="*/ 0 w 1110343"/>
              <a:gd name="connsiteY3" fmla="*/ 1157513 h 1157513"/>
              <a:gd name="connsiteX4" fmla="*/ 0 w 1110343"/>
              <a:gd name="connsiteY4" fmla="*/ 0 h 115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0343" h="1157513">
                <a:moveTo>
                  <a:pt x="0" y="0"/>
                </a:moveTo>
                <a:lnTo>
                  <a:pt x="1110343" y="0"/>
                </a:lnTo>
                <a:lnTo>
                  <a:pt x="1110343" y="1157513"/>
                </a:lnTo>
                <a:lnTo>
                  <a:pt x="0" y="115751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348DF1D2-4EA3-4670-BE58-9762BC778ED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602328" y="5427599"/>
            <a:ext cx="1193800" cy="921692"/>
          </a:xfrm>
          <a:custGeom>
            <a:avLst/>
            <a:gdLst>
              <a:gd name="connsiteX0" fmla="*/ 0 w 1193800"/>
              <a:gd name="connsiteY0" fmla="*/ 0 h 921692"/>
              <a:gd name="connsiteX1" fmla="*/ 1193800 w 1193800"/>
              <a:gd name="connsiteY1" fmla="*/ 0 h 921692"/>
              <a:gd name="connsiteX2" fmla="*/ 1193800 w 1193800"/>
              <a:gd name="connsiteY2" fmla="*/ 921692 h 921692"/>
              <a:gd name="connsiteX3" fmla="*/ 0 w 1193800"/>
              <a:gd name="connsiteY3" fmla="*/ 921692 h 921692"/>
              <a:gd name="connsiteX4" fmla="*/ 0 w 1193800"/>
              <a:gd name="connsiteY4" fmla="*/ 0 h 921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3800" h="921692">
                <a:moveTo>
                  <a:pt x="0" y="0"/>
                </a:moveTo>
                <a:lnTo>
                  <a:pt x="1193800" y="0"/>
                </a:lnTo>
                <a:lnTo>
                  <a:pt x="1193800" y="921692"/>
                </a:lnTo>
                <a:lnTo>
                  <a:pt x="0" y="92169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024FAC89-250F-41C8-919B-BE909E8014F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0827891" y="3729154"/>
            <a:ext cx="83457" cy="1157513"/>
          </a:xfrm>
          <a:custGeom>
            <a:avLst/>
            <a:gdLst>
              <a:gd name="connsiteX0" fmla="*/ 0 w 83457"/>
              <a:gd name="connsiteY0" fmla="*/ 0 h 1157513"/>
              <a:gd name="connsiteX1" fmla="*/ 83457 w 83457"/>
              <a:gd name="connsiteY1" fmla="*/ 0 h 1157513"/>
              <a:gd name="connsiteX2" fmla="*/ 83457 w 83457"/>
              <a:gd name="connsiteY2" fmla="*/ 1157513 h 1157513"/>
              <a:gd name="connsiteX3" fmla="*/ 0 w 83457"/>
              <a:gd name="connsiteY3" fmla="*/ 1157513 h 1157513"/>
              <a:gd name="connsiteX4" fmla="*/ 0 w 83457"/>
              <a:gd name="connsiteY4" fmla="*/ 0 h 115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457" h="1157513">
                <a:moveTo>
                  <a:pt x="0" y="0"/>
                </a:moveTo>
                <a:lnTo>
                  <a:pt x="83457" y="0"/>
                </a:lnTo>
                <a:lnTo>
                  <a:pt x="83457" y="1157513"/>
                </a:lnTo>
                <a:lnTo>
                  <a:pt x="0" y="115751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id="{C40C77ED-82FD-46B7-B54B-BAA81C87283B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290547">
            <a:off x="6042045" y="191883"/>
            <a:ext cx="1395831" cy="1077673"/>
          </a:xfrm>
          <a:custGeom>
            <a:avLst/>
            <a:gdLst>
              <a:gd name="connsiteX0" fmla="*/ 0 w 1193800"/>
              <a:gd name="connsiteY0" fmla="*/ 0 h 921692"/>
              <a:gd name="connsiteX1" fmla="*/ 1193800 w 1193800"/>
              <a:gd name="connsiteY1" fmla="*/ 0 h 921692"/>
              <a:gd name="connsiteX2" fmla="*/ 1193800 w 1193800"/>
              <a:gd name="connsiteY2" fmla="*/ 921692 h 921692"/>
              <a:gd name="connsiteX3" fmla="*/ 0 w 1193800"/>
              <a:gd name="connsiteY3" fmla="*/ 921692 h 921692"/>
              <a:gd name="connsiteX4" fmla="*/ 0 w 1193800"/>
              <a:gd name="connsiteY4" fmla="*/ 0 h 921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3800" h="921692">
                <a:moveTo>
                  <a:pt x="0" y="0"/>
                </a:moveTo>
                <a:lnTo>
                  <a:pt x="1193800" y="0"/>
                </a:lnTo>
                <a:lnTo>
                  <a:pt x="1193800" y="921692"/>
                </a:lnTo>
                <a:lnTo>
                  <a:pt x="0" y="92169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1" name="图片 50">
            <a:extLst>
              <a:ext uri="{FF2B5EF4-FFF2-40B4-BE49-F238E27FC236}">
                <a16:creationId xmlns:a16="http://schemas.microsoft.com/office/drawing/2014/main" id="{C9715410-22CA-411F-B0F1-F48928236ED3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3738290">
            <a:off x="1342158" y="4385299"/>
            <a:ext cx="673261" cy="730525"/>
          </a:xfrm>
          <a:custGeom>
            <a:avLst/>
            <a:gdLst>
              <a:gd name="connsiteX0" fmla="*/ 0 w 1066779"/>
              <a:gd name="connsiteY0" fmla="*/ 0 h 1157513"/>
              <a:gd name="connsiteX1" fmla="*/ 1066779 w 1066779"/>
              <a:gd name="connsiteY1" fmla="*/ 0 h 1157513"/>
              <a:gd name="connsiteX2" fmla="*/ 1066779 w 1066779"/>
              <a:gd name="connsiteY2" fmla="*/ 1157513 h 1157513"/>
              <a:gd name="connsiteX3" fmla="*/ 0 w 1066779"/>
              <a:gd name="connsiteY3" fmla="*/ 1157513 h 1157513"/>
              <a:gd name="connsiteX4" fmla="*/ 0 w 1066779"/>
              <a:gd name="connsiteY4" fmla="*/ 0 h 115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6779" h="1157513">
                <a:moveTo>
                  <a:pt x="0" y="0"/>
                </a:moveTo>
                <a:lnTo>
                  <a:pt x="1066779" y="0"/>
                </a:lnTo>
                <a:lnTo>
                  <a:pt x="1066779" y="1157513"/>
                </a:lnTo>
                <a:lnTo>
                  <a:pt x="0" y="115751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2" name="图片 51">
            <a:extLst>
              <a:ext uri="{FF2B5EF4-FFF2-40B4-BE49-F238E27FC236}">
                <a16:creationId xmlns:a16="http://schemas.microsoft.com/office/drawing/2014/main" id="{D4A29C20-4564-4859-A2F8-53DE42E6F8C6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1693920" flipV="1">
            <a:off x="2976901" y="6267225"/>
            <a:ext cx="520537" cy="564811"/>
          </a:xfrm>
          <a:custGeom>
            <a:avLst/>
            <a:gdLst>
              <a:gd name="connsiteX0" fmla="*/ 0 w 1066779"/>
              <a:gd name="connsiteY0" fmla="*/ 0 h 1157513"/>
              <a:gd name="connsiteX1" fmla="*/ 1066779 w 1066779"/>
              <a:gd name="connsiteY1" fmla="*/ 0 h 1157513"/>
              <a:gd name="connsiteX2" fmla="*/ 1066779 w 1066779"/>
              <a:gd name="connsiteY2" fmla="*/ 1157513 h 1157513"/>
              <a:gd name="connsiteX3" fmla="*/ 0 w 1066779"/>
              <a:gd name="connsiteY3" fmla="*/ 1157513 h 1157513"/>
              <a:gd name="connsiteX4" fmla="*/ 0 w 1066779"/>
              <a:gd name="connsiteY4" fmla="*/ 0 h 115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6779" h="1157513">
                <a:moveTo>
                  <a:pt x="0" y="0"/>
                </a:moveTo>
                <a:lnTo>
                  <a:pt x="1066779" y="0"/>
                </a:lnTo>
                <a:lnTo>
                  <a:pt x="1066779" y="1157513"/>
                </a:lnTo>
                <a:lnTo>
                  <a:pt x="0" y="115751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579DB488-4B56-4840-8B1D-5C07401805B7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7159" y="4724400"/>
            <a:ext cx="2764842" cy="2133600"/>
          </a:xfrm>
          <a:prstGeom prst="rect">
            <a:avLst/>
          </a:prstGeom>
        </p:spPr>
      </p:pic>
      <p:pic>
        <p:nvPicPr>
          <p:cNvPr id="57" name="图片 56">
            <a:extLst>
              <a:ext uri="{FF2B5EF4-FFF2-40B4-BE49-F238E27FC236}">
                <a16:creationId xmlns:a16="http://schemas.microsoft.com/office/drawing/2014/main" id="{BF494749-35E4-4CCA-9418-0158AE5F5C63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880119">
            <a:off x="5950447" y="5907175"/>
            <a:ext cx="760884" cy="793208"/>
          </a:xfrm>
          <a:custGeom>
            <a:avLst/>
            <a:gdLst>
              <a:gd name="connsiteX0" fmla="*/ 0 w 1110343"/>
              <a:gd name="connsiteY0" fmla="*/ 0 h 1157513"/>
              <a:gd name="connsiteX1" fmla="*/ 1110343 w 1110343"/>
              <a:gd name="connsiteY1" fmla="*/ 0 h 1157513"/>
              <a:gd name="connsiteX2" fmla="*/ 1110343 w 1110343"/>
              <a:gd name="connsiteY2" fmla="*/ 1157513 h 1157513"/>
              <a:gd name="connsiteX3" fmla="*/ 0 w 1110343"/>
              <a:gd name="connsiteY3" fmla="*/ 1157513 h 1157513"/>
              <a:gd name="connsiteX4" fmla="*/ 0 w 1110343"/>
              <a:gd name="connsiteY4" fmla="*/ 0 h 115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0343" h="1157513">
                <a:moveTo>
                  <a:pt x="0" y="0"/>
                </a:moveTo>
                <a:lnTo>
                  <a:pt x="1110343" y="0"/>
                </a:lnTo>
                <a:lnTo>
                  <a:pt x="1110343" y="1157513"/>
                </a:lnTo>
                <a:lnTo>
                  <a:pt x="0" y="115751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0" name="Picture 19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5700" y="5996711"/>
            <a:ext cx="876301" cy="87630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-13008" y="6602864"/>
            <a:ext cx="5105402" cy="338554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US" sz="1600" dirty="0">
                <a:solidFill>
                  <a:srgbClr val="D3CDB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TK:  </a:t>
            </a:r>
            <a:r>
              <a:rPr lang="en-US" sz="1600" dirty="0" err="1">
                <a:solidFill>
                  <a:srgbClr val="D3CDB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Vũ</a:t>
            </a:r>
            <a:r>
              <a:rPr lang="en-US" sz="1600" dirty="0">
                <a:solidFill>
                  <a:srgbClr val="D3CDB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600" dirty="0" err="1">
                <a:solidFill>
                  <a:srgbClr val="D3CDB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Hồng</a:t>
            </a:r>
            <a:r>
              <a:rPr lang="en-US" sz="1600" dirty="0">
                <a:solidFill>
                  <a:srgbClr val="D3CDB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 https://www.facebook.com/vuhong1972/ </a:t>
            </a:r>
          </a:p>
        </p:txBody>
      </p:sp>
    </p:spTree>
    <p:extLst>
      <p:ext uri="{BB962C8B-B14F-4D97-AF65-F5344CB8AC3E}">
        <p14:creationId xmlns:p14="http://schemas.microsoft.com/office/powerpoint/2010/main" val="19734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decel="56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decel="56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56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9" decel="56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700"/>
                            </p:stCondLst>
                            <p:childTnLst>
                              <p:par>
                                <p:cTn id="30" presetID="2" presetClass="entr" presetSubtype="3" decel="6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3" decel="6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3" decel="6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3" decel="6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ROUNDED">
      <a:majorFont>
        <a:latin typeface="Arial-Rounded"/>
        <a:ea typeface=""/>
        <a:cs typeface=""/>
      </a:majorFont>
      <a:minorFont>
        <a:latin typeface="Arial-Round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 ROUNDED">
      <a:majorFont>
        <a:latin typeface="Arial-Rounded"/>
        <a:ea typeface=""/>
        <a:cs typeface=""/>
      </a:majorFont>
      <a:minorFont>
        <a:latin typeface="Arial-Round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 ROUNDED">
      <a:majorFont>
        <a:latin typeface="Arial-Rounded"/>
        <a:ea typeface=""/>
        <a:cs typeface=""/>
      </a:majorFont>
      <a:minorFont>
        <a:latin typeface="Arial-Round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 ROUNDED">
      <a:majorFont>
        <a:latin typeface="Arial-Rounded"/>
        <a:ea typeface=""/>
        <a:cs typeface=""/>
      </a:majorFont>
      <a:minorFont>
        <a:latin typeface="Arial-Round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1560</TotalTime>
  <Words>301</Words>
  <Application>Microsoft Office PowerPoint</Application>
  <PresentationFormat>Widescreen</PresentationFormat>
  <Paragraphs>53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9</vt:i4>
      </vt:variant>
    </vt:vector>
  </HeadingPairs>
  <TitlesOfParts>
    <vt:vector size="21" baseType="lpstr">
      <vt:lpstr>HP001 4 hàng</vt:lpstr>
      <vt:lpstr>思源黑体 CN Bold</vt:lpstr>
      <vt:lpstr>Calibri</vt:lpstr>
      <vt:lpstr>Arial-Rounded</vt:lpstr>
      <vt:lpstr>UTM Cookies</vt:lpstr>
      <vt:lpstr>Times New Roman</vt:lpstr>
      <vt:lpstr>Arial</vt:lpstr>
      <vt:lpstr>iCiel Cadena</vt:lpstr>
      <vt:lpstr>Office 主题​​</vt:lpstr>
      <vt:lpstr>Custom Design</vt:lpstr>
      <vt:lpstr>1_Custom Design</vt:lpstr>
      <vt:lpstr>2_Custom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DoubleOX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Admin</cp:lastModifiedBy>
  <cp:revision>179</cp:revision>
  <dcterms:created xsi:type="dcterms:W3CDTF">2021-07-02T00:58:11Z</dcterms:created>
  <dcterms:modified xsi:type="dcterms:W3CDTF">2023-05-10T07:50:58Z</dcterms:modified>
</cp:coreProperties>
</file>