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0" r:id="rId3"/>
    <p:sldMasterId id="2147483708" r:id="rId4"/>
    <p:sldMasterId id="2147483720" r:id="rId5"/>
    <p:sldMasterId id="2147483732" r:id="rId6"/>
  </p:sldMasterIdLst>
  <p:notesMasterIdLst>
    <p:notesMasterId r:id="rId15"/>
  </p:notesMasterIdLst>
  <p:sldIdLst>
    <p:sldId id="257" r:id="rId7"/>
    <p:sldId id="276" r:id="rId8"/>
    <p:sldId id="272" r:id="rId9"/>
    <p:sldId id="273" r:id="rId10"/>
    <p:sldId id="274" r:id="rId11"/>
    <p:sldId id="277" r:id="rId12"/>
    <p:sldId id="261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DAD31-E9F5-4BD1-B885-8404D04E18E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253E2-1054-4E3D-A12C-B63CF940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0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9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>
                <a:solidFill>
                  <a:prstClr val="black"/>
                </a:solidFill>
              </a:rPr>
              <a:pPr defTabSz="6858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6880-BE5E-49CB-981E-D166EF8D4EA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>
                <a:solidFill>
                  <a:prstClr val="black"/>
                </a:solidFill>
              </a:rPr>
              <a:pPr defTabSz="685800"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8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701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5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4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6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0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1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2306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231963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76337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4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93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88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2" y="1390651"/>
            <a:ext cx="6858000" cy="1241822"/>
          </a:xfrm>
        </p:spPr>
        <p:txBody>
          <a:bodyPr lIns="68530" tIns="34267" rIns="68530" bIns="34267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1400"/>
            </a:lvl1pPr>
            <a:lvl2pPr marL="342643" indent="0" algn="ctr">
              <a:buNone/>
              <a:defRPr sz="1500"/>
            </a:lvl2pPr>
            <a:lvl3pPr marL="685284" indent="0" algn="ctr">
              <a:buNone/>
              <a:defRPr sz="1400"/>
            </a:lvl3pPr>
            <a:lvl4pPr marL="1027928" indent="0" algn="ctr">
              <a:buNone/>
              <a:defRPr sz="1200"/>
            </a:lvl4pPr>
            <a:lvl5pPr marL="1370568" indent="0" algn="ctr">
              <a:buNone/>
              <a:defRPr sz="1200"/>
            </a:lvl5pPr>
            <a:lvl6pPr marL="1713210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1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3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2" y="1369219"/>
            <a:ext cx="7886700" cy="3263504"/>
          </a:xfrm>
        </p:spPr>
        <p:txBody>
          <a:bodyPr lIns="68530" tIns="34267" rIns="68530" bIns="34267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6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2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2" y="1640584"/>
            <a:ext cx="7886700" cy="1862336"/>
          </a:xfrm>
        </p:spPr>
        <p:txBody>
          <a:bodyPr lIns="68530" tIns="34267" rIns="68530" bIns="34267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6368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0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308721"/>
            <a:ext cx="3868340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961715"/>
            <a:ext cx="3868340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308721"/>
            <a:ext cx="3887391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961715"/>
            <a:ext cx="3887391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2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30" tIns="34267" rIns="68530" bIns="34267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9"/>
            <a:ext cx="4286250" cy="889453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5525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2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8" y="535263"/>
            <a:ext cx="3511241" cy="1071121"/>
          </a:xfrm>
        </p:spPr>
        <p:txBody>
          <a:bodyPr lIns="68530" tIns="34267" rIns="68530" bIns="34267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30" tIns="34267" rIns="68530" bIns="34267"/>
          <a:lstStyle>
            <a:lvl1pPr marL="0" indent="0">
              <a:buNone/>
              <a:defRPr sz="2400"/>
            </a:lvl1pPr>
            <a:lvl2pPr marL="342643" indent="0">
              <a:buNone/>
              <a:defRPr sz="2100"/>
            </a:lvl2pPr>
            <a:lvl3pPr marL="685284" indent="0">
              <a:buNone/>
              <a:defRPr sz="1800"/>
            </a:lvl3pPr>
            <a:lvl4pPr marL="1027928" indent="0">
              <a:buNone/>
              <a:defRPr sz="1500"/>
            </a:lvl4pPr>
            <a:lvl5pPr marL="1370568" indent="0">
              <a:buNone/>
              <a:defRPr sz="1500"/>
            </a:lvl5pPr>
            <a:lvl6pPr marL="1713210" indent="0">
              <a:buNone/>
              <a:defRPr sz="1500"/>
            </a:lvl6pPr>
            <a:lvl7pPr marL="2055851" indent="0">
              <a:buNone/>
              <a:defRPr sz="1500"/>
            </a:lvl7pPr>
            <a:lvl8pPr marL="2398491" indent="0">
              <a:buNone/>
              <a:defRPr sz="1500"/>
            </a:lvl8pPr>
            <a:lvl9pPr marL="27411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8" y="1735406"/>
            <a:ext cx="3511241" cy="2858691"/>
          </a:xfrm>
        </p:spPr>
        <p:txBody>
          <a:bodyPr lIns="68530" tIns="34267" rIns="68530" bIns="34267">
            <a:normAutofit/>
          </a:bodyPr>
          <a:lstStyle>
            <a:lvl1pPr marL="0" indent="0">
              <a:buNone/>
              <a:defRPr sz="1400"/>
            </a:lvl1pPr>
            <a:lvl2pPr marL="342643" indent="0">
              <a:buNone/>
              <a:defRPr sz="1100"/>
            </a:lvl2pPr>
            <a:lvl3pPr marL="685284" indent="0">
              <a:buNone/>
              <a:defRPr sz="900"/>
            </a:lvl3pPr>
            <a:lvl4pPr marL="1027928" indent="0">
              <a:buNone/>
              <a:defRPr sz="800"/>
            </a:lvl4pPr>
            <a:lvl5pPr marL="1370568" indent="0">
              <a:buNone/>
              <a:defRPr sz="800"/>
            </a:lvl5pPr>
            <a:lvl6pPr marL="1713210" indent="0">
              <a:buNone/>
              <a:defRPr sz="800"/>
            </a:lvl6pPr>
            <a:lvl7pPr marL="2055851" indent="0">
              <a:buNone/>
              <a:defRPr sz="800"/>
            </a:lvl7pPr>
            <a:lvl8pPr marL="2398491" indent="0">
              <a:buNone/>
              <a:defRPr sz="800"/>
            </a:lvl8pPr>
            <a:lvl9pPr marL="2741135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4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52"/>
            <a:ext cx="681676" cy="4358879"/>
          </a:xfrm>
        </p:spPr>
        <p:txBody>
          <a:bodyPr vert="eaVert" lIns="68530" tIns="34267" rIns="68530" bIns="34267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7084832" cy="4358879"/>
          </a:xfrm>
        </p:spPr>
        <p:txBody>
          <a:bodyPr vert="eaVert"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2" y="413659"/>
            <a:ext cx="7886700" cy="4169228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622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5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5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0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7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7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2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9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5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3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1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3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3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2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8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3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8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4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06920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5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5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8083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1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5775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7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3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8D97A7-0C24-42A9-9FD3-82425E3FBB2E}"/>
              </a:ext>
            </a:extLst>
          </p:cNvPr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136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8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14"/>
            <a:ext cx="3547586" cy="1165703"/>
          </a:xfrm>
          <a:prstGeom prst="rect">
            <a:avLst/>
          </a:prstGeom>
          <a:noFill/>
        </p:spPr>
        <p:txBody>
          <a:bodyPr wrap="square" lIns="68530" tIns="34267" rIns="68530" bIns="34267" rtlCol="0" anchor="t">
            <a:spAutoFit/>
          </a:bodyPr>
          <a:lstStyle/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6"/>
            <a:ext cx="457200" cy="172976"/>
          </a:xfrm>
          <a:prstGeom prst="rect">
            <a:avLst/>
          </a:prstGeom>
          <a:noFill/>
        </p:spPr>
        <p:txBody>
          <a:bodyPr wrap="square" lIns="91380" tIns="45689" rIns="91380" bIns="45689" rtlCol="0">
            <a:spAutoFit/>
          </a:bodyPr>
          <a:lstStyle/>
          <a:p>
            <a:pPr algn="ctr" defTabSz="913735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3983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2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1" indent="-171321" algn="l" defTabSz="6852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63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5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9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30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7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1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5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3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4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2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6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5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0"/>
            <a:ext cx="304800" cy="30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4585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A306B28-C18B-42A1-AC2C-81CCF8E62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/>
          <a:stretch/>
        </p:blipFill>
        <p:spPr>
          <a:xfrm flipH="1">
            <a:off x="1020726" y="-956934"/>
            <a:ext cx="8123274" cy="477094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6092C24-24FC-40FC-AD59-9A2C6E114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02" y="1748248"/>
            <a:ext cx="4526738" cy="31687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ACDE57-B3E4-4E0A-9463-4BB2B00A74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4" name="文本框 76"/>
          <p:cNvSpPr txBox="1">
            <a:spLocks noChangeArrowheads="1"/>
          </p:cNvSpPr>
          <p:nvPr/>
        </p:nvSpPr>
        <p:spPr bwMode="auto">
          <a:xfrm>
            <a:off x="1295400" y="1104576"/>
            <a:ext cx="6445101" cy="14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2" tIns="45711" rIns="91342" bIns="45711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lang="zh-CN" altLang="en-US" sz="4500" b="1" dirty="0">
              <a:solidFill>
                <a:srgbClr val="CF4507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9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4" name="文本框 39">
            <a:extLst>
              <a:ext uri="{FF2B5EF4-FFF2-40B4-BE49-F238E27FC236}">
                <a16:creationId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2275203" y="361950"/>
            <a:ext cx="509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kern="0" dirty="0" err="1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kern="0" dirty="0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5400" kern="0" dirty="0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5400" kern="0" dirty="0">
              <a:solidFill>
                <a:srgbClr val="EB711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OnlineLabels Clip Art - Stud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5" y="1480256"/>
            <a:ext cx="7698100" cy="34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5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207" y="3946331"/>
            <a:ext cx="8547974" cy="1077208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HP001 4 hàng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Quê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dòng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sông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uốn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quanh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91" y="503826"/>
            <a:ext cx="710960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8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92049" y="701780"/>
            <a:ext cx="8775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Quê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có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dòng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sông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uốn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quanh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24955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14727" y="2937818"/>
            <a:ext cx="6866055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112000" y="2959097"/>
            <a:ext cx="3362043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g, y, h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2379408"/>
            <a:ext cx="4628815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4442044" y="2390430"/>
            <a:ext cx="4701956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Z.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2685996" y="1157972"/>
            <a:ext cx="228600" cy="5254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750706" y="597670"/>
            <a:ext cx="1515928" cy="473856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81516" y="3472634"/>
            <a:ext cx="4928532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511753" y="3445623"/>
            <a:ext cx="3775298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63795" y="4022074"/>
            <a:ext cx="5594599" cy="89252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550195" y="4000200"/>
            <a:ext cx="3657600" cy="969470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61894" y="162354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6177" y="1624206"/>
            <a:ext cx="3048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4872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162354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6" y="23032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666750"/>
            <a:ext cx="70242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f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596" y="2838627"/>
            <a:ext cx="6427204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Zuê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596" y="3746558"/>
            <a:ext cx="7252878" cy="923320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endParaRPr lang="en-US" sz="2700" b="1" dirty="0" smtClean="0">
              <a:solidFill>
                <a:prstClr val="white"/>
              </a:solidFill>
              <a:latin typeface="HP001 4 hàng" pitchFamily="34" charset="0"/>
            </a:endParaRPr>
          </a:p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Zuê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em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có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dòng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sông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uốn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quanh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.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122" y="956343"/>
            <a:ext cx="6719478" cy="1723539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endParaRPr lang="en-US" sz="5300" b="1" dirty="0" smtClean="0">
              <a:solidFill>
                <a:prstClr val="white"/>
              </a:solidFill>
              <a:latin typeface="HP001 4 hàng" pitchFamily="34" charset="0"/>
            </a:endParaRPr>
          </a:p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Z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71553"/>
            <a:ext cx="1738722" cy="116954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grpSp>
        <p:nvGrpSpPr>
          <p:cNvPr id="14" name="组合 23"/>
          <p:cNvGrpSpPr/>
          <p:nvPr/>
        </p:nvGrpSpPr>
        <p:grpSpPr>
          <a:xfrm>
            <a:off x="757239" y="662014"/>
            <a:ext cx="3462135" cy="1880278"/>
            <a:chOff x="1866512" y="1446509"/>
            <a:chExt cx="3271491" cy="2309600"/>
          </a:xfrm>
        </p:grpSpPr>
        <p:grpSp>
          <p:nvGrpSpPr>
            <p:cNvPr id="17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19" name="Freeform 18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grpSp>
            <p:nvGrpSpPr>
              <p:cNvPr id="31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2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3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4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5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6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7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8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9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0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1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2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3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4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5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6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7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8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9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0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1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2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3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4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5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6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7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8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9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0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1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2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3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5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6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7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8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9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0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1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2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3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4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6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7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8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9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0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1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2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3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4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5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6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7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0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1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2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3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4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5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6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7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8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9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0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2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3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4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5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6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7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8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9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10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11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12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</p:grpSp>
        </p:grpSp>
        <p:sp>
          <p:nvSpPr>
            <p:cNvPr id="18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12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LUYỆN VIẾT </a:t>
              </a:r>
              <a:endParaRPr lang="en-US" altLang="zh-CN" sz="27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VÀO VỞ</a:t>
              </a:r>
              <a:endParaRPr lang="en-US" altLang="zh-CN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13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1043101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5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CDF5D5E-F1E0-42B6-8451-2D38374551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10613" r="6721" b="12526"/>
          <a:stretch/>
        </p:blipFill>
        <p:spPr>
          <a:xfrm>
            <a:off x="6958817" y="1111198"/>
            <a:ext cx="1573487" cy="13729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E8ACDA9-7BB0-4101-98BA-4F8811AEA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0" y="586719"/>
            <a:ext cx="7070360" cy="44382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79CD2A-467E-4425-9997-36C7FAC459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814012" y="1136568"/>
            <a:ext cx="6416128" cy="372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6858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Củng</a:t>
            </a:r>
            <a:r>
              <a:rPr lang="en-US" altLang="zh-CN" sz="5500" dirty="0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cố</a:t>
            </a:r>
            <a:r>
              <a:rPr lang="en-US" altLang="zh-CN" sz="5500" dirty="0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và</a:t>
            </a:r>
            <a:endParaRPr lang="en-US" altLang="zh-CN" sz="5500" dirty="0">
              <a:solidFill>
                <a:srgbClr val="00B0F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dirty="0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5500" dirty="0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dò</a:t>
            </a:r>
            <a:endParaRPr lang="zh-CN" altLang="en-US" sz="5500" dirty="0">
              <a:solidFill>
                <a:srgbClr val="00B0F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5500" dirty="0">
              <a:solidFill>
                <a:srgbClr val="00B0F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6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87697a194e617abbd7417f220b04c9b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869" y="2061210"/>
            <a:ext cx="5148263" cy="3085148"/>
          </a:xfrm>
          <a:prstGeom prst="rect">
            <a:avLst/>
          </a:prstGeom>
        </p:spPr>
      </p:pic>
      <p:sp>
        <p:nvSpPr>
          <p:cNvPr id="4" name="文本框 34"/>
          <p:cNvSpPr txBox="1">
            <a:spLocks noChangeArrowheads="1"/>
          </p:cNvSpPr>
          <p:nvPr/>
        </p:nvSpPr>
        <p:spPr bwMode="auto">
          <a:xfrm>
            <a:off x="1690576" y="458205"/>
            <a:ext cx="5762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4500" b="1" dirty="0" err="1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Tạm</a:t>
            </a:r>
            <a:r>
              <a:rPr lang="en-US" altLang="zh-CN" sz="4500" b="1" dirty="0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biệt</a:t>
            </a:r>
            <a:r>
              <a:rPr lang="en-US" altLang="zh-CN" sz="4500" b="1" dirty="0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và</a:t>
            </a:r>
            <a:r>
              <a:rPr lang="en-US" altLang="zh-CN" sz="4500" b="1" dirty="0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hẹn</a:t>
            </a:r>
            <a:r>
              <a:rPr lang="en-US" altLang="zh-CN" sz="4500" b="1" dirty="0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gặp</a:t>
            </a:r>
            <a:r>
              <a:rPr lang="en-US" altLang="zh-CN" sz="4500" b="1" dirty="0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lại</a:t>
            </a:r>
            <a:r>
              <a:rPr lang="en-US" altLang="zh-CN" sz="4500" b="1" dirty="0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các</a:t>
            </a:r>
            <a:r>
              <a:rPr lang="en-US" altLang="zh-CN" sz="4500" b="1" dirty="0">
                <a:solidFill>
                  <a:srgbClr val="92D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con</a:t>
            </a:r>
            <a:endParaRPr lang="zh-CN" altLang="en-US" sz="4500" b="1" dirty="0">
              <a:solidFill>
                <a:srgbClr val="92D05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涂豆思">
  <a:themeElements>
    <a:clrScheme name="自定义 2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E6406"/>
      </a:accent1>
      <a:accent2>
        <a:srgbClr val="FF7E2F"/>
      </a:accent2>
      <a:accent3>
        <a:srgbClr val="FC670C"/>
      </a:accent3>
      <a:accent4>
        <a:srgbClr val="EA8908"/>
      </a:accent4>
      <a:accent5>
        <a:srgbClr val="E55A0D"/>
      </a:accent5>
      <a:accent6>
        <a:srgbClr val="CF4507"/>
      </a:accent6>
      <a:hlink>
        <a:srgbClr val="0070C0"/>
      </a:hlink>
      <a:folHlink>
        <a:srgbClr val="0070C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212</Words>
  <Application>Microsoft Office PowerPoint</Application>
  <PresentationFormat>On-screen Show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Century Gothic</vt:lpstr>
      <vt:lpstr>HP001 4 hàng</vt:lpstr>
      <vt:lpstr>Times New Roman</vt:lpstr>
      <vt:lpstr>2_涂豆思</vt:lpstr>
      <vt:lpstr>1_Office Theme</vt:lpstr>
      <vt:lpstr>1_Office 主题</vt:lpstr>
      <vt:lpstr>3_Office Theme</vt:lpstr>
      <vt:lpstr>4_Office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27</cp:revision>
  <dcterms:created xsi:type="dcterms:W3CDTF">2021-12-13T14:45:19Z</dcterms:created>
  <dcterms:modified xsi:type="dcterms:W3CDTF">2024-05-02T10:40:18Z</dcterms:modified>
</cp:coreProperties>
</file>