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3" r:id="rId3"/>
    <p:sldMasterId id="2147483742" r:id="rId4"/>
    <p:sldMasterId id="2147483754" r:id="rId5"/>
    <p:sldMasterId id="2147483766" r:id="rId6"/>
    <p:sldMasterId id="2147483781" r:id="rId7"/>
    <p:sldMasterId id="2147483798" r:id="rId8"/>
    <p:sldMasterId id="2147483809" r:id="rId9"/>
    <p:sldMasterId id="2147483821" r:id="rId10"/>
    <p:sldMasterId id="2147483833" r:id="rId11"/>
  </p:sldMasterIdLst>
  <p:notesMasterIdLst>
    <p:notesMasterId r:id="rId23"/>
  </p:notesMasterIdLst>
  <p:sldIdLst>
    <p:sldId id="294" r:id="rId12"/>
    <p:sldId id="296" r:id="rId13"/>
    <p:sldId id="290" r:id="rId14"/>
    <p:sldId id="291" r:id="rId15"/>
    <p:sldId id="271" r:id="rId16"/>
    <p:sldId id="293" r:id="rId17"/>
    <p:sldId id="282" r:id="rId18"/>
    <p:sldId id="286" r:id="rId19"/>
    <p:sldId id="288" r:id="rId20"/>
    <p:sldId id="287" r:id="rId21"/>
    <p:sldId id="267" r:id="rId22"/>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660F7-8DCE-409F-BEB8-4B2C9A82F6A3}" type="datetimeFigureOut">
              <a:rPr lang="en-US" smtClean="0"/>
              <a:t>07/05/2023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EBAEA-F2E8-4DF5-8A3C-CFA376DD4908}" type="slidenum">
              <a:rPr lang="en-US" smtClean="0"/>
              <a:t>‹#›</a:t>
            </a:fld>
            <a:endParaRPr lang="en-US"/>
          </a:p>
        </p:txBody>
      </p:sp>
    </p:spTree>
    <p:extLst>
      <p:ext uri="{BB962C8B-B14F-4D97-AF65-F5344CB8AC3E}">
        <p14:creationId xmlns:p14="http://schemas.microsoft.com/office/powerpoint/2010/main" val="711864886"/>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55740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47E785C7-2ECE-4F70-ACAF-44EA134FB1E2}"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72286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10"/>
          </p:nvPr>
        </p:nvSpPr>
        <p:spPr/>
        <p:txBody>
          <a:bodyPr/>
          <a:lstStyle/>
          <a:p>
            <a:fld id="{47E785C7-2ECE-4F70-ACAF-44EA134FB1E2}" type="slidenum">
              <a:rPr lang="zh-CN" altLang="en-US">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70805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ChangeArrowheads="1" noTextEdit="1"/>
          </p:cNvSpPr>
          <p:nvPr>
            <p:ph type="sldImg"/>
          </p:nvPr>
        </p:nvSpPr>
        <p:spPr>
          <a:ln/>
        </p:spPr>
      </p:sp>
      <p:sp>
        <p:nvSpPr>
          <p:cNvPr id="1269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p:txBody>
      </p:sp>
      <p:sp>
        <p:nvSpPr>
          <p:cNvPr id="1269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fld id="{2A116532-2D7C-4A33-8761-F4070C313699}" type="slidenum">
              <a:rPr lang="zh-CN" altLang="en-US" sz="1200">
                <a:solidFill>
                  <a:srgbClr val="000000"/>
                </a:solidFill>
              </a:rPr>
              <a:pPr/>
              <a:t>2</a:t>
            </a:fld>
            <a:endParaRPr lang="zh-CN" altLang="en-US" sz="1200">
              <a:solidFill>
                <a:srgbClr val="000000"/>
              </a:solidFill>
            </a:endParaRPr>
          </a:p>
        </p:txBody>
      </p:sp>
    </p:spTree>
    <p:extLst>
      <p:ext uri="{BB962C8B-B14F-4D97-AF65-F5344CB8AC3E}">
        <p14:creationId xmlns:p14="http://schemas.microsoft.com/office/powerpoint/2010/main" val="285201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ChangeArrowheads="1" noTextEdit="1"/>
          </p:cNvSpPr>
          <p:nvPr>
            <p:ph type="sldImg"/>
          </p:nvPr>
        </p:nvSpPr>
        <p:spPr>
          <a:ln/>
        </p:spPr>
      </p:sp>
      <p:sp>
        <p:nvSpPr>
          <p:cNvPr id="1290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p:txBody>
      </p:sp>
      <p:sp>
        <p:nvSpPr>
          <p:cNvPr id="1290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fld id="{7E5F7DB2-5526-4C4E-AF54-6F8F982C64EA}" type="slidenum">
              <a:rPr lang="zh-CN" altLang="en-US" sz="1200">
                <a:solidFill>
                  <a:srgbClr val="000000"/>
                </a:solidFill>
              </a:rPr>
              <a:pPr/>
              <a:t>3</a:t>
            </a:fld>
            <a:endParaRPr lang="zh-CN" altLang="en-US" sz="1200">
              <a:solidFill>
                <a:srgbClr val="000000"/>
              </a:solidFill>
            </a:endParaRPr>
          </a:p>
        </p:txBody>
      </p:sp>
    </p:spTree>
    <p:extLst>
      <p:ext uri="{BB962C8B-B14F-4D97-AF65-F5344CB8AC3E}">
        <p14:creationId xmlns:p14="http://schemas.microsoft.com/office/powerpoint/2010/main" val="81822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8766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264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2309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2068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5559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5031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6676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8" name="TextBox 7"/>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560973476"/>
      </p:ext>
    </p:extLst>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2023/5/7</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5139996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2023/5/7</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33575459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2023/5/7</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66971347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5" name="组合 7"/>
          <p:cNvGrpSpPr>
            <a:grpSpLocks/>
          </p:cNvGrpSpPr>
          <p:nvPr/>
        </p:nvGrpSpPr>
        <p:grpSpPr bwMode="auto">
          <a:xfrm>
            <a:off x="3651252" y="623889"/>
            <a:ext cx="1841500" cy="1700212"/>
            <a:chOff x="4321175" y="4949825"/>
            <a:chExt cx="3271838" cy="3017838"/>
          </a:xfrm>
        </p:grpSpPr>
        <p:sp>
          <p:nvSpPr>
            <p:cNvPr id="6" name="Oval 9">
              <a:extLst>
                <a:ext uri="{FF2B5EF4-FFF2-40B4-BE49-F238E27FC236}">
                  <a16:creationId xmlns:a16="http://schemas.microsoft.com/office/drawing/2014/main" id="{F6B9F825-E4FC-48DC-9512-76E2DDD51F9C}"/>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 name="Freeform 11">
              <a:extLst>
                <a:ext uri="{FF2B5EF4-FFF2-40B4-BE49-F238E27FC236}">
                  <a16:creationId xmlns:a16="http://schemas.microsoft.com/office/drawing/2014/main" id="{8F00261D-5EE9-4EAF-AE05-2D6B876D9914}"/>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2">
              <a:extLst>
                <a:ext uri="{FF2B5EF4-FFF2-40B4-BE49-F238E27FC236}">
                  <a16:creationId xmlns:a16="http://schemas.microsoft.com/office/drawing/2014/main" id="{7BF91C36-0921-48A3-8B7D-F7F1A1227171}"/>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 name="Freeform 13">
              <a:extLst>
                <a:ext uri="{FF2B5EF4-FFF2-40B4-BE49-F238E27FC236}">
                  <a16:creationId xmlns:a16="http://schemas.microsoft.com/office/drawing/2014/main" id="{17F88BF0-6CA6-4B04-9CFF-D59BA37D7FF8}"/>
                </a:ext>
              </a:extLst>
            </p:cNvPr>
            <p:cNvSpPr/>
            <p:nvPr/>
          </p:nvSpPr>
          <p:spPr bwMode="auto">
            <a:xfrm>
              <a:off x="5996582" y="6240367"/>
              <a:ext cx="1226940" cy="648089"/>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4">
              <a:extLst>
                <a:ext uri="{FF2B5EF4-FFF2-40B4-BE49-F238E27FC236}">
                  <a16:creationId xmlns:a16="http://schemas.microsoft.com/office/drawing/2014/main" id="{7D6D3CBD-239D-46BC-A31A-1920C3B2B306}"/>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5">
              <a:extLst>
                <a:ext uri="{FF2B5EF4-FFF2-40B4-BE49-F238E27FC236}">
                  <a16:creationId xmlns:a16="http://schemas.microsoft.com/office/drawing/2014/main" id="{105FDC56-9531-491F-A973-2B6A1924CA3F}"/>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6">
              <a:extLst>
                <a:ext uri="{FF2B5EF4-FFF2-40B4-BE49-F238E27FC236}">
                  <a16:creationId xmlns:a16="http://schemas.microsoft.com/office/drawing/2014/main" id="{BEC54555-F374-483A-A8B0-0B8DDBF8268D}"/>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7">
              <a:extLst>
                <a:ext uri="{FF2B5EF4-FFF2-40B4-BE49-F238E27FC236}">
                  <a16:creationId xmlns:a16="http://schemas.microsoft.com/office/drawing/2014/main" id="{D76BE8A0-73A2-45AC-BD1A-E63988899A7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8">
              <a:extLst>
                <a:ext uri="{FF2B5EF4-FFF2-40B4-BE49-F238E27FC236}">
                  <a16:creationId xmlns:a16="http://schemas.microsoft.com/office/drawing/2014/main" id="{6CE349BE-9D78-4C80-BCAC-FE02446BC3A1}"/>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19">
              <a:extLst>
                <a:ext uri="{FF2B5EF4-FFF2-40B4-BE49-F238E27FC236}">
                  <a16:creationId xmlns:a16="http://schemas.microsoft.com/office/drawing/2014/main" id="{967AF052-39B9-4D23-9DD9-692606844DEA}"/>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7"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0" name="Freeform 23">
              <a:extLst>
                <a:ext uri="{FF2B5EF4-FFF2-40B4-BE49-F238E27FC236}">
                  <a16:creationId xmlns:a16="http://schemas.microsoft.com/office/drawing/2014/main" id="{A2EDE614-0167-465E-847A-05F0B1E97A29}"/>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4">
              <a:extLst>
                <a:ext uri="{FF2B5EF4-FFF2-40B4-BE49-F238E27FC236}">
                  <a16:creationId xmlns:a16="http://schemas.microsoft.com/office/drawing/2014/main" id="{7DFA94AD-867C-4EC5-935A-9724595CFDFE}"/>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5">
              <a:extLst>
                <a:ext uri="{FF2B5EF4-FFF2-40B4-BE49-F238E27FC236}">
                  <a16:creationId xmlns:a16="http://schemas.microsoft.com/office/drawing/2014/main" id="{D0829322-1BB3-4640-ADD7-6D2D343E5F2D}"/>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6">
              <a:extLst>
                <a:ext uri="{FF2B5EF4-FFF2-40B4-BE49-F238E27FC236}">
                  <a16:creationId xmlns:a16="http://schemas.microsoft.com/office/drawing/2014/main" id="{FBC5F6DA-66F0-4C07-BB2E-31F31DE88626}"/>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7">
              <a:extLst>
                <a:ext uri="{FF2B5EF4-FFF2-40B4-BE49-F238E27FC236}">
                  <a16:creationId xmlns:a16="http://schemas.microsoft.com/office/drawing/2014/main" id="{9CF9D926-AFF5-4317-BA72-39427D514B38}"/>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5" name="Freeform 28">
              <a:extLst>
                <a:ext uri="{FF2B5EF4-FFF2-40B4-BE49-F238E27FC236}">
                  <a16:creationId xmlns:a16="http://schemas.microsoft.com/office/drawing/2014/main" id="{A9EE15B4-BDAB-45B9-8DB7-0F18E2691CF3}"/>
                </a:ext>
              </a:extLst>
            </p:cNvPr>
            <p:cNvSpPr/>
            <p:nvPr/>
          </p:nvSpPr>
          <p:spPr bwMode="auto">
            <a:xfrm>
              <a:off x="5931710" y="6995531"/>
              <a:ext cx="1009757" cy="543830"/>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29">
              <a:extLst>
                <a:ext uri="{FF2B5EF4-FFF2-40B4-BE49-F238E27FC236}">
                  <a16:creationId xmlns:a16="http://schemas.microsoft.com/office/drawing/2014/main" id="{9FF4EB67-48DC-4177-BC89-27AC8CE8C48A}"/>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0">
              <a:extLst>
                <a:ext uri="{FF2B5EF4-FFF2-40B4-BE49-F238E27FC236}">
                  <a16:creationId xmlns:a16="http://schemas.microsoft.com/office/drawing/2014/main" id="{4E9E78AE-D2E0-40BD-B108-475F0CC93A4C}"/>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1">
              <a:extLst>
                <a:ext uri="{FF2B5EF4-FFF2-40B4-BE49-F238E27FC236}">
                  <a16:creationId xmlns:a16="http://schemas.microsoft.com/office/drawing/2014/main" id="{BD1E03A7-B30E-47CF-B8A6-F01264AE2C2D}"/>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2">
              <a:extLst>
                <a:ext uri="{FF2B5EF4-FFF2-40B4-BE49-F238E27FC236}">
                  <a16:creationId xmlns:a16="http://schemas.microsoft.com/office/drawing/2014/main" id="{E9AD4A7F-341A-4099-8F01-43C38AA9B496}"/>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3">
              <a:extLst>
                <a:ext uri="{FF2B5EF4-FFF2-40B4-BE49-F238E27FC236}">
                  <a16:creationId xmlns:a16="http://schemas.microsoft.com/office/drawing/2014/main" id="{AB9B4A00-FE85-4F01-91CA-9BC674B00402}"/>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4">
              <a:extLst>
                <a:ext uri="{FF2B5EF4-FFF2-40B4-BE49-F238E27FC236}">
                  <a16:creationId xmlns:a16="http://schemas.microsoft.com/office/drawing/2014/main" id="{40589EE7-D2ED-4100-82C8-8576779F3C64}"/>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5">
              <a:extLst>
                <a:ext uri="{FF2B5EF4-FFF2-40B4-BE49-F238E27FC236}">
                  <a16:creationId xmlns:a16="http://schemas.microsoft.com/office/drawing/2014/main" id="{882E853B-CDEE-4C20-AB0E-2A210503F95C}"/>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6">
              <a:extLst>
                <a:ext uri="{FF2B5EF4-FFF2-40B4-BE49-F238E27FC236}">
                  <a16:creationId xmlns:a16="http://schemas.microsoft.com/office/drawing/2014/main" id="{7968382D-C5CA-4B78-A098-FB3507408DCE}"/>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7">
              <a:extLst>
                <a:ext uri="{FF2B5EF4-FFF2-40B4-BE49-F238E27FC236}">
                  <a16:creationId xmlns:a16="http://schemas.microsoft.com/office/drawing/2014/main" id="{7B91F0EF-57B5-4EBF-9B0E-3BD6F46A3B26}"/>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8">
              <a:extLst>
                <a:ext uri="{FF2B5EF4-FFF2-40B4-BE49-F238E27FC236}">
                  <a16:creationId xmlns:a16="http://schemas.microsoft.com/office/drawing/2014/main" id="{F6DC8F68-4547-4F36-9503-17AE8AE1FE2E}"/>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39">
              <a:extLst>
                <a:ext uri="{FF2B5EF4-FFF2-40B4-BE49-F238E27FC236}">
                  <a16:creationId xmlns:a16="http://schemas.microsoft.com/office/drawing/2014/main" id="{29AD143A-9960-49F1-A26D-76883EBDE758}"/>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0">
              <a:extLst>
                <a:ext uri="{FF2B5EF4-FFF2-40B4-BE49-F238E27FC236}">
                  <a16:creationId xmlns:a16="http://schemas.microsoft.com/office/drawing/2014/main" id="{C743A033-08AC-4DF9-B483-6C70EBC04541}"/>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8"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9" name="Freeform 42">
              <a:extLst>
                <a:ext uri="{FF2B5EF4-FFF2-40B4-BE49-F238E27FC236}">
                  <a16:creationId xmlns:a16="http://schemas.microsoft.com/office/drawing/2014/main" id="{25D92294-E323-4984-AC82-A3FC35A353FD}"/>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3">
              <a:extLst>
                <a:ext uri="{FF2B5EF4-FFF2-40B4-BE49-F238E27FC236}">
                  <a16:creationId xmlns:a16="http://schemas.microsoft.com/office/drawing/2014/main" id="{C33715A9-B72E-4573-AFBE-6C4AA2CB1E92}"/>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1"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2" name="Freeform 45">
              <a:extLst>
                <a:ext uri="{FF2B5EF4-FFF2-40B4-BE49-F238E27FC236}">
                  <a16:creationId xmlns:a16="http://schemas.microsoft.com/office/drawing/2014/main" id="{47A18600-DA9E-49A0-B18F-61C41D83E73A}"/>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6">
              <a:extLst>
                <a:ext uri="{FF2B5EF4-FFF2-40B4-BE49-F238E27FC236}">
                  <a16:creationId xmlns:a16="http://schemas.microsoft.com/office/drawing/2014/main" id="{CCC222B8-1693-4525-B4EF-3352357B0924}"/>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7">
              <a:extLst>
                <a:ext uri="{FF2B5EF4-FFF2-40B4-BE49-F238E27FC236}">
                  <a16:creationId xmlns:a16="http://schemas.microsoft.com/office/drawing/2014/main" id="{DD03116E-75B0-4620-8D90-7C5E77543BCB}"/>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8">
              <a:extLst>
                <a:ext uri="{FF2B5EF4-FFF2-40B4-BE49-F238E27FC236}">
                  <a16:creationId xmlns:a16="http://schemas.microsoft.com/office/drawing/2014/main" id="{09957014-7FF0-41CF-BECB-3BEEFF433D46}"/>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49">
              <a:extLst>
                <a:ext uri="{FF2B5EF4-FFF2-40B4-BE49-F238E27FC236}">
                  <a16:creationId xmlns:a16="http://schemas.microsoft.com/office/drawing/2014/main" id="{901F80BC-C920-44E2-A383-2DAEDCCD5266}"/>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0">
              <a:extLst>
                <a:ext uri="{FF2B5EF4-FFF2-40B4-BE49-F238E27FC236}">
                  <a16:creationId xmlns:a16="http://schemas.microsoft.com/office/drawing/2014/main" id="{F54A6F11-AF60-4919-A66C-0AC3C9068C93}"/>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1">
              <a:extLst>
                <a:ext uri="{FF2B5EF4-FFF2-40B4-BE49-F238E27FC236}">
                  <a16:creationId xmlns:a16="http://schemas.microsoft.com/office/drawing/2014/main" id="{B6277D23-C596-40EE-B692-C8AAFEC67EBC}"/>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9" name="Freeform 52">
              <a:extLst>
                <a:ext uri="{FF2B5EF4-FFF2-40B4-BE49-F238E27FC236}">
                  <a16:creationId xmlns:a16="http://schemas.microsoft.com/office/drawing/2014/main" id="{BF6EA367-0FF7-4A01-B065-9748383BFB18}"/>
                </a:ext>
              </a:extLst>
            </p:cNvPr>
            <p:cNvSpPr/>
            <p:nvPr/>
          </p:nvSpPr>
          <p:spPr bwMode="auto">
            <a:xfrm>
              <a:off x="4964260" y="7018073"/>
              <a:ext cx="1018219" cy="529742"/>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85000"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3">
              <a:extLst>
                <a:ext uri="{FF2B5EF4-FFF2-40B4-BE49-F238E27FC236}">
                  <a16:creationId xmlns:a16="http://schemas.microsoft.com/office/drawing/2014/main" id="{B1C535CE-8C98-4364-B237-2E76EFCFBE98}"/>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4">
              <a:extLst>
                <a:ext uri="{FF2B5EF4-FFF2-40B4-BE49-F238E27FC236}">
                  <a16:creationId xmlns:a16="http://schemas.microsoft.com/office/drawing/2014/main" id="{5151F51A-49F2-426D-B914-8DEC94FD2398}"/>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5">
              <a:extLst>
                <a:ext uri="{FF2B5EF4-FFF2-40B4-BE49-F238E27FC236}">
                  <a16:creationId xmlns:a16="http://schemas.microsoft.com/office/drawing/2014/main" id="{203A86DB-47BC-456A-985C-42FE299F55D8}"/>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6">
              <a:extLst>
                <a:ext uri="{FF2B5EF4-FFF2-40B4-BE49-F238E27FC236}">
                  <a16:creationId xmlns:a16="http://schemas.microsoft.com/office/drawing/2014/main" id="{3CC89958-D909-430B-B207-47B61F63E867}"/>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7">
              <a:extLst>
                <a:ext uri="{FF2B5EF4-FFF2-40B4-BE49-F238E27FC236}">
                  <a16:creationId xmlns:a16="http://schemas.microsoft.com/office/drawing/2014/main" id="{D4E44CAD-4412-4E0F-A289-7ACCFC6FEA18}"/>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5"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8" name="Freeform 61">
              <a:extLst>
                <a:ext uri="{FF2B5EF4-FFF2-40B4-BE49-F238E27FC236}">
                  <a16:creationId xmlns:a16="http://schemas.microsoft.com/office/drawing/2014/main" id="{9393F439-9FDE-4086-87EC-A31D1769CA7B}"/>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2">
              <a:extLst>
                <a:ext uri="{FF2B5EF4-FFF2-40B4-BE49-F238E27FC236}">
                  <a16:creationId xmlns:a16="http://schemas.microsoft.com/office/drawing/2014/main" id="{1EB97D9B-4370-4198-9CA2-0175DD08770E}"/>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3">
              <a:extLst>
                <a:ext uri="{FF2B5EF4-FFF2-40B4-BE49-F238E27FC236}">
                  <a16:creationId xmlns:a16="http://schemas.microsoft.com/office/drawing/2014/main" id="{A4BF6456-EBCC-46C4-89EB-477F439013E1}"/>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4">
              <a:extLst>
                <a:ext uri="{FF2B5EF4-FFF2-40B4-BE49-F238E27FC236}">
                  <a16:creationId xmlns:a16="http://schemas.microsoft.com/office/drawing/2014/main" id="{E2CEFF3A-7D40-4232-8C8F-2874DFC709E8}"/>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5">
              <a:extLst>
                <a:ext uri="{FF2B5EF4-FFF2-40B4-BE49-F238E27FC236}">
                  <a16:creationId xmlns:a16="http://schemas.microsoft.com/office/drawing/2014/main" id="{30A346FD-3EA5-4F42-B1D5-58F670AD6FDD}"/>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6">
              <a:extLst>
                <a:ext uri="{FF2B5EF4-FFF2-40B4-BE49-F238E27FC236}">
                  <a16:creationId xmlns:a16="http://schemas.microsoft.com/office/drawing/2014/main" id="{16DF691F-C1CB-4502-A392-6B46660780D5}"/>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7">
              <a:extLst>
                <a:ext uri="{FF2B5EF4-FFF2-40B4-BE49-F238E27FC236}">
                  <a16:creationId xmlns:a16="http://schemas.microsoft.com/office/drawing/2014/main" id="{795FD5C5-CE5A-4CF2-95C7-E0ADB1B0EEAB}"/>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8">
              <a:extLst>
                <a:ext uri="{FF2B5EF4-FFF2-40B4-BE49-F238E27FC236}">
                  <a16:creationId xmlns:a16="http://schemas.microsoft.com/office/drawing/2014/main" id="{4D55000F-4A6F-4732-9631-244B00C1CFE3}"/>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69">
              <a:extLst>
                <a:ext uri="{FF2B5EF4-FFF2-40B4-BE49-F238E27FC236}">
                  <a16:creationId xmlns:a16="http://schemas.microsoft.com/office/drawing/2014/main" id="{62FD4B80-01E4-4692-B473-DBD45FAA94DB}"/>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0">
              <a:extLst>
                <a:ext uri="{FF2B5EF4-FFF2-40B4-BE49-F238E27FC236}">
                  <a16:creationId xmlns:a16="http://schemas.microsoft.com/office/drawing/2014/main" id="{9F4173B6-C6CB-444A-BAED-C6AA1FF8B18F}"/>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1">
              <a:extLst>
                <a:ext uri="{FF2B5EF4-FFF2-40B4-BE49-F238E27FC236}">
                  <a16:creationId xmlns:a16="http://schemas.microsoft.com/office/drawing/2014/main" id="{FAB6CA20-A02D-422E-A8D0-06CC25F366B3}"/>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9"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0" name="Freeform 73">
              <a:extLst>
                <a:ext uri="{FF2B5EF4-FFF2-40B4-BE49-F238E27FC236}">
                  <a16:creationId xmlns:a16="http://schemas.microsoft.com/office/drawing/2014/main" id="{5DB924CC-8836-40B9-BCE0-479E1D05C7D7}"/>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4">
              <a:extLst>
                <a:ext uri="{FF2B5EF4-FFF2-40B4-BE49-F238E27FC236}">
                  <a16:creationId xmlns:a16="http://schemas.microsoft.com/office/drawing/2014/main" id="{DFE7E2C2-EC8B-47D6-A56E-B898B07DEDFA}"/>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5">
              <a:extLst>
                <a:ext uri="{FF2B5EF4-FFF2-40B4-BE49-F238E27FC236}">
                  <a16:creationId xmlns:a16="http://schemas.microsoft.com/office/drawing/2014/main" id="{12A8ADE7-9F38-4B82-B09D-21DDEFCE5581}"/>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6">
              <a:extLst>
                <a:ext uri="{FF2B5EF4-FFF2-40B4-BE49-F238E27FC236}">
                  <a16:creationId xmlns:a16="http://schemas.microsoft.com/office/drawing/2014/main" id="{A20C0E83-8022-439B-BD80-6AEB1E5148A4}"/>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7">
              <a:extLst>
                <a:ext uri="{FF2B5EF4-FFF2-40B4-BE49-F238E27FC236}">
                  <a16:creationId xmlns:a16="http://schemas.microsoft.com/office/drawing/2014/main" id="{6F5CFDBB-8CB9-4354-9D4D-6B6F1CAC4563}"/>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8">
              <a:extLst>
                <a:ext uri="{FF2B5EF4-FFF2-40B4-BE49-F238E27FC236}">
                  <a16:creationId xmlns:a16="http://schemas.microsoft.com/office/drawing/2014/main" id="{7FD9E1A7-4144-415F-BF92-5FFB4CC20660}"/>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79">
              <a:extLst>
                <a:ext uri="{FF2B5EF4-FFF2-40B4-BE49-F238E27FC236}">
                  <a16:creationId xmlns:a16="http://schemas.microsoft.com/office/drawing/2014/main" id="{8EAF02D9-55C7-44FE-9990-6FDE47EC7BF3}"/>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0">
              <a:extLst>
                <a:ext uri="{FF2B5EF4-FFF2-40B4-BE49-F238E27FC236}">
                  <a16:creationId xmlns:a16="http://schemas.microsoft.com/office/drawing/2014/main" id="{C81D333C-A1BB-4334-90F7-A2E6F7921E10}"/>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1">
              <a:extLst>
                <a:ext uri="{FF2B5EF4-FFF2-40B4-BE49-F238E27FC236}">
                  <a16:creationId xmlns:a16="http://schemas.microsoft.com/office/drawing/2014/main" id="{4C5268DF-3677-4B52-8B54-A9B0D2908B72}"/>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2">
              <a:extLst>
                <a:ext uri="{FF2B5EF4-FFF2-40B4-BE49-F238E27FC236}">
                  <a16:creationId xmlns:a16="http://schemas.microsoft.com/office/drawing/2014/main" id="{A2F4F35D-E88C-4EBF-B268-07B29A98BBF6}"/>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3">
              <a:extLst>
                <a:ext uri="{FF2B5EF4-FFF2-40B4-BE49-F238E27FC236}">
                  <a16:creationId xmlns:a16="http://schemas.microsoft.com/office/drawing/2014/main" id="{A788B6BF-E24C-4B17-91F3-C88901FEE5F2}"/>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4">
              <a:extLst>
                <a:ext uri="{FF2B5EF4-FFF2-40B4-BE49-F238E27FC236}">
                  <a16:creationId xmlns:a16="http://schemas.microsoft.com/office/drawing/2014/main" id="{9A3B1795-5245-4B1C-993C-1B7C6F1D0F70}"/>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2" name="Freeform 85">
              <a:extLst>
                <a:ext uri="{FF2B5EF4-FFF2-40B4-BE49-F238E27FC236}">
                  <a16:creationId xmlns:a16="http://schemas.microsoft.com/office/drawing/2014/main" id="{3793D046-6BDA-4397-B8A9-B71860FD9FE6}"/>
                </a:ext>
              </a:extLst>
            </p:cNvPr>
            <p:cNvSpPr/>
            <p:nvPr/>
          </p:nvSpPr>
          <p:spPr bwMode="auto">
            <a:xfrm>
              <a:off x="5209649" y="6361530"/>
              <a:ext cx="1365146" cy="541013"/>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6">
              <a:extLst>
                <a:ext uri="{FF2B5EF4-FFF2-40B4-BE49-F238E27FC236}">
                  <a16:creationId xmlns:a16="http://schemas.microsoft.com/office/drawing/2014/main" id="{5D15CC53-6D8F-49EE-9DA9-CE80AF4D9C75}"/>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7">
              <a:extLst>
                <a:ext uri="{FF2B5EF4-FFF2-40B4-BE49-F238E27FC236}">
                  <a16:creationId xmlns:a16="http://schemas.microsoft.com/office/drawing/2014/main" id="{2FBD321D-00AE-45EF-AD71-05A47364E8ED}"/>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8">
              <a:extLst>
                <a:ext uri="{FF2B5EF4-FFF2-40B4-BE49-F238E27FC236}">
                  <a16:creationId xmlns:a16="http://schemas.microsoft.com/office/drawing/2014/main" id="{3A24D019-7FB2-40FA-8BFC-2CE003E4CF11}"/>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89">
              <a:extLst>
                <a:ext uri="{FF2B5EF4-FFF2-40B4-BE49-F238E27FC236}">
                  <a16:creationId xmlns:a16="http://schemas.microsoft.com/office/drawing/2014/main" id="{36EA5386-A90E-497D-A7B0-F6F7CF4D9C47}"/>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0">
              <a:extLst>
                <a:ext uri="{FF2B5EF4-FFF2-40B4-BE49-F238E27FC236}">
                  <a16:creationId xmlns:a16="http://schemas.microsoft.com/office/drawing/2014/main" id="{35703D7F-6A63-4B69-BABE-7B7074C5EC13}"/>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1">
              <a:extLst>
                <a:ext uri="{FF2B5EF4-FFF2-40B4-BE49-F238E27FC236}">
                  <a16:creationId xmlns:a16="http://schemas.microsoft.com/office/drawing/2014/main" id="{386AA9DA-B8E4-45B6-963E-C354C46F5274}"/>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2">
              <a:extLst>
                <a:ext uri="{FF2B5EF4-FFF2-40B4-BE49-F238E27FC236}">
                  <a16:creationId xmlns:a16="http://schemas.microsoft.com/office/drawing/2014/main" id="{1ED89E6C-0DD5-4281-A755-0916C5AD861A}"/>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3">
              <a:extLst>
                <a:ext uri="{FF2B5EF4-FFF2-40B4-BE49-F238E27FC236}">
                  <a16:creationId xmlns:a16="http://schemas.microsoft.com/office/drawing/2014/main" id="{85AB5C32-27AF-4F36-A719-02EFD6A4E00A}"/>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1" name="Freeform 94">
              <a:extLst>
                <a:ext uri="{FF2B5EF4-FFF2-40B4-BE49-F238E27FC236}">
                  <a16:creationId xmlns:a16="http://schemas.microsoft.com/office/drawing/2014/main" id="{32C75B02-D927-45D4-AF2A-170A5C7CAE09}"/>
                </a:ext>
              </a:extLst>
            </p:cNvPr>
            <p:cNvSpPr/>
            <p:nvPr/>
          </p:nvSpPr>
          <p:spPr bwMode="auto">
            <a:xfrm>
              <a:off x="5638373" y="7009619"/>
              <a:ext cx="727702" cy="642453"/>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2"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4" name="Freeform 97">
              <a:extLst>
                <a:ext uri="{FF2B5EF4-FFF2-40B4-BE49-F238E27FC236}">
                  <a16:creationId xmlns:a16="http://schemas.microsoft.com/office/drawing/2014/main" id="{90313387-59A5-4158-A2DC-7747AB30DA04}"/>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8">
              <a:extLst>
                <a:ext uri="{FF2B5EF4-FFF2-40B4-BE49-F238E27FC236}">
                  <a16:creationId xmlns:a16="http://schemas.microsoft.com/office/drawing/2014/main" id="{B00DA169-2D3B-4419-878F-6D7136DC7CAD}"/>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99">
              <a:extLst>
                <a:ext uri="{FF2B5EF4-FFF2-40B4-BE49-F238E27FC236}">
                  <a16:creationId xmlns:a16="http://schemas.microsoft.com/office/drawing/2014/main" id="{EADAA282-183F-4645-AA1B-9F27DC10CC93}"/>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0">
              <a:extLst>
                <a:ext uri="{FF2B5EF4-FFF2-40B4-BE49-F238E27FC236}">
                  <a16:creationId xmlns:a16="http://schemas.microsoft.com/office/drawing/2014/main" id="{866FA6E8-57D9-4B4F-862E-F3D4379C12C8}"/>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8" name="Freeform 101">
              <a:extLst>
                <a:ext uri="{FF2B5EF4-FFF2-40B4-BE49-F238E27FC236}">
                  <a16:creationId xmlns:a16="http://schemas.microsoft.com/office/drawing/2014/main" id="{1692461D-8DC4-4768-8CB5-734DAD8CB914}"/>
                </a:ext>
              </a:extLst>
            </p:cNvPr>
            <p:cNvSpPr/>
            <p:nvPr/>
          </p:nvSpPr>
          <p:spPr bwMode="auto">
            <a:xfrm>
              <a:off x="5392984" y="7009619"/>
              <a:ext cx="730523" cy="642453"/>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9"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1" name="Freeform 104">
              <a:extLst>
                <a:ext uri="{FF2B5EF4-FFF2-40B4-BE49-F238E27FC236}">
                  <a16:creationId xmlns:a16="http://schemas.microsoft.com/office/drawing/2014/main" id="{A0E8A356-4FD1-47AD-BCC7-65D6A3ADC18B}"/>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5">
              <a:extLst>
                <a:ext uri="{FF2B5EF4-FFF2-40B4-BE49-F238E27FC236}">
                  <a16:creationId xmlns:a16="http://schemas.microsoft.com/office/drawing/2014/main" id="{FB177BD1-A3EC-44AD-8509-4AEC5D9495BE}"/>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6">
              <a:extLst>
                <a:ext uri="{FF2B5EF4-FFF2-40B4-BE49-F238E27FC236}">
                  <a16:creationId xmlns:a16="http://schemas.microsoft.com/office/drawing/2014/main" id="{E76D990F-B003-4F9A-AD5C-B07A04123887}"/>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7">
              <a:extLst>
                <a:ext uri="{FF2B5EF4-FFF2-40B4-BE49-F238E27FC236}">
                  <a16:creationId xmlns:a16="http://schemas.microsoft.com/office/drawing/2014/main" id="{2F5A5C2B-F9D3-43E9-AD0B-9DC2BDEB62B1}"/>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8">
              <a:extLst>
                <a:ext uri="{FF2B5EF4-FFF2-40B4-BE49-F238E27FC236}">
                  <a16:creationId xmlns:a16="http://schemas.microsoft.com/office/drawing/2014/main" id="{86589FB9-2DE7-45F6-83BB-ECD2C8349110}"/>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09">
              <a:extLst>
                <a:ext uri="{FF2B5EF4-FFF2-40B4-BE49-F238E27FC236}">
                  <a16:creationId xmlns:a16="http://schemas.microsoft.com/office/drawing/2014/main" id="{4FA600E6-DAD4-4047-B4EA-FE313A6EA1D7}"/>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0">
              <a:extLst>
                <a:ext uri="{FF2B5EF4-FFF2-40B4-BE49-F238E27FC236}">
                  <a16:creationId xmlns:a16="http://schemas.microsoft.com/office/drawing/2014/main" id="{AE38CAB1-E6D3-4D28-9E13-2C999AE2597E}"/>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1">
              <a:extLst>
                <a:ext uri="{FF2B5EF4-FFF2-40B4-BE49-F238E27FC236}">
                  <a16:creationId xmlns:a16="http://schemas.microsoft.com/office/drawing/2014/main" id="{5BC4A0E7-77AB-43C9-AB65-58DAD4731C87}"/>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2">
              <a:extLst>
                <a:ext uri="{FF2B5EF4-FFF2-40B4-BE49-F238E27FC236}">
                  <a16:creationId xmlns:a16="http://schemas.microsoft.com/office/drawing/2014/main" id="{955FCB2E-1219-4E7E-A66A-86C387D125D9}"/>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3">
              <a:extLst>
                <a:ext uri="{FF2B5EF4-FFF2-40B4-BE49-F238E27FC236}">
                  <a16:creationId xmlns:a16="http://schemas.microsoft.com/office/drawing/2014/main" id="{7FF0DB3E-5234-4800-967C-602299B8D3A2}"/>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1" name="Freeform 114">
              <a:extLst>
                <a:ext uri="{FF2B5EF4-FFF2-40B4-BE49-F238E27FC236}">
                  <a16:creationId xmlns:a16="http://schemas.microsoft.com/office/drawing/2014/main" id="{E35B20E7-1F19-40B1-B779-3A8908F66353}"/>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2" name="Freeform 7">
            <a:extLst>
              <a:ext uri="{FF2B5EF4-FFF2-40B4-BE49-F238E27FC236}">
                <a16:creationId xmlns:a16="http://schemas.microsoft.com/office/drawing/2014/main" id="{5F6E00BF-2753-4988-B3A5-59015C386451}"/>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3" name="五角星 115">
            <a:extLst>
              <a:ext uri="{FF2B5EF4-FFF2-40B4-BE49-F238E27FC236}">
                <a16:creationId xmlns:a16="http://schemas.microsoft.com/office/drawing/2014/main" id="{66D394F3-F4E9-4D18-A30C-EF43AE888AAF}"/>
              </a:ext>
            </a:extLst>
          </p:cNvPr>
          <p:cNvSpPr/>
          <p:nvPr/>
        </p:nvSpPr>
        <p:spPr>
          <a:xfrm>
            <a:off x="1411289" y="2741616"/>
            <a:ext cx="276225"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4" name="五角星 116">
            <a:extLst>
              <a:ext uri="{FF2B5EF4-FFF2-40B4-BE49-F238E27FC236}">
                <a16:creationId xmlns:a16="http://schemas.microsoft.com/office/drawing/2014/main" id="{30B72282-D316-4C75-8667-39303F2112A4}"/>
              </a:ext>
            </a:extLst>
          </p:cNvPr>
          <p:cNvSpPr/>
          <p:nvPr/>
        </p:nvSpPr>
        <p:spPr>
          <a:xfrm>
            <a:off x="7450143" y="2741616"/>
            <a:ext cx="274637"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85"/>
            <a:ext cx="5739848" cy="478351"/>
          </a:xfrm>
        </p:spPr>
        <p:txBody>
          <a:bodyPr>
            <a:normAutofit/>
          </a:bodyPr>
          <a:lstStyle>
            <a:lvl1pPr algn="ctr">
              <a:defRPr sz="43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492"/>
            <a:ext cx="5747750" cy="394891"/>
          </a:xfrm>
        </p:spPr>
        <p:txBody>
          <a:bodyPr>
            <a:normAutofit/>
          </a:bodyPr>
          <a:lstStyle>
            <a:lvl1pPr marL="0" indent="0" algn="ctr">
              <a:buNone/>
              <a:defRPr sz="2400">
                <a:solidFill>
                  <a:schemeClr val="accent6"/>
                </a:solidFill>
              </a:defRPr>
            </a:lvl1pPr>
            <a:lvl2pPr marL="457142" indent="0" algn="ctr">
              <a:buNone/>
              <a:defRPr sz="2000"/>
            </a:lvl2pPr>
            <a:lvl3pPr marL="914288" indent="0" algn="ctr">
              <a:buNone/>
              <a:defRPr sz="18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zh-CN" altLang="en-US" dirty="0"/>
              <a:t>单击此处编辑母版副标题样式</a:t>
            </a:r>
          </a:p>
        </p:txBody>
      </p:sp>
      <p:sp>
        <p:nvSpPr>
          <p:cNvPr id="115" name="日期占位符 3">
            <a:extLst>
              <a:ext uri="{FF2B5EF4-FFF2-40B4-BE49-F238E27FC236}">
                <a16:creationId xmlns:a16="http://schemas.microsoft.com/office/drawing/2014/main" id="{8B14C0B7-08F0-4990-B8B4-E64F9A9C2DF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C84C18F-AB3C-44CF-97C8-36836345AC9B}" type="datetimeFigureOut">
              <a:rPr lang="zh-CN" altLang="en-US"/>
              <a:pPr>
                <a:defRPr/>
              </a:pPr>
              <a:t>2023/5/7</a:t>
            </a:fld>
            <a:endParaRPr lang="zh-CN" altLang="en-US"/>
          </a:p>
        </p:txBody>
      </p:sp>
      <p:sp>
        <p:nvSpPr>
          <p:cNvPr id="116" name="页脚占位符 4">
            <a:extLst>
              <a:ext uri="{FF2B5EF4-FFF2-40B4-BE49-F238E27FC236}">
                <a16:creationId xmlns:a16="http://schemas.microsoft.com/office/drawing/2014/main" id="{28975C8F-0FB0-441B-8C41-5839D550DE99}"/>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7" name="灯片编号占位符 5">
            <a:extLst>
              <a:ext uri="{FF2B5EF4-FFF2-40B4-BE49-F238E27FC236}">
                <a16:creationId xmlns:a16="http://schemas.microsoft.com/office/drawing/2014/main" id="{3C94FD51-F64E-423D-8219-314CEE3F305B}"/>
              </a:ext>
            </a:extLst>
          </p:cNvPr>
          <p:cNvSpPr>
            <a:spLocks noGrp="1"/>
          </p:cNvSpPr>
          <p:nvPr>
            <p:ph type="sldNum" sz="quarter" idx="12"/>
          </p:nvPr>
        </p:nvSpPr>
        <p:spPr/>
        <p:txBody>
          <a:bodyPr/>
          <a:lstStyle>
            <a:lvl1pPr eaLnBrk="0" hangingPunct="0">
              <a:defRPr/>
            </a:lvl1pPr>
          </a:lstStyle>
          <a:p>
            <a:fld id="{685EC3EE-58B2-4AF2-8903-0C6E8ED004BA}" type="slidenum">
              <a:rPr lang="zh-CN" altLang="en-US"/>
              <a:pPr/>
              <a:t>‹#›</a:t>
            </a:fld>
            <a:endParaRPr lang="zh-CN" altLang="en-US"/>
          </a:p>
        </p:txBody>
      </p:sp>
    </p:spTree>
    <p:extLst>
      <p:ext uri="{BB962C8B-B14F-4D97-AF65-F5344CB8AC3E}">
        <p14:creationId xmlns:p14="http://schemas.microsoft.com/office/powerpoint/2010/main" val="361664797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五角星 8">
            <a:extLst>
              <a:ext uri="{FF2B5EF4-FFF2-40B4-BE49-F238E27FC236}">
                <a16:creationId xmlns:a16="http://schemas.microsoft.com/office/drawing/2014/main" id="{EBF06932-A823-4338-8781-9AC0B961A412}"/>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5" name="五角星 9">
            <a:extLst>
              <a:ext uri="{FF2B5EF4-FFF2-40B4-BE49-F238E27FC236}">
                <a16:creationId xmlns:a16="http://schemas.microsoft.com/office/drawing/2014/main" id="{99BCA4FD-6320-4D47-BAF4-A0E4AD56AA37}"/>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10">
            <a:extLst>
              <a:ext uri="{FF2B5EF4-FFF2-40B4-BE49-F238E27FC236}">
                <a16:creationId xmlns:a16="http://schemas.microsoft.com/office/drawing/2014/main" id="{7053D888-DEE8-4676-BD1A-F17C4B01EEB3}"/>
              </a:ext>
            </a:extLst>
          </p:cNvPr>
          <p:cNvSpPr/>
          <p:nvPr/>
        </p:nvSpPr>
        <p:spPr>
          <a:xfrm>
            <a:off x="684218" y="3937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7" name="五角星 11">
            <a:extLst>
              <a:ext uri="{FF2B5EF4-FFF2-40B4-BE49-F238E27FC236}">
                <a16:creationId xmlns:a16="http://schemas.microsoft.com/office/drawing/2014/main" id="{06089EEE-0887-4B7E-B5AE-B29AA61CDE8A}"/>
              </a:ext>
            </a:extLst>
          </p:cNvPr>
          <p:cNvSpPr/>
          <p:nvPr/>
        </p:nvSpPr>
        <p:spPr>
          <a:xfrm>
            <a:off x="8496301" y="3937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767874" y="135603"/>
            <a:ext cx="7613603"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idx="1"/>
          </p:nvPr>
        </p:nvSpPr>
        <p:spPr>
          <a:xfrm>
            <a:off x="767874" y="1161347"/>
            <a:ext cx="7613603" cy="2408331"/>
          </a:xfrm>
        </p:spPr>
        <p:txBody>
          <a:bodyPr>
            <a:normAutofit/>
          </a:bodyPr>
          <a:lstStyle>
            <a:lvl1pPr marL="342857" indent="-342857" algn="l">
              <a:buFont typeface="Arial" panose="020B0604020202020204" pitchFamily="34" charset="0"/>
              <a:buChar char="•"/>
              <a:defRPr/>
            </a:lvl1pPr>
          </a:lstStyle>
          <a:p>
            <a:pPr lvl="0"/>
            <a:r>
              <a:rPr lang="zh-CN" altLang="en-US" dirty="0"/>
              <a:t>单击此处编辑母版文本样式</a:t>
            </a:r>
          </a:p>
        </p:txBody>
      </p:sp>
      <p:sp>
        <p:nvSpPr>
          <p:cNvPr id="8" name="日期占位符 3">
            <a:extLst>
              <a:ext uri="{FF2B5EF4-FFF2-40B4-BE49-F238E27FC236}">
                <a16:creationId xmlns:a16="http://schemas.microsoft.com/office/drawing/2014/main" id="{34E0AE2B-A116-4CB0-A6A7-A51BA064F16A}"/>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64FD3C4-4CB5-49B4-9F5E-20576B6FAFA4}" type="datetimeFigureOut">
              <a:rPr lang="zh-CN" altLang="en-US"/>
              <a:pPr>
                <a:defRPr/>
              </a:pPr>
              <a:t>2023/5/7</a:t>
            </a:fld>
            <a:endParaRPr lang="zh-CN" altLang="en-US"/>
          </a:p>
        </p:txBody>
      </p:sp>
      <p:sp>
        <p:nvSpPr>
          <p:cNvPr id="9" name="页脚占位符 4">
            <a:extLst>
              <a:ext uri="{FF2B5EF4-FFF2-40B4-BE49-F238E27FC236}">
                <a16:creationId xmlns:a16="http://schemas.microsoft.com/office/drawing/2014/main" id="{07EC3CC3-D03C-4794-B4DE-B7D7CC757069}"/>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5">
            <a:extLst>
              <a:ext uri="{FF2B5EF4-FFF2-40B4-BE49-F238E27FC236}">
                <a16:creationId xmlns:a16="http://schemas.microsoft.com/office/drawing/2014/main" id="{B400F79E-515F-4FB1-BF84-AFAB82932CE4}"/>
              </a:ext>
            </a:extLst>
          </p:cNvPr>
          <p:cNvSpPr>
            <a:spLocks noGrp="1"/>
          </p:cNvSpPr>
          <p:nvPr>
            <p:ph type="sldNum" sz="quarter" idx="12"/>
          </p:nvPr>
        </p:nvSpPr>
        <p:spPr/>
        <p:txBody>
          <a:bodyPr/>
          <a:lstStyle>
            <a:lvl1pPr eaLnBrk="0" hangingPunct="0">
              <a:defRPr/>
            </a:lvl1pPr>
          </a:lstStyle>
          <a:p>
            <a:fld id="{FA74F5D2-18E6-496A-A94A-5A23487F7D46}" type="slidenum">
              <a:rPr lang="zh-CN" altLang="en-US"/>
              <a:pPr/>
              <a:t>‹#›</a:t>
            </a:fld>
            <a:endParaRPr lang="zh-CN" altLang="en-US"/>
          </a:p>
        </p:txBody>
      </p:sp>
    </p:spTree>
    <p:extLst>
      <p:ext uri="{BB962C8B-B14F-4D97-AF65-F5344CB8AC3E}">
        <p14:creationId xmlns:p14="http://schemas.microsoft.com/office/powerpoint/2010/main" val="238591745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8"/>
          <p:cNvGrpSpPr>
            <a:grpSpLocks/>
          </p:cNvGrpSpPr>
          <p:nvPr/>
        </p:nvGrpSpPr>
        <p:grpSpPr bwMode="auto">
          <a:xfrm>
            <a:off x="3651252" y="830265"/>
            <a:ext cx="1841500" cy="1700212"/>
            <a:chOff x="4321175" y="4949825"/>
            <a:chExt cx="3271838" cy="3017838"/>
          </a:xfrm>
        </p:grpSpPr>
        <p:sp>
          <p:nvSpPr>
            <p:cNvPr id="5" name="Oval 9">
              <a:extLst>
                <a:ext uri="{FF2B5EF4-FFF2-40B4-BE49-F238E27FC236}">
                  <a16:creationId xmlns:a16="http://schemas.microsoft.com/office/drawing/2014/main" id="{2AD3C4C2-68F7-44CD-A966-2D97325970AF}"/>
                </a:ext>
              </a:extLst>
            </p:cNvPr>
            <p:cNvSpPr>
              <a:spLocks noChangeArrowheads="1"/>
            </p:cNvSpPr>
            <p:nvPr/>
          </p:nvSpPr>
          <p:spPr bwMode="auto">
            <a:xfrm>
              <a:off x="4552460" y="4949825"/>
              <a:ext cx="2814909" cy="2814958"/>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7178B459-3F70-4866-80D7-13AC16CBDB9A}"/>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27F2693A-9830-49F5-B6CB-9AB80475416E}"/>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9B7FFE3C-648D-4C0E-BCC9-1ADC931C2165}"/>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E55635D7-7EA7-45F6-A06C-1B5B2FDDD654}"/>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9B109953-E715-497F-A114-875789D12785}"/>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656036A3-C485-4F3E-A5A8-807F4A9DDDBF}"/>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F3C9CF47-D7AD-48F6-A66E-46B41CBB9B1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5118A70D-40EA-47FE-817A-6398898785C8}"/>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A69D49A0-F931-4A18-B1E6-141B6875DA4A}"/>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D940E952-E6A8-4CD1-B407-7C211F364B28}"/>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746633CD-0915-4DE8-99DC-21E9D16CA2CA}"/>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81CF2E8E-E0D3-4B1B-8C2A-E93B532A853E}"/>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6F8B201D-05CB-4612-AD6D-D3961814944C}"/>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C591CBC1-DB68-4090-B6AF-4F2E113341BE}"/>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789662D5-1989-4323-9139-CE2DA0CDF735}"/>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858A4C6A-FF35-4B43-A8EC-87ADCFAF5CC4}"/>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105C07E8-1C2A-47E8-90D8-B433CD6609A5}"/>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DC8AE5A1-359D-4F6A-96CE-43A0AA19C642}"/>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1B35CC8B-9F1F-4B17-8E65-3EB561942C4B}"/>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3268030D-02AA-4BDF-94E7-061F6154B921}"/>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BCF665D9-0DC7-4B6F-A03D-2E97A93CA9EE}"/>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5C5DB9BC-FC09-4CB3-8870-3DA61F088C44}"/>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207524A9-A3DE-4322-8E42-257AFDF02BD7}"/>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17CD4194-5110-4EF8-A914-D78C251505E4}"/>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485DF611-70ED-47DF-A35A-91B412FA0380}"/>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52EB72ED-1B6A-464D-A8FB-9C4EB58F9675}"/>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7F7510C3-8B72-4290-8942-892B437ADD55}"/>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C8E5A2C0-0286-4A77-8341-E545F3B9A044}"/>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77D87AFC-07E1-41FA-8586-29A096FE8EF7}"/>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80691DAD-8563-41E4-844F-9DCFBBF3BCF8}"/>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FB0E105C-9D34-4FD8-B99D-4F660DC958CD}"/>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F1D45578-E224-47E4-B237-7B56238085F1}"/>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5A379114-6D08-4EEE-8EC6-F0BCBB79CA3A}"/>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53E235EC-85C5-4AFF-B863-532C874600E3}"/>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C5DB509B-BD7F-4A07-8060-CB27C93812A7}"/>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8C96B213-8D86-46B0-BF85-A148DFF90367}"/>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380F3838-47D9-4E4D-B20E-9C19E1CC20A0}"/>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CCF0783D-E416-4663-BEEA-C66335C7D61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CA5C7F25-D41F-48BA-968D-E117D0C1CDDF}"/>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FAF263AA-4C9B-4869-BAA9-DA5FB5E9F4F1}"/>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D62BB74E-D1FC-4F6E-A5A6-10A196D12CAC}"/>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F89B0853-575C-4D39-AE8D-8D023C0DF9D4}"/>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B6349D7C-947F-42EC-9349-B064F1511B1C}"/>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FA1B72DB-C5DA-4FFF-A784-EB8836D4CDB6}"/>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43FAE60D-0622-498D-A8AF-BEDD48D47347}"/>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931A5EF6-968D-418D-B0C9-855D73860300}"/>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CBE4FC54-205E-4F12-84EA-EEB362C54E73}"/>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009E5C1F-B31E-4DA2-AE5E-6BD7656EBE39}"/>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50F293B8-C8E4-40EC-BB30-3963C44F0919}"/>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BCD69D24-44DC-4EF1-8E10-FA0F0B9B3DDD}"/>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106DD26B-84F6-4007-B4BD-279C9D46F63C}"/>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ECC4D814-F5EE-40D1-A012-10CBA4F9C7C0}"/>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03AA4DFB-3290-4FC7-B8E5-1A73DA95DDD4}"/>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42CE022B-F7CE-4365-8F31-B189911B8FC2}"/>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D4BAE1C3-D543-47FD-97D0-AC7DC8E9516E}"/>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84A3F4E4-A094-47F0-ACDB-13115D03E819}"/>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13D03CA2-2D76-4BD3-BCA0-5425C557B7C6}"/>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9E420E25-0368-4CF9-B895-3947E405388D}"/>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10D36DAB-9348-438F-9648-28AC27DDD20D}"/>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F7E2771C-E7E3-4ED5-B08F-CF2F051EA2A3}"/>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836D3C28-E12D-45E0-991B-F77CA0C2D04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EA8E37F6-78C8-47F7-B07D-BE0714BF58DC}"/>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D2C84EE5-C58C-4B16-A8C8-CAEB363807DE}"/>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8F01F1D6-1C61-44E1-B9FF-919C62BE9853}"/>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055B4C31-3F63-416C-8512-97AF30394BFF}"/>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9FBA3BE9-8ECD-45CA-96A0-2836314046CA}"/>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9228CE41-9900-4B65-BB8F-1D29EDCD47C6}"/>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06298AAC-BCA5-4059-A46D-4F02A9BF5FD4}"/>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8B3E4AA2-DF5F-4675-802F-4FED3C2F0FC6}"/>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B564AF27-5841-46F6-8C1F-BBA0450F8C3D}"/>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0FD871A9-DA48-4CB0-8659-6DE05B0700A5}"/>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18A50551-F882-4137-9EF7-09BC7A018D7B}"/>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66A6A13A-8B24-46F6-AD8D-40807FBFE5C6}"/>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4549022F-A680-40C0-BC2D-216B405CD010}"/>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78A41B5A-DB38-48D3-AE8B-7B81AB19CE1F}"/>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C83CF454-749E-4849-BE9E-766F02A754CC}"/>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B2DFDB25-377C-4CA6-B58C-2DD0574574F8}"/>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3DB5CA4A-EE64-4955-879C-17C5CD3C7EF7}"/>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FC81030D-30CC-4774-8AC4-98ACC8BDD0F7}"/>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5EF3F257-56E6-41C8-A1E0-6663715CEB32}"/>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D21EB866-59FC-41AA-B015-0946EA751139}"/>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21AC57D9-E825-4633-A7CD-07C16D5BE381}"/>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443BBB21-F642-4EF9-A3EF-711F9A9F90EC}"/>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E8D738F9-6DA8-4E0F-AD55-6411A7BDA683}"/>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AB052296-5FB9-45CA-808F-553B0245B25B}"/>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9859B3F6-C16F-46F6-BCDD-62DF7392C087}"/>
              </a:ext>
            </a:extLst>
          </p:cNvPr>
          <p:cNvSpPr>
            <a:spLocks noEditPoints="1"/>
          </p:cNvSpPr>
          <p:nvPr/>
        </p:nvSpPr>
        <p:spPr bwMode="auto">
          <a:xfrm>
            <a:off x="2968627" y="2441575"/>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2" name="五角星 226">
            <a:extLst>
              <a:ext uri="{FF2B5EF4-FFF2-40B4-BE49-F238E27FC236}">
                <a16:creationId xmlns:a16="http://schemas.microsoft.com/office/drawing/2014/main" id="{3856CBEF-3E9C-464A-973E-CFA2424E56E8}"/>
              </a:ext>
            </a:extLst>
          </p:cNvPr>
          <p:cNvSpPr/>
          <p:nvPr/>
        </p:nvSpPr>
        <p:spPr>
          <a:xfrm>
            <a:off x="1617668" y="2947993"/>
            <a:ext cx="274637"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3" name="五角星 227">
            <a:extLst>
              <a:ext uri="{FF2B5EF4-FFF2-40B4-BE49-F238E27FC236}">
                <a16:creationId xmlns:a16="http://schemas.microsoft.com/office/drawing/2014/main" id="{22BD217B-C24E-478C-B25C-EAC389BD47D6}"/>
              </a:ext>
            </a:extLst>
          </p:cNvPr>
          <p:cNvSpPr/>
          <p:nvPr/>
        </p:nvSpPr>
        <p:spPr>
          <a:xfrm>
            <a:off x="7251700" y="2947993"/>
            <a:ext cx="274638"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2187000" y="2791800"/>
            <a:ext cx="4770900" cy="577800"/>
          </a:xfrm>
        </p:spPr>
        <p:txBody>
          <a:bodyPr>
            <a:normAutofit/>
          </a:bodyPr>
          <a:lstStyle>
            <a:lvl1pPr algn="ctr">
              <a:defRPr sz="6000"/>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623888" y="3885043"/>
            <a:ext cx="7886700" cy="386657"/>
          </a:xfrm>
        </p:spPr>
        <p:txBody>
          <a:bodyPr>
            <a:normAutofit/>
          </a:bodyPr>
          <a:lstStyle>
            <a:lvl1pPr marL="0" indent="0">
              <a:buNone/>
              <a:defRPr sz="2400">
                <a:solidFill>
                  <a:schemeClr val="tx1">
                    <a:tint val="75000"/>
                  </a:schemeClr>
                </a:solidFill>
              </a:defRPr>
            </a:lvl1pPr>
            <a:lvl2pPr marL="457142" indent="0">
              <a:buNone/>
              <a:defRPr sz="2000">
                <a:solidFill>
                  <a:schemeClr val="tx1">
                    <a:tint val="75000"/>
                  </a:schemeClr>
                </a:solidFill>
              </a:defRPr>
            </a:lvl2pPr>
            <a:lvl3pPr marL="914288" indent="0">
              <a:buNone/>
              <a:defRPr sz="1800">
                <a:solidFill>
                  <a:schemeClr val="tx1">
                    <a:tint val="75000"/>
                  </a:schemeClr>
                </a:solidFill>
              </a:defRPr>
            </a:lvl3pPr>
            <a:lvl4pPr marL="1371430" indent="0">
              <a:buNone/>
              <a:defRPr sz="1600">
                <a:solidFill>
                  <a:schemeClr val="tx1">
                    <a:tint val="75000"/>
                  </a:schemeClr>
                </a:solidFill>
              </a:defRPr>
            </a:lvl4pPr>
            <a:lvl5pPr marL="1828574"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zh-CN" altLang="en-US"/>
              <a:t>单击此处编辑母版文本样式</a:t>
            </a:r>
          </a:p>
        </p:txBody>
      </p:sp>
      <p:sp>
        <p:nvSpPr>
          <p:cNvPr id="114" name="日期占位符 3">
            <a:extLst>
              <a:ext uri="{FF2B5EF4-FFF2-40B4-BE49-F238E27FC236}">
                <a16:creationId xmlns:a16="http://schemas.microsoft.com/office/drawing/2014/main" id="{95323E49-5EA3-433D-85B3-FB2E7EF7784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FB7AD6A-5A8F-4E31-BF44-D045D46D527F}" type="datetimeFigureOut">
              <a:rPr lang="zh-CN" altLang="en-US"/>
              <a:pPr>
                <a:defRPr/>
              </a:pPr>
              <a:t>2023/5/7</a:t>
            </a:fld>
            <a:endParaRPr lang="zh-CN" altLang="en-US"/>
          </a:p>
        </p:txBody>
      </p:sp>
      <p:sp>
        <p:nvSpPr>
          <p:cNvPr id="115" name="页脚占位符 4">
            <a:extLst>
              <a:ext uri="{FF2B5EF4-FFF2-40B4-BE49-F238E27FC236}">
                <a16:creationId xmlns:a16="http://schemas.microsoft.com/office/drawing/2014/main" id="{1F951AA5-5835-47F6-A6C6-C598FD18DB3A}"/>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6" name="灯片编号占位符 5">
            <a:extLst>
              <a:ext uri="{FF2B5EF4-FFF2-40B4-BE49-F238E27FC236}">
                <a16:creationId xmlns:a16="http://schemas.microsoft.com/office/drawing/2014/main" id="{1BC9CF79-8A36-48C6-B5BA-D3F0E52D7F21}"/>
              </a:ext>
            </a:extLst>
          </p:cNvPr>
          <p:cNvSpPr>
            <a:spLocks noGrp="1"/>
          </p:cNvSpPr>
          <p:nvPr>
            <p:ph type="sldNum" sz="quarter" idx="12"/>
          </p:nvPr>
        </p:nvSpPr>
        <p:spPr/>
        <p:txBody>
          <a:bodyPr/>
          <a:lstStyle>
            <a:lvl1pPr eaLnBrk="0" hangingPunct="0">
              <a:defRPr/>
            </a:lvl1pPr>
          </a:lstStyle>
          <a:p>
            <a:fld id="{7EF6040E-F962-4F15-A860-11CC2E8BCC8F}" type="slidenum">
              <a:rPr lang="zh-CN" altLang="en-US"/>
              <a:pPr/>
              <a:t>‹#›</a:t>
            </a:fld>
            <a:endParaRPr lang="zh-CN" altLang="en-US"/>
          </a:p>
        </p:txBody>
      </p:sp>
    </p:spTree>
    <p:extLst>
      <p:ext uri="{BB962C8B-B14F-4D97-AF65-F5344CB8AC3E}">
        <p14:creationId xmlns:p14="http://schemas.microsoft.com/office/powerpoint/2010/main" val="284193001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五角星 7">
            <a:extLst>
              <a:ext uri="{FF2B5EF4-FFF2-40B4-BE49-F238E27FC236}">
                <a16:creationId xmlns:a16="http://schemas.microsoft.com/office/drawing/2014/main" id="{FE95F33B-8304-45BC-9A39-A46E2326867E}"/>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8">
            <a:extLst>
              <a:ext uri="{FF2B5EF4-FFF2-40B4-BE49-F238E27FC236}">
                <a16:creationId xmlns:a16="http://schemas.microsoft.com/office/drawing/2014/main" id="{07C65CDC-BFB3-40EC-A572-0CCE4A92C576}"/>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866578" y="136819"/>
            <a:ext cx="7416146"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sz="half" idx="1"/>
          </p:nvPr>
        </p:nvSpPr>
        <p:spPr>
          <a:xfrm>
            <a:off x="866578" y="1101886"/>
            <a:ext cx="7416146" cy="1394792"/>
          </a:xfrm>
        </p:spPr>
        <p:txBody>
          <a:bodyPr>
            <a:normAutofit/>
          </a:bodyPr>
          <a:lstStyle>
            <a:lvl1pPr marL="285715" indent="-285715"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77"/>
            <a:ext cx="7416146" cy="1394792"/>
          </a:xfrm>
        </p:spPr>
        <p:txBody>
          <a:bodyPr>
            <a:normAutofit/>
          </a:bodyPr>
          <a:lstStyle>
            <a:lvl1pPr marL="285715" indent="-285715" algn="l">
              <a:buFont typeface="Arial" panose="020B0604020202020204" pitchFamily="34" charset="0"/>
              <a:buChar char="•"/>
              <a:defRPr sz="2400"/>
            </a:lvl1pPr>
            <a:lvl2pPr marL="800000" indent="-342857" algn="l">
              <a:buFont typeface="Arial" panose="020B0604020202020204" pitchFamily="34" charset="0"/>
              <a:buChar char="•"/>
              <a:defRPr/>
            </a:lvl2pPr>
            <a:lvl3pPr marL="1200000" indent="-285715" algn="l">
              <a:buFont typeface="Arial" panose="020B0604020202020204" pitchFamily="34" charset="0"/>
              <a:buChar char="•"/>
              <a:defRPr/>
            </a:lvl3pPr>
            <a:lvl4pPr marL="1657142" indent="-285715" algn="l">
              <a:buFont typeface="Arial" panose="020B0604020202020204" pitchFamily="34" charset="0"/>
              <a:buChar char="•"/>
              <a:defRPr/>
            </a:lvl4pPr>
            <a:lvl5pPr marL="2114288" indent="-285715"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4">
            <a:extLst>
              <a:ext uri="{FF2B5EF4-FFF2-40B4-BE49-F238E27FC236}">
                <a16:creationId xmlns:a16="http://schemas.microsoft.com/office/drawing/2014/main" id="{11E1C304-FEE2-47FA-845B-3065183D5A6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75FE8DC-5E7C-4494-AB10-486D1755DE04}" type="datetimeFigureOut">
              <a:rPr lang="zh-CN" altLang="en-US"/>
              <a:pPr>
                <a:defRPr/>
              </a:pPr>
              <a:t>2023/5/7</a:t>
            </a:fld>
            <a:endParaRPr lang="zh-CN" altLang="en-US"/>
          </a:p>
        </p:txBody>
      </p:sp>
      <p:sp>
        <p:nvSpPr>
          <p:cNvPr id="8" name="页脚占位符 5">
            <a:extLst>
              <a:ext uri="{FF2B5EF4-FFF2-40B4-BE49-F238E27FC236}">
                <a16:creationId xmlns:a16="http://schemas.microsoft.com/office/drawing/2014/main" id="{55AEE4B1-F4F0-42D8-B328-A13F52E074D5}"/>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6">
            <a:extLst>
              <a:ext uri="{FF2B5EF4-FFF2-40B4-BE49-F238E27FC236}">
                <a16:creationId xmlns:a16="http://schemas.microsoft.com/office/drawing/2014/main" id="{FF53CB4B-2867-493B-9430-D6D48D1A693F}"/>
              </a:ext>
            </a:extLst>
          </p:cNvPr>
          <p:cNvSpPr>
            <a:spLocks noGrp="1"/>
          </p:cNvSpPr>
          <p:nvPr>
            <p:ph type="sldNum" sz="quarter" idx="12"/>
          </p:nvPr>
        </p:nvSpPr>
        <p:spPr/>
        <p:txBody>
          <a:bodyPr/>
          <a:lstStyle>
            <a:lvl1pPr eaLnBrk="0" hangingPunct="0">
              <a:defRPr/>
            </a:lvl1pPr>
          </a:lstStyle>
          <a:p>
            <a:fld id="{663FE04B-8E89-4146-8E07-2CB459E44271}" type="slidenum">
              <a:rPr lang="zh-CN" altLang="en-US"/>
              <a:pPr/>
              <a:t>‹#›</a:t>
            </a:fld>
            <a:endParaRPr lang="zh-CN" altLang="en-US"/>
          </a:p>
        </p:txBody>
      </p:sp>
    </p:spTree>
    <p:extLst>
      <p:ext uri="{BB962C8B-B14F-4D97-AF65-F5344CB8AC3E}">
        <p14:creationId xmlns:p14="http://schemas.microsoft.com/office/powerpoint/2010/main" val="1811065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5" y="1260872"/>
            <a:ext cx="3887391"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id="{574F3558-F906-4695-BB7C-5CA0E5B56DAE}"/>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F59BC268-42BE-4C25-816B-652C3F912AC5}" type="datetimeFigureOut">
              <a:rPr lang="zh-CN" altLang="en-US"/>
              <a:pPr>
                <a:defRPr/>
              </a:pPr>
              <a:t>2023/5/7</a:t>
            </a:fld>
            <a:endParaRPr lang="zh-CN" altLang="en-US"/>
          </a:p>
        </p:txBody>
      </p:sp>
      <p:sp>
        <p:nvSpPr>
          <p:cNvPr id="8" name="页脚占位符 7">
            <a:extLst>
              <a:ext uri="{FF2B5EF4-FFF2-40B4-BE49-F238E27FC236}">
                <a16:creationId xmlns:a16="http://schemas.microsoft.com/office/drawing/2014/main" id="{65DF09D2-60D0-41F3-BB83-EA4415C6380B}"/>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8">
            <a:extLst>
              <a:ext uri="{FF2B5EF4-FFF2-40B4-BE49-F238E27FC236}">
                <a16:creationId xmlns:a16="http://schemas.microsoft.com/office/drawing/2014/main" id="{05F869CC-5644-47A2-BAD6-066A566D77F5}"/>
              </a:ext>
            </a:extLst>
          </p:cNvPr>
          <p:cNvSpPr>
            <a:spLocks noGrp="1"/>
          </p:cNvSpPr>
          <p:nvPr>
            <p:ph type="sldNum" sz="quarter" idx="12"/>
          </p:nvPr>
        </p:nvSpPr>
        <p:spPr/>
        <p:txBody>
          <a:bodyPr/>
          <a:lstStyle>
            <a:lvl1pPr eaLnBrk="0" hangingPunct="0">
              <a:defRPr/>
            </a:lvl1pPr>
          </a:lstStyle>
          <a:p>
            <a:fld id="{A32CAB3C-AE1F-4209-B5C3-FE77836235E2}" type="slidenum">
              <a:rPr lang="zh-CN" altLang="en-US"/>
              <a:pPr/>
              <a:t>‹#›</a:t>
            </a:fld>
            <a:endParaRPr lang="zh-CN" altLang="en-US"/>
          </a:p>
        </p:txBody>
      </p:sp>
    </p:spTree>
    <p:extLst>
      <p:ext uri="{BB962C8B-B14F-4D97-AF65-F5344CB8AC3E}">
        <p14:creationId xmlns:p14="http://schemas.microsoft.com/office/powerpoint/2010/main" val="342568856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4" name="组合 114"/>
          <p:cNvGrpSpPr>
            <a:grpSpLocks/>
          </p:cNvGrpSpPr>
          <p:nvPr/>
        </p:nvGrpSpPr>
        <p:grpSpPr bwMode="auto">
          <a:xfrm>
            <a:off x="3651252" y="623889"/>
            <a:ext cx="1841500" cy="1700212"/>
            <a:chOff x="4321175" y="4949825"/>
            <a:chExt cx="3271838" cy="3017838"/>
          </a:xfrm>
        </p:grpSpPr>
        <p:sp>
          <p:nvSpPr>
            <p:cNvPr id="5" name="Oval 9">
              <a:extLst>
                <a:ext uri="{FF2B5EF4-FFF2-40B4-BE49-F238E27FC236}">
                  <a16:creationId xmlns:a16="http://schemas.microsoft.com/office/drawing/2014/main" id="{7BF99B1A-8B30-49E5-A298-7C433D767C55}"/>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DFA33582-BD9E-497C-982D-DC4FF52EAE95}"/>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3E71F859-1A04-42B5-BC19-77E3068C43CD}"/>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03A0F1D8-09C0-4A19-BCB1-EAD06838376C}"/>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704B91D2-4C46-436B-BF8B-D0440E9B5246}"/>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69D077AC-04B0-4014-8C72-CE3BDB4DBE62}"/>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8E794E46-0B4B-43F4-8C68-F4592F4AB0F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DBB096FD-8367-44E6-A7C9-C43CE587C47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74B17B4D-F8FF-49B4-9E06-99D673B07341}"/>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0E5F6B05-1607-4BBC-B383-B0A1875011C1}"/>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204536A8-9E50-4570-8D15-0731DE428FCF}"/>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79720DA0-C7B6-458F-805A-F41D384E42B9}"/>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9DA60161-662F-4726-978F-80FD1E2DEF12}"/>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CBFF6FAC-8E2D-4732-802A-669498CF557D}"/>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0E654DBB-9FA6-48E9-B0D4-C2E4676270BC}"/>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4A0806A3-FF0E-4FB4-A43F-A3937913EB65}"/>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2C291C81-8FA0-46B8-9849-6863F11E68AC}"/>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ACAF6BE1-F6EA-443B-A2AD-0BEDF0F84D10}"/>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00413EE3-13F6-4356-ABEA-24A13705A923}"/>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333FEC71-946E-4B57-8D58-9C64B3BD5967}"/>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3B659097-DD72-4F5D-B6F9-7F30DE43A755}"/>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007A660B-1A85-454F-96ED-5C28CAE86A15}"/>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5C6667EF-2E26-4643-8FBB-2B8FCE33C6C5}"/>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0A4558BB-6D0F-4535-9FE4-18FFE3D68BB4}"/>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070D48C8-276E-43A9-9DA9-CD18929E27F8}"/>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66F9BBBD-A1F9-4708-B4F1-948F61E9364D}"/>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2BC208DE-5433-4B1F-B5E6-87E45C448A23}"/>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A940DC5A-F8DB-4BBD-8DD4-6E059DA885D4}"/>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96A39EB5-7E17-4E6F-BAEA-D0BF196A9867}"/>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27552E3A-5136-4E02-ACE5-E38921183F1C}"/>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859902DB-6DA9-40DA-914F-667E7DCDE093}"/>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DF740FB9-BA64-44EB-9A9F-B8C0797E4895}"/>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D155A55F-972C-43C9-B06B-40CC1F42773A}"/>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A1C5A0D8-085A-4E73-A6BF-2EEC9027B0AF}"/>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8CA24076-6503-4596-ABC4-94B718902F0D}"/>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4559E5D0-6DC2-4F97-AB46-3D32D4FB8343}"/>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E2FC80F1-79B0-4A6A-8874-22F337A705F1}"/>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5EBF4511-9B74-4E27-AE4C-77F3B2126981}"/>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13D10A1D-1D7E-4CA0-A26C-69EEBB7CBF2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984A3E29-E943-4B09-B5CF-EF05DFF1EBBE}"/>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BC004A6F-A7BB-49B1-95E7-4CAFB75175F6}"/>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C46F657D-4CE4-4233-9712-379E8F5E4A45}"/>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E93AEBF2-5C01-40C3-839A-0FD90FD7ABC2}"/>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19A0E902-155E-471D-A338-585078F7B6A5}"/>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9F807255-E9F0-473E-9870-BFCE2C1C894E}"/>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C234B5DE-BB5F-4204-931E-BACADDEF6F93}"/>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4F2EFE9C-A317-4465-A838-4AB8A0ABE869}"/>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FA952B8F-E17E-4290-92EE-C3470D2EA17F}"/>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C561682E-A74C-4060-BB58-3C02B9C6F007}"/>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373FC0D3-9F0F-4DB3-9A8C-32975656CFA0}"/>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0B99E374-8E39-42E8-8340-3A9EEC2E8495}"/>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6EB738A0-AB66-4452-A495-06A8FF4B1E5F}"/>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21D0308F-0C4D-4BA9-94EB-C36D709DFFA1}"/>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35096ADC-00D1-4570-82E7-62E8AF30019A}"/>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977018D1-E461-43BE-8933-09D82A741926}"/>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7203F68E-6F49-46B2-9B5F-261F80C18DE8}"/>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91097F78-47D6-4A18-A90D-69DDC1B32FBC}"/>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53C95E3C-0ECA-4E94-9553-ED24C5D2BEC2}"/>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B12AC4A7-2B57-4AD7-903E-BA9EE0E288C1}"/>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9572E05E-F0F9-4285-A677-87C7743C4EC8}"/>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50708C22-D484-4790-B8E1-E4D3BEB36F06}"/>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BB512ACC-C35D-4F3D-92C4-21601D2D19A3}"/>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B3986F57-E6D7-4162-8773-821B8D8EA6BA}"/>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8DF9EB0F-58AF-4094-AD98-AC1CB8806F5C}"/>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751A727C-B8CF-4018-8105-2C4D631C5392}"/>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EDC2F5E1-79B9-409C-A933-C14CAE515BDE}"/>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130EF06D-EF00-4636-9E75-BFF0A5E5F764}"/>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293F930B-5E85-4AC2-9679-4D5575F8A8B0}"/>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1E055208-6460-41AC-BA9D-774E089301DD}"/>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CF7075E1-1CC5-4BCD-907F-C1B37BD1C91C}"/>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5CC0BF17-D4CC-4426-837A-89CA7C35D89E}"/>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F8B895F3-E1A5-495D-8135-7056808D401B}"/>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9A56A03C-E952-4DF1-818A-0D1DF3CC2AE3}"/>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B65C72C7-F6CE-4628-8EC5-AD7310C23420}"/>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157B2886-903F-46E2-87E0-F931D16327FF}"/>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D199774C-7450-4517-B99D-EB7DD4E05F6A}"/>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19CB448A-4A21-4987-810E-4DC31E9ED1E3}"/>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4D0F3221-D794-48AF-AAB6-0D544449615F}"/>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4C3B75EE-DDF7-4B84-BE58-835ABE16BB86}"/>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3EAC915C-EB0C-4BBA-BD05-073CFDB8ADFC}"/>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6E11258B-E94D-4341-B395-8C26DA9874EC}"/>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011A707C-0D37-482F-900E-F804159DF7D7}"/>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F2F76D18-76E6-481F-A195-5B39FBBF3B78}"/>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AFED4359-2EAF-4B82-8BBB-ADBBBB508E13}"/>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CD00CB10-84E6-4A8A-82B2-E1C8C5E84C35}"/>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3D0162C2-956D-4846-B798-B4F30EE309D1}"/>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830A6C8F-9BE5-4564-B8BE-97C5EC0DB8BC}"/>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4400"/>
            </a:lvl1pPr>
          </a:lstStyle>
          <a:p>
            <a:r>
              <a:rPr lang="zh-CN" altLang="en-US" dirty="0"/>
              <a:t>单击此处编辑母版标题样式</a:t>
            </a:r>
          </a:p>
        </p:txBody>
      </p:sp>
      <p:sp>
        <p:nvSpPr>
          <p:cNvPr id="112" name="日期占位符 2">
            <a:extLst>
              <a:ext uri="{FF2B5EF4-FFF2-40B4-BE49-F238E27FC236}">
                <a16:creationId xmlns:a16="http://schemas.microsoft.com/office/drawing/2014/main" id="{1C3D5DBC-E81B-4F4B-B238-19FFA73502CD}"/>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B36E31F1-E611-4AE4-A32D-8DC490CDB046}" type="datetimeFigureOut">
              <a:rPr lang="zh-CN" altLang="en-US"/>
              <a:pPr>
                <a:defRPr/>
              </a:pPr>
              <a:t>2023/5/7</a:t>
            </a:fld>
            <a:endParaRPr lang="zh-CN" altLang="en-US"/>
          </a:p>
        </p:txBody>
      </p:sp>
      <p:sp>
        <p:nvSpPr>
          <p:cNvPr id="113" name="页脚占位符 3">
            <a:extLst>
              <a:ext uri="{FF2B5EF4-FFF2-40B4-BE49-F238E27FC236}">
                <a16:creationId xmlns:a16="http://schemas.microsoft.com/office/drawing/2014/main" id="{6FD0D78C-056B-42D4-9997-FDD2F48FE47F}"/>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4" name="灯片编号占位符 4">
            <a:extLst>
              <a:ext uri="{FF2B5EF4-FFF2-40B4-BE49-F238E27FC236}">
                <a16:creationId xmlns:a16="http://schemas.microsoft.com/office/drawing/2014/main" id="{FE8BC507-A42F-47F4-9D43-0A6B1397D9D9}"/>
              </a:ext>
            </a:extLst>
          </p:cNvPr>
          <p:cNvSpPr>
            <a:spLocks noGrp="1"/>
          </p:cNvSpPr>
          <p:nvPr>
            <p:ph type="sldNum" sz="quarter" idx="12"/>
          </p:nvPr>
        </p:nvSpPr>
        <p:spPr/>
        <p:txBody>
          <a:bodyPr/>
          <a:lstStyle>
            <a:lvl1pPr eaLnBrk="0" hangingPunct="0">
              <a:defRPr/>
            </a:lvl1pPr>
          </a:lstStyle>
          <a:p>
            <a:fld id="{CCAE5FDB-C82F-44CE-9C0F-0686611796F8}" type="slidenum">
              <a:rPr lang="zh-CN" altLang="en-US"/>
              <a:pPr/>
              <a:t>‹#›</a:t>
            </a:fld>
            <a:endParaRPr lang="zh-CN" altLang="en-US"/>
          </a:p>
        </p:txBody>
      </p:sp>
    </p:spTree>
    <p:extLst>
      <p:ext uri="{BB962C8B-B14F-4D97-AF65-F5344CB8AC3E}">
        <p14:creationId xmlns:p14="http://schemas.microsoft.com/office/powerpoint/2010/main" val="202189982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867883F-99BC-46D9-AD2F-1E62853AAFB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8CBE0589-3ED8-4E4D-BB32-E985716CCD53}" type="datetimeFigureOut">
              <a:rPr lang="zh-CN" altLang="en-US"/>
              <a:pPr>
                <a:defRPr/>
              </a:pPr>
              <a:t>2023/5/7</a:t>
            </a:fld>
            <a:endParaRPr lang="zh-CN" altLang="en-US"/>
          </a:p>
        </p:txBody>
      </p:sp>
      <p:sp>
        <p:nvSpPr>
          <p:cNvPr id="3" name="页脚占位符 2">
            <a:extLst>
              <a:ext uri="{FF2B5EF4-FFF2-40B4-BE49-F238E27FC236}">
                <a16:creationId xmlns:a16="http://schemas.microsoft.com/office/drawing/2014/main" id="{9B60FCE1-B147-451A-AC6D-60E4C137AE9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a:ext uri="{FF2B5EF4-FFF2-40B4-BE49-F238E27FC236}">
                <a16:creationId xmlns:a16="http://schemas.microsoft.com/office/drawing/2014/main" id="{92B1E189-3C78-46B0-B024-65B40B5DC434}"/>
              </a:ext>
            </a:extLst>
          </p:cNvPr>
          <p:cNvSpPr>
            <a:spLocks noGrp="1"/>
          </p:cNvSpPr>
          <p:nvPr>
            <p:ph type="sldNum" sz="quarter" idx="12"/>
          </p:nvPr>
        </p:nvSpPr>
        <p:spPr/>
        <p:txBody>
          <a:bodyPr/>
          <a:lstStyle>
            <a:lvl1pPr eaLnBrk="0" hangingPunct="0">
              <a:defRPr/>
            </a:lvl1pPr>
          </a:lstStyle>
          <a:p>
            <a:fld id="{592374A5-474B-405F-99B9-523EF4070233}" type="slidenum">
              <a:rPr lang="zh-CN" altLang="en-US"/>
              <a:pPr/>
              <a:t>‹#›</a:t>
            </a:fld>
            <a:endParaRPr lang="zh-CN" altLang="en-US"/>
          </a:p>
        </p:txBody>
      </p:sp>
    </p:spTree>
    <p:extLst>
      <p:ext uri="{BB962C8B-B14F-4D97-AF65-F5344CB8AC3E}">
        <p14:creationId xmlns:p14="http://schemas.microsoft.com/office/powerpoint/2010/main" val="29974798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050513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rtlCol="0">
            <a:normAutofit/>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zh-CN" altLang="en-US" noProof="0"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2000"/>
            </a:lvl1pPr>
            <a:lvl2pPr marL="457142" indent="0">
              <a:buNone/>
              <a:defRPr sz="1400"/>
            </a:lvl2pPr>
            <a:lvl3pPr marL="914288" indent="0">
              <a:buNone/>
              <a:defRPr sz="1200"/>
            </a:lvl3pPr>
            <a:lvl4pPr marL="1371430" indent="0">
              <a:buNone/>
              <a:defRPr sz="1000"/>
            </a:lvl4pPr>
            <a:lvl5pPr marL="1828574" indent="0">
              <a:buNone/>
              <a:defRPr sz="1000"/>
            </a:lvl5pPr>
            <a:lvl6pPr marL="2285715" indent="0">
              <a:buNone/>
              <a:defRPr sz="1000"/>
            </a:lvl6pPr>
            <a:lvl7pPr marL="2742857" indent="0">
              <a:buNone/>
              <a:defRPr sz="1000"/>
            </a:lvl7pPr>
            <a:lvl8pPr marL="3200000" indent="0">
              <a:buNone/>
              <a:defRPr sz="1000"/>
            </a:lvl8pPr>
            <a:lvl9pPr marL="3657143"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0434F1B9-FD83-4A89-B932-2F8CBE8740F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B5AC3CC-274F-4C35-933A-C94019EA5F6A}" type="datetimeFigureOut">
              <a:rPr lang="zh-CN" altLang="en-US"/>
              <a:pPr>
                <a:defRPr/>
              </a:pPr>
              <a:t>2023/5/7</a:t>
            </a:fld>
            <a:endParaRPr lang="zh-CN" altLang="en-US"/>
          </a:p>
        </p:txBody>
      </p:sp>
      <p:sp>
        <p:nvSpPr>
          <p:cNvPr id="6" name="页脚占位符 5">
            <a:extLst>
              <a:ext uri="{FF2B5EF4-FFF2-40B4-BE49-F238E27FC236}">
                <a16:creationId xmlns:a16="http://schemas.microsoft.com/office/drawing/2014/main" id="{CC82EC1B-CDD2-4A32-943C-86788873EA05}"/>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a:ext uri="{FF2B5EF4-FFF2-40B4-BE49-F238E27FC236}">
                <a16:creationId xmlns:a16="http://schemas.microsoft.com/office/drawing/2014/main" id="{F227E50C-8298-489B-8F00-769783D40A37}"/>
              </a:ext>
            </a:extLst>
          </p:cNvPr>
          <p:cNvSpPr>
            <a:spLocks noGrp="1"/>
          </p:cNvSpPr>
          <p:nvPr>
            <p:ph type="sldNum" sz="quarter" idx="12"/>
          </p:nvPr>
        </p:nvSpPr>
        <p:spPr/>
        <p:txBody>
          <a:bodyPr/>
          <a:lstStyle>
            <a:lvl1pPr eaLnBrk="0" hangingPunct="0">
              <a:defRPr/>
            </a:lvl1pPr>
          </a:lstStyle>
          <a:p>
            <a:fld id="{F5632117-9620-4800-944D-E43C76D717F2}" type="slidenum">
              <a:rPr lang="zh-CN" altLang="en-US"/>
              <a:pPr/>
              <a:t>‹#›</a:t>
            </a:fld>
            <a:endParaRPr lang="zh-CN" altLang="en-US"/>
          </a:p>
        </p:txBody>
      </p:sp>
    </p:spTree>
    <p:extLst>
      <p:ext uri="{BB962C8B-B14F-4D97-AF65-F5344CB8AC3E}">
        <p14:creationId xmlns:p14="http://schemas.microsoft.com/office/powerpoint/2010/main" val="263068686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5" y="273849"/>
            <a:ext cx="5800725" cy="4358879"/>
          </a:xfrm>
        </p:spPr>
        <p:txBody>
          <a:bodyPr vert="eaVert">
            <a:normAutofit/>
          </a:bodyPr>
          <a:lstStyle>
            <a:lvl1pPr marL="342857" indent="-342857" algn="l">
              <a:buFont typeface="Arial" panose="020B0604020202020204" pitchFamily="34" charset="0"/>
              <a:buChar char="•"/>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84C6CEC6-3449-4AB3-98B3-433F2E8FD358}"/>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476DBE28-5BA4-4E82-A005-284A676B6722}" type="datetimeFigureOut">
              <a:rPr lang="zh-CN" altLang="en-US"/>
              <a:pPr>
                <a:defRPr/>
              </a:pPr>
              <a:t>2023/5/7</a:t>
            </a:fld>
            <a:endParaRPr lang="zh-CN" altLang="en-US"/>
          </a:p>
        </p:txBody>
      </p:sp>
      <p:sp>
        <p:nvSpPr>
          <p:cNvPr id="5" name="页脚占位符 4">
            <a:extLst>
              <a:ext uri="{FF2B5EF4-FFF2-40B4-BE49-F238E27FC236}">
                <a16:creationId xmlns:a16="http://schemas.microsoft.com/office/drawing/2014/main" id="{BE3CCB86-594C-4C28-9252-6ED6BA6B0FB2}"/>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a:ext uri="{FF2B5EF4-FFF2-40B4-BE49-F238E27FC236}">
                <a16:creationId xmlns:a16="http://schemas.microsoft.com/office/drawing/2014/main" id="{15BE7CE5-8AB5-4BD7-B245-49D8453B5F6A}"/>
              </a:ext>
            </a:extLst>
          </p:cNvPr>
          <p:cNvSpPr>
            <a:spLocks noGrp="1"/>
          </p:cNvSpPr>
          <p:nvPr>
            <p:ph type="sldNum" sz="quarter" idx="12"/>
          </p:nvPr>
        </p:nvSpPr>
        <p:spPr/>
        <p:txBody>
          <a:bodyPr/>
          <a:lstStyle>
            <a:lvl1pPr eaLnBrk="0" hangingPunct="0">
              <a:defRPr/>
            </a:lvl1pPr>
          </a:lstStyle>
          <a:p>
            <a:fld id="{515E7466-3717-4274-BB52-E398A8776CEA}" type="slidenum">
              <a:rPr lang="zh-CN" altLang="en-US"/>
              <a:pPr/>
              <a:t>‹#›</a:t>
            </a:fld>
            <a:endParaRPr lang="zh-CN" altLang="en-US"/>
          </a:p>
        </p:txBody>
      </p:sp>
    </p:spTree>
    <p:extLst>
      <p:ext uri="{BB962C8B-B14F-4D97-AF65-F5344CB8AC3E}">
        <p14:creationId xmlns:p14="http://schemas.microsoft.com/office/powerpoint/2010/main" val="382184695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420291" y="309750"/>
            <a:ext cx="8428434" cy="4181321"/>
          </a:xfrm>
        </p:spPr>
        <p:txBody>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a:extLst>
              <a:ext uri="{FF2B5EF4-FFF2-40B4-BE49-F238E27FC236}">
                <a16:creationId xmlns:a16="http://schemas.microsoft.com/office/drawing/2014/main" id="{7FD8F82B-B1D7-45E8-86AA-3F04DE50CF73}"/>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5C09A4C0-B550-46CC-AFA1-22504957D015}" type="datetimeFigureOut">
              <a:rPr lang="zh-CN" altLang="en-US"/>
              <a:pPr>
                <a:defRPr/>
              </a:pPr>
              <a:t>2023/5/7</a:t>
            </a:fld>
            <a:endParaRPr lang="zh-CN" altLang="en-US"/>
          </a:p>
        </p:txBody>
      </p:sp>
      <p:sp>
        <p:nvSpPr>
          <p:cNvPr id="4" name="页脚占位符 3">
            <a:extLst>
              <a:ext uri="{FF2B5EF4-FFF2-40B4-BE49-F238E27FC236}">
                <a16:creationId xmlns:a16="http://schemas.microsoft.com/office/drawing/2014/main" id="{06822F05-567D-4620-B03D-D2EA781AEF82}"/>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6907E1F2-01AE-4D98-BC1C-0D00B95345B5}"/>
              </a:ext>
            </a:extLst>
          </p:cNvPr>
          <p:cNvSpPr>
            <a:spLocks noGrp="1"/>
          </p:cNvSpPr>
          <p:nvPr>
            <p:ph type="sldNum" sz="quarter" idx="16"/>
          </p:nvPr>
        </p:nvSpPr>
        <p:spPr/>
        <p:txBody>
          <a:bodyPr/>
          <a:lstStyle>
            <a:lvl1pPr eaLnBrk="0" hangingPunct="0">
              <a:defRPr/>
            </a:lvl1pPr>
          </a:lstStyle>
          <a:p>
            <a:fld id="{93382112-599A-4B7B-9B2B-2D4A2229EBD3}" type="slidenum">
              <a:rPr lang="zh-CN" altLang="en-US"/>
              <a:pPr/>
              <a:t>‹#›</a:t>
            </a:fld>
            <a:endParaRPr lang="zh-CN" altLang="en-US"/>
          </a:p>
        </p:txBody>
      </p:sp>
    </p:spTree>
    <p:extLst>
      <p:ext uri="{BB962C8B-B14F-4D97-AF65-F5344CB8AC3E}">
        <p14:creationId xmlns:p14="http://schemas.microsoft.com/office/powerpoint/2010/main" val="73470980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B26143F-F485-4B4A-BEF1-CC6CBE7F1832}"/>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C89271C-AA78-41E6-872B-6DA6D1AD8DEF}" type="datetimeFigureOut">
              <a:rPr lang="zh-CN" altLang="en-US"/>
              <a:pPr>
                <a:defRPr/>
              </a:pPr>
              <a:t>2023/5/7</a:t>
            </a:fld>
            <a:endParaRPr lang="zh-CN" altLang="en-US"/>
          </a:p>
        </p:txBody>
      </p:sp>
      <p:sp>
        <p:nvSpPr>
          <p:cNvPr id="4" name="页脚占位符 3">
            <a:extLst>
              <a:ext uri="{FF2B5EF4-FFF2-40B4-BE49-F238E27FC236}">
                <a16:creationId xmlns:a16="http://schemas.microsoft.com/office/drawing/2014/main" id="{3C111E96-BD09-40E0-B94A-ABF546DBAE23}"/>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3E1442F5-8A6A-4AAD-843F-059D17EC511F}"/>
              </a:ext>
            </a:extLst>
          </p:cNvPr>
          <p:cNvSpPr>
            <a:spLocks noGrp="1"/>
          </p:cNvSpPr>
          <p:nvPr>
            <p:ph type="sldNum" sz="quarter" idx="12"/>
          </p:nvPr>
        </p:nvSpPr>
        <p:spPr/>
        <p:txBody>
          <a:bodyPr/>
          <a:lstStyle>
            <a:lvl1pPr eaLnBrk="0" hangingPunct="0">
              <a:defRPr/>
            </a:lvl1pPr>
          </a:lstStyle>
          <a:p>
            <a:fld id="{333B4B78-2E35-447C-97EA-62A33B0B658B}" type="slidenum">
              <a:rPr lang="zh-CN" altLang="en-US"/>
              <a:pPr/>
              <a:t>‹#›</a:t>
            </a:fld>
            <a:endParaRPr lang="zh-CN" altLang="en-US"/>
          </a:p>
        </p:txBody>
      </p:sp>
    </p:spTree>
    <p:extLst>
      <p:ext uri="{BB962C8B-B14F-4D97-AF65-F5344CB8AC3E}">
        <p14:creationId xmlns:p14="http://schemas.microsoft.com/office/powerpoint/2010/main" val="354836816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8" name="Freeform 7"/>
          <p:cNvSpPr/>
          <p:nvPr/>
        </p:nvSpPr>
        <p:spPr bwMode="auto">
          <a:xfrm>
            <a:off x="1347997" y="433812"/>
            <a:ext cx="6448010" cy="4204913"/>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79"/>
            <a:ext cx="5739848" cy="478351"/>
          </a:xfrm>
        </p:spPr>
        <p:txBody>
          <a:bodyPr anchor="ctr" anchorCtr="0">
            <a:normAutofit/>
          </a:bodyPr>
          <a:lstStyle>
            <a:lvl1pPr algn="ctr">
              <a:defRPr sz="32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464"/>
            <a:ext cx="5747750" cy="394891"/>
          </a:xfrm>
        </p:spPr>
        <p:txBody>
          <a:bodyPr>
            <a:normAutofit/>
          </a:bodyPr>
          <a:lstStyle>
            <a:lvl1pPr marL="0" indent="0" algn="ctr">
              <a:buNone/>
              <a:defRPr sz="1800">
                <a:solidFill>
                  <a:schemeClr val="accent6"/>
                </a:solidFill>
              </a:defRPr>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grpSp>
        <p:nvGrpSpPr>
          <p:cNvPr id="8" name="组合 7"/>
          <p:cNvGrpSpPr/>
          <p:nvPr/>
        </p:nvGrpSpPr>
        <p:grpSpPr>
          <a:xfrm>
            <a:off x="3650568" y="623752"/>
            <a:ext cx="1842868" cy="1699802"/>
            <a:chOff x="4321175" y="4949825"/>
            <a:chExt cx="3271838" cy="3017838"/>
          </a:xfrm>
        </p:grpSpPr>
        <p:sp>
          <p:nvSpPr>
            <p:cNvPr id="9" name="Oval 9"/>
            <p:cNvSpPr>
              <a:spLocks noChangeArrowheads="1"/>
            </p:cNvSpPr>
            <p:nvPr/>
          </p:nvSpPr>
          <p:spPr bwMode="auto">
            <a:xfrm>
              <a:off x="4551363" y="4949825"/>
              <a:ext cx="2814638" cy="2816225"/>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3"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4"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5"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6"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7"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8"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9"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0"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1"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2"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3"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4"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5"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6"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7"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8"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9"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0"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1"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2"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3"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4"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5"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6"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7"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8"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9"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0"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1"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2"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3"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4"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5"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6"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7"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8"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9"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0"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1"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2"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3"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4"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5"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6"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7"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8"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9"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0"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1"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2"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3"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4"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5"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6"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7"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8"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9"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0"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1"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2"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3"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4"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5"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6"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7"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8"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9"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0"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1"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2"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3"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4"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5"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6"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7"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8"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9"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0"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1"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2"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3"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4"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5"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6"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7"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8"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9"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0"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1"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2"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3"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4"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115" name="Freeform 7"/>
          <p:cNvSpPr>
            <a:spLocks noEditPoints="1"/>
          </p:cNvSpPr>
          <p:nvPr/>
        </p:nvSpPr>
        <p:spPr bwMode="auto">
          <a:xfrm>
            <a:off x="2968632" y="2235448"/>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6" name="五角星 115"/>
          <p:cNvSpPr/>
          <p:nvPr/>
        </p:nvSpPr>
        <p:spPr>
          <a:xfrm>
            <a:off x="1411737" y="2741055"/>
            <a:ext cx="274991" cy="27499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17" name="五角星 116"/>
          <p:cNvSpPr/>
          <p:nvPr/>
        </p:nvSpPr>
        <p:spPr>
          <a:xfrm>
            <a:off x="7449831" y="2741055"/>
            <a:ext cx="274991" cy="27499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136477165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67855" y="135603"/>
            <a:ext cx="7613603" cy="486000"/>
          </a:xfrm>
        </p:spPr>
        <p:txBody>
          <a:bodyPr>
            <a:normAutofit/>
          </a:bodyPr>
          <a:lstStyle>
            <a:lvl1pPr algn="ctr">
              <a:defRPr sz="2700"/>
            </a:lvl1pPr>
          </a:lstStyle>
          <a:p>
            <a:r>
              <a:rPr lang="zh-CN" altLang="en-US" dirty="0"/>
              <a:t>单击此处编辑标题</a:t>
            </a:r>
          </a:p>
        </p:txBody>
      </p:sp>
      <p:sp>
        <p:nvSpPr>
          <p:cNvPr id="3" name="内容占位符 2"/>
          <p:cNvSpPr>
            <a:spLocks noGrp="1"/>
          </p:cNvSpPr>
          <p:nvPr>
            <p:ph idx="1"/>
          </p:nvPr>
        </p:nvSpPr>
        <p:spPr>
          <a:xfrm>
            <a:off x="767855" y="1161347"/>
            <a:ext cx="7613603" cy="2408331"/>
          </a:xfrm>
        </p:spPr>
        <p:txBody>
          <a:bodyPr>
            <a:normAutofit/>
          </a:bodyPr>
          <a:lstStyle>
            <a:lvl1pPr marL="257144" indent="-257144" algn="l">
              <a:buFont typeface="Arial" panose="020B0604020202020204" pitchFamily="34" charset="0"/>
              <a:buChar char="•"/>
              <a:defRPr/>
            </a:lvl1pPr>
          </a:lstStyle>
          <a:p>
            <a:pPr lvl="0"/>
            <a:r>
              <a:rPr lang="zh-CN" altLang="en-US" dirty="0"/>
              <a:t>单击此处编辑母版文本样式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9" name="五角星 8"/>
          <p:cNvSpPr/>
          <p:nvPr/>
        </p:nvSpPr>
        <p:spPr>
          <a:xfrm>
            <a:off x="570392"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0" name="五角星 9"/>
          <p:cNvSpPr/>
          <p:nvPr/>
        </p:nvSpPr>
        <p:spPr>
          <a:xfrm>
            <a:off x="8381453"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1" name="五角星 10"/>
          <p:cNvSpPr/>
          <p:nvPr/>
        </p:nvSpPr>
        <p:spPr>
          <a:xfrm>
            <a:off x="684692" y="394174"/>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2" name="五角星 11"/>
          <p:cNvSpPr/>
          <p:nvPr/>
        </p:nvSpPr>
        <p:spPr>
          <a:xfrm>
            <a:off x="8495753" y="394174"/>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141980213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187000" y="2791800"/>
            <a:ext cx="4770900" cy="577800"/>
          </a:xfrm>
        </p:spPr>
        <p:txBody>
          <a:bodyPr anchor="ctr" anchorCtr="0">
            <a:normAutofit/>
          </a:bodyPr>
          <a:lstStyle>
            <a:lvl1pPr algn="ctr">
              <a:defRPr sz="4500"/>
            </a:lvl1pPr>
          </a:lstStyle>
          <a:p>
            <a:r>
              <a:rPr lang="zh-CN" altLang="en-US" dirty="0"/>
              <a:t>编辑标题</a:t>
            </a:r>
          </a:p>
        </p:txBody>
      </p:sp>
      <p:sp>
        <p:nvSpPr>
          <p:cNvPr id="3" name="文本占位符 2"/>
          <p:cNvSpPr>
            <a:spLocks noGrp="1"/>
          </p:cNvSpPr>
          <p:nvPr>
            <p:ph type="body" idx="1"/>
          </p:nvPr>
        </p:nvSpPr>
        <p:spPr>
          <a:xfrm>
            <a:off x="623888" y="3885015"/>
            <a:ext cx="7886700" cy="386657"/>
          </a:xfrm>
        </p:spPr>
        <p:txBody>
          <a:bodyPr>
            <a:normAutofit/>
          </a:bodyPr>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5" indent="0">
              <a:buNone/>
              <a:defRPr sz="1400">
                <a:solidFill>
                  <a:schemeClr val="tx1">
                    <a:tint val="75000"/>
                  </a:schemeClr>
                </a:solidFill>
              </a:defRPr>
            </a:lvl3pPr>
            <a:lvl4pPr marL="1028573" indent="0">
              <a:buNone/>
              <a:defRPr sz="1200">
                <a:solidFill>
                  <a:schemeClr val="tx1">
                    <a:tint val="75000"/>
                  </a:schemeClr>
                </a:solidFill>
              </a:defRPr>
            </a:lvl4pPr>
            <a:lvl5pPr marL="1371430" indent="0">
              <a:buNone/>
              <a:defRPr sz="1200">
                <a:solidFill>
                  <a:schemeClr val="tx1">
                    <a:tint val="75000"/>
                  </a:schemeClr>
                </a:solidFill>
              </a:defRPr>
            </a:lvl5pPr>
            <a:lvl6pPr marL="1714289" indent="0">
              <a:buNone/>
              <a:defRPr sz="1200">
                <a:solidFill>
                  <a:schemeClr val="tx1">
                    <a:tint val="75000"/>
                  </a:schemeClr>
                </a:solidFill>
              </a:defRPr>
            </a:lvl6pPr>
            <a:lvl7pPr marL="2057144" indent="0">
              <a:buNone/>
              <a:defRPr sz="1200">
                <a:solidFill>
                  <a:schemeClr val="tx1">
                    <a:tint val="75000"/>
                  </a:schemeClr>
                </a:solidFill>
              </a:defRPr>
            </a:lvl7pPr>
            <a:lvl8pPr marL="2400000" indent="0">
              <a:buNone/>
              <a:defRPr sz="1200">
                <a:solidFill>
                  <a:schemeClr val="tx1">
                    <a:tint val="75000"/>
                  </a:schemeClr>
                </a:solidFill>
              </a:defRPr>
            </a:lvl8pPr>
            <a:lvl9pPr marL="2742857"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grpSp>
        <p:nvGrpSpPr>
          <p:cNvPr id="119" name="组合 118"/>
          <p:cNvGrpSpPr/>
          <p:nvPr/>
        </p:nvGrpSpPr>
        <p:grpSpPr>
          <a:xfrm>
            <a:off x="3650568" y="830044"/>
            <a:ext cx="1842868" cy="1699802"/>
            <a:chOff x="4321175" y="4949825"/>
            <a:chExt cx="3271838" cy="3017838"/>
          </a:xfrm>
        </p:grpSpPr>
        <p:sp>
          <p:nvSpPr>
            <p:cNvPr id="120" name="Oval 9"/>
            <p:cNvSpPr>
              <a:spLocks noChangeArrowheads="1"/>
            </p:cNvSpPr>
            <p:nvPr/>
          </p:nvSpPr>
          <p:spPr bwMode="auto">
            <a:xfrm>
              <a:off x="4551363" y="4949825"/>
              <a:ext cx="2814638" cy="2816225"/>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1"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2"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3"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4"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5"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6"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7"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8"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9"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0"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1"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2"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3"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4"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5"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6"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7"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8"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9"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0"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1"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2"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3"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4"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5"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6"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7"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8"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9"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0"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1"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2"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3"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4"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5"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6"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7"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8"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9"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0"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1"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2"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3"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4"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5"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6"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7"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8"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9"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0"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1"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2"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3"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4"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5"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6"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7"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8"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9"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0"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1"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2"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3"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4"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5"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6"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7"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8"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9"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0"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1"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2"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3"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4"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5"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6"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7"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8"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9"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0"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1"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2"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3"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4"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5"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6"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7"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8"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9"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0"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1"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2"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3"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4"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5"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6"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7"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8"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9"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0"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1"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2"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3"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4"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5"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26" name="Freeform 7"/>
          <p:cNvSpPr>
            <a:spLocks noEditPoints="1"/>
          </p:cNvSpPr>
          <p:nvPr/>
        </p:nvSpPr>
        <p:spPr bwMode="auto">
          <a:xfrm>
            <a:off x="2968632" y="2441740"/>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7" name="五角星 226"/>
          <p:cNvSpPr/>
          <p:nvPr/>
        </p:nvSpPr>
        <p:spPr>
          <a:xfrm>
            <a:off x="1617532" y="2947344"/>
            <a:ext cx="274991" cy="27499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228" name="五角星 227"/>
          <p:cNvSpPr/>
          <p:nvPr/>
        </p:nvSpPr>
        <p:spPr>
          <a:xfrm>
            <a:off x="7251488" y="2947344"/>
            <a:ext cx="274991" cy="27499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39722794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66578" y="136819"/>
            <a:ext cx="7416146" cy="486000"/>
          </a:xfrm>
        </p:spPr>
        <p:txBody>
          <a:bodyPr>
            <a:normAutofit/>
          </a:bodyPr>
          <a:lstStyle>
            <a:lvl1pPr algn="ctr">
              <a:defRPr sz="2700"/>
            </a:lvl1pPr>
          </a:lstStyle>
          <a:p>
            <a:r>
              <a:rPr lang="zh-CN" altLang="en-US" dirty="0"/>
              <a:t>单击此处编辑标题</a:t>
            </a:r>
          </a:p>
        </p:txBody>
      </p:sp>
      <p:sp>
        <p:nvSpPr>
          <p:cNvPr id="3" name="内容占位符 2"/>
          <p:cNvSpPr>
            <a:spLocks noGrp="1"/>
          </p:cNvSpPr>
          <p:nvPr>
            <p:ph sz="half" idx="1"/>
          </p:nvPr>
        </p:nvSpPr>
        <p:spPr>
          <a:xfrm>
            <a:off x="866578" y="1101856"/>
            <a:ext cx="7416146" cy="1394792"/>
          </a:xfrm>
        </p:spPr>
        <p:txBody>
          <a:bodyPr>
            <a:normAutofit/>
          </a:bodyPr>
          <a:lstStyle>
            <a:lvl1pPr marL="214288" indent="-214288"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47"/>
            <a:ext cx="7416146" cy="1394792"/>
          </a:xfrm>
        </p:spPr>
        <p:txBody>
          <a:bodyPr>
            <a:normAutofit/>
          </a:bodyPr>
          <a:lstStyle>
            <a:lvl1pPr marL="214288" indent="-214288" algn="l">
              <a:buFont typeface="Arial" panose="020B0604020202020204" pitchFamily="34" charset="0"/>
              <a:buChar char="•"/>
              <a:defRPr sz="1800"/>
            </a:lvl1pPr>
            <a:lvl2pPr marL="600000" indent="-257144" algn="l">
              <a:buFont typeface="Arial" panose="020B0604020202020204" pitchFamily="34" charset="0"/>
              <a:buChar char="•"/>
              <a:defRPr/>
            </a:lvl2pPr>
            <a:lvl3pPr marL="900001" indent="-214288" algn="l">
              <a:buFont typeface="Arial" panose="020B0604020202020204" pitchFamily="34" charset="0"/>
              <a:buChar char="•"/>
              <a:defRPr/>
            </a:lvl3pPr>
            <a:lvl4pPr marL="1242858" indent="-214288" algn="l">
              <a:buFont typeface="Arial" panose="020B0604020202020204" pitchFamily="34" charset="0"/>
              <a:buChar char="•"/>
              <a:defRPr/>
            </a:lvl4pPr>
            <a:lvl5pPr marL="1585718" indent="-214288"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6" name="页脚占位符 5"/>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7" name="灯片编号占位符 6"/>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8" name="五角星 7"/>
          <p:cNvSpPr/>
          <p:nvPr/>
        </p:nvSpPr>
        <p:spPr>
          <a:xfrm>
            <a:off x="570392"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9" name="五角星 8"/>
          <p:cNvSpPr/>
          <p:nvPr/>
        </p:nvSpPr>
        <p:spPr>
          <a:xfrm>
            <a:off x="8381453"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321185239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260872"/>
            <a:ext cx="3887391" cy="617934"/>
          </a:xfrm>
        </p:spPr>
        <p:txBody>
          <a:bodyPr anchor="b">
            <a:normAutofit/>
          </a:bodyPr>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1878806"/>
            <a:ext cx="3887391" cy="2763441"/>
          </a:xfrm>
        </p:spPr>
        <p:txBody>
          <a:bodyPr>
            <a:normAutofit/>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8" name="页脚占位符 7"/>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9" name="灯片编号占位符 8"/>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3939494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6" name="Freeform 7"/>
          <p:cNvSpPr/>
          <p:nvPr/>
        </p:nvSpPr>
        <p:spPr bwMode="auto">
          <a:xfrm>
            <a:off x="1347997" y="433812"/>
            <a:ext cx="6448010" cy="4204913"/>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3300"/>
            </a:lvl1pPr>
          </a:lstStyle>
          <a:p>
            <a:r>
              <a:rPr lang="zh-CN" altLang="en-US" dirty="0"/>
              <a:t>单击此处编辑母版标题样式</a:t>
            </a:r>
          </a:p>
        </p:txBody>
      </p:sp>
      <p:grpSp>
        <p:nvGrpSpPr>
          <p:cNvPr id="115" name="组合 114"/>
          <p:cNvGrpSpPr/>
          <p:nvPr/>
        </p:nvGrpSpPr>
        <p:grpSpPr>
          <a:xfrm>
            <a:off x="3650568" y="623752"/>
            <a:ext cx="1842868" cy="1699802"/>
            <a:chOff x="4321175" y="4949825"/>
            <a:chExt cx="3271838" cy="3017838"/>
          </a:xfrm>
        </p:grpSpPr>
        <p:sp>
          <p:nvSpPr>
            <p:cNvPr id="116" name="Oval 9"/>
            <p:cNvSpPr>
              <a:spLocks noChangeArrowheads="1"/>
            </p:cNvSpPr>
            <p:nvPr/>
          </p:nvSpPr>
          <p:spPr bwMode="auto">
            <a:xfrm>
              <a:off x="4551363" y="4949825"/>
              <a:ext cx="2814638" cy="2816225"/>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7"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8"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9"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0"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1"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2"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3"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4"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5"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6"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7"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8"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9"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0"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1"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2"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3"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4"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5"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6"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7"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8"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9"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0"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1"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2"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3"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4"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5"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6"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7"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8"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9"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0"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1"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2"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3"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4"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5"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6"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7"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8"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9"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0"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1"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2"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3"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4"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5"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6"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7"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8"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9"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0"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1"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2"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3"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4"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5"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6"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7"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8"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9"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0"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1"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2"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3"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4"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5"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6"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7"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8"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9"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0"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1"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2"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3"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4"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5"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6"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7"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8"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9"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0"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1"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2"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3"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4"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5"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6"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7"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8"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9"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0"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1"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2"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3"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4"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5"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6"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7"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8"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9"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0"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1"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22" name="Freeform 7"/>
          <p:cNvSpPr>
            <a:spLocks noEditPoints="1"/>
          </p:cNvSpPr>
          <p:nvPr/>
        </p:nvSpPr>
        <p:spPr bwMode="auto">
          <a:xfrm>
            <a:off x="2968632" y="2235448"/>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26695281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982661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3" name="页脚占位符 2"/>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4" name="灯片编号占位符 3"/>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299263918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a:normAutofit/>
          </a:bodyPr>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zh-CN" altLang="en-US"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15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6" name="页脚占位符 5"/>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7" name="灯片编号占位符 6"/>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374802243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2" y="273849"/>
            <a:ext cx="5800725" cy="4358879"/>
          </a:xfrm>
        </p:spPr>
        <p:txBody>
          <a:bodyPr vert="eaVert">
            <a:normAutofit/>
          </a:bodyPr>
          <a:lstStyle>
            <a:lvl1pPr marL="257144" indent="-257144" algn="l">
              <a:buFont typeface="Arial" panose="020B0604020202020204" pitchFamily="34" charset="0"/>
              <a:buChar char="•"/>
              <a:defRPr sz="18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262682669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6" name="内容占位符 6"/>
          <p:cNvSpPr>
            <a:spLocks noGrp="1"/>
          </p:cNvSpPr>
          <p:nvPr>
            <p:ph sz="quarter" idx="13"/>
          </p:nvPr>
        </p:nvSpPr>
        <p:spPr>
          <a:xfrm>
            <a:off x="420291" y="309722"/>
            <a:ext cx="8428434" cy="4181321"/>
          </a:xfrm>
        </p:spPr>
        <p:txBody>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741287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97D2F0-408F-4027-B3A3-DAD63533FFB2}" type="datetimeFigureOut">
              <a:rPr lang="zh-CN" altLang="en-US" smtClean="0">
                <a:solidFill>
                  <a:srgbClr val="3F3F3F">
                    <a:tint val="75000"/>
                  </a:srgbClr>
                </a:solidFill>
              </a:rPr>
              <a:pPr/>
              <a:t>2023/5/7</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60350786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5" name="组合 7"/>
          <p:cNvGrpSpPr>
            <a:grpSpLocks/>
          </p:cNvGrpSpPr>
          <p:nvPr/>
        </p:nvGrpSpPr>
        <p:grpSpPr bwMode="auto">
          <a:xfrm>
            <a:off x="3651252" y="623889"/>
            <a:ext cx="1841500" cy="1700212"/>
            <a:chOff x="4321175" y="4949825"/>
            <a:chExt cx="3271838" cy="3017838"/>
          </a:xfrm>
        </p:grpSpPr>
        <p:sp>
          <p:nvSpPr>
            <p:cNvPr id="6" name="Oval 9">
              <a:extLst>
                <a:ext uri="{FF2B5EF4-FFF2-40B4-BE49-F238E27FC236}">
                  <a16:creationId xmlns:a16="http://schemas.microsoft.com/office/drawing/2014/main" id="{18CFF5CF-43D8-4AD1-92F6-4E7ABB9DC3D3}"/>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 name="Freeform 11">
              <a:extLst>
                <a:ext uri="{FF2B5EF4-FFF2-40B4-BE49-F238E27FC236}">
                  <a16:creationId xmlns:a16="http://schemas.microsoft.com/office/drawing/2014/main" id="{894BAA07-5263-41F1-A518-82BB098A6739}"/>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2">
              <a:extLst>
                <a:ext uri="{FF2B5EF4-FFF2-40B4-BE49-F238E27FC236}">
                  <a16:creationId xmlns:a16="http://schemas.microsoft.com/office/drawing/2014/main" id="{A285E702-08B1-4C74-B940-78D2C5E69197}"/>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 name="Freeform 13">
              <a:extLst>
                <a:ext uri="{FF2B5EF4-FFF2-40B4-BE49-F238E27FC236}">
                  <a16:creationId xmlns:a16="http://schemas.microsoft.com/office/drawing/2014/main" id="{5437EC30-9D02-42ED-A28C-92E1EEA18E44}"/>
                </a:ext>
              </a:extLst>
            </p:cNvPr>
            <p:cNvSpPr/>
            <p:nvPr/>
          </p:nvSpPr>
          <p:spPr bwMode="auto">
            <a:xfrm>
              <a:off x="5996582" y="6240367"/>
              <a:ext cx="1226940" cy="648089"/>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4">
              <a:extLst>
                <a:ext uri="{FF2B5EF4-FFF2-40B4-BE49-F238E27FC236}">
                  <a16:creationId xmlns:a16="http://schemas.microsoft.com/office/drawing/2014/main" id="{99E7A729-9593-485A-A2B2-439EE8121D24}"/>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5">
              <a:extLst>
                <a:ext uri="{FF2B5EF4-FFF2-40B4-BE49-F238E27FC236}">
                  <a16:creationId xmlns:a16="http://schemas.microsoft.com/office/drawing/2014/main" id="{24AB777D-8BEB-402C-A1FD-BB3ECC18C9E8}"/>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6">
              <a:extLst>
                <a:ext uri="{FF2B5EF4-FFF2-40B4-BE49-F238E27FC236}">
                  <a16:creationId xmlns:a16="http://schemas.microsoft.com/office/drawing/2014/main" id="{65B61D4E-3461-4DA4-80C5-308AFEDBDC3E}"/>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7">
              <a:extLst>
                <a:ext uri="{FF2B5EF4-FFF2-40B4-BE49-F238E27FC236}">
                  <a16:creationId xmlns:a16="http://schemas.microsoft.com/office/drawing/2014/main" id="{79429BA1-AB1B-482F-A943-5A7994856E5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8">
              <a:extLst>
                <a:ext uri="{FF2B5EF4-FFF2-40B4-BE49-F238E27FC236}">
                  <a16:creationId xmlns:a16="http://schemas.microsoft.com/office/drawing/2014/main" id="{8A790025-662D-458D-9CBD-F3DFF9FEFC97}"/>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19">
              <a:extLst>
                <a:ext uri="{FF2B5EF4-FFF2-40B4-BE49-F238E27FC236}">
                  <a16:creationId xmlns:a16="http://schemas.microsoft.com/office/drawing/2014/main" id="{04FA26DB-3DCB-43FD-BC02-4508F03CB7C6}"/>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7"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0" name="Freeform 23">
              <a:extLst>
                <a:ext uri="{FF2B5EF4-FFF2-40B4-BE49-F238E27FC236}">
                  <a16:creationId xmlns:a16="http://schemas.microsoft.com/office/drawing/2014/main" id="{DBE35C55-390A-4046-BC22-81F88B8301A0}"/>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4">
              <a:extLst>
                <a:ext uri="{FF2B5EF4-FFF2-40B4-BE49-F238E27FC236}">
                  <a16:creationId xmlns:a16="http://schemas.microsoft.com/office/drawing/2014/main" id="{88D0FD6A-7133-4AEA-8B8C-AA63046828A7}"/>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5">
              <a:extLst>
                <a:ext uri="{FF2B5EF4-FFF2-40B4-BE49-F238E27FC236}">
                  <a16:creationId xmlns:a16="http://schemas.microsoft.com/office/drawing/2014/main" id="{E7414988-AD19-4A25-98B7-6DFDB2C80833}"/>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6">
              <a:extLst>
                <a:ext uri="{FF2B5EF4-FFF2-40B4-BE49-F238E27FC236}">
                  <a16:creationId xmlns:a16="http://schemas.microsoft.com/office/drawing/2014/main" id="{E80FC06B-476C-4482-8E5C-32E326690697}"/>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7">
              <a:extLst>
                <a:ext uri="{FF2B5EF4-FFF2-40B4-BE49-F238E27FC236}">
                  <a16:creationId xmlns:a16="http://schemas.microsoft.com/office/drawing/2014/main" id="{732E7F89-C4E5-4295-BD08-857B4DAF77BD}"/>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5" name="Freeform 28">
              <a:extLst>
                <a:ext uri="{FF2B5EF4-FFF2-40B4-BE49-F238E27FC236}">
                  <a16:creationId xmlns:a16="http://schemas.microsoft.com/office/drawing/2014/main" id="{B4886F00-986E-4A09-8827-7632FA97B41D}"/>
                </a:ext>
              </a:extLst>
            </p:cNvPr>
            <p:cNvSpPr/>
            <p:nvPr/>
          </p:nvSpPr>
          <p:spPr bwMode="auto">
            <a:xfrm>
              <a:off x="5931710" y="6995531"/>
              <a:ext cx="1009757" cy="543830"/>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29">
              <a:extLst>
                <a:ext uri="{FF2B5EF4-FFF2-40B4-BE49-F238E27FC236}">
                  <a16:creationId xmlns:a16="http://schemas.microsoft.com/office/drawing/2014/main" id="{F7325B24-686D-4A2A-881C-CF73A498BAB9}"/>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0">
              <a:extLst>
                <a:ext uri="{FF2B5EF4-FFF2-40B4-BE49-F238E27FC236}">
                  <a16:creationId xmlns:a16="http://schemas.microsoft.com/office/drawing/2014/main" id="{677C0101-2BEB-449D-9688-A09F1722E5A8}"/>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1">
              <a:extLst>
                <a:ext uri="{FF2B5EF4-FFF2-40B4-BE49-F238E27FC236}">
                  <a16:creationId xmlns:a16="http://schemas.microsoft.com/office/drawing/2014/main" id="{2013E572-3C13-43A8-B80D-92A662604D40}"/>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2">
              <a:extLst>
                <a:ext uri="{FF2B5EF4-FFF2-40B4-BE49-F238E27FC236}">
                  <a16:creationId xmlns:a16="http://schemas.microsoft.com/office/drawing/2014/main" id="{33753AF5-62EA-457C-9096-7C165924CB33}"/>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3">
              <a:extLst>
                <a:ext uri="{FF2B5EF4-FFF2-40B4-BE49-F238E27FC236}">
                  <a16:creationId xmlns:a16="http://schemas.microsoft.com/office/drawing/2014/main" id="{14617987-45AD-45C9-81E1-7880B7A5C896}"/>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4">
              <a:extLst>
                <a:ext uri="{FF2B5EF4-FFF2-40B4-BE49-F238E27FC236}">
                  <a16:creationId xmlns:a16="http://schemas.microsoft.com/office/drawing/2014/main" id="{6E4A1BF0-E721-43BF-89C8-C35EA9CD8281}"/>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5">
              <a:extLst>
                <a:ext uri="{FF2B5EF4-FFF2-40B4-BE49-F238E27FC236}">
                  <a16:creationId xmlns:a16="http://schemas.microsoft.com/office/drawing/2014/main" id="{B844F1D3-E963-416C-8515-4641C2D88431}"/>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6">
              <a:extLst>
                <a:ext uri="{FF2B5EF4-FFF2-40B4-BE49-F238E27FC236}">
                  <a16:creationId xmlns:a16="http://schemas.microsoft.com/office/drawing/2014/main" id="{8E1128A1-AE9C-49E5-8EFE-22D5CC0846CA}"/>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7">
              <a:extLst>
                <a:ext uri="{FF2B5EF4-FFF2-40B4-BE49-F238E27FC236}">
                  <a16:creationId xmlns:a16="http://schemas.microsoft.com/office/drawing/2014/main" id="{7AA26019-9E58-440C-AB29-E0A1A7C45368}"/>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8">
              <a:extLst>
                <a:ext uri="{FF2B5EF4-FFF2-40B4-BE49-F238E27FC236}">
                  <a16:creationId xmlns:a16="http://schemas.microsoft.com/office/drawing/2014/main" id="{2D52E23B-7326-487D-8392-B455B7B6B2B2}"/>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39">
              <a:extLst>
                <a:ext uri="{FF2B5EF4-FFF2-40B4-BE49-F238E27FC236}">
                  <a16:creationId xmlns:a16="http://schemas.microsoft.com/office/drawing/2014/main" id="{0DB60093-7E02-4B92-9A8C-E85818346949}"/>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0">
              <a:extLst>
                <a:ext uri="{FF2B5EF4-FFF2-40B4-BE49-F238E27FC236}">
                  <a16:creationId xmlns:a16="http://schemas.microsoft.com/office/drawing/2014/main" id="{BAB1E7AF-E76E-4F78-A71A-DD671AF9CFE1}"/>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8"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9" name="Freeform 42">
              <a:extLst>
                <a:ext uri="{FF2B5EF4-FFF2-40B4-BE49-F238E27FC236}">
                  <a16:creationId xmlns:a16="http://schemas.microsoft.com/office/drawing/2014/main" id="{15E02409-5464-4359-99B4-23BE315B6B82}"/>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3">
              <a:extLst>
                <a:ext uri="{FF2B5EF4-FFF2-40B4-BE49-F238E27FC236}">
                  <a16:creationId xmlns:a16="http://schemas.microsoft.com/office/drawing/2014/main" id="{79AF30B6-CF37-4CE2-B43B-64305C160EEB}"/>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1"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2" name="Freeform 45">
              <a:extLst>
                <a:ext uri="{FF2B5EF4-FFF2-40B4-BE49-F238E27FC236}">
                  <a16:creationId xmlns:a16="http://schemas.microsoft.com/office/drawing/2014/main" id="{B6EA2AE6-1D2D-413C-9C54-9BD01E6D5705}"/>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6">
              <a:extLst>
                <a:ext uri="{FF2B5EF4-FFF2-40B4-BE49-F238E27FC236}">
                  <a16:creationId xmlns:a16="http://schemas.microsoft.com/office/drawing/2014/main" id="{A653C0EF-EFC8-49A5-BF1B-95F761346B9C}"/>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7">
              <a:extLst>
                <a:ext uri="{FF2B5EF4-FFF2-40B4-BE49-F238E27FC236}">
                  <a16:creationId xmlns:a16="http://schemas.microsoft.com/office/drawing/2014/main" id="{5F2F4119-FD78-49AE-9EF5-DF13E59300A2}"/>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8">
              <a:extLst>
                <a:ext uri="{FF2B5EF4-FFF2-40B4-BE49-F238E27FC236}">
                  <a16:creationId xmlns:a16="http://schemas.microsoft.com/office/drawing/2014/main" id="{A9F19416-EC35-470F-8178-2CC7A5511388}"/>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49">
              <a:extLst>
                <a:ext uri="{FF2B5EF4-FFF2-40B4-BE49-F238E27FC236}">
                  <a16:creationId xmlns:a16="http://schemas.microsoft.com/office/drawing/2014/main" id="{53E88101-B64C-4540-A6F5-6A3A9E521490}"/>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0">
              <a:extLst>
                <a:ext uri="{FF2B5EF4-FFF2-40B4-BE49-F238E27FC236}">
                  <a16:creationId xmlns:a16="http://schemas.microsoft.com/office/drawing/2014/main" id="{40657AD9-D5C0-4F2D-8790-39A149BB3778}"/>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1">
              <a:extLst>
                <a:ext uri="{FF2B5EF4-FFF2-40B4-BE49-F238E27FC236}">
                  <a16:creationId xmlns:a16="http://schemas.microsoft.com/office/drawing/2014/main" id="{138B5462-7D5A-4B5D-8525-B85481E98BD4}"/>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9" name="Freeform 52">
              <a:extLst>
                <a:ext uri="{FF2B5EF4-FFF2-40B4-BE49-F238E27FC236}">
                  <a16:creationId xmlns:a16="http://schemas.microsoft.com/office/drawing/2014/main" id="{8DC749EC-80FB-42A8-92DB-5D4F5B9CE234}"/>
                </a:ext>
              </a:extLst>
            </p:cNvPr>
            <p:cNvSpPr/>
            <p:nvPr/>
          </p:nvSpPr>
          <p:spPr bwMode="auto">
            <a:xfrm>
              <a:off x="4964260" y="7018073"/>
              <a:ext cx="1018219" cy="529742"/>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85000"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3">
              <a:extLst>
                <a:ext uri="{FF2B5EF4-FFF2-40B4-BE49-F238E27FC236}">
                  <a16:creationId xmlns:a16="http://schemas.microsoft.com/office/drawing/2014/main" id="{0A76ABC5-BEE0-497E-8ED6-4936DC6991B6}"/>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4">
              <a:extLst>
                <a:ext uri="{FF2B5EF4-FFF2-40B4-BE49-F238E27FC236}">
                  <a16:creationId xmlns:a16="http://schemas.microsoft.com/office/drawing/2014/main" id="{7D0E4388-E7E4-4B72-B8A2-11F2F8721D83}"/>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5">
              <a:extLst>
                <a:ext uri="{FF2B5EF4-FFF2-40B4-BE49-F238E27FC236}">
                  <a16:creationId xmlns:a16="http://schemas.microsoft.com/office/drawing/2014/main" id="{D7823E98-7B33-40A1-B223-6B6914C6827B}"/>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6">
              <a:extLst>
                <a:ext uri="{FF2B5EF4-FFF2-40B4-BE49-F238E27FC236}">
                  <a16:creationId xmlns:a16="http://schemas.microsoft.com/office/drawing/2014/main" id="{AFA0615C-FA8A-4EE1-8DE4-3E66074A54B2}"/>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7">
              <a:extLst>
                <a:ext uri="{FF2B5EF4-FFF2-40B4-BE49-F238E27FC236}">
                  <a16:creationId xmlns:a16="http://schemas.microsoft.com/office/drawing/2014/main" id="{734D7B7E-8224-4305-91B0-6FDA37B29A2C}"/>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5"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8" name="Freeform 61">
              <a:extLst>
                <a:ext uri="{FF2B5EF4-FFF2-40B4-BE49-F238E27FC236}">
                  <a16:creationId xmlns:a16="http://schemas.microsoft.com/office/drawing/2014/main" id="{668161EB-209C-4A39-8529-11670BB2C464}"/>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2">
              <a:extLst>
                <a:ext uri="{FF2B5EF4-FFF2-40B4-BE49-F238E27FC236}">
                  <a16:creationId xmlns:a16="http://schemas.microsoft.com/office/drawing/2014/main" id="{F2954E17-6DEE-4F4C-9CFD-D762EEA10194}"/>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3">
              <a:extLst>
                <a:ext uri="{FF2B5EF4-FFF2-40B4-BE49-F238E27FC236}">
                  <a16:creationId xmlns:a16="http://schemas.microsoft.com/office/drawing/2014/main" id="{9303841E-2F47-4876-906E-D59F8BD68A7F}"/>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4">
              <a:extLst>
                <a:ext uri="{FF2B5EF4-FFF2-40B4-BE49-F238E27FC236}">
                  <a16:creationId xmlns:a16="http://schemas.microsoft.com/office/drawing/2014/main" id="{D09CF559-679B-4FED-BBF4-4339BE00E43D}"/>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5">
              <a:extLst>
                <a:ext uri="{FF2B5EF4-FFF2-40B4-BE49-F238E27FC236}">
                  <a16:creationId xmlns:a16="http://schemas.microsoft.com/office/drawing/2014/main" id="{4FE1ABB0-6D40-4B46-875D-6C8981FE132D}"/>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6">
              <a:extLst>
                <a:ext uri="{FF2B5EF4-FFF2-40B4-BE49-F238E27FC236}">
                  <a16:creationId xmlns:a16="http://schemas.microsoft.com/office/drawing/2014/main" id="{A423139F-816D-4243-9E3A-FCF16A6311DD}"/>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7">
              <a:extLst>
                <a:ext uri="{FF2B5EF4-FFF2-40B4-BE49-F238E27FC236}">
                  <a16:creationId xmlns:a16="http://schemas.microsoft.com/office/drawing/2014/main" id="{6D91F0D1-FA53-40E3-82CB-E98152585E9E}"/>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8">
              <a:extLst>
                <a:ext uri="{FF2B5EF4-FFF2-40B4-BE49-F238E27FC236}">
                  <a16:creationId xmlns:a16="http://schemas.microsoft.com/office/drawing/2014/main" id="{8BE0DFEB-3762-4AEE-8E28-16D00C156B0A}"/>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69">
              <a:extLst>
                <a:ext uri="{FF2B5EF4-FFF2-40B4-BE49-F238E27FC236}">
                  <a16:creationId xmlns:a16="http://schemas.microsoft.com/office/drawing/2014/main" id="{0311F243-2705-4573-8FF6-A4D0558674E5}"/>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0">
              <a:extLst>
                <a:ext uri="{FF2B5EF4-FFF2-40B4-BE49-F238E27FC236}">
                  <a16:creationId xmlns:a16="http://schemas.microsoft.com/office/drawing/2014/main" id="{A9C08479-7E64-4C3F-ADDD-593B13AD12D4}"/>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1">
              <a:extLst>
                <a:ext uri="{FF2B5EF4-FFF2-40B4-BE49-F238E27FC236}">
                  <a16:creationId xmlns:a16="http://schemas.microsoft.com/office/drawing/2014/main" id="{669D65CE-C1DD-40BC-89AF-6338F70336B5}"/>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9"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0" name="Freeform 73">
              <a:extLst>
                <a:ext uri="{FF2B5EF4-FFF2-40B4-BE49-F238E27FC236}">
                  <a16:creationId xmlns:a16="http://schemas.microsoft.com/office/drawing/2014/main" id="{E636F6E5-4215-4E9D-B4B5-D3E13CE01C7F}"/>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4">
              <a:extLst>
                <a:ext uri="{FF2B5EF4-FFF2-40B4-BE49-F238E27FC236}">
                  <a16:creationId xmlns:a16="http://schemas.microsoft.com/office/drawing/2014/main" id="{653D532C-C510-45E1-A3D1-7F7D146A6AF1}"/>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5">
              <a:extLst>
                <a:ext uri="{FF2B5EF4-FFF2-40B4-BE49-F238E27FC236}">
                  <a16:creationId xmlns:a16="http://schemas.microsoft.com/office/drawing/2014/main" id="{E28A5B43-1888-4301-A8C7-B7E6083924BE}"/>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6">
              <a:extLst>
                <a:ext uri="{FF2B5EF4-FFF2-40B4-BE49-F238E27FC236}">
                  <a16:creationId xmlns:a16="http://schemas.microsoft.com/office/drawing/2014/main" id="{94114F18-240C-4D5C-AE60-84D138F84C9B}"/>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7">
              <a:extLst>
                <a:ext uri="{FF2B5EF4-FFF2-40B4-BE49-F238E27FC236}">
                  <a16:creationId xmlns:a16="http://schemas.microsoft.com/office/drawing/2014/main" id="{C05F8871-3116-4946-8F7A-2E645A91BF09}"/>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8">
              <a:extLst>
                <a:ext uri="{FF2B5EF4-FFF2-40B4-BE49-F238E27FC236}">
                  <a16:creationId xmlns:a16="http://schemas.microsoft.com/office/drawing/2014/main" id="{C8E7BC06-6605-44D3-B0AA-7295010C9992}"/>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79">
              <a:extLst>
                <a:ext uri="{FF2B5EF4-FFF2-40B4-BE49-F238E27FC236}">
                  <a16:creationId xmlns:a16="http://schemas.microsoft.com/office/drawing/2014/main" id="{94AABED2-F727-470A-B054-9D0C6A4BFBC5}"/>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0">
              <a:extLst>
                <a:ext uri="{FF2B5EF4-FFF2-40B4-BE49-F238E27FC236}">
                  <a16:creationId xmlns:a16="http://schemas.microsoft.com/office/drawing/2014/main" id="{1F406E0D-7925-4F8B-A5DD-698BDA57E40A}"/>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1">
              <a:extLst>
                <a:ext uri="{FF2B5EF4-FFF2-40B4-BE49-F238E27FC236}">
                  <a16:creationId xmlns:a16="http://schemas.microsoft.com/office/drawing/2014/main" id="{E04CA52B-6445-47B6-B841-1786142E6C37}"/>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2">
              <a:extLst>
                <a:ext uri="{FF2B5EF4-FFF2-40B4-BE49-F238E27FC236}">
                  <a16:creationId xmlns:a16="http://schemas.microsoft.com/office/drawing/2014/main" id="{9460B698-C1D1-4BED-8934-C83A9619B581}"/>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3">
              <a:extLst>
                <a:ext uri="{FF2B5EF4-FFF2-40B4-BE49-F238E27FC236}">
                  <a16:creationId xmlns:a16="http://schemas.microsoft.com/office/drawing/2014/main" id="{FE956A8F-1A8E-447D-B08F-4FB43D9FC50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4">
              <a:extLst>
                <a:ext uri="{FF2B5EF4-FFF2-40B4-BE49-F238E27FC236}">
                  <a16:creationId xmlns:a16="http://schemas.microsoft.com/office/drawing/2014/main" id="{72353EEE-C3A1-485E-8213-B98BA2041B79}"/>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2" name="Freeform 85">
              <a:extLst>
                <a:ext uri="{FF2B5EF4-FFF2-40B4-BE49-F238E27FC236}">
                  <a16:creationId xmlns:a16="http://schemas.microsoft.com/office/drawing/2014/main" id="{C0BB2937-64B9-4BBE-8D8F-D00B0543F632}"/>
                </a:ext>
              </a:extLst>
            </p:cNvPr>
            <p:cNvSpPr/>
            <p:nvPr/>
          </p:nvSpPr>
          <p:spPr bwMode="auto">
            <a:xfrm>
              <a:off x="5209649" y="6361530"/>
              <a:ext cx="1365146" cy="541013"/>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6">
              <a:extLst>
                <a:ext uri="{FF2B5EF4-FFF2-40B4-BE49-F238E27FC236}">
                  <a16:creationId xmlns:a16="http://schemas.microsoft.com/office/drawing/2014/main" id="{1D069A4F-F298-4DD2-BC8E-43AF780D842A}"/>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7">
              <a:extLst>
                <a:ext uri="{FF2B5EF4-FFF2-40B4-BE49-F238E27FC236}">
                  <a16:creationId xmlns:a16="http://schemas.microsoft.com/office/drawing/2014/main" id="{DEB07BEF-9C0D-478E-9024-BE3B3B2A9A91}"/>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8">
              <a:extLst>
                <a:ext uri="{FF2B5EF4-FFF2-40B4-BE49-F238E27FC236}">
                  <a16:creationId xmlns:a16="http://schemas.microsoft.com/office/drawing/2014/main" id="{DD341791-A3EE-4AFA-B622-F82E24F38FED}"/>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89">
              <a:extLst>
                <a:ext uri="{FF2B5EF4-FFF2-40B4-BE49-F238E27FC236}">
                  <a16:creationId xmlns:a16="http://schemas.microsoft.com/office/drawing/2014/main" id="{B52A5197-94F8-4A41-B82B-183B3D01453A}"/>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0">
              <a:extLst>
                <a:ext uri="{FF2B5EF4-FFF2-40B4-BE49-F238E27FC236}">
                  <a16:creationId xmlns:a16="http://schemas.microsoft.com/office/drawing/2014/main" id="{F01BD4DB-0A30-49B6-9514-07F3162B7743}"/>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1">
              <a:extLst>
                <a:ext uri="{FF2B5EF4-FFF2-40B4-BE49-F238E27FC236}">
                  <a16:creationId xmlns:a16="http://schemas.microsoft.com/office/drawing/2014/main" id="{A786ADE8-61F8-4243-8637-12F22A711286}"/>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2">
              <a:extLst>
                <a:ext uri="{FF2B5EF4-FFF2-40B4-BE49-F238E27FC236}">
                  <a16:creationId xmlns:a16="http://schemas.microsoft.com/office/drawing/2014/main" id="{48F351CF-39F8-41AA-A6B6-25EE2734A6D1}"/>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3">
              <a:extLst>
                <a:ext uri="{FF2B5EF4-FFF2-40B4-BE49-F238E27FC236}">
                  <a16:creationId xmlns:a16="http://schemas.microsoft.com/office/drawing/2014/main" id="{5856C51B-2D60-4D5C-8F93-62055C8B2970}"/>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1" name="Freeform 94">
              <a:extLst>
                <a:ext uri="{FF2B5EF4-FFF2-40B4-BE49-F238E27FC236}">
                  <a16:creationId xmlns:a16="http://schemas.microsoft.com/office/drawing/2014/main" id="{B76514E9-8015-46F2-8E4E-A6B0E8B4172E}"/>
                </a:ext>
              </a:extLst>
            </p:cNvPr>
            <p:cNvSpPr/>
            <p:nvPr/>
          </p:nvSpPr>
          <p:spPr bwMode="auto">
            <a:xfrm>
              <a:off x="5638373" y="7009619"/>
              <a:ext cx="727702" cy="642453"/>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2"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4" name="Freeform 97">
              <a:extLst>
                <a:ext uri="{FF2B5EF4-FFF2-40B4-BE49-F238E27FC236}">
                  <a16:creationId xmlns:a16="http://schemas.microsoft.com/office/drawing/2014/main" id="{BC8A4EB5-E2FC-4544-AF98-4DF040F7857C}"/>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8">
              <a:extLst>
                <a:ext uri="{FF2B5EF4-FFF2-40B4-BE49-F238E27FC236}">
                  <a16:creationId xmlns:a16="http://schemas.microsoft.com/office/drawing/2014/main" id="{BE46C483-06FF-499C-88B7-F3A8E915F8FE}"/>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99">
              <a:extLst>
                <a:ext uri="{FF2B5EF4-FFF2-40B4-BE49-F238E27FC236}">
                  <a16:creationId xmlns:a16="http://schemas.microsoft.com/office/drawing/2014/main" id="{DADCF28B-CC50-488D-94EE-111DA0126FE3}"/>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0">
              <a:extLst>
                <a:ext uri="{FF2B5EF4-FFF2-40B4-BE49-F238E27FC236}">
                  <a16:creationId xmlns:a16="http://schemas.microsoft.com/office/drawing/2014/main" id="{11E110D7-6767-4643-BDE7-0FC6F6C98DDC}"/>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8" name="Freeform 101">
              <a:extLst>
                <a:ext uri="{FF2B5EF4-FFF2-40B4-BE49-F238E27FC236}">
                  <a16:creationId xmlns:a16="http://schemas.microsoft.com/office/drawing/2014/main" id="{59319AF0-D928-4FA0-97B1-DAD38F6326D6}"/>
                </a:ext>
              </a:extLst>
            </p:cNvPr>
            <p:cNvSpPr/>
            <p:nvPr/>
          </p:nvSpPr>
          <p:spPr bwMode="auto">
            <a:xfrm>
              <a:off x="5392984" y="7009619"/>
              <a:ext cx="730523" cy="642453"/>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9"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1" name="Freeform 104">
              <a:extLst>
                <a:ext uri="{FF2B5EF4-FFF2-40B4-BE49-F238E27FC236}">
                  <a16:creationId xmlns:a16="http://schemas.microsoft.com/office/drawing/2014/main" id="{53322FF4-F944-4ED0-9D6F-16EFA8FAD462}"/>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5">
              <a:extLst>
                <a:ext uri="{FF2B5EF4-FFF2-40B4-BE49-F238E27FC236}">
                  <a16:creationId xmlns:a16="http://schemas.microsoft.com/office/drawing/2014/main" id="{3828DDB9-B2C9-48EA-B67C-D1701DE9EFFA}"/>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6">
              <a:extLst>
                <a:ext uri="{FF2B5EF4-FFF2-40B4-BE49-F238E27FC236}">
                  <a16:creationId xmlns:a16="http://schemas.microsoft.com/office/drawing/2014/main" id="{9B607BB3-8660-4137-8815-194A5106AF2F}"/>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7">
              <a:extLst>
                <a:ext uri="{FF2B5EF4-FFF2-40B4-BE49-F238E27FC236}">
                  <a16:creationId xmlns:a16="http://schemas.microsoft.com/office/drawing/2014/main" id="{120E5957-5AC0-4E43-813A-F4BFFBF34D96}"/>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8">
              <a:extLst>
                <a:ext uri="{FF2B5EF4-FFF2-40B4-BE49-F238E27FC236}">
                  <a16:creationId xmlns:a16="http://schemas.microsoft.com/office/drawing/2014/main" id="{1E349E8B-1C60-48D5-A3A7-1AC9CDC97BDB}"/>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09">
              <a:extLst>
                <a:ext uri="{FF2B5EF4-FFF2-40B4-BE49-F238E27FC236}">
                  <a16:creationId xmlns:a16="http://schemas.microsoft.com/office/drawing/2014/main" id="{91A70FA5-531F-4EC2-8009-154A2B082D8B}"/>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0">
              <a:extLst>
                <a:ext uri="{FF2B5EF4-FFF2-40B4-BE49-F238E27FC236}">
                  <a16:creationId xmlns:a16="http://schemas.microsoft.com/office/drawing/2014/main" id="{C03C5C2F-47A6-49A9-8ED1-5F90124A317F}"/>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1">
              <a:extLst>
                <a:ext uri="{FF2B5EF4-FFF2-40B4-BE49-F238E27FC236}">
                  <a16:creationId xmlns:a16="http://schemas.microsoft.com/office/drawing/2014/main" id="{7C84D02F-8C6D-4D67-A2D9-ABB384DE6458}"/>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2">
              <a:extLst>
                <a:ext uri="{FF2B5EF4-FFF2-40B4-BE49-F238E27FC236}">
                  <a16:creationId xmlns:a16="http://schemas.microsoft.com/office/drawing/2014/main" id="{4B02AC57-5C67-4A6C-A8C1-B4D7AC3DF349}"/>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3">
              <a:extLst>
                <a:ext uri="{FF2B5EF4-FFF2-40B4-BE49-F238E27FC236}">
                  <a16:creationId xmlns:a16="http://schemas.microsoft.com/office/drawing/2014/main" id="{E25B8B06-4C0E-4FC8-A314-7B0096C4B8ED}"/>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1" name="Freeform 114">
              <a:extLst>
                <a:ext uri="{FF2B5EF4-FFF2-40B4-BE49-F238E27FC236}">
                  <a16:creationId xmlns:a16="http://schemas.microsoft.com/office/drawing/2014/main" id="{E9D21D37-3F21-401F-9E3F-9C7619F22A04}"/>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2" name="Freeform 7">
            <a:extLst>
              <a:ext uri="{FF2B5EF4-FFF2-40B4-BE49-F238E27FC236}">
                <a16:creationId xmlns:a16="http://schemas.microsoft.com/office/drawing/2014/main" id="{7231DB1D-1313-47EE-994C-412D6099513B}"/>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3" name="五角星 115">
            <a:extLst>
              <a:ext uri="{FF2B5EF4-FFF2-40B4-BE49-F238E27FC236}">
                <a16:creationId xmlns:a16="http://schemas.microsoft.com/office/drawing/2014/main" id="{2CEA20DA-04A7-4476-A0B2-0A89EB7AD646}"/>
              </a:ext>
            </a:extLst>
          </p:cNvPr>
          <p:cNvSpPr/>
          <p:nvPr/>
        </p:nvSpPr>
        <p:spPr>
          <a:xfrm>
            <a:off x="1411289" y="2741616"/>
            <a:ext cx="276225"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4" name="五角星 116">
            <a:extLst>
              <a:ext uri="{FF2B5EF4-FFF2-40B4-BE49-F238E27FC236}">
                <a16:creationId xmlns:a16="http://schemas.microsoft.com/office/drawing/2014/main" id="{090F260D-59AE-47BB-9A30-B5A6AA9B80F1}"/>
              </a:ext>
            </a:extLst>
          </p:cNvPr>
          <p:cNvSpPr/>
          <p:nvPr/>
        </p:nvSpPr>
        <p:spPr>
          <a:xfrm>
            <a:off x="7450143" y="2741616"/>
            <a:ext cx="274637"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85"/>
            <a:ext cx="5739848" cy="478351"/>
          </a:xfrm>
        </p:spPr>
        <p:txBody>
          <a:bodyPr>
            <a:normAutofit/>
          </a:bodyPr>
          <a:lstStyle>
            <a:lvl1pPr algn="ctr">
              <a:defRPr sz="43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504"/>
            <a:ext cx="5747750" cy="394891"/>
          </a:xfrm>
        </p:spPr>
        <p:txBody>
          <a:bodyPr>
            <a:normAutofit/>
          </a:bodyPr>
          <a:lstStyle>
            <a:lvl1pPr marL="0" indent="0" algn="ctr">
              <a:buNone/>
              <a:defRPr sz="2400">
                <a:solidFill>
                  <a:schemeClr val="accent6"/>
                </a:solidFill>
              </a:defRPr>
            </a:lvl1pPr>
            <a:lvl2pPr marL="457142" indent="0" algn="ctr">
              <a:buNone/>
              <a:defRPr sz="2000"/>
            </a:lvl2pPr>
            <a:lvl3pPr marL="914288" indent="0" algn="ctr">
              <a:buNone/>
              <a:defRPr sz="18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zh-CN" altLang="en-US" dirty="0"/>
              <a:t>单击此处编辑母版副标题样式</a:t>
            </a:r>
          </a:p>
        </p:txBody>
      </p:sp>
      <p:sp>
        <p:nvSpPr>
          <p:cNvPr id="115" name="日期占位符 3">
            <a:extLst>
              <a:ext uri="{FF2B5EF4-FFF2-40B4-BE49-F238E27FC236}">
                <a16:creationId xmlns:a16="http://schemas.microsoft.com/office/drawing/2014/main" id="{3E15F683-D9CF-43B3-8453-80305A26627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B545E62-A893-4614-A9D9-D115536065C4}" type="datetimeFigureOut">
              <a:rPr lang="zh-CN" altLang="en-US"/>
              <a:pPr>
                <a:defRPr/>
              </a:pPr>
              <a:t>2023/5/7</a:t>
            </a:fld>
            <a:endParaRPr lang="zh-CN" altLang="en-US"/>
          </a:p>
        </p:txBody>
      </p:sp>
      <p:sp>
        <p:nvSpPr>
          <p:cNvPr id="116" name="页脚占位符 4">
            <a:extLst>
              <a:ext uri="{FF2B5EF4-FFF2-40B4-BE49-F238E27FC236}">
                <a16:creationId xmlns:a16="http://schemas.microsoft.com/office/drawing/2014/main" id="{C4FCA644-E8E5-4047-ABE1-EC7BFDB8F071}"/>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7" name="灯片编号占位符 5">
            <a:extLst>
              <a:ext uri="{FF2B5EF4-FFF2-40B4-BE49-F238E27FC236}">
                <a16:creationId xmlns:a16="http://schemas.microsoft.com/office/drawing/2014/main" id="{B1DAF5D9-E0BA-45F5-9E8F-B80DB3C85CE5}"/>
              </a:ext>
            </a:extLst>
          </p:cNvPr>
          <p:cNvSpPr>
            <a:spLocks noGrp="1"/>
          </p:cNvSpPr>
          <p:nvPr>
            <p:ph type="sldNum" sz="quarter" idx="12"/>
          </p:nvPr>
        </p:nvSpPr>
        <p:spPr/>
        <p:txBody>
          <a:bodyPr/>
          <a:lstStyle>
            <a:lvl1pPr eaLnBrk="0" hangingPunct="0">
              <a:defRPr/>
            </a:lvl1pPr>
          </a:lstStyle>
          <a:p>
            <a:fld id="{B1A59E4B-5789-48A7-AD56-2B6049053F33}" type="slidenum">
              <a:rPr lang="zh-CN" altLang="en-US"/>
              <a:pPr/>
              <a:t>‹#›</a:t>
            </a:fld>
            <a:endParaRPr lang="zh-CN" altLang="en-US"/>
          </a:p>
        </p:txBody>
      </p:sp>
    </p:spTree>
    <p:extLst>
      <p:ext uri="{BB962C8B-B14F-4D97-AF65-F5344CB8AC3E}">
        <p14:creationId xmlns:p14="http://schemas.microsoft.com/office/powerpoint/2010/main" val="304584683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五角星 8">
            <a:extLst>
              <a:ext uri="{FF2B5EF4-FFF2-40B4-BE49-F238E27FC236}">
                <a16:creationId xmlns:a16="http://schemas.microsoft.com/office/drawing/2014/main" id="{06AB455D-28A5-43F9-A238-520A097F9F9C}"/>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5" name="五角星 9">
            <a:extLst>
              <a:ext uri="{FF2B5EF4-FFF2-40B4-BE49-F238E27FC236}">
                <a16:creationId xmlns:a16="http://schemas.microsoft.com/office/drawing/2014/main" id="{D70587CD-46A3-4BFD-A12C-5B2D8CA61B01}"/>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10">
            <a:extLst>
              <a:ext uri="{FF2B5EF4-FFF2-40B4-BE49-F238E27FC236}">
                <a16:creationId xmlns:a16="http://schemas.microsoft.com/office/drawing/2014/main" id="{5832D668-6220-4DE0-84FA-3D50653A1CB4}"/>
              </a:ext>
            </a:extLst>
          </p:cNvPr>
          <p:cNvSpPr/>
          <p:nvPr/>
        </p:nvSpPr>
        <p:spPr>
          <a:xfrm>
            <a:off x="684218" y="3937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7" name="五角星 11">
            <a:extLst>
              <a:ext uri="{FF2B5EF4-FFF2-40B4-BE49-F238E27FC236}">
                <a16:creationId xmlns:a16="http://schemas.microsoft.com/office/drawing/2014/main" id="{36D13F21-D8D1-4DE7-9582-4494229C2168}"/>
              </a:ext>
            </a:extLst>
          </p:cNvPr>
          <p:cNvSpPr/>
          <p:nvPr/>
        </p:nvSpPr>
        <p:spPr>
          <a:xfrm>
            <a:off x="8496301" y="3937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767882" y="135603"/>
            <a:ext cx="7613603"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idx="1"/>
          </p:nvPr>
        </p:nvSpPr>
        <p:spPr>
          <a:xfrm>
            <a:off x="767882" y="1161347"/>
            <a:ext cx="7613603" cy="2408331"/>
          </a:xfrm>
        </p:spPr>
        <p:txBody>
          <a:bodyPr>
            <a:normAutofit/>
          </a:bodyPr>
          <a:lstStyle>
            <a:lvl1pPr marL="342857" indent="-342857" algn="l">
              <a:buFont typeface="Arial" panose="020B0604020202020204" pitchFamily="34" charset="0"/>
              <a:buChar char="•"/>
              <a:defRPr/>
            </a:lvl1pPr>
          </a:lstStyle>
          <a:p>
            <a:pPr lvl="0"/>
            <a:r>
              <a:rPr lang="zh-CN" altLang="en-US" dirty="0"/>
              <a:t>单击此处编辑母版文本样式</a:t>
            </a:r>
          </a:p>
        </p:txBody>
      </p:sp>
      <p:sp>
        <p:nvSpPr>
          <p:cNvPr id="8" name="日期占位符 3">
            <a:extLst>
              <a:ext uri="{FF2B5EF4-FFF2-40B4-BE49-F238E27FC236}">
                <a16:creationId xmlns:a16="http://schemas.microsoft.com/office/drawing/2014/main" id="{49988FEA-4A89-45A9-B167-083CF2508DE1}"/>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D4B3263-B5F5-4C6A-8F68-8792014013B1}" type="datetimeFigureOut">
              <a:rPr lang="zh-CN" altLang="en-US"/>
              <a:pPr>
                <a:defRPr/>
              </a:pPr>
              <a:t>2023/5/7</a:t>
            </a:fld>
            <a:endParaRPr lang="zh-CN" altLang="en-US"/>
          </a:p>
        </p:txBody>
      </p:sp>
      <p:sp>
        <p:nvSpPr>
          <p:cNvPr id="9" name="页脚占位符 4">
            <a:extLst>
              <a:ext uri="{FF2B5EF4-FFF2-40B4-BE49-F238E27FC236}">
                <a16:creationId xmlns:a16="http://schemas.microsoft.com/office/drawing/2014/main" id="{D16274B2-E707-4C58-A65C-432DBC021536}"/>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5">
            <a:extLst>
              <a:ext uri="{FF2B5EF4-FFF2-40B4-BE49-F238E27FC236}">
                <a16:creationId xmlns:a16="http://schemas.microsoft.com/office/drawing/2014/main" id="{5A345552-EE62-42D9-95E6-BCCA55598633}"/>
              </a:ext>
            </a:extLst>
          </p:cNvPr>
          <p:cNvSpPr>
            <a:spLocks noGrp="1"/>
          </p:cNvSpPr>
          <p:nvPr>
            <p:ph type="sldNum" sz="quarter" idx="12"/>
          </p:nvPr>
        </p:nvSpPr>
        <p:spPr/>
        <p:txBody>
          <a:bodyPr/>
          <a:lstStyle>
            <a:lvl1pPr eaLnBrk="0" hangingPunct="0">
              <a:defRPr/>
            </a:lvl1pPr>
          </a:lstStyle>
          <a:p>
            <a:fld id="{08D0017B-5F6A-4454-A691-19E48AB5785B}" type="slidenum">
              <a:rPr lang="zh-CN" altLang="en-US"/>
              <a:pPr/>
              <a:t>‹#›</a:t>
            </a:fld>
            <a:endParaRPr lang="zh-CN" altLang="en-US"/>
          </a:p>
        </p:txBody>
      </p:sp>
    </p:spTree>
    <p:extLst>
      <p:ext uri="{BB962C8B-B14F-4D97-AF65-F5344CB8AC3E}">
        <p14:creationId xmlns:p14="http://schemas.microsoft.com/office/powerpoint/2010/main" val="219899407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8"/>
          <p:cNvGrpSpPr>
            <a:grpSpLocks/>
          </p:cNvGrpSpPr>
          <p:nvPr/>
        </p:nvGrpSpPr>
        <p:grpSpPr bwMode="auto">
          <a:xfrm>
            <a:off x="3651252" y="830265"/>
            <a:ext cx="1841500" cy="1700212"/>
            <a:chOff x="4321175" y="4949825"/>
            <a:chExt cx="3271838" cy="3017838"/>
          </a:xfrm>
        </p:grpSpPr>
        <p:sp>
          <p:nvSpPr>
            <p:cNvPr id="5" name="Oval 9">
              <a:extLst>
                <a:ext uri="{FF2B5EF4-FFF2-40B4-BE49-F238E27FC236}">
                  <a16:creationId xmlns:a16="http://schemas.microsoft.com/office/drawing/2014/main" id="{96CB222F-1690-4BCB-848B-56C763319E94}"/>
                </a:ext>
              </a:extLst>
            </p:cNvPr>
            <p:cNvSpPr>
              <a:spLocks noChangeArrowheads="1"/>
            </p:cNvSpPr>
            <p:nvPr/>
          </p:nvSpPr>
          <p:spPr bwMode="auto">
            <a:xfrm>
              <a:off x="4552460" y="4949825"/>
              <a:ext cx="2814909" cy="2814958"/>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4B6EBEFD-EE47-44FD-97CC-F7E18BDF4DDB}"/>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D4CF36C6-020D-44CE-8C67-632B0AD56AE7}"/>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B96CA8CB-CC6C-4E44-9338-9676A02214CE}"/>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9486B3B7-E3B4-46D5-91C4-8CD84E3DEEDB}"/>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203B1AF8-9788-4168-ABD2-73921CBDB951}"/>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EA04A88F-BB18-4B69-8B02-9F5140910674}"/>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E8D01542-A2A0-4F7A-A83B-595C434FC33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DA02AD2C-62F5-4932-88F5-4FF7CB519334}"/>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9E62248F-13F6-4B7B-86F1-4053541F9989}"/>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C7BD2B6F-87AE-425A-B63F-6E1042D17A69}"/>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E49A8B08-958D-4DAB-97DB-8362F065FACA}"/>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87E5C1C1-2F6B-436E-AE97-B4FD5CA9E0F8}"/>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1EC0D60F-725B-42C1-9587-779004BE49E7}"/>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FAEE2174-BDEF-47B0-8DEB-CFBE6C0333D4}"/>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9D862964-D925-4279-A3DE-C86EF1DBCD68}"/>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F0662ADE-554F-476E-AA5A-B2B22930776C}"/>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C0C9AC78-260D-4C0A-9920-CCB3FBA4EC6C}"/>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0B1B38BF-1097-4A25-B5A7-DCB5109809B8}"/>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7B3273B3-F472-4984-90BE-26013229BAA2}"/>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20016343-7B6D-40F5-A011-EE40E2EF4CAB}"/>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3F2A6952-CC48-42F8-9C26-15E42F2F783F}"/>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C7DF515F-CEDD-41F3-AC52-AE019AFFE925}"/>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E8E9B964-EE45-4E2E-8930-4E99B189A272}"/>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E54B5D80-16B7-47C0-8106-493DD991E31B}"/>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0F0246EB-7EB7-46E1-B7F2-1DC07B52B0C6}"/>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44AC37A6-170F-4036-B660-4970C6EBD2E9}"/>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3E21F5CF-F040-411E-AE0C-C350FCB07591}"/>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AA1C30C5-AB27-4552-8254-19891047EDA1}"/>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ABD3BEBE-C5A1-4A51-BA5A-61C487C638D9}"/>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310ED9A3-0E1E-46FA-9CC0-B5567A026559}"/>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A10E613F-586E-4D36-A6E8-C46FD65BD7E9}"/>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C9B337EF-F4EF-4415-95EB-28A1A9CF77CA}"/>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AA2DE6E1-FC13-47AB-85A5-618E5E52CF9C}"/>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6DB05FC7-6CB2-4A76-85A1-82AD9F6F122A}"/>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5284A9AD-8656-48A9-BB3A-230BF2009207}"/>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EA02B2BD-BEF0-4703-8384-459579D4BBC0}"/>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AF8613B7-7BBC-472C-87A3-EF49BFF9D5F4}"/>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FF3DB620-21C2-4827-8682-4A663137D95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4CC848FE-D4A4-4DB0-8DDD-682BDA835303}"/>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733CA76A-A408-4A79-BEB6-9E7BEAF0E92B}"/>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765E1159-168B-45DD-94F9-8141D7A99212}"/>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08DE2260-519F-4A2A-8B57-74A0A2CD249B}"/>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7B39829C-ED77-4EEE-8557-81A608EE3297}"/>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5084CCD2-1B71-4482-8520-3E8003BE83C9}"/>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6AE59F54-591F-47D6-A9BF-3E3D8D978888}"/>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D767DDD8-9F33-451A-B4C7-DBEBDE5AB456}"/>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5F9816DC-C280-41EF-AFAC-E0A78C7110B8}"/>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79811911-BFD7-40A9-B00F-CECC71ED2468}"/>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EC061E21-3AD6-493F-96A3-85A4E04D77A8}"/>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6654DDB3-EF8E-49A1-BB17-DA6DAD9833E4}"/>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5FC4284D-2D15-4D7D-916C-CFC64B34C5F0}"/>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98366173-0246-4E2C-9483-DE99CEA72E5E}"/>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6875CD4F-9E10-4460-9F55-E860996A0129}"/>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3A0FBD8A-34CF-42E2-B737-464079CCBDC5}"/>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AAA882E0-D67D-4F4A-8B00-8295E06DFE76}"/>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8E492F0E-3432-43B1-A48A-F4DB84F9C0AD}"/>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AEF3DDE7-483B-44A0-B60D-036EB66D2B51}"/>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A34F6056-C629-4EFC-8F97-7A5253B7026D}"/>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66101D5C-78CB-462C-866B-2A99A71F445F}"/>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048A5C09-58EF-4B64-888A-E009F9B81391}"/>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036592A5-6254-4E8C-9A46-B41B5B153365}"/>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D719A4F5-5D35-482A-8C86-B6D2B87D74A6}"/>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58FB94D8-2DDC-44E4-99C2-0F9A8A6C384A}"/>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50F88627-5D33-4BEC-8C34-513810685FEC}"/>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42FAD74B-1E46-488A-9200-FBDE336753C8}"/>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19A89BA3-76D4-4E29-A85F-AA94DC5B27B9}"/>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7830A74D-5610-4DEE-830A-FE1EF8E4B597}"/>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A5EE0CA7-3E64-4CFA-B784-28E9067C702A}"/>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1CF1665D-F39B-4626-84D5-BC5E13A6365F}"/>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20C5354D-753F-486B-9942-7694960AFD87}"/>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5D8D956C-4E4D-4531-B71F-A25A3E53AB12}"/>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93F55DB5-3B08-45AA-8A6A-B47801DC093B}"/>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31D94F70-6F0E-45DC-94E7-944B24848738}"/>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DE08AD53-937B-48C1-AB2B-22061CDA8C5F}"/>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3F30B766-F7C7-49FD-BD1B-1E3F32ADC019}"/>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3E28F559-BAF0-4C16-A7F1-70755A9FA9E5}"/>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EA88E89C-CCCE-491A-BC1A-40C099E3D921}"/>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B1769F3B-66A5-469C-8EA4-C628552B5CA8}"/>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81172D41-42D6-47A1-9301-823112620D99}"/>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EB02FF65-8F2D-490C-A6FA-5FF749A8C941}"/>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9109BA5E-47B9-42CA-8C15-0D86AE1C4CC0}"/>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F8CC28BE-9F9C-4959-9152-30EE5C1ED176}"/>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9D6B758C-8CBF-426E-B35D-2F8632CDB0CB}"/>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FB3EE2B2-B6C3-4AAC-9FA7-2F1E3056EEC0}"/>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EDF5EAB4-CC0A-4436-B314-4597B2D14569}"/>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714D37A7-B28D-4E1A-AE1B-5D354BFBFA4A}"/>
              </a:ext>
            </a:extLst>
          </p:cNvPr>
          <p:cNvSpPr>
            <a:spLocks noEditPoints="1"/>
          </p:cNvSpPr>
          <p:nvPr/>
        </p:nvSpPr>
        <p:spPr bwMode="auto">
          <a:xfrm>
            <a:off x="2968627" y="2441575"/>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2" name="五角星 226">
            <a:extLst>
              <a:ext uri="{FF2B5EF4-FFF2-40B4-BE49-F238E27FC236}">
                <a16:creationId xmlns:a16="http://schemas.microsoft.com/office/drawing/2014/main" id="{93531EB0-F4E2-409F-ABB0-39055E083F65}"/>
              </a:ext>
            </a:extLst>
          </p:cNvPr>
          <p:cNvSpPr/>
          <p:nvPr/>
        </p:nvSpPr>
        <p:spPr>
          <a:xfrm>
            <a:off x="1617668" y="2947993"/>
            <a:ext cx="274637"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3" name="五角星 227">
            <a:extLst>
              <a:ext uri="{FF2B5EF4-FFF2-40B4-BE49-F238E27FC236}">
                <a16:creationId xmlns:a16="http://schemas.microsoft.com/office/drawing/2014/main" id="{4CF5E37E-531C-46D5-BA6F-29C398E51184}"/>
              </a:ext>
            </a:extLst>
          </p:cNvPr>
          <p:cNvSpPr/>
          <p:nvPr/>
        </p:nvSpPr>
        <p:spPr>
          <a:xfrm>
            <a:off x="7251700" y="2947993"/>
            <a:ext cx="274638"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2187000" y="2791800"/>
            <a:ext cx="4770900" cy="577800"/>
          </a:xfrm>
        </p:spPr>
        <p:txBody>
          <a:bodyPr>
            <a:normAutofit/>
          </a:bodyPr>
          <a:lstStyle>
            <a:lvl1pPr algn="ctr">
              <a:defRPr sz="6000"/>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623888" y="3885055"/>
            <a:ext cx="7886700" cy="386657"/>
          </a:xfrm>
        </p:spPr>
        <p:txBody>
          <a:bodyPr>
            <a:normAutofit/>
          </a:bodyPr>
          <a:lstStyle>
            <a:lvl1pPr marL="0" indent="0">
              <a:buNone/>
              <a:defRPr sz="2400">
                <a:solidFill>
                  <a:schemeClr val="tx1">
                    <a:tint val="75000"/>
                  </a:schemeClr>
                </a:solidFill>
              </a:defRPr>
            </a:lvl1pPr>
            <a:lvl2pPr marL="457142" indent="0">
              <a:buNone/>
              <a:defRPr sz="2000">
                <a:solidFill>
                  <a:schemeClr val="tx1">
                    <a:tint val="75000"/>
                  </a:schemeClr>
                </a:solidFill>
              </a:defRPr>
            </a:lvl2pPr>
            <a:lvl3pPr marL="914288" indent="0">
              <a:buNone/>
              <a:defRPr sz="1800">
                <a:solidFill>
                  <a:schemeClr val="tx1">
                    <a:tint val="75000"/>
                  </a:schemeClr>
                </a:solidFill>
              </a:defRPr>
            </a:lvl3pPr>
            <a:lvl4pPr marL="1371430" indent="0">
              <a:buNone/>
              <a:defRPr sz="1600">
                <a:solidFill>
                  <a:schemeClr val="tx1">
                    <a:tint val="75000"/>
                  </a:schemeClr>
                </a:solidFill>
              </a:defRPr>
            </a:lvl4pPr>
            <a:lvl5pPr marL="1828574"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zh-CN" altLang="en-US"/>
              <a:t>单击此处编辑母版文本样式</a:t>
            </a:r>
          </a:p>
        </p:txBody>
      </p:sp>
      <p:sp>
        <p:nvSpPr>
          <p:cNvPr id="114" name="日期占位符 3">
            <a:extLst>
              <a:ext uri="{FF2B5EF4-FFF2-40B4-BE49-F238E27FC236}">
                <a16:creationId xmlns:a16="http://schemas.microsoft.com/office/drawing/2014/main" id="{EA58C89E-9143-4F3F-80A9-69DCB906FDCA}"/>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CD39D883-D814-406C-B6A7-93ED46412682}" type="datetimeFigureOut">
              <a:rPr lang="zh-CN" altLang="en-US"/>
              <a:pPr>
                <a:defRPr/>
              </a:pPr>
              <a:t>2023/5/7</a:t>
            </a:fld>
            <a:endParaRPr lang="zh-CN" altLang="en-US"/>
          </a:p>
        </p:txBody>
      </p:sp>
      <p:sp>
        <p:nvSpPr>
          <p:cNvPr id="115" name="页脚占位符 4">
            <a:extLst>
              <a:ext uri="{FF2B5EF4-FFF2-40B4-BE49-F238E27FC236}">
                <a16:creationId xmlns:a16="http://schemas.microsoft.com/office/drawing/2014/main" id="{CD8F1AE3-3299-4DE7-91C9-B80685EB7D8D}"/>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6" name="灯片编号占位符 5">
            <a:extLst>
              <a:ext uri="{FF2B5EF4-FFF2-40B4-BE49-F238E27FC236}">
                <a16:creationId xmlns:a16="http://schemas.microsoft.com/office/drawing/2014/main" id="{5F5E7E33-C5E7-4ECB-952E-940F8FE46F99}"/>
              </a:ext>
            </a:extLst>
          </p:cNvPr>
          <p:cNvSpPr>
            <a:spLocks noGrp="1"/>
          </p:cNvSpPr>
          <p:nvPr>
            <p:ph type="sldNum" sz="quarter" idx="12"/>
          </p:nvPr>
        </p:nvSpPr>
        <p:spPr/>
        <p:txBody>
          <a:bodyPr/>
          <a:lstStyle>
            <a:lvl1pPr eaLnBrk="0" hangingPunct="0">
              <a:defRPr/>
            </a:lvl1pPr>
          </a:lstStyle>
          <a:p>
            <a:fld id="{35DB4501-8BFC-46D1-ADA9-3BB7FBB48FC5}" type="slidenum">
              <a:rPr lang="zh-CN" altLang="en-US"/>
              <a:pPr/>
              <a:t>‹#›</a:t>
            </a:fld>
            <a:endParaRPr lang="zh-CN" altLang="en-US"/>
          </a:p>
        </p:txBody>
      </p:sp>
    </p:spTree>
    <p:extLst>
      <p:ext uri="{BB962C8B-B14F-4D97-AF65-F5344CB8AC3E}">
        <p14:creationId xmlns:p14="http://schemas.microsoft.com/office/powerpoint/2010/main" val="247923927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五角星 7">
            <a:extLst>
              <a:ext uri="{FF2B5EF4-FFF2-40B4-BE49-F238E27FC236}">
                <a16:creationId xmlns:a16="http://schemas.microsoft.com/office/drawing/2014/main" id="{4958AE89-D8F2-4867-B256-81F7B02E9564}"/>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8">
            <a:extLst>
              <a:ext uri="{FF2B5EF4-FFF2-40B4-BE49-F238E27FC236}">
                <a16:creationId xmlns:a16="http://schemas.microsoft.com/office/drawing/2014/main" id="{3D0B15F4-9425-4ADE-ABD4-712F6E8A1A1C}"/>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866578" y="136819"/>
            <a:ext cx="7416146"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sz="half" idx="1"/>
          </p:nvPr>
        </p:nvSpPr>
        <p:spPr>
          <a:xfrm>
            <a:off x="866578" y="1101898"/>
            <a:ext cx="7416146" cy="1394792"/>
          </a:xfrm>
        </p:spPr>
        <p:txBody>
          <a:bodyPr>
            <a:normAutofit/>
          </a:bodyPr>
          <a:lstStyle>
            <a:lvl1pPr marL="285715" indent="-285715"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89"/>
            <a:ext cx="7416146" cy="1394792"/>
          </a:xfrm>
        </p:spPr>
        <p:txBody>
          <a:bodyPr>
            <a:normAutofit/>
          </a:bodyPr>
          <a:lstStyle>
            <a:lvl1pPr marL="285715" indent="-285715" algn="l">
              <a:buFont typeface="Arial" panose="020B0604020202020204" pitchFamily="34" charset="0"/>
              <a:buChar char="•"/>
              <a:defRPr sz="2400"/>
            </a:lvl1pPr>
            <a:lvl2pPr marL="800000" indent="-342857" algn="l">
              <a:buFont typeface="Arial" panose="020B0604020202020204" pitchFamily="34" charset="0"/>
              <a:buChar char="•"/>
              <a:defRPr/>
            </a:lvl2pPr>
            <a:lvl3pPr marL="1200000" indent="-285715" algn="l">
              <a:buFont typeface="Arial" panose="020B0604020202020204" pitchFamily="34" charset="0"/>
              <a:buChar char="•"/>
              <a:defRPr/>
            </a:lvl3pPr>
            <a:lvl4pPr marL="1657142" indent="-285715" algn="l">
              <a:buFont typeface="Arial" panose="020B0604020202020204" pitchFamily="34" charset="0"/>
              <a:buChar char="•"/>
              <a:defRPr/>
            </a:lvl4pPr>
            <a:lvl5pPr marL="2114288" indent="-285715"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4">
            <a:extLst>
              <a:ext uri="{FF2B5EF4-FFF2-40B4-BE49-F238E27FC236}">
                <a16:creationId xmlns:a16="http://schemas.microsoft.com/office/drawing/2014/main" id="{C9DF9CE3-F403-4AA6-AE5A-BC550FBF3A58}"/>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675CD50C-BAEB-4921-82E2-E03C87667324}" type="datetimeFigureOut">
              <a:rPr lang="zh-CN" altLang="en-US"/>
              <a:pPr>
                <a:defRPr/>
              </a:pPr>
              <a:t>2023/5/7</a:t>
            </a:fld>
            <a:endParaRPr lang="zh-CN" altLang="en-US"/>
          </a:p>
        </p:txBody>
      </p:sp>
      <p:sp>
        <p:nvSpPr>
          <p:cNvPr id="8" name="页脚占位符 5">
            <a:extLst>
              <a:ext uri="{FF2B5EF4-FFF2-40B4-BE49-F238E27FC236}">
                <a16:creationId xmlns:a16="http://schemas.microsoft.com/office/drawing/2014/main" id="{9139E302-93C1-4A0C-9875-6AEF76BC19D0}"/>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6">
            <a:extLst>
              <a:ext uri="{FF2B5EF4-FFF2-40B4-BE49-F238E27FC236}">
                <a16:creationId xmlns:a16="http://schemas.microsoft.com/office/drawing/2014/main" id="{B6B2B2C2-257A-4EE5-BDC1-1895E5D7D080}"/>
              </a:ext>
            </a:extLst>
          </p:cNvPr>
          <p:cNvSpPr>
            <a:spLocks noGrp="1"/>
          </p:cNvSpPr>
          <p:nvPr>
            <p:ph type="sldNum" sz="quarter" idx="12"/>
          </p:nvPr>
        </p:nvSpPr>
        <p:spPr/>
        <p:txBody>
          <a:bodyPr/>
          <a:lstStyle>
            <a:lvl1pPr eaLnBrk="0" hangingPunct="0">
              <a:defRPr/>
            </a:lvl1pPr>
          </a:lstStyle>
          <a:p>
            <a:fld id="{2EA846F5-960D-43FD-B98D-E9A5CC7D8FD7}" type="slidenum">
              <a:rPr lang="zh-CN" altLang="en-US"/>
              <a:pPr/>
              <a:t>‹#›</a:t>
            </a:fld>
            <a:endParaRPr lang="zh-CN" altLang="en-US"/>
          </a:p>
        </p:txBody>
      </p:sp>
    </p:spTree>
    <p:extLst>
      <p:ext uri="{BB962C8B-B14F-4D97-AF65-F5344CB8AC3E}">
        <p14:creationId xmlns:p14="http://schemas.microsoft.com/office/powerpoint/2010/main" val="120807516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5" y="1260872"/>
            <a:ext cx="3887391"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id="{7DB7425E-EBA1-4258-A412-F321A4B8D81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27C9F1E-A2D6-490D-B4BA-CFB05EA374AE}" type="datetimeFigureOut">
              <a:rPr lang="zh-CN" altLang="en-US"/>
              <a:pPr>
                <a:defRPr/>
              </a:pPr>
              <a:t>2023/5/7</a:t>
            </a:fld>
            <a:endParaRPr lang="zh-CN" altLang="en-US"/>
          </a:p>
        </p:txBody>
      </p:sp>
      <p:sp>
        <p:nvSpPr>
          <p:cNvPr id="8" name="页脚占位符 7">
            <a:extLst>
              <a:ext uri="{FF2B5EF4-FFF2-40B4-BE49-F238E27FC236}">
                <a16:creationId xmlns:a16="http://schemas.microsoft.com/office/drawing/2014/main" id="{6CD88D3D-B241-40D5-BEE8-7FC68E484898}"/>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8">
            <a:extLst>
              <a:ext uri="{FF2B5EF4-FFF2-40B4-BE49-F238E27FC236}">
                <a16:creationId xmlns:a16="http://schemas.microsoft.com/office/drawing/2014/main" id="{FE02232D-BDF4-46FD-B8DF-2792C26F6CFB}"/>
              </a:ext>
            </a:extLst>
          </p:cNvPr>
          <p:cNvSpPr>
            <a:spLocks noGrp="1"/>
          </p:cNvSpPr>
          <p:nvPr>
            <p:ph type="sldNum" sz="quarter" idx="12"/>
          </p:nvPr>
        </p:nvSpPr>
        <p:spPr/>
        <p:txBody>
          <a:bodyPr/>
          <a:lstStyle>
            <a:lvl1pPr eaLnBrk="0" hangingPunct="0">
              <a:defRPr/>
            </a:lvl1pPr>
          </a:lstStyle>
          <a:p>
            <a:fld id="{690F5A35-ACE3-43CF-8C56-9B94B0A86BE7}" type="slidenum">
              <a:rPr lang="zh-CN" altLang="en-US"/>
              <a:pPr/>
              <a:t>‹#›</a:t>
            </a:fld>
            <a:endParaRPr lang="zh-CN" altLang="en-US"/>
          </a:p>
        </p:txBody>
      </p:sp>
    </p:spTree>
    <p:extLst>
      <p:ext uri="{BB962C8B-B14F-4D97-AF65-F5344CB8AC3E}">
        <p14:creationId xmlns:p14="http://schemas.microsoft.com/office/powerpoint/2010/main" val="9117328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23082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4" name="组合 114"/>
          <p:cNvGrpSpPr>
            <a:grpSpLocks/>
          </p:cNvGrpSpPr>
          <p:nvPr/>
        </p:nvGrpSpPr>
        <p:grpSpPr bwMode="auto">
          <a:xfrm>
            <a:off x="3651252" y="623889"/>
            <a:ext cx="1841500" cy="1700212"/>
            <a:chOff x="4321175" y="4949825"/>
            <a:chExt cx="3271838" cy="3017838"/>
          </a:xfrm>
        </p:grpSpPr>
        <p:sp>
          <p:nvSpPr>
            <p:cNvPr id="5" name="Oval 9">
              <a:extLst>
                <a:ext uri="{FF2B5EF4-FFF2-40B4-BE49-F238E27FC236}">
                  <a16:creationId xmlns:a16="http://schemas.microsoft.com/office/drawing/2014/main" id="{000545C7-0853-494D-92B9-2A1DFFAE22CF}"/>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id="{F7574F09-EE26-4CD6-9D49-A0E1A4D3C6D2}"/>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id="{008E416F-56A3-4964-A42D-06BE11706EF0}"/>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id="{34B51BEC-CE73-4D36-9F3E-68F62EC7980E}"/>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id="{5C79F115-2809-4096-992E-81D30F8B6996}"/>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id="{A111B754-7A96-4DFF-914E-B705D462C170}"/>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id="{5AAD6330-78C3-464D-8A8F-78005315183D}"/>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id="{9878CEBD-2C62-4C25-A362-79753C01C77A}"/>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id="{B9AF97D8-0C13-4E49-B2F0-3B64EB5FA9E0}"/>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id="{A141B69C-4310-479B-ABAB-D72147DE0A4F}"/>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id="{D2665769-2A5B-4284-B99C-EB0D4D476023}"/>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id="{03BD539F-17DA-4095-9D41-6D0D49FEF484}"/>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id="{11251082-C199-4C6C-B927-5EB64344E32F}"/>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id="{1932B7EE-BD08-44E8-AFCB-7980806B0A6C}"/>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id="{ADC98D46-8CCB-4320-BAC3-5C89989E059A}"/>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id="{7F17F4EC-2874-4734-868B-2A8801F171E3}"/>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id="{290B4B7B-B4A9-4B85-A613-5336079F97BE}"/>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id="{FC2AB669-EBAA-40D0-8E9C-7E886F75CEFC}"/>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id="{347D92DA-C709-4DD5-86B0-54611079EC83}"/>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id="{317F8D2B-D095-492F-9536-641D2603F227}"/>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id="{9DD6CF85-1073-4B39-815C-5E6319F3223C}"/>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id="{C87B5FD5-6286-43AD-95D1-FD06F40B6144}"/>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id="{781B6BEC-04E3-4855-9025-20896E64067A}"/>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id="{256B207A-5288-4BF9-9AF8-0D5C25922383}"/>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id="{C935882F-FB98-47E7-852A-AAF1A7327E6D}"/>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id="{AB317EAF-4179-468D-AF4D-982587665A80}"/>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id="{46A20159-A857-4DB4-9C2A-7C65EAD3F1BA}"/>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id="{5B9F71C4-E60E-4E0F-ADE5-DADF1E416A5E}"/>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id="{E5E929D6-92DE-4BE7-ACF1-E75060839BD8}"/>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id="{26371D08-EE63-4564-BB9E-2C9DAFA21EAE}"/>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id="{3EB7EE83-3291-475D-91EF-608C2A3745A6}"/>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id="{EAB88BE0-79D2-4729-82D7-78E624FB9558}"/>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id="{8FB0E545-B8DF-4258-BB65-D7A4120D3208}"/>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id="{24315E1E-CC77-4E1F-9581-13EA98A12396}"/>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id="{3A4B8569-0F0E-4EFA-927E-5FF1F0C62D77}"/>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id="{A6A27E8D-9A99-44F3-B7F6-87CA7A0E6AF8}"/>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id="{3C5D002B-E28C-48C6-BBB4-7ABC7241E50B}"/>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id="{471C3A82-2BA9-4CD0-B3CA-C2C832176002}"/>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id="{161B0FCB-E097-4A41-915B-89EE121E49F8}"/>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id="{5BBA2ACE-7409-4651-BA2F-6A30C5E5DE4E}"/>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id="{1EC9FDC5-A9BE-45D6-8C23-F64A24D755DA}"/>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id="{E15761E7-99BF-4E07-A5B9-F4A2F39EDD46}"/>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id="{758359EB-5C77-4BC1-A077-D5890858C578}"/>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id="{05F6C296-0643-4967-B6CA-811FAE333117}"/>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id="{EA075365-9157-4635-8B35-A1C35E209BA9}"/>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id="{A90AF65A-F4B6-4A67-AC7B-52B59D89CEAC}"/>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id="{4E12F913-41EA-4E3E-8098-E6A705D09110}"/>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id="{478EBADE-E800-4624-9E92-A7718245BD5B}"/>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id="{7BD8482B-30AA-4E49-9A9B-F590084D30E1}"/>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id="{A0789076-1145-4AF6-BB13-A29FF3D60B6C}"/>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id="{B9F80125-F131-42D7-B679-CD8C06962A0F}"/>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id="{A629DFA7-534E-4AB3-83CC-54C92ED72008}"/>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id="{6580DB52-379E-4180-8B94-DD1F980559D6}"/>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id="{767FE398-E805-4017-8654-6271FF42C919}"/>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id="{1B08CDE9-BF6C-4F1F-BAD3-3C2AC8605419}"/>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id="{CD2C51A2-F48A-4A6B-B972-98439B8CDA26}"/>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id="{4F439C96-906A-4271-9D42-FD9616A0C0AE}"/>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id="{D75221CF-4FD5-4CD6-B390-9C2AC4C825A8}"/>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id="{0C1BA300-885E-4D5F-AFB2-F9892AA51D08}"/>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id="{4641D435-48DD-4625-BFFD-B1914F0E182E}"/>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id="{EBB9FEAF-2401-44C0-BDEE-5B36E0E55B0C}"/>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id="{4982E4DC-2426-4828-804A-F0B54A34E66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id="{B5A017F0-7A4D-4DBF-AFD3-1598B764006D}"/>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id="{3B7C474C-3AFB-4275-9DB0-C967A0788400}"/>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id="{33DEE229-558F-4E3A-9D81-E1076C1E2847}"/>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id="{0AC4CB83-9DBF-4080-AB18-DE2AD21E624A}"/>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id="{C2D85AF4-93DD-4AD2-9F4A-88DBB312F3DD}"/>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id="{DD3861BE-B95F-4FDD-9A8A-7D2F2B112571}"/>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id="{396C04CA-1FED-41C7-94D2-1D55A9C4A298}"/>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id="{6B046A36-AA8B-4F15-B2D9-1F8D8F57ECFB}"/>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id="{1CC87DDD-60E3-4BC9-BFD5-02360E702C2F}"/>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id="{0549D9E4-9D22-449F-AF0C-F5433E08C849}"/>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id="{F84CABB5-6489-4D26-8DF2-DA47198979E4}"/>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id="{C9404DB0-6292-4DC7-9478-8CEB2B80ECDC}"/>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id="{BA1A9E8A-2B33-41B9-8007-817877B823A9}"/>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id="{E5D36839-568D-4089-A217-36D93332A3C2}"/>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id="{6E7EF3F9-47C5-46B5-9065-B17675535814}"/>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id="{7D2961E9-DDBD-4951-A021-2E0DBD8B5F37}"/>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id="{6C3DBE92-9BF7-43EE-AF6C-F2E626A3330F}"/>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id="{A0CD3A24-B4F2-47E9-ABD5-E9F453056FD7}"/>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id="{39764BBA-DFB8-4DD8-B6A1-5BEAA51FF6A1}"/>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id="{9EAE9148-A146-4609-AEC4-4A853A0E55E8}"/>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id="{E786C502-ADD1-49D6-AC35-FC0F69EE0324}"/>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id="{E2412D21-3F24-485C-9212-B4A365967A7A}"/>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id="{26C4D384-2F87-4508-90B1-E308E0DFC82C}"/>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id="{CA466834-F35A-49C6-BA12-7DE4016E2F87}"/>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id="{6792945E-BCF0-4C01-8166-FD6FB6FCAB60}"/>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4400"/>
            </a:lvl1pPr>
          </a:lstStyle>
          <a:p>
            <a:r>
              <a:rPr lang="zh-CN" altLang="en-US" dirty="0"/>
              <a:t>单击此处编辑母版标题样式</a:t>
            </a:r>
          </a:p>
        </p:txBody>
      </p:sp>
      <p:sp>
        <p:nvSpPr>
          <p:cNvPr id="112" name="日期占位符 2">
            <a:extLst>
              <a:ext uri="{FF2B5EF4-FFF2-40B4-BE49-F238E27FC236}">
                <a16:creationId xmlns:a16="http://schemas.microsoft.com/office/drawing/2014/main" id="{5A6D37F8-E4BC-47DB-89BF-450AE545B715}"/>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A54DC668-BC63-41EE-969E-25028BD09441}" type="datetimeFigureOut">
              <a:rPr lang="zh-CN" altLang="en-US"/>
              <a:pPr>
                <a:defRPr/>
              </a:pPr>
              <a:t>2023/5/7</a:t>
            </a:fld>
            <a:endParaRPr lang="zh-CN" altLang="en-US"/>
          </a:p>
        </p:txBody>
      </p:sp>
      <p:sp>
        <p:nvSpPr>
          <p:cNvPr id="113" name="页脚占位符 3">
            <a:extLst>
              <a:ext uri="{FF2B5EF4-FFF2-40B4-BE49-F238E27FC236}">
                <a16:creationId xmlns:a16="http://schemas.microsoft.com/office/drawing/2014/main" id="{AFA8AA0E-EBEE-49E2-8991-FD652EFC28FB}"/>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4" name="灯片编号占位符 4">
            <a:extLst>
              <a:ext uri="{FF2B5EF4-FFF2-40B4-BE49-F238E27FC236}">
                <a16:creationId xmlns:a16="http://schemas.microsoft.com/office/drawing/2014/main" id="{FBC2766A-0403-47FA-983D-40A8BA8E1EA3}"/>
              </a:ext>
            </a:extLst>
          </p:cNvPr>
          <p:cNvSpPr>
            <a:spLocks noGrp="1"/>
          </p:cNvSpPr>
          <p:nvPr>
            <p:ph type="sldNum" sz="quarter" idx="12"/>
          </p:nvPr>
        </p:nvSpPr>
        <p:spPr/>
        <p:txBody>
          <a:bodyPr/>
          <a:lstStyle>
            <a:lvl1pPr eaLnBrk="0" hangingPunct="0">
              <a:defRPr/>
            </a:lvl1pPr>
          </a:lstStyle>
          <a:p>
            <a:fld id="{51A0D44A-7A79-4090-B9D3-76D7AB9F9F26}" type="slidenum">
              <a:rPr lang="zh-CN" altLang="en-US"/>
              <a:pPr/>
              <a:t>‹#›</a:t>
            </a:fld>
            <a:endParaRPr lang="zh-CN" altLang="en-US"/>
          </a:p>
        </p:txBody>
      </p:sp>
    </p:spTree>
    <p:extLst>
      <p:ext uri="{BB962C8B-B14F-4D97-AF65-F5344CB8AC3E}">
        <p14:creationId xmlns:p14="http://schemas.microsoft.com/office/powerpoint/2010/main" val="24695294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04BDCD2-6BF3-48F6-BE11-3A6A062E185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338D3BF-ADE5-4B3B-8004-936088B1EAA0}" type="datetimeFigureOut">
              <a:rPr lang="zh-CN" altLang="en-US"/>
              <a:pPr>
                <a:defRPr/>
              </a:pPr>
              <a:t>2023/5/7</a:t>
            </a:fld>
            <a:endParaRPr lang="zh-CN" altLang="en-US"/>
          </a:p>
        </p:txBody>
      </p:sp>
      <p:sp>
        <p:nvSpPr>
          <p:cNvPr id="3" name="页脚占位符 2">
            <a:extLst>
              <a:ext uri="{FF2B5EF4-FFF2-40B4-BE49-F238E27FC236}">
                <a16:creationId xmlns:a16="http://schemas.microsoft.com/office/drawing/2014/main" id="{597CF6A1-35F3-4469-86DE-22424D59BBA0}"/>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a:ext uri="{FF2B5EF4-FFF2-40B4-BE49-F238E27FC236}">
                <a16:creationId xmlns:a16="http://schemas.microsoft.com/office/drawing/2014/main" id="{49D7A380-DFAE-4721-8368-B1F2D6497E07}"/>
              </a:ext>
            </a:extLst>
          </p:cNvPr>
          <p:cNvSpPr>
            <a:spLocks noGrp="1"/>
          </p:cNvSpPr>
          <p:nvPr>
            <p:ph type="sldNum" sz="quarter" idx="12"/>
          </p:nvPr>
        </p:nvSpPr>
        <p:spPr/>
        <p:txBody>
          <a:bodyPr/>
          <a:lstStyle>
            <a:lvl1pPr eaLnBrk="0" hangingPunct="0">
              <a:defRPr/>
            </a:lvl1pPr>
          </a:lstStyle>
          <a:p>
            <a:fld id="{CF6635BD-0780-4B34-8DDD-C400D7F21B22}" type="slidenum">
              <a:rPr lang="zh-CN" altLang="en-US"/>
              <a:pPr/>
              <a:t>‹#›</a:t>
            </a:fld>
            <a:endParaRPr lang="zh-CN" altLang="en-US"/>
          </a:p>
        </p:txBody>
      </p:sp>
    </p:spTree>
    <p:extLst>
      <p:ext uri="{BB962C8B-B14F-4D97-AF65-F5344CB8AC3E}">
        <p14:creationId xmlns:p14="http://schemas.microsoft.com/office/powerpoint/2010/main" val="61727593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rtlCol="0">
            <a:normAutofit/>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zh-CN" altLang="en-US" noProof="0"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2000"/>
            </a:lvl1pPr>
            <a:lvl2pPr marL="457142" indent="0">
              <a:buNone/>
              <a:defRPr sz="1400"/>
            </a:lvl2pPr>
            <a:lvl3pPr marL="914288" indent="0">
              <a:buNone/>
              <a:defRPr sz="1200"/>
            </a:lvl3pPr>
            <a:lvl4pPr marL="1371430" indent="0">
              <a:buNone/>
              <a:defRPr sz="1000"/>
            </a:lvl4pPr>
            <a:lvl5pPr marL="1828574" indent="0">
              <a:buNone/>
              <a:defRPr sz="1000"/>
            </a:lvl5pPr>
            <a:lvl6pPr marL="2285715" indent="0">
              <a:buNone/>
              <a:defRPr sz="1000"/>
            </a:lvl6pPr>
            <a:lvl7pPr marL="2742857" indent="0">
              <a:buNone/>
              <a:defRPr sz="1000"/>
            </a:lvl7pPr>
            <a:lvl8pPr marL="3200000" indent="0">
              <a:buNone/>
              <a:defRPr sz="1000"/>
            </a:lvl8pPr>
            <a:lvl9pPr marL="3657143"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BF4B8FD4-8330-4E98-B8BE-4F055E915CC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5C5587A7-A96F-4C52-82EA-77EC255BD6E1}" type="datetimeFigureOut">
              <a:rPr lang="zh-CN" altLang="en-US"/>
              <a:pPr>
                <a:defRPr/>
              </a:pPr>
              <a:t>2023/5/7</a:t>
            </a:fld>
            <a:endParaRPr lang="zh-CN" altLang="en-US"/>
          </a:p>
        </p:txBody>
      </p:sp>
      <p:sp>
        <p:nvSpPr>
          <p:cNvPr id="6" name="页脚占位符 5">
            <a:extLst>
              <a:ext uri="{FF2B5EF4-FFF2-40B4-BE49-F238E27FC236}">
                <a16:creationId xmlns:a16="http://schemas.microsoft.com/office/drawing/2014/main" id="{129F120D-933C-40E5-8C84-F13549F3CFE6}"/>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a:ext uri="{FF2B5EF4-FFF2-40B4-BE49-F238E27FC236}">
                <a16:creationId xmlns:a16="http://schemas.microsoft.com/office/drawing/2014/main" id="{E00D4862-77B6-4627-8D04-FFB8891C3D73}"/>
              </a:ext>
            </a:extLst>
          </p:cNvPr>
          <p:cNvSpPr>
            <a:spLocks noGrp="1"/>
          </p:cNvSpPr>
          <p:nvPr>
            <p:ph type="sldNum" sz="quarter" idx="12"/>
          </p:nvPr>
        </p:nvSpPr>
        <p:spPr/>
        <p:txBody>
          <a:bodyPr/>
          <a:lstStyle>
            <a:lvl1pPr eaLnBrk="0" hangingPunct="0">
              <a:defRPr/>
            </a:lvl1pPr>
          </a:lstStyle>
          <a:p>
            <a:fld id="{7AB5E2B1-F518-410F-9AAE-1D374009A22D}" type="slidenum">
              <a:rPr lang="zh-CN" altLang="en-US"/>
              <a:pPr/>
              <a:t>‹#›</a:t>
            </a:fld>
            <a:endParaRPr lang="zh-CN" altLang="en-US"/>
          </a:p>
        </p:txBody>
      </p:sp>
    </p:spTree>
    <p:extLst>
      <p:ext uri="{BB962C8B-B14F-4D97-AF65-F5344CB8AC3E}">
        <p14:creationId xmlns:p14="http://schemas.microsoft.com/office/powerpoint/2010/main" val="24622007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5" y="273849"/>
            <a:ext cx="5800725" cy="4358879"/>
          </a:xfrm>
        </p:spPr>
        <p:txBody>
          <a:bodyPr vert="eaVert">
            <a:normAutofit/>
          </a:bodyPr>
          <a:lstStyle>
            <a:lvl1pPr marL="342857" indent="-342857" algn="l">
              <a:buFont typeface="Arial" panose="020B0604020202020204" pitchFamily="34" charset="0"/>
              <a:buChar char="•"/>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3DDFC36-755C-4E8F-B21C-BDFCB923E516}"/>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6DB5794-30F8-4017-9EDB-D9FD5E399902}" type="datetimeFigureOut">
              <a:rPr lang="zh-CN" altLang="en-US"/>
              <a:pPr>
                <a:defRPr/>
              </a:pPr>
              <a:t>2023/5/7</a:t>
            </a:fld>
            <a:endParaRPr lang="zh-CN" altLang="en-US"/>
          </a:p>
        </p:txBody>
      </p:sp>
      <p:sp>
        <p:nvSpPr>
          <p:cNvPr id="5" name="页脚占位符 4">
            <a:extLst>
              <a:ext uri="{FF2B5EF4-FFF2-40B4-BE49-F238E27FC236}">
                <a16:creationId xmlns:a16="http://schemas.microsoft.com/office/drawing/2014/main" id="{48D36F6E-F54A-462F-AD4C-ED70E9D3CDB1}"/>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a:ext uri="{FF2B5EF4-FFF2-40B4-BE49-F238E27FC236}">
                <a16:creationId xmlns:a16="http://schemas.microsoft.com/office/drawing/2014/main" id="{3C9EBB1B-C7D2-4F85-9B1A-407B3A064CAC}"/>
              </a:ext>
            </a:extLst>
          </p:cNvPr>
          <p:cNvSpPr>
            <a:spLocks noGrp="1"/>
          </p:cNvSpPr>
          <p:nvPr>
            <p:ph type="sldNum" sz="quarter" idx="12"/>
          </p:nvPr>
        </p:nvSpPr>
        <p:spPr/>
        <p:txBody>
          <a:bodyPr/>
          <a:lstStyle>
            <a:lvl1pPr eaLnBrk="0" hangingPunct="0">
              <a:defRPr/>
            </a:lvl1pPr>
          </a:lstStyle>
          <a:p>
            <a:fld id="{B56A651C-3EDD-46BF-8D65-7701C598761D}" type="slidenum">
              <a:rPr lang="zh-CN" altLang="en-US"/>
              <a:pPr/>
              <a:t>‹#›</a:t>
            </a:fld>
            <a:endParaRPr lang="zh-CN" altLang="en-US"/>
          </a:p>
        </p:txBody>
      </p:sp>
    </p:spTree>
    <p:extLst>
      <p:ext uri="{BB962C8B-B14F-4D97-AF65-F5344CB8AC3E}">
        <p14:creationId xmlns:p14="http://schemas.microsoft.com/office/powerpoint/2010/main" val="231207544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420291" y="309762"/>
            <a:ext cx="8428434" cy="4181321"/>
          </a:xfrm>
        </p:spPr>
        <p:txBody>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a:extLst>
              <a:ext uri="{FF2B5EF4-FFF2-40B4-BE49-F238E27FC236}">
                <a16:creationId xmlns:a16="http://schemas.microsoft.com/office/drawing/2014/main" id="{0C85593C-BBAB-4BE6-B08C-0CEA391A4BBE}"/>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1AEB8963-0F3D-4EA0-A168-2974D4066645}" type="datetimeFigureOut">
              <a:rPr lang="zh-CN" altLang="en-US"/>
              <a:pPr>
                <a:defRPr/>
              </a:pPr>
              <a:t>2023/5/7</a:t>
            </a:fld>
            <a:endParaRPr lang="zh-CN" altLang="en-US"/>
          </a:p>
        </p:txBody>
      </p:sp>
      <p:sp>
        <p:nvSpPr>
          <p:cNvPr id="4" name="页脚占位符 3">
            <a:extLst>
              <a:ext uri="{FF2B5EF4-FFF2-40B4-BE49-F238E27FC236}">
                <a16:creationId xmlns:a16="http://schemas.microsoft.com/office/drawing/2014/main" id="{E8316BCD-1B6D-4690-A617-E5817AA313D1}"/>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3C837053-737B-4D18-900C-D385E32689A8}"/>
              </a:ext>
            </a:extLst>
          </p:cNvPr>
          <p:cNvSpPr>
            <a:spLocks noGrp="1"/>
          </p:cNvSpPr>
          <p:nvPr>
            <p:ph type="sldNum" sz="quarter" idx="16"/>
          </p:nvPr>
        </p:nvSpPr>
        <p:spPr/>
        <p:txBody>
          <a:bodyPr/>
          <a:lstStyle>
            <a:lvl1pPr eaLnBrk="0" hangingPunct="0">
              <a:defRPr/>
            </a:lvl1pPr>
          </a:lstStyle>
          <a:p>
            <a:fld id="{4EDD2D6B-CCEC-4E83-BF11-3F32DEB0B2A7}" type="slidenum">
              <a:rPr lang="zh-CN" altLang="en-US"/>
              <a:pPr/>
              <a:t>‹#›</a:t>
            </a:fld>
            <a:endParaRPr lang="zh-CN" altLang="en-US"/>
          </a:p>
        </p:txBody>
      </p:sp>
    </p:spTree>
    <p:extLst>
      <p:ext uri="{BB962C8B-B14F-4D97-AF65-F5344CB8AC3E}">
        <p14:creationId xmlns:p14="http://schemas.microsoft.com/office/powerpoint/2010/main" val="416329503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A403FB9-CDBE-4D5A-9D88-DBC771E3AA46}"/>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4BA63658-5E5A-4541-8B96-DFC23C534287}" type="datetimeFigureOut">
              <a:rPr lang="zh-CN" altLang="en-US"/>
              <a:pPr>
                <a:defRPr/>
              </a:pPr>
              <a:t>2023/5/7</a:t>
            </a:fld>
            <a:endParaRPr lang="zh-CN" altLang="en-US"/>
          </a:p>
        </p:txBody>
      </p:sp>
      <p:sp>
        <p:nvSpPr>
          <p:cNvPr id="4" name="页脚占位符 3">
            <a:extLst>
              <a:ext uri="{FF2B5EF4-FFF2-40B4-BE49-F238E27FC236}">
                <a16:creationId xmlns:a16="http://schemas.microsoft.com/office/drawing/2014/main" id="{9EC17627-89E2-41B9-84CC-69A5CA3D4D3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id="{1FCEB91B-C149-4E79-BE3D-92C25F09021F}"/>
              </a:ext>
            </a:extLst>
          </p:cNvPr>
          <p:cNvSpPr>
            <a:spLocks noGrp="1"/>
          </p:cNvSpPr>
          <p:nvPr>
            <p:ph type="sldNum" sz="quarter" idx="12"/>
          </p:nvPr>
        </p:nvSpPr>
        <p:spPr/>
        <p:txBody>
          <a:bodyPr/>
          <a:lstStyle>
            <a:lvl1pPr eaLnBrk="0" hangingPunct="0">
              <a:defRPr/>
            </a:lvl1pPr>
          </a:lstStyle>
          <a:p>
            <a:fld id="{3DD99050-D0CB-4B35-800D-CE794B4342F2}" type="slidenum">
              <a:rPr lang="zh-CN" altLang="en-US"/>
              <a:pPr/>
              <a:t>‹#›</a:t>
            </a:fld>
            <a:endParaRPr lang="zh-CN" altLang="en-US"/>
          </a:p>
        </p:txBody>
      </p:sp>
    </p:spTree>
    <p:extLst>
      <p:ext uri="{BB962C8B-B14F-4D97-AF65-F5344CB8AC3E}">
        <p14:creationId xmlns:p14="http://schemas.microsoft.com/office/powerpoint/2010/main" val="33597005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0"/>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50"/>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0361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2" tIns="34289" rIns="68552"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2" tIns="34289" rIns="68552" bIns="34289">
            <a:normAutofit/>
          </a:bodyPr>
          <a:lstStyle>
            <a:lvl1pPr marL="0" indent="0" algn="ctr">
              <a:buNone/>
              <a:defRPr sz="1400"/>
            </a:lvl1pPr>
            <a:lvl2pPr marL="342731" indent="0" algn="ctr">
              <a:buNone/>
              <a:defRPr sz="1500"/>
            </a:lvl2pPr>
            <a:lvl3pPr marL="685477" indent="0" algn="ctr">
              <a:buNone/>
              <a:defRPr sz="1400"/>
            </a:lvl3pPr>
            <a:lvl4pPr marL="1028216" indent="0" algn="ctr">
              <a:buNone/>
              <a:defRPr sz="1200"/>
            </a:lvl4pPr>
            <a:lvl5pPr marL="1370954" indent="0" algn="ctr">
              <a:buNone/>
              <a:defRPr sz="1200"/>
            </a:lvl5pPr>
            <a:lvl6pPr marL="1713701" indent="0" algn="ctr">
              <a:buNone/>
              <a:defRPr sz="1200"/>
            </a:lvl6pPr>
            <a:lvl7pPr marL="2056430" indent="0" algn="ctr">
              <a:buNone/>
              <a:defRPr sz="1200"/>
            </a:lvl7pPr>
            <a:lvl8pPr marL="2399160" indent="0" algn="ctr">
              <a:buNone/>
              <a:defRPr sz="1200"/>
            </a:lvl8pPr>
            <a:lvl9pPr marL="2741891"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D997B5FA-0921-464F-AAE1-844C04324D75}" type="datetimeFigureOut">
              <a:rPr lang="zh-CN" altLang="en-US" sz="1400" smtClean="0">
                <a:solidFill>
                  <a:srgbClr val="000000"/>
                </a:solidFill>
              </a:rPr>
              <a:pPr defTabSz="685477"/>
              <a:t>2023/5/7</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565CE74E-AB26-4998-AD42-012C4C1AD076}"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38877049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2" tIns="34289" rIns="68552"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2" tIns="34289" rIns="68552"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2023/5/7</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8639364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2" tIns="34289" rIns="68552" bIns="34289"/>
          <a:lstStyle/>
          <a:p>
            <a:pPr defTabSz="685477"/>
            <a:fld id="{20DD7636-5BE1-44BC-BB5F-15739D9E18E1}" type="datetimeFigureOut">
              <a:rPr lang="zh-CN" altLang="en-US" sz="1400" smtClean="0">
                <a:solidFill>
                  <a:srgbClr val="000000"/>
                </a:solidFill>
              </a:rPr>
              <a:pPr defTabSz="685477"/>
              <a:t>2023/5/7</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2" tIns="34289" rIns="68552" bIns="34289"/>
          <a:lstStyle/>
          <a:p>
            <a:pPr defTabSz="685477"/>
            <a:fld id="{E87C0E1D-24C4-406F-9615-DBDA8D2D1F93}" type="slidenum">
              <a:rPr lang="zh-CN" altLang="en-US" sz="1400" smtClean="0">
                <a:solidFill>
                  <a:srgbClr val="000000"/>
                </a:solidFill>
              </a:rPr>
              <a:pPr defTabSz="685477"/>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2" tIns="34289" rIns="68552"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8977207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2" tIns="34289" rIns="68552"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2023/5/7</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2741525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2" tIns="34289" rIns="68552"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2" tIns="34289" rIns="68552" bIns="34289"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6"/>
            <a:ext cx="3868340" cy="2680541"/>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2" tIns="34289" rIns="68552" bIns="34289"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6"/>
            <a:ext cx="3887391" cy="2680541"/>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2023/5/7</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761181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7943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2" tIns="34289" rIns="68552"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2" tIns="34289" rIns="68552" bIns="34289"/>
          <a:lstStyle/>
          <a:p>
            <a:pPr defTabSz="685477"/>
            <a:fld id="{20DD7636-5BE1-44BC-BB5F-15739D9E18E1}" type="datetimeFigureOut">
              <a:rPr lang="zh-CN" altLang="en-US" sz="1400" smtClean="0">
                <a:solidFill>
                  <a:srgbClr val="000000"/>
                </a:solidFill>
              </a:rPr>
              <a:pPr defTabSz="685477"/>
              <a:t>2023/5/7</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2" tIns="34289" rIns="68552" bIns="34289"/>
          <a:lstStyle/>
          <a:p>
            <a:pPr defTabSz="685477"/>
            <a:fld id="{E87C0E1D-24C4-406F-9615-DBDA8D2D1F93}" type="slidenum">
              <a:rPr lang="zh-CN" altLang="en-US" sz="1400" smtClean="0">
                <a:solidFill>
                  <a:srgbClr val="000000"/>
                </a:solidFill>
              </a:rPr>
              <a:pPr defTabSz="685477"/>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0"/>
            <a:ext cx="4286250" cy="889453"/>
          </a:xfrm>
        </p:spPr>
        <p:txBody>
          <a:bodyPr lIns="68552" tIns="34289" rIns="68552"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7015249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2023/5/7</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0739310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4"/>
            <a:ext cx="3511241" cy="1071121"/>
          </a:xfrm>
        </p:spPr>
        <p:txBody>
          <a:bodyPr lIns="68552" tIns="34289" rIns="68552"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2" tIns="34289" rIns="68552" bIns="34289"/>
          <a:lstStyle>
            <a:lvl1pPr marL="0" indent="0">
              <a:buNone/>
              <a:defRPr sz="2400"/>
            </a:lvl1pPr>
            <a:lvl2pPr marL="342731" indent="0">
              <a:buNone/>
              <a:defRPr sz="2100"/>
            </a:lvl2pPr>
            <a:lvl3pPr marL="685477" indent="0">
              <a:buNone/>
              <a:defRPr sz="1800"/>
            </a:lvl3pPr>
            <a:lvl4pPr marL="1028216" indent="0">
              <a:buNone/>
              <a:defRPr sz="1500"/>
            </a:lvl4pPr>
            <a:lvl5pPr marL="1370954" indent="0">
              <a:buNone/>
              <a:defRPr sz="1500"/>
            </a:lvl5pPr>
            <a:lvl6pPr marL="1713701" indent="0">
              <a:buNone/>
              <a:defRPr sz="1500"/>
            </a:lvl6pPr>
            <a:lvl7pPr marL="2056430" indent="0">
              <a:buNone/>
              <a:defRPr sz="1500"/>
            </a:lvl7pPr>
            <a:lvl8pPr marL="2399160" indent="0">
              <a:buNone/>
              <a:defRPr sz="1500"/>
            </a:lvl8pPr>
            <a:lvl9pPr marL="2741891"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2" tIns="34289" rIns="68552" bIns="34289">
            <a:normAutofit/>
          </a:bodyPr>
          <a:lstStyle>
            <a:lvl1pPr marL="0" indent="0">
              <a:buNone/>
              <a:defRPr sz="1400"/>
            </a:lvl1pPr>
            <a:lvl2pPr marL="342731" indent="0">
              <a:buNone/>
              <a:defRPr sz="1100"/>
            </a:lvl2pPr>
            <a:lvl3pPr marL="685477" indent="0">
              <a:buNone/>
              <a:defRPr sz="900"/>
            </a:lvl3pPr>
            <a:lvl4pPr marL="1028216" indent="0">
              <a:buNone/>
              <a:defRPr sz="800"/>
            </a:lvl4pPr>
            <a:lvl5pPr marL="1370954" indent="0">
              <a:buNone/>
              <a:defRPr sz="800"/>
            </a:lvl5pPr>
            <a:lvl6pPr marL="1713701" indent="0">
              <a:buNone/>
              <a:defRPr sz="800"/>
            </a:lvl6pPr>
            <a:lvl7pPr marL="2056430" indent="0">
              <a:buNone/>
              <a:defRPr sz="800"/>
            </a:lvl7pPr>
            <a:lvl8pPr marL="2399160" indent="0">
              <a:buNone/>
              <a:defRPr sz="800"/>
            </a:lvl8pPr>
            <a:lvl9pPr marL="2741891"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2" tIns="34289" rIns="68552" bIns="34289"/>
          <a:lstStyle/>
          <a:p>
            <a:pPr defTabSz="685477"/>
            <a:fld id="{9EFD9D74-47D9-4702-A33C-335B63B48DBF}" type="datetimeFigureOut">
              <a:rPr lang="zh-CN" altLang="en-US" sz="1400" smtClean="0">
                <a:solidFill>
                  <a:srgbClr val="000000"/>
                </a:solidFill>
              </a:rPr>
              <a:pPr defTabSz="685477"/>
              <a:t>2023/5/7</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2" tIns="34289" rIns="68552" bIns="34289"/>
          <a:lstStyle/>
          <a:p>
            <a:pPr defTabSz="685477"/>
            <a:fld id="{FABC47A4-756D-490B-A52F-7D9E2C9FC05F}"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36649264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3"/>
            <a:ext cx="681676" cy="4358879"/>
          </a:xfrm>
        </p:spPr>
        <p:txBody>
          <a:bodyPr vert="eaVert" lIns="68552" tIns="34289" rIns="68552"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3"/>
            <a:ext cx="7084832" cy="4358879"/>
          </a:xfrm>
        </p:spPr>
        <p:txBody>
          <a:bodyPr vert="eaVert"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2023/5/7</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28570496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2023/5/7</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4994533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94" indent="0" algn="ctr">
              <a:buNone/>
              <a:defRPr>
                <a:solidFill>
                  <a:schemeClr val="tx1">
                    <a:tint val="75000"/>
                  </a:schemeClr>
                </a:solidFill>
              </a:defRPr>
            </a:lvl2pPr>
            <a:lvl3pPr marL="914198" indent="0" algn="ctr">
              <a:buNone/>
              <a:defRPr>
                <a:solidFill>
                  <a:schemeClr val="tx1">
                    <a:tint val="75000"/>
                  </a:schemeClr>
                </a:solidFill>
              </a:defRPr>
            </a:lvl3pPr>
            <a:lvl4pPr marL="1371294" indent="0" algn="ctr">
              <a:buNone/>
              <a:defRPr>
                <a:solidFill>
                  <a:schemeClr val="tx1">
                    <a:tint val="75000"/>
                  </a:schemeClr>
                </a:solidFill>
              </a:defRPr>
            </a:lvl4pPr>
            <a:lvl5pPr marL="1828394" indent="0" algn="ctr">
              <a:buNone/>
              <a:defRPr>
                <a:solidFill>
                  <a:schemeClr val="tx1">
                    <a:tint val="75000"/>
                  </a:schemeClr>
                </a:solidFill>
              </a:defRPr>
            </a:lvl5pPr>
            <a:lvl6pPr marL="2285487" indent="0" algn="ctr">
              <a:buNone/>
              <a:defRPr>
                <a:solidFill>
                  <a:schemeClr val="tx1">
                    <a:tint val="75000"/>
                  </a:schemeClr>
                </a:solidFill>
              </a:defRPr>
            </a:lvl6pPr>
            <a:lvl7pPr marL="2742581"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71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8301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94" indent="0">
              <a:buNone/>
              <a:defRPr sz="1800">
                <a:solidFill>
                  <a:schemeClr val="tx1">
                    <a:tint val="75000"/>
                  </a:schemeClr>
                </a:solidFill>
              </a:defRPr>
            </a:lvl2pPr>
            <a:lvl3pPr marL="914198" indent="0">
              <a:buNone/>
              <a:defRPr sz="1600">
                <a:solidFill>
                  <a:schemeClr val="tx1">
                    <a:tint val="75000"/>
                  </a:schemeClr>
                </a:solidFill>
              </a:defRPr>
            </a:lvl3pPr>
            <a:lvl4pPr marL="1371294" indent="0">
              <a:buNone/>
              <a:defRPr sz="1400">
                <a:solidFill>
                  <a:schemeClr val="tx1">
                    <a:tint val="75000"/>
                  </a:schemeClr>
                </a:solidFill>
              </a:defRPr>
            </a:lvl4pPr>
            <a:lvl5pPr marL="1828394" indent="0">
              <a:buNone/>
              <a:defRPr sz="1400">
                <a:solidFill>
                  <a:schemeClr val="tx1">
                    <a:tint val="75000"/>
                  </a:schemeClr>
                </a:solidFill>
              </a:defRPr>
            </a:lvl5pPr>
            <a:lvl6pPr marL="2285487" indent="0">
              <a:buNone/>
              <a:defRPr sz="1400">
                <a:solidFill>
                  <a:schemeClr val="tx1">
                    <a:tint val="75000"/>
                  </a:schemeClr>
                </a:solidFill>
              </a:defRPr>
            </a:lvl6pPr>
            <a:lvl7pPr marL="2742581" indent="0">
              <a:buNone/>
              <a:defRPr sz="1400">
                <a:solidFill>
                  <a:schemeClr val="tx1">
                    <a:tint val="75000"/>
                  </a:schemeClr>
                </a:solidFill>
              </a:defRPr>
            </a:lvl7pPr>
            <a:lvl8pPr marL="3199680" indent="0">
              <a:buNone/>
              <a:defRPr sz="1400">
                <a:solidFill>
                  <a:schemeClr val="tx1">
                    <a:tint val="75000"/>
                  </a:schemeClr>
                </a:solidFill>
              </a:defRPr>
            </a:lvl8pPr>
            <a:lvl9pPr marL="365677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9405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024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94" indent="0">
              <a:buNone/>
              <a:defRPr sz="2000" b="1"/>
            </a:lvl2pPr>
            <a:lvl3pPr marL="914198" indent="0">
              <a:buNone/>
              <a:defRPr sz="1800" b="1"/>
            </a:lvl3pPr>
            <a:lvl4pPr marL="1371294" indent="0">
              <a:buNone/>
              <a:defRPr sz="1600" b="1"/>
            </a:lvl4pPr>
            <a:lvl5pPr marL="1828394" indent="0">
              <a:buNone/>
              <a:defRPr sz="1600" b="1"/>
            </a:lvl5pPr>
            <a:lvl6pPr marL="2285487" indent="0">
              <a:buNone/>
              <a:defRPr sz="1600" b="1"/>
            </a:lvl6pPr>
            <a:lvl7pPr marL="2742581" indent="0">
              <a:buNone/>
              <a:defRPr sz="1600" b="1"/>
            </a:lvl7pPr>
            <a:lvl8pPr marL="3199680" indent="0">
              <a:buNone/>
              <a:defRPr sz="1600" b="1"/>
            </a:lvl8pPr>
            <a:lvl9pPr marL="36567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094" indent="0">
              <a:buNone/>
              <a:defRPr sz="2000" b="1"/>
            </a:lvl2pPr>
            <a:lvl3pPr marL="914198" indent="0">
              <a:buNone/>
              <a:defRPr sz="1800" b="1"/>
            </a:lvl3pPr>
            <a:lvl4pPr marL="1371294" indent="0">
              <a:buNone/>
              <a:defRPr sz="1600" b="1"/>
            </a:lvl4pPr>
            <a:lvl5pPr marL="1828394" indent="0">
              <a:buNone/>
              <a:defRPr sz="1600" b="1"/>
            </a:lvl5pPr>
            <a:lvl6pPr marL="2285487" indent="0">
              <a:buNone/>
              <a:defRPr sz="1600" b="1"/>
            </a:lvl6pPr>
            <a:lvl7pPr marL="2742581" indent="0">
              <a:buNone/>
              <a:defRPr sz="1600" b="1"/>
            </a:lvl7pPr>
            <a:lvl8pPr marL="3199680" indent="0">
              <a:buNone/>
              <a:defRPr sz="1600" b="1"/>
            </a:lvl8pPr>
            <a:lvl9pPr marL="36567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9595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10"/>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74497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1787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448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94" indent="0">
              <a:buNone/>
              <a:defRPr sz="1200"/>
            </a:lvl2pPr>
            <a:lvl3pPr marL="914198" indent="0">
              <a:buNone/>
              <a:defRPr sz="1000"/>
            </a:lvl3pPr>
            <a:lvl4pPr marL="1371294" indent="0">
              <a:buNone/>
              <a:defRPr sz="900"/>
            </a:lvl4pPr>
            <a:lvl5pPr marL="1828394" indent="0">
              <a:buNone/>
              <a:defRPr sz="900"/>
            </a:lvl5pPr>
            <a:lvl6pPr marL="2285487" indent="0">
              <a:buNone/>
              <a:defRPr sz="900"/>
            </a:lvl6pPr>
            <a:lvl7pPr marL="2742581" indent="0">
              <a:buNone/>
              <a:defRPr sz="900"/>
            </a:lvl7pPr>
            <a:lvl8pPr marL="3199680" indent="0">
              <a:buNone/>
              <a:defRPr sz="900"/>
            </a:lvl8pPr>
            <a:lvl9pPr marL="36567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7502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94" indent="0">
              <a:buNone/>
              <a:defRPr sz="2800"/>
            </a:lvl2pPr>
            <a:lvl3pPr marL="914198" indent="0">
              <a:buNone/>
              <a:defRPr sz="2400"/>
            </a:lvl3pPr>
            <a:lvl4pPr marL="1371294" indent="0">
              <a:buNone/>
              <a:defRPr sz="2000"/>
            </a:lvl4pPr>
            <a:lvl5pPr marL="1828394" indent="0">
              <a:buNone/>
              <a:defRPr sz="2000"/>
            </a:lvl5pPr>
            <a:lvl6pPr marL="2285487" indent="0">
              <a:buNone/>
              <a:defRPr sz="2000"/>
            </a:lvl6pPr>
            <a:lvl7pPr marL="2742581" indent="0">
              <a:buNone/>
              <a:defRPr sz="2000"/>
            </a:lvl7pPr>
            <a:lvl8pPr marL="3199680" indent="0">
              <a:buNone/>
              <a:defRPr sz="2000"/>
            </a:lvl8pPr>
            <a:lvl9pPr marL="3656777" indent="0">
              <a:buNone/>
              <a:defRPr sz="2000"/>
            </a:lvl9pPr>
          </a:lstStyle>
          <a:p>
            <a:endParaRPr lang="en-US"/>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400"/>
            </a:lvl1pPr>
            <a:lvl2pPr marL="457094" indent="0">
              <a:buNone/>
              <a:defRPr sz="1200"/>
            </a:lvl2pPr>
            <a:lvl3pPr marL="914198" indent="0">
              <a:buNone/>
              <a:defRPr sz="1000"/>
            </a:lvl3pPr>
            <a:lvl4pPr marL="1371294" indent="0">
              <a:buNone/>
              <a:defRPr sz="900"/>
            </a:lvl4pPr>
            <a:lvl5pPr marL="1828394" indent="0">
              <a:buNone/>
              <a:defRPr sz="900"/>
            </a:lvl5pPr>
            <a:lvl6pPr marL="2285487" indent="0">
              <a:buNone/>
              <a:defRPr sz="900"/>
            </a:lvl6pPr>
            <a:lvl7pPr marL="2742581" indent="0">
              <a:buNone/>
              <a:defRPr sz="900"/>
            </a:lvl7pPr>
            <a:lvl8pPr marL="3199680" indent="0">
              <a:buNone/>
              <a:defRPr sz="900"/>
            </a:lvl8pPr>
            <a:lvl9pPr marL="36567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682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179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3983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148454355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18017396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23339104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9025527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79048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273102499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38" indent="0" algn="ctr">
              <a:buNone/>
              <a:defRPr>
                <a:solidFill>
                  <a:schemeClr val="tx1">
                    <a:tint val="75000"/>
                  </a:schemeClr>
                </a:solidFill>
              </a:defRPr>
            </a:lvl2pPr>
            <a:lvl3pPr marL="913905" indent="0" algn="ctr">
              <a:buNone/>
              <a:defRPr>
                <a:solidFill>
                  <a:schemeClr val="tx1">
                    <a:tint val="75000"/>
                  </a:schemeClr>
                </a:solidFill>
              </a:defRPr>
            </a:lvl3pPr>
            <a:lvl4pPr marL="1370852" indent="0" algn="ctr">
              <a:buNone/>
              <a:defRPr>
                <a:solidFill>
                  <a:schemeClr val="tx1">
                    <a:tint val="75000"/>
                  </a:schemeClr>
                </a:solidFill>
              </a:defRPr>
            </a:lvl4pPr>
            <a:lvl5pPr marL="1827809" indent="0" algn="ctr">
              <a:buNone/>
              <a:defRPr>
                <a:solidFill>
                  <a:schemeClr val="tx1">
                    <a:tint val="75000"/>
                  </a:schemeClr>
                </a:solidFill>
              </a:defRPr>
            </a:lvl5pPr>
            <a:lvl6pPr marL="2284746" indent="0" algn="ctr">
              <a:buNone/>
              <a:defRPr>
                <a:solidFill>
                  <a:schemeClr val="tx1">
                    <a:tint val="75000"/>
                  </a:schemeClr>
                </a:solidFill>
              </a:defRPr>
            </a:lvl6pPr>
            <a:lvl7pPr marL="2741684" indent="0" algn="ctr">
              <a:buNone/>
              <a:defRPr>
                <a:solidFill>
                  <a:schemeClr val="tx1">
                    <a:tint val="75000"/>
                  </a:schemeClr>
                </a:solidFill>
              </a:defRPr>
            </a:lvl7pPr>
            <a:lvl8pPr marL="3198640" indent="0" algn="ctr">
              <a:buNone/>
              <a:defRPr>
                <a:solidFill>
                  <a:schemeClr val="tx1">
                    <a:tint val="75000"/>
                  </a:schemeClr>
                </a:solidFill>
              </a:defRPr>
            </a:lvl8pPr>
            <a:lvl9pPr marL="36555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30757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468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38" indent="0">
              <a:buNone/>
              <a:defRPr sz="1800">
                <a:solidFill>
                  <a:schemeClr val="tx1">
                    <a:tint val="75000"/>
                  </a:schemeClr>
                </a:solidFill>
              </a:defRPr>
            </a:lvl2pPr>
            <a:lvl3pPr marL="913905" indent="0">
              <a:buNone/>
              <a:defRPr sz="1600">
                <a:solidFill>
                  <a:schemeClr val="tx1">
                    <a:tint val="75000"/>
                  </a:schemeClr>
                </a:solidFill>
              </a:defRPr>
            </a:lvl3pPr>
            <a:lvl4pPr marL="1370852" indent="0">
              <a:buNone/>
              <a:defRPr sz="1400">
                <a:solidFill>
                  <a:schemeClr val="tx1">
                    <a:tint val="75000"/>
                  </a:schemeClr>
                </a:solidFill>
              </a:defRPr>
            </a:lvl4pPr>
            <a:lvl5pPr marL="1827809" indent="0">
              <a:buNone/>
              <a:defRPr sz="1400">
                <a:solidFill>
                  <a:schemeClr val="tx1">
                    <a:tint val="75000"/>
                  </a:schemeClr>
                </a:solidFill>
              </a:defRPr>
            </a:lvl5pPr>
            <a:lvl6pPr marL="2284746" indent="0">
              <a:buNone/>
              <a:defRPr sz="1400">
                <a:solidFill>
                  <a:schemeClr val="tx1">
                    <a:tint val="75000"/>
                  </a:schemeClr>
                </a:solidFill>
              </a:defRPr>
            </a:lvl6pPr>
            <a:lvl7pPr marL="2741684" indent="0">
              <a:buNone/>
              <a:defRPr sz="1400">
                <a:solidFill>
                  <a:schemeClr val="tx1">
                    <a:tint val="75000"/>
                  </a:schemeClr>
                </a:solidFill>
              </a:defRPr>
            </a:lvl7pPr>
            <a:lvl8pPr marL="3198640" indent="0">
              <a:buNone/>
              <a:defRPr sz="1400">
                <a:solidFill>
                  <a:schemeClr val="tx1">
                    <a:tint val="75000"/>
                  </a:schemeClr>
                </a:solidFill>
              </a:defRPr>
            </a:lvl8pPr>
            <a:lvl9pPr marL="36555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7099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902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38" indent="0">
              <a:buNone/>
              <a:defRPr sz="2000" b="1"/>
            </a:lvl2pPr>
            <a:lvl3pPr marL="913905" indent="0">
              <a:buNone/>
              <a:defRPr sz="1800" b="1"/>
            </a:lvl3pPr>
            <a:lvl4pPr marL="1370852" indent="0">
              <a:buNone/>
              <a:defRPr sz="1600" b="1"/>
            </a:lvl4pPr>
            <a:lvl5pPr marL="1827809" indent="0">
              <a:buNone/>
              <a:defRPr sz="1600" b="1"/>
            </a:lvl5pPr>
            <a:lvl6pPr marL="2284746" indent="0">
              <a:buNone/>
              <a:defRPr sz="1600" b="1"/>
            </a:lvl6pPr>
            <a:lvl7pPr marL="2741684" indent="0">
              <a:buNone/>
              <a:defRPr sz="1600" b="1"/>
            </a:lvl7pPr>
            <a:lvl8pPr marL="3198640" indent="0">
              <a:buNone/>
              <a:defRPr sz="1600" b="1"/>
            </a:lvl8pPr>
            <a:lvl9pPr marL="36555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8" y="1151335"/>
            <a:ext cx="4041775" cy="479822"/>
          </a:xfrm>
        </p:spPr>
        <p:txBody>
          <a:bodyPr anchor="b"/>
          <a:lstStyle>
            <a:lvl1pPr marL="0" indent="0">
              <a:buNone/>
              <a:defRPr sz="2400" b="1"/>
            </a:lvl1pPr>
            <a:lvl2pPr marL="456938" indent="0">
              <a:buNone/>
              <a:defRPr sz="2000" b="1"/>
            </a:lvl2pPr>
            <a:lvl3pPr marL="913905" indent="0">
              <a:buNone/>
              <a:defRPr sz="1800" b="1"/>
            </a:lvl3pPr>
            <a:lvl4pPr marL="1370852" indent="0">
              <a:buNone/>
              <a:defRPr sz="1600" b="1"/>
            </a:lvl4pPr>
            <a:lvl5pPr marL="1827809" indent="0">
              <a:buNone/>
              <a:defRPr sz="1600" b="1"/>
            </a:lvl5pPr>
            <a:lvl6pPr marL="2284746" indent="0">
              <a:buNone/>
              <a:defRPr sz="1600" b="1"/>
            </a:lvl6pPr>
            <a:lvl7pPr marL="2741684" indent="0">
              <a:buNone/>
              <a:defRPr sz="1600" b="1"/>
            </a:lvl7pPr>
            <a:lvl8pPr marL="3198640" indent="0">
              <a:buNone/>
              <a:defRPr sz="1600" b="1"/>
            </a:lvl8pPr>
            <a:lvl9pPr marL="36555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15999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9157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47926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38" indent="0">
              <a:buNone/>
              <a:defRPr sz="1200"/>
            </a:lvl2pPr>
            <a:lvl3pPr marL="913905" indent="0">
              <a:buNone/>
              <a:defRPr sz="1000"/>
            </a:lvl3pPr>
            <a:lvl4pPr marL="1370852" indent="0">
              <a:buNone/>
              <a:defRPr sz="900"/>
            </a:lvl4pPr>
            <a:lvl5pPr marL="1827809" indent="0">
              <a:buNone/>
              <a:defRPr sz="900"/>
            </a:lvl5pPr>
            <a:lvl6pPr marL="2284746" indent="0">
              <a:buNone/>
              <a:defRPr sz="900"/>
            </a:lvl6pPr>
            <a:lvl7pPr marL="2741684" indent="0">
              <a:buNone/>
              <a:defRPr sz="900"/>
            </a:lvl7pPr>
            <a:lvl8pPr marL="3198640" indent="0">
              <a:buNone/>
              <a:defRPr sz="900"/>
            </a:lvl8pPr>
            <a:lvl9pPr marL="36555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360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6938" indent="0">
              <a:buNone/>
              <a:defRPr sz="1200"/>
            </a:lvl2pPr>
            <a:lvl3pPr marL="913905" indent="0">
              <a:buNone/>
              <a:defRPr sz="1000"/>
            </a:lvl3pPr>
            <a:lvl4pPr marL="1370852" indent="0">
              <a:buNone/>
              <a:defRPr sz="900"/>
            </a:lvl4pPr>
            <a:lvl5pPr marL="1827809" indent="0">
              <a:buNone/>
              <a:defRPr sz="900"/>
            </a:lvl5pPr>
            <a:lvl6pPr marL="2284746" indent="0">
              <a:buNone/>
              <a:defRPr sz="900"/>
            </a:lvl6pPr>
            <a:lvl7pPr marL="2741684" indent="0">
              <a:buNone/>
              <a:defRPr sz="900"/>
            </a:lvl7pPr>
            <a:lvl8pPr marL="3198640" indent="0">
              <a:buNone/>
              <a:defRPr sz="900"/>
            </a:lvl8pPr>
            <a:lvl9pPr marL="36555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087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04543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0105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080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3279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27883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26" indent="0">
              <a:buNone/>
              <a:defRPr sz="1800">
                <a:solidFill>
                  <a:schemeClr val="tx1">
                    <a:tint val="75000"/>
                  </a:schemeClr>
                </a:solidFill>
              </a:defRPr>
            </a:lvl2pPr>
            <a:lvl3pPr marL="913883" indent="0">
              <a:buNone/>
              <a:defRPr sz="1600">
                <a:solidFill>
                  <a:schemeClr val="tx1">
                    <a:tint val="75000"/>
                  </a:schemeClr>
                </a:solidFill>
              </a:defRPr>
            </a:lvl3pPr>
            <a:lvl4pPr marL="1370818" indent="0">
              <a:buNone/>
              <a:defRPr sz="1400">
                <a:solidFill>
                  <a:schemeClr val="tx1">
                    <a:tint val="75000"/>
                  </a:schemeClr>
                </a:solidFill>
              </a:defRPr>
            </a:lvl4pPr>
            <a:lvl5pPr marL="1827764" indent="0">
              <a:buNone/>
              <a:defRPr sz="1400">
                <a:solidFill>
                  <a:schemeClr val="tx1">
                    <a:tint val="75000"/>
                  </a:schemeClr>
                </a:solidFill>
              </a:defRPr>
            </a:lvl5pPr>
            <a:lvl6pPr marL="2284689" indent="0">
              <a:buNone/>
              <a:defRPr sz="1400">
                <a:solidFill>
                  <a:schemeClr val="tx1">
                    <a:tint val="75000"/>
                  </a:schemeClr>
                </a:solidFill>
              </a:defRPr>
            </a:lvl6pPr>
            <a:lvl7pPr marL="2741615" indent="0">
              <a:buNone/>
              <a:defRPr sz="1400">
                <a:solidFill>
                  <a:schemeClr val="tx1">
                    <a:tint val="75000"/>
                  </a:schemeClr>
                </a:solidFill>
              </a:defRPr>
            </a:lvl7pPr>
            <a:lvl8pPr marL="3198560" indent="0">
              <a:buNone/>
              <a:defRPr sz="1400">
                <a:solidFill>
                  <a:schemeClr val="tx1">
                    <a:tint val="75000"/>
                  </a:schemeClr>
                </a:solidFill>
              </a:defRPr>
            </a:lvl8pPr>
            <a:lvl9pPr marL="365549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5038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22986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151335"/>
            <a:ext cx="4041775"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17414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3629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6935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8869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222798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26" indent="0">
              <a:buNone/>
              <a:defRPr sz="2800"/>
            </a:lvl2pPr>
            <a:lvl3pPr marL="913883" indent="0">
              <a:buNone/>
              <a:defRPr sz="2400"/>
            </a:lvl3pPr>
            <a:lvl4pPr marL="1370818" indent="0">
              <a:buNone/>
              <a:defRPr sz="2000"/>
            </a:lvl4pPr>
            <a:lvl5pPr marL="1827764" indent="0">
              <a:buNone/>
              <a:defRPr sz="2000"/>
            </a:lvl5pPr>
            <a:lvl6pPr marL="2284689" indent="0">
              <a:buNone/>
              <a:defRPr sz="2000"/>
            </a:lvl6pPr>
            <a:lvl7pPr marL="2741615" indent="0">
              <a:buNone/>
              <a:defRPr sz="2000"/>
            </a:lvl7pPr>
            <a:lvl8pPr marL="3198560" indent="0">
              <a:buNone/>
              <a:defRPr sz="2000"/>
            </a:lvl8pPr>
            <a:lvl9pPr marL="3655496" indent="0">
              <a:buNone/>
              <a:defRPr sz="2000"/>
            </a:lvl9pPr>
          </a:lstStyle>
          <a:p>
            <a:endParaRPr lang="en-US"/>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08777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7513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6909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4288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891560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115474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228737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371199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1761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Tree>
    <p:extLst>
      <p:ext uri="{BB962C8B-B14F-4D97-AF65-F5344CB8AC3E}">
        <p14:creationId xmlns:p14="http://schemas.microsoft.com/office/powerpoint/2010/main" val="19857761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2" name="TextBox 1"/>
          <p:cNvSpPr txBox="1"/>
          <p:nvPr userDrawn="1"/>
        </p:nvSpPr>
        <p:spPr>
          <a:xfrm>
            <a:off x="-259993" y="-17071"/>
            <a:ext cx="776036"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51955600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02.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423085251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03.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1620892561"/>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04.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2185163258"/>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60488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59804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94797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2023/5/7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430946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2512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7419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4502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7" name="TextBox 6"/>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30624856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75415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1616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6629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41202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0936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75071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7384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07/05/2023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753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52017801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75548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7" name="TextBox 6"/>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413111797"/>
      </p:ext>
    </p:extLst>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71216003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151188876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07/05/2023</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266792287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2023/5/7</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101008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2023/5/7</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54884959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2023/5/7</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87864693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2023/5/7</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02031974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2023/5/7</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6993999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2023/5/7</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08181873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2023/5/7</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320733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2.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ags" Target="../tags/tag2.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8.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D997B5FA-0921-464F-AAE1-844C04324D75}" type="datetimeFigureOut">
              <a:rPr lang="zh-CN" altLang="en-US" smtClean="0">
                <a:solidFill>
                  <a:prstClr val="black">
                    <a:tint val="75000"/>
                  </a:prstClr>
                </a:solidFill>
              </a:rPr>
              <a:pPr defTabSz="685698"/>
              <a:t>2023/5/7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565CE74E-AB26-4998-AD42-012C4C1AD076}"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2940894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6" y="1"/>
            <a:ext cx="9143999" cy="5015276"/>
            <a:chOff x="0" y="51608"/>
            <a:chExt cx="12191999" cy="6687034"/>
          </a:xfrm>
        </p:grpSpPr>
        <p:sp>
          <p:nvSpPr>
            <p:cNvPr id="8" name="Freeform 7"/>
            <p:cNvSpPr/>
            <p:nvPr/>
          </p:nvSpPr>
          <p:spPr bwMode="auto">
            <a:xfrm>
              <a:off x="0" y="51608"/>
              <a:ext cx="12191999" cy="6687034"/>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40000"/>
              </a:srgbClr>
            </a:solidFill>
            <a:ln>
              <a:noFill/>
            </a:ln>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 name="Freeform 7"/>
            <p:cNvSpPr/>
            <p:nvPr/>
          </p:nvSpPr>
          <p:spPr bwMode="auto">
            <a:xfrm>
              <a:off x="0" y="51608"/>
              <a:ext cx="12191999" cy="6576036"/>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 name="标题占位符 1"/>
          <p:cNvSpPr>
            <a:spLocks noGrp="1"/>
          </p:cNvSpPr>
          <p:nvPr>
            <p:ph type="title"/>
          </p:nvPr>
        </p:nvSpPr>
        <p:spPr>
          <a:xfrm>
            <a:off x="628650" y="273845"/>
            <a:ext cx="7886700" cy="605769"/>
          </a:xfrm>
          <a:prstGeom prst="rect">
            <a:avLst/>
          </a:prstGeom>
        </p:spPr>
        <p:txBody>
          <a:bodyPr vert="horz" lIns="68573" tIns="34289" rIns="68573" bIns="34289"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991429"/>
            <a:ext cx="7886700" cy="3641294"/>
          </a:xfrm>
          <a:prstGeom prst="rect">
            <a:avLst/>
          </a:prstGeom>
        </p:spPr>
        <p:txBody>
          <a:bodyPr vert="horz" lIns="68573" tIns="34289" rIns="68573" bIns="342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68573" tIns="34289" rIns="68573" bIns="34289" rtlCol="0" anchor="ctr">
            <a:normAutofit/>
          </a:bodyPr>
          <a:lstStyle>
            <a:lvl1pPr algn="l">
              <a:defRPr sz="900" b="0" i="0">
                <a:solidFill>
                  <a:schemeClr val="tx1">
                    <a:tint val="75000"/>
                  </a:schemeClr>
                </a:solidFill>
                <a:latin typeface="inpin heiti" charset="-122"/>
                <a:ea typeface="inpin heiti" charset="-122"/>
              </a:defRPr>
            </a:lvl1pPr>
          </a:lstStyle>
          <a:p>
            <a:pPr defTabSz="685715"/>
            <a:fld id="{0D97D2F0-408F-4027-B3A3-DAD63533FFB2}" type="datetimeFigureOut">
              <a:rPr lang="zh-CN" altLang="en-US" smtClean="0">
                <a:solidFill>
                  <a:srgbClr val="3F3F3F">
                    <a:tint val="75000"/>
                  </a:srgbClr>
                </a:solidFill>
              </a:rPr>
              <a:pPr defTabSz="685715"/>
              <a:t>2023/5/7</a:t>
            </a:fld>
            <a:endParaRPr lang="zh-CN" altLang="en-US" dirty="0">
              <a:solidFill>
                <a:srgbClr val="3F3F3F">
                  <a:tint val="75000"/>
                </a:srgb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3" tIns="34289" rIns="68573" bIns="34289" rtlCol="0" anchor="ctr">
            <a:normAutofit/>
          </a:bodyPr>
          <a:lstStyle>
            <a:lvl1pPr algn="ctr">
              <a:defRPr sz="900" b="0" i="0">
                <a:solidFill>
                  <a:schemeClr val="tx1">
                    <a:tint val="75000"/>
                  </a:schemeClr>
                </a:solidFill>
                <a:latin typeface="inpin heiti" charset="-122"/>
                <a:ea typeface="inpin heiti" charset="-122"/>
              </a:defRPr>
            </a:lvl1pPr>
          </a:lstStyle>
          <a:p>
            <a:pPr defTabSz="685715"/>
            <a:endParaRPr lang="zh-CN" altLang="en-US" dirty="0">
              <a:solidFill>
                <a:srgbClr val="3F3F3F">
                  <a:tint val="75000"/>
                </a:srgb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3" tIns="34289" rIns="68573" bIns="34289" rtlCol="0" anchor="ctr">
            <a:normAutofit/>
          </a:bodyPr>
          <a:lstStyle>
            <a:lvl1pPr algn="r">
              <a:defRPr sz="900" b="0" i="0">
                <a:solidFill>
                  <a:schemeClr val="tx1">
                    <a:tint val="75000"/>
                  </a:schemeClr>
                </a:solidFill>
                <a:latin typeface="inpin heiti" charset="-122"/>
                <a:ea typeface="inpin heiti" charset="-122"/>
              </a:defRPr>
            </a:lvl1pPr>
          </a:lstStyle>
          <a:p>
            <a:pPr defTabSz="685715"/>
            <a:fld id="{0F438409-8EB2-43AF-96DD-A6929DA16589}" type="slidenum">
              <a:rPr lang="zh-CN" altLang="en-US" smtClean="0">
                <a:solidFill>
                  <a:srgbClr val="3F3F3F">
                    <a:tint val="75000"/>
                  </a:srgbClr>
                </a:solidFill>
              </a:rPr>
              <a:pPr defTabSz="685715"/>
              <a:t>‹#›</a:t>
            </a:fld>
            <a:endParaRPr lang="zh-CN" altLang="en-US" dirty="0">
              <a:solidFill>
                <a:srgbClr val="3F3F3F">
                  <a:tint val="75000"/>
                </a:srgbClr>
              </a:solidFill>
            </a:endParaRPr>
          </a:p>
        </p:txBody>
      </p:sp>
      <p:sp>
        <p:nvSpPr>
          <p:cNvPr id="10" name="文本框 9"/>
          <p:cNvSpPr txBox="1"/>
          <p:nvPr/>
        </p:nvSpPr>
        <p:spPr>
          <a:xfrm>
            <a:off x="122397" y="3843819"/>
            <a:ext cx="3660934" cy="577079"/>
          </a:xfrm>
          <a:prstGeom prst="rect">
            <a:avLst/>
          </a:prstGeom>
          <a:noFill/>
        </p:spPr>
        <p:txBody>
          <a:bodyPr wrap="square" lIns="68573" tIns="34289" rIns="68573" bIns="34289" rtlCol="0" anchor="t">
            <a:spAutoFit/>
          </a:bodyPr>
          <a:lstStyle/>
          <a:p>
            <a:pPr defTabSz="685715"/>
            <a:r>
              <a:rPr lang="zh-CN" altLang="en-US" sz="11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100" dirty="0">
                <a:solidFill>
                  <a:srgbClr val="3F3F3F">
                    <a:alpha val="0"/>
                  </a:srgbClr>
                </a:solidFill>
                <a:latin typeface="inpin heiti" charset="-122"/>
                <a:ea typeface="inpin heiti" charset="-122"/>
                <a:cs typeface="inpin heiti" charset="-122"/>
                <a:sym typeface="+mn-ea"/>
              </a:rPr>
              <a:t>PPT</a:t>
            </a:r>
            <a:r>
              <a:rPr lang="zh-CN" altLang="en-US" sz="11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685715"/>
            <a:endParaRPr lang="zh-CN" altLang="en-US" sz="11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29190205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txStyles>
    <p:titleStyle>
      <a:lvl1pPr algn="l" defTabSz="685715" rtl="0" eaLnBrk="1" latinLnBrk="0" hangingPunct="1">
        <a:spcBef>
          <a:spcPct val="0"/>
        </a:spcBef>
        <a:buNone/>
        <a:defRPr sz="2100" b="0" i="0" kern="1200">
          <a:solidFill>
            <a:schemeClr val="accent1"/>
          </a:solidFill>
          <a:latin typeface="inpin heiti" charset="-122"/>
          <a:ea typeface="inpin heiti" charset="-122"/>
          <a:cs typeface="+mj-cs"/>
        </a:defRPr>
      </a:lvl1pPr>
    </p:titleStyle>
    <p:bodyStyle>
      <a:lvl1pPr marL="257144" indent="-257144" algn="l" defTabSz="685715" rtl="0" eaLnBrk="1" latinLnBrk="0" hangingPunct="1">
        <a:spcBef>
          <a:spcPts val="750"/>
        </a:spcBef>
        <a:buFont typeface="Arial" panose="020B0604020202020204" pitchFamily="34" charset="0"/>
        <a:buChar char="•"/>
        <a:defRPr sz="1800" b="0" i="0" kern="1200">
          <a:solidFill>
            <a:schemeClr val="tx1"/>
          </a:solidFill>
          <a:latin typeface="inpin heiti" charset="-122"/>
          <a:ea typeface="inpin heiti" charset="-122"/>
          <a:cs typeface="+mn-cs"/>
        </a:defRPr>
      </a:lvl1pPr>
      <a:lvl2pPr marL="514289" indent="-171430" algn="l" defTabSz="685715" rtl="0" eaLnBrk="1" latinLnBrk="0" hangingPunct="1">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2pPr>
      <a:lvl3pPr marL="857144"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3pPr>
      <a:lvl4pPr marL="1200000"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4pPr>
      <a:lvl5pPr marL="1542857"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组合 6"/>
          <p:cNvGrpSpPr>
            <a:grpSpLocks/>
          </p:cNvGrpSpPr>
          <p:nvPr/>
        </p:nvGrpSpPr>
        <p:grpSpPr bwMode="auto">
          <a:xfrm>
            <a:off x="0" y="5"/>
            <a:ext cx="9144000" cy="5014913"/>
            <a:chOff x="0" y="51608"/>
            <a:chExt cx="12191999" cy="6687034"/>
          </a:xfrm>
        </p:grpSpPr>
        <p:sp>
          <p:nvSpPr>
            <p:cNvPr id="1033" name="Freeform 7"/>
            <p:cNvSpPr>
              <a:spLocks/>
            </p:cNvSpPr>
            <p:nvPr/>
          </p:nvSpPr>
          <p:spPr bwMode="auto">
            <a:xfrm>
              <a:off x="0" y="51608"/>
              <a:ext cx="12191999" cy="6687034"/>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34" name="Freeform 7"/>
            <p:cNvSpPr>
              <a:spLocks/>
            </p:cNvSpPr>
            <p:nvPr/>
          </p:nvSpPr>
          <p:spPr bwMode="auto">
            <a:xfrm>
              <a:off x="0" y="51608"/>
              <a:ext cx="12191999" cy="6576036"/>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sp>
        <p:nvSpPr>
          <p:cNvPr id="1027" name="标题占位符 1"/>
          <p:cNvSpPr>
            <a:spLocks noGrp="1"/>
          </p:cNvSpPr>
          <p:nvPr>
            <p:ph type="title"/>
          </p:nvPr>
        </p:nvSpPr>
        <p:spPr bwMode="auto">
          <a:xfrm>
            <a:off x="628650" y="274643"/>
            <a:ext cx="78867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1028" name="文本占位符 2"/>
          <p:cNvSpPr>
            <a:spLocks noGrp="1"/>
          </p:cNvSpPr>
          <p:nvPr>
            <p:ph type="body" idx="1"/>
          </p:nvPr>
        </p:nvSpPr>
        <p:spPr bwMode="auto">
          <a:xfrm>
            <a:off x="628650" y="992189"/>
            <a:ext cx="78867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a16="http://schemas.microsoft.com/office/drawing/2014/main" id="{A5C17689-EB06-4CBA-AA42-D6A9E97A2EC7}"/>
              </a:ext>
            </a:extLst>
          </p:cNvPr>
          <p:cNvSpPr>
            <a:spLocks noGrp="1"/>
          </p:cNvSpPr>
          <p:nvPr>
            <p:ph type="dt" sz="half" idx="2"/>
          </p:nvPr>
        </p:nvSpPr>
        <p:spPr>
          <a:xfrm>
            <a:off x="628650" y="4767268"/>
            <a:ext cx="2057400" cy="274637"/>
          </a:xfrm>
          <a:prstGeom prst="rect">
            <a:avLst/>
          </a:prstGeom>
        </p:spPr>
        <p:txBody>
          <a:bodyPr vert="horz" lIns="91430" tIns="45715" rIns="91430" bIns="45715" rtlCol="0" anchor="ctr">
            <a:normAutofit/>
          </a:bodyPr>
          <a:lstStyle>
            <a:lvl1pPr algn="l"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fld id="{B53CF406-CF7E-4EFF-BFD8-02276E41C4C3}" type="datetimeFigureOut">
              <a:rPr lang="zh-CN" altLang="en-US"/>
              <a:pPr defTabSz="914288">
                <a:defRPr/>
              </a:pPr>
              <a:t>2023/5/7</a:t>
            </a:fld>
            <a:endParaRPr lang="zh-CN" altLang="en-US" dirty="0"/>
          </a:p>
        </p:txBody>
      </p:sp>
      <p:sp>
        <p:nvSpPr>
          <p:cNvPr id="5" name="页脚占位符 4">
            <a:extLst>
              <a:ext uri="{FF2B5EF4-FFF2-40B4-BE49-F238E27FC236}">
                <a16:creationId xmlns:a16="http://schemas.microsoft.com/office/drawing/2014/main" id="{9E79AB30-6E34-4A29-85B4-18FF9B597FDB}"/>
              </a:ext>
            </a:extLst>
          </p:cNvPr>
          <p:cNvSpPr>
            <a:spLocks noGrp="1"/>
          </p:cNvSpPr>
          <p:nvPr>
            <p:ph type="ftr" sz="quarter" idx="3"/>
          </p:nvPr>
        </p:nvSpPr>
        <p:spPr>
          <a:xfrm>
            <a:off x="3028950" y="4767268"/>
            <a:ext cx="3086100" cy="274637"/>
          </a:xfrm>
          <a:prstGeom prst="rect">
            <a:avLst/>
          </a:prstGeom>
        </p:spPr>
        <p:txBody>
          <a:bodyPr vert="horz" lIns="91430" tIns="45715" rIns="91430" bIns="45715" rtlCol="0" anchor="ctr">
            <a:normAutofit/>
          </a:bodyPr>
          <a:lstStyle>
            <a:lvl1pPr algn="ctr"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endParaRPr lang="zh-CN" altLang="en-US"/>
          </a:p>
        </p:txBody>
      </p:sp>
      <p:sp>
        <p:nvSpPr>
          <p:cNvPr id="6" name="灯片编号占位符 5">
            <a:extLst>
              <a:ext uri="{FF2B5EF4-FFF2-40B4-BE49-F238E27FC236}">
                <a16:creationId xmlns:a16="http://schemas.microsoft.com/office/drawing/2014/main" id="{B648D982-039B-487E-8DFC-32792C1F7964}"/>
              </a:ext>
            </a:extLst>
          </p:cNvPr>
          <p:cNvSpPr>
            <a:spLocks noGrp="1"/>
          </p:cNvSpPr>
          <p:nvPr>
            <p:ph type="sldNum" sz="quarter" idx="4"/>
          </p:nvPr>
        </p:nvSpPr>
        <p:spPr>
          <a:xfrm>
            <a:off x="6457950" y="4767268"/>
            <a:ext cx="2057400" cy="274637"/>
          </a:xfrm>
          <a:prstGeom prst="rect">
            <a:avLst/>
          </a:prstGeom>
        </p:spPr>
        <p:txBody>
          <a:bodyPr vert="horz" wrap="square" lIns="91430" tIns="45715" rIns="91430" bIns="45715" numCol="1" anchor="ctr" anchorCtr="0" compatLnSpc="1">
            <a:prstTxWarp prst="textNoShape">
              <a:avLst/>
            </a:prstTxWarp>
            <a:normAutofit/>
          </a:bodyPr>
          <a:lstStyle>
            <a:lvl1pPr algn="r" eaLnBrk="1" hangingPunct="1">
              <a:defRPr sz="1200">
                <a:solidFill>
                  <a:srgbClr val="929292"/>
                </a:solidFill>
                <a:latin typeface="inpin heiti"/>
                <a:ea typeface="inpin heiti"/>
                <a:cs typeface="inpin heiti"/>
              </a:defRPr>
            </a:lvl1pPr>
          </a:lstStyle>
          <a:p>
            <a:pPr defTabSz="914288" fontAlgn="base">
              <a:spcBef>
                <a:spcPct val="0"/>
              </a:spcBef>
              <a:spcAft>
                <a:spcPct val="0"/>
              </a:spcAft>
            </a:pPr>
            <a:fld id="{2F759BE1-FF01-4FBB-B38D-6D4F86BDF2B9}" type="slidenum">
              <a:rPr lang="zh-CN" altLang="en-US"/>
              <a:pPr defTabSz="914288" fontAlgn="base">
                <a:spcBef>
                  <a:spcPct val="0"/>
                </a:spcBef>
                <a:spcAft>
                  <a:spcPct val="0"/>
                </a:spcAft>
              </a:pPr>
              <a:t>‹#›</a:t>
            </a:fld>
            <a:endParaRPr lang="zh-CN" altLang="en-US"/>
          </a:p>
        </p:txBody>
      </p:sp>
      <p:sp>
        <p:nvSpPr>
          <p:cNvPr id="10" name="文本框 9">
            <a:extLst>
              <a:ext uri="{FF2B5EF4-FFF2-40B4-BE49-F238E27FC236}">
                <a16:creationId xmlns:a16="http://schemas.microsoft.com/office/drawing/2014/main" id="{C458BD56-8211-434A-AD68-C8677861023C}"/>
              </a:ext>
            </a:extLst>
          </p:cNvPr>
          <p:cNvSpPr txBox="1"/>
          <p:nvPr/>
        </p:nvSpPr>
        <p:spPr>
          <a:xfrm>
            <a:off x="122397" y="3843835"/>
            <a:ext cx="3660934" cy="969494"/>
          </a:xfrm>
          <a:prstGeom prst="rect">
            <a:avLst/>
          </a:prstGeom>
          <a:noFill/>
        </p:spPr>
        <p:txBody>
          <a:bodyPr lIns="91430" tIns="45715" rIns="91430" bIns="45715">
            <a:spAutoFit/>
          </a:bodyPr>
          <a:lstStyle/>
          <a:p>
            <a:pPr defTabSz="914288">
              <a:defRPr/>
            </a:pPr>
            <a:r>
              <a:rPr lang="zh-CN" altLang="en-US" sz="14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400" dirty="0">
                <a:solidFill>
                  <a:srgbClr val="3F3F3F">
                    <a:alpha val="0"/>
                  </a:srgbClr>
                </a:solidFill>
                <a:latin typeface="inpin heiti" charset="-122"/>
                <a:ea typeface="inpin heiti" charset="-122"/>
                <a:cs typeface="inpin heiti" charset="-122"/>
                <a:sym typeface="+mn-ea"/>
              </a:rPr>
              <a:t>PPT</a:t>
            </a:r>
            <a:r>
              <a:rPr lang="zh-CN" altLang="en-US" sz="14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914288">
              <a:defRPr/>
            </a:pPr>
            <a:endParaRPr lang="zh-CN" altLang="en-US" sz="14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7835534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txStyles>
    <p:titleStyle>
      <a:lvl1pPr algn="l" rtl="0" eaLnBrk="0" fontAlgn="base" hangingPunct="0">
        <a:spcBef>
          <a:spcPct val="0"/>
        </a:spcBef>
        <a:spcAft>
          <a:spcPct val="0"/>
        </a:spcAft>
        <a:defRPr sz="2800" kern="1200">
          <a:solidFill>
            <a:schemeClr val="accent1"/>
          </a:solidFill>
          <a:latin typeface="inpin heiti" charset="-122"/>
          <a:ea typeface="inpin heiti" charset="-122"/>
          <a:cs typeface="inpin heiti"/>
        </a:defRPr>
      </a:lvl1pPr>
      <a:lvl2pPr algn="l" rtl="0" eaLnBrk="0" fontAlgn="base" hangingPunct="0">
        <a:spcBef>
          <a:spcPct val="0"/>
        </a:spcBef>
        <a:spcAft>
          <a:spcPct val="0"/>
        </a:spcAft>
        <a:defRPr sz="2800">
          <a:solidFill>
            <a:schemeClr val="accent1"/>
          </a:solidFill>
          <a:latin typeface="inpin heiti"/>
          <a:ea typeface="inpin heiti"/>
          <a:cs typeface="inpin heiti"/>
        </a:defRPr>
      </a:lvl2pPr>
      <a:lvl3pPr algn="l" rtl="0" eaLnBrk="0" fontAlgn="base" hangingPunct="0">
        <a:spcBef>
          <a:spcPct val="0"/>
        </a:spcBef>
        <a:spcAft>
          <a:spcPct val="0"/>
        </a:spcAft>
        <a:defRPr sz="2800">
          <a:solidFill>
            <a:schemeClr val="accent1"/>
          </a:solidFill>
          <a:latin typeface="inpin heiti"/>
          <a:ea typeface="inpin heiti"/>
          <a:cs typeface="inpin heiti"/>
        </a:defRPr>
      </a:lvl3pPr>
      <a:lvl4pPr algn="l" rtl="0" eaLnBrk="0" fontAlgn="base" hangingPunct="0">
        <a:spcBef>
          <a:spcPct val="0"/>
        </a:spcBef>
        <a:spcAft>
          <a:spcPct val="0"/>
        </a:spcAft>
        <a:defRPr sz="2800">
          <a:solidFill>
            <a:schemeClr val="accent1"/>
          </a:solidFill>
          <a:latin typeface="inpin heiti"/>
          <a:ea typeface="inpin heiti"/>
          <a:cs typeface="inpin heiti"/>
        </a:defRPr>
      </a:lvl4pPr>
      <a:lvl5pPr algn="l" rtl="0" eaLnBrk="0" fontAlgn="base" hangingPunct="0">
        <a:spcBef>
          <a:spcPct val="0"/>
        </a:spcBef>
        <a:spcAft>
          <a:spcPct val="0"/>
        </a:spcAft>
        <a:defRPr sz="2800">
          <a:solidFill>
            <a:schemeClr val="accent1"/>
          </a:solidFill>
          <a:latin typeface="inpin heiti"/>
          <a:ea typeface="inpin heiti"/>
          <a:cs typeface="inpin heiti"/>
        </a:defRPr>
      </a:lvl5pPr>
      <a:lvl6pPr marL="457142" algn="l" rtl="0" fontAlgn="base">
        <a:spcBef>
          <a:spcPct val="0"/>
        </a:spcBef>
        <a:spcAft>
          <a:spcPct val="0"/>
        </a:spcAft>
        <a:defRPr sz="2800">
          <a:solidFill>
            <a:schemeClr val="accent1"/>
          </a:solidFill>
          <a:latin typeface="inpin heiti"/>
          <a:ea typeface="inpin heiti"/>
          <a:cs typeface="inpin heiti"/>
        </a:defRPr>
      </a:lvl6pPr>
      <a:lvl7pPr marL="914288" algn="l" rtl="0" fontAlgn="base">
        <a:spcBef>
          <a:spcPct val="0"/>
        </a:spcBef>
        <a:spcAft>
          <a:spcPct val="0"/>
        </a:spcAft>
        <a:defRPr sz="2800">
          <a:solidFill>
            <a:schemeClr val="accent1"/>
          </a:solidFill>
          <a:latin typeface="inpin heiti"/>
          <a:ea typeface="inpin heiti"/>
          <a:cs typeface="inpin heiti"/>
        </a:defRPr>
      </a:lvl7pPr>
      <a:lvl8pPr marL="1371430" algn="l" rtl="0" fontAlgn="base">
        <a:spcBef>
          <a:spcPct val="0"/>
        </a:spcBef>
        <a:spcAft>
          <a:spcPct val="0"/>
        </a:spcAft>
        <a:defRPr sz="2800">
          <a:solidFill>
            <a:schemeClr val="accent1"/>
          </a:solidFill>
          <a:latin typeface="inpin heiti"/>
          <a:ea typeface="inpin heiti"/>
          <a:cs typeface="inpin heiti"/>
        </a:defRPr>
      </a:lvl8pPr>
      <a:lvl9pPr marL="1828574" algn="l" rtl="0" fontAlgn="base">
        <a:spcBef>
          <a:spcPct val="0"/>
        </a:spcBef>
        <a:spcAft>
          <a:spcPct val="0"/>
        </a:spcAft>
        <a:defRPr sz="2800">
          <a:solidFill>
            <a:schemeClr val="accent1"/>
          </a:solidFill>
          <a:latin typeface="inpin heiti"/>
          <a:ea typeface="inpin heiti"/>
          <a:cs typeface="inpin heiti"/>
        </a:defRPr>
      </a:lvl9pPr>
    </p:titleStyle>
    <p:bodyStyle>
      <a:lvl1pPr marL="342857" indent="-342857" algn="l" rtl="0" eaLnBrk="0" fontAlgn="base" hangingPunct="0">
        <a:spcBef>
          <a:spcPts val="1000"/>
        </a:spcBef>
        <a:spcAft>
          <a:spcPct val="0"/>
        </a:spcAft>
        <a:buFont typeface="Arial" pitchFamily="34" charset="0"/>
        <a:buChar char="•"/>
        <a:defRPr sz="2400" kern="1200">
          <a:solidFill>
            <a:schemeClr val="tx1"/>
          </a:solidFill>
          <a:latin typeface="inpin heiti" charset="-122"/>
          <a:ea typeface="inpin heiti" charset="-122"/>
          <a:cs typeface="inpin heiti"/>
        </a:defRPr>
      </a:lvl1pPr>
      <a:lvl2pPr marL="685715" indent="-228570" algn="l" rtl="0" eaLnBrk="0" fontAlgn="base" hangingPunct="0">
        <a:spcBef>
          <a:spcPts val="500"/>
        </a:spcBef>
        <a:spcAft>
          <a:spcPct val="0"/>
        </a:spcAft>
        <a:buFont typeface="Arial" pitchFamily="34" charset="0"/>
        <a:buChar char="•"/>
        <a:defRPr sz="2000" kern="1200">
          <a:solidFill>
            <a:schemeClr val="tx1"/>
          </a:solidFill>
          <a:latin typeface="inpin heiti" charset="-122"/>
          <a:ea typeface="inpin heiti" charset="-122"/>
          <a:cs typeface="inpin heiti"/>
        </a:defRPr>
      </a:lvl2pPr>
      <a:lvl3pPr marL="1142858"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3pPr>
      <a:lvl4pPr marL="1600000"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4pPr>
      <a:lvl5pPr marL="2057144"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5pPr>
      <a:lvl6pPr marL="251428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rtlCol="0" anchor="ctr"/>
          <a:lstStyle/>
          <a:p>
            <a:pPr algn="ctr" defTabSz="685477"/>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rtlCol="0" anchor="ctr"/>
          <a:lstStyle/>
          <a:p>
            <a:pPr algn="ctr" defTabSz="685477"/>
            <a:endParaRPr lang="zh-CN" altLang="en-US" sz="1400">
              <a:solidFill>
                <a:srgbClr val="FFFFFF"/>
              </a:solidFill>
            </a:endParaRPr>
          </a:p>
        </p:txBody>
      </p:sp>
      <p:sp>
        <p:nvSpPr>
          <p:cNvPr id="12" name="文本框 11"/>
          <p:cNvSpPr txBox="1"/>
          <p:nvPr userDrawn="1"/>
        </p:nvSpPr>
        <p:spPr>
          <a:xfrm>
            <a:off x="2973229" y="1764525"/>
            <a:ext cx="3547586" cy="1165703"/>
          </a:xfrm>
          <a:prstGeom prst="rect">
            <a:avLst/>
          </a:prstGeom>
          <a:noFill/>
        </p:spPr>
        <p:txBody>
          <a:bodyPr wrap="square" lIns="68552" tIns="34289" rIns="68552" bIns="34289" rtlCol="0" anchor="t">
            <a:spAutoFit/>
          </a:bodyPr>
          <a:lstStyle/>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8" tIns="45704" rIns="91408" bIns="45704" rtlCol="0">
            <a:spAutoFit/>
          </a:bodyPr>
          <a:lstStyle/>
          <a:p>
            <a:pPr algn="ctr" defTabSz="913995"/>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106714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ransition/>
  <p:timing>
    <p:tnLst>
      <p:par>
        <p:cTn id="1" dur="indefinite" restart="never" nodeType="tmRoot"/>
      </p:par>
    </p:tnLst>
  </p:timing>
  <p:txStyles>
    <p:titleStyle>
      <a:lvl1pPr algn="l" defTabSz="68547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4" indent="-171374" algn="l" defTabSz="685477"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21" indent="-171374" algn="l" defTabSz="68547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5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8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1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57"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96"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34"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8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77" rtl="0" eaLnBrk="1" latinLnBrk="0" hangingPunct="1">
        <a:defRPr sz="1400" kern="1200">
          <a:solidFill>
            <a:schemeClr val="tx1"/>
          </a:solidFill>
          <a:latin typeface="+mn-lt"/>
          <a:ea typeface="+mn-ea"/>
          <a:cs typeface="+mn-cs"/>
        </a:defRPr>
      </a:lvl1pPr>
      <a:lvl2pPr marL="342731" algn="l" defTabSz="685477" rtl="0" eaLnBrk="1" latinLnBrk="0" hangingPunct="1">
        <a:defRPr sz="1400" kern="1200">
          <a:solidFill>
            <a:schemeClr val="tx1"/>
          </a:solidFill>
          <a:latin typeface="+mn-lt"/>
          <a:ea typeface="+mn-ea"/>
          <a:cs typeface="+mn-cs"/>
        </a:defRPr>
      </a:lvl2pPr>
      <a:lvl3pPr marL="685477" algn="l" defTabSz="685477" rtl="0" eaLnBrk="1" latinLnBrk="0" hangingPunct="1">
        <a:defRPr sz="1400" kern="1200">
          <a:solidFill>
            <a:schemeClr val="tx1"/>
          </a:solidFill>
          <a:latin typeface="+mn-lt"/>
          <a:ea typeface="+mn-ea"/>
          <a:cs typeface="+mn-cs"/>
        </a:defRPr>
      </a:lvl3pPr>
      <a:lvl4pPr marL="1028216" algn="l" defTabSz="685477" rtl="0" eaLnBrk="1" latinLnBrk="0" hangingPunct="1">
        <a:defRPr sz="1400" kern="1200">
          <a:solidFill>
            <a:schemeClr val="tx1"/>
          </a:solidFill>
          <a:latin typeface="+mn-lt"/>
          <a:ea typeface="+mn-ea"/>
          <a:cs typeface="+mn-cs"/>
        </a:defRPr>
      </a:lvl4pPr>
      <a:lvl5pPr marL="1370954" algn="l" defTabSz="685477" rtl="0" eaLnBrk="1" latinLnBrk="0" hangingPunct="1">
        <a:defRPr sz="1400" kern="1200">
          <a:solidFill>
            <a:schemeClr val="tx1"/>
          </a:solidFill>
          <a:latin typeface="+mn-lt"/>
          <a:ea typeface="+mn-ea"/>
          <a:cs typeface="+mn-cs"/>
        </a:defRPr>
      </a:lvl5pPr>
      <a:lvl6pPr marL="1713701" algn="l" defTabSz="685477" rtl="0" eaLnBrk="1" latinLnBrk="0" hangingPunct="1">
        <a:defRPr sz="1400" kern="1200">
          <a:solidFill>
            <a:schemeClr val="tx1"/>
          </a:solidFill>
          <a:latin typeface="+mn-lt"/>
          <a:ea typeface="+mn-ea"/>
          <a:cs typeface="+mn-cs"/>
        </a:defRPr>
      </a:lvl6pPr>
      <a:lvl7pPr marL="2056430" algn="l" defTabSz="685477" rtl="0" eaLnBrk="1" latinLnBrk="0" hangingPunct="1">
        <a:defRPr sz="1400" kern="1200">
          <a:solidFill>
            <a:schemeClr val="tx1"/>
          </a:solidFill>
          <a:latin typeface="+mn-lt"/>
          <a:ea typeface="+mn-ea"/>
          <a:cs typeface="+mn-cs"/>
        </a:defRPr>
      </a:lvl7pPr>
      <a:lvl8pPr marL="2399160" algn="l" defTabSz="685477" rtl="0" eaLnBrk="1" latinLnBrk="0" hangingPunct="1">
        <a:defRPr sz="1400" kern="1200">
          <a:solidFill>
            <a:schemeClr val="tx1"/>
          </a:solidFill>
          <a:latin typeface="+mn-lt"/>
          <a:ea typeface="+mn-ea"/>
          <a:cs typeface="+mn-cs"/>
        </a:defRPr>
      </a:lvl8pPr>
      <a:lvl9pPr marL="2741891" algn="l" defTabSz="68547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2" tIns="45711" rIns="91422" bIns="45711" rtlCol="0" anchor="ctr"/>
          <a:lstStyle>
            <a:lvl1pPr algn="l">
              <a:defRPr sz="1200">
                <a:solidFill>
                  <a:schemeClr val="tx1">
                    <a:tint val="75000"/>
                  </a:schemeClr>
                </a:solidFill>
              </a:defRPr>
            </a:lvl1pPr>
          </a:lstStyle>
          <a:p>
            <a:pPr defTabSz="914198"/>
            <a:fld id="{BF5B18F7-5E52-45FC-83B6-9EFDAA1DF6FF}" type="datetimeFigureOut">
              <a:rPr lang="en-US" smtClean="0">
                <a:solidFill>
                  <a:prstClr val="black">
                    <a:tint val="75000"/>
                  </a:prstClr>
                </a:solidFill>
              </a:rPr>
              <a:pPr defTabSz="914198"/>
              <a:t>07/05/2023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2" tIns="45711" rIns="91422" bIns="45711" rtlCol="0" anchor="ctr"/>
          <a:lstStyle>
            <a:lvl1pPr algn="ctr">
              <a:defRPr sz="1200">
                <a:solidFill>
                  <a:schemeClr val="tx1">
                    <a:tint val="75000"/>
                  </a:schemeClr>
                </a:solidFill>
              </a:defRPr>
            </a:lvl1pPr>
          </a:lstStyle>
          <a:p>
            <a:pPr defTabSz="91419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2" tIns="45711" rIns="91422" bIns="45711" rtlCol="0" anchor="ctr"/>
          <a:lstStyle>
            <a:lvl1pPr algn="r">
              <a:defRPr sz="1200">
                <a:solidFill>
                  <a:schemeClr val="tx1">
                    <a:tint val="75000"/>
                  </a:schemeClr>
                </a:solidFill>
              </a:defRPr>
            </a:lvl1pPr>
          </a:lstStyle>
          <a:p>
            <a:pPr defTabSz="914198"/>
            <a:fld id="{C5BCA9C2-B314-472B-A75A-4170EB334E26}" type="slidenum">
              <a:rPr lang="en-US" smtClean="0">
                <a:solidFill>
                  <a:prstClr val="black">
                    <a:tint val="75000"/>
                  </a:prstClr>
                </a:solidFill>
              </a:rPr>
              <a:pPr defTabSz="914198"/>
              <a:t>‹#›</a:t>
            </a:fld>
            <a:endParaRPr lang="en-US">
              <a:solidFill>
                <a:prstClr val="black">
                  <a:tint val="75000"/>
                </a:prstClr>
              </a:solidFill>
            </a:endParaRPr>
          </a:p>
        </p:txBody>
      </p:sp>
    </p:spTree>
    <p:extLst>
      <p:ext uri="{BB962C8B-B14F-4D97-AF65-F5344CB8AC3E}">
        <p14:creationId xmlns:p14="http://schemas.microsoft.com/office/powerpoint/2010/main" val="31661022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ransition/>
  <p:txStyles>
    <p:titleStyle>
      <a:lvl1pPr algn="ctr" defTabSz="914198" rtl="0" eaLnBrk="1" latinLnBrk="0" hangingPunct="1">
        <a:spcBef>
          <a:spcPct val="0"/>
        </a:spcBef>
        <a:buNone/>
        <a:defRPr sz="4400" kern="1200">
          <a:solidFill>
            <a:schemeClr val="tx1"/>
          </a:solidFill>
          <a:latin typeface="+mj-lt"/>
          <a:ea typeface="+mj-ea"/>
          <a:cs typeface="+mj-cs"/>
        </a:defRPr>
      </a:lvl1pPr>
    </p:titleStyle>
    <p:bodyStyle>
      <a:lvl1pPr marL="342821" indent="-342821" algn="l" defTabSz="9141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87" indent="-285687" algn="l" defTabSz="9141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44" indent="-228546" algn="l" defTabSz="9141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33"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34"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31"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27"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98" rtl="0" eaLnBrk="1" latinLnBrk="0" hangingPunct="1">
        <a:defRPr sz="1800" kern="1200">
          <a:solidFill>
            <a:schemeClr val="tx1"/>
          </a:solidFill>
          <a:latin typeface="+mn-lt"/>
          <a:ea typeface="+mn-ea"/>
          <a:cs typeface="+mn-cs"/>
        </a:defRPr>
      </a:lvl1pPr>
      <a:lvl2pPr marL="457094"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4" algn="l" defTabSz="914198" rtl="0" eaLnBrk="1" latinLnBrk="0" hangingPunct="1">
        <a:defRPr sz="1800" kern="1200">
          <a:solidFill>
            <a:schemeClr val="tx1"/>
          </a:solidFill>
          <a:latin typeface="+mn-lt"/>
          <a:ea typeface="+mn-ea"/>
          <a:cs typeface="+mn-cs"/>
        </a:defRPr>
      </a:lvl4pPr>
      <a:lvl5pPr marL="1828394" algn="l" defTabSz="914198" rtl="0" eaLnBrk="1" latinLnBrk="0" hangingPunct="1">
        <a:defRPr sz="1800" kern="1200">
          <a:solidFill>
            <a:schemeClr val="tx1"/>
          </a:solidFill>
          <a:latin typeface="+mn-lt"/>
          <a:ea typeface="+mn-ea"/>
          <a:cs typeface="+mn-cs"/>
        </a:defRPr>
      </a:lvl5pPr>
      <a:lvl6pPr marL="2285487" algn="l" defTabSz="914198" rtl="0" eaLnBrk="1" latinLnBrk="0" hangingPunct="1">
        <a:defRPr sz="1800" kern="1200">
          <a:solidFill>
            <a:schemeClr val="tx1"/>
          </a:solidFill>
          <a:latin typeface="+mn-lt"/>
          <a:ea typeface="+mn-ea"/>
          <a:cs typeface="+mn-cs"/>
        </a:defRPr>
      </a:lvl6pPr>
      <a:lvl7pPr marL="2742581" algn="l" defTabSz="914198" rtl="0" eaLnBrk="1" latinLnBrk="0" hangingPunct="1">
        <a:defRPr sz="1800" kern="1200">
          <a:solidFill>
            <a:schemeClr val="tx1"/>
          </a:solidFill>
          <a:latin typeface="+mn-lt"/>
          <a:ea typeface="+mn-ea"/>
          <a:cs typeface="+mn-cs"/>
        </a:defRPr>
      </a:lvl7pPr>
      <a:lvl8pPr marL="3199680" algn="l" defTabSz="914198" rtl="0" eaLnBrk="1" latinLnBrk="0" hangingPunct="1">
        <a:defRPr sz="1800" kern="1200">
          <a:solidFill>
            <a:schemeClr val="tx1"/>
          </a:solidFill>
          <a:latin typeface="+mn-lt"/>
          <a:ea typeface="+mn-ea"/>
          <a:cs typeface="+mn-cs"/>
        </a:defRPr>
      </a:lvl8pPr>
      <a:lvl9pPr marL="3656777" algn="l" defTabSz="9141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6" tIns="45698" rIns="91396"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6" tIns="45698" rIns="91396"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6" tIns="45698" rIns="91396" bIns="45698" rtlCol="0" anchor="ctr"/>
          <a:lstStyle>
            <a:lvl1pPr algn="l">
              <a:defRPr sz="1200">
                <a:solidFill>
                  <a:schemeClr val="tx1">
                    <a:tint val="75000"/>
                  </a:schemeClr>
                </a:solidFill>
              </a:defRPr>
            </a:lvl1pPr>
          </a:lstStyle>
          <a:p>
            <a:pPr defTabSz="913905"/>
            <a:fld id="{EA6813E2-E50B-479A-A86D-0100FFD72FFE}" type="datetimeFigureOut">
              <a:rPr lang="en-US" smtClean="0">
                <a:solidFill>
                  <a:prstClr val="black">
                    <a:tint val="75000"/>
                  </a:prstClr>
                </a:solidFill>
              </a:rPr>
              <a:pPr defTabSz="913905"/>
              <a:t>07/05/2023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6" tIns="45698" rIns="91396" bIns="45698" rtlCol="0" anchor="ctr"/>
          <a:lstStyle>
            <a:lvl1pPr algn="ctr">
              <a:defRPr sz="1200">
                <a:solidFill>
                  <a:schemeClr val="tx1">
                    <a:tint val="75000"/>
                  </a:schemeClr>
                </a:solidFill>
              </a:defRPr>
            </a:lvl1pPr>
          </a:lstStyle>
          <a:p>
            <a:pPr defTabSz="913905"/>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6" tIns="45698" rIns="91396" bIns="45698" rtlCol="0" anchor="ctr"/>
          <a:lstStyle>
            <a:lvl1pPr algn="r">
              <a:defRPr sz="1200">
                <a:solidFill>
                  <a:schemeClr val="tx1">
                    <a:tint val="75000"/>
                  </a:schemeClr>
                </a:solidFill>
              </a:defRPr>
            </a:lvl1pPr>
          </a:lstStyle>
          <a:p>
            <a:pPr defTabSz="913905"/>
            <a:fld id="{BD0B96BE-1227-4428-8909-873ABDA045C8}" type="slidenum">
              <a:rPr lang="en-US" smtClean="0">
                <a:solidFill>
                  <a:prstClr val="black">
                    <a:tint val="75000"/>
                  </a:prstClr>
                </a:solidFill>
              </a:rPr>
              <a:pPr defTabSz="913905"/>
              <a:t>‹#›</a:t>
            </a:fld>
            <a:endParaRPr lang="en-US">
              <a:solidFill>
                <a:prstClr val="black">
                  <a:tint val="75000"/>
                </a:prstClr>
              </a:solidFill>
            </a:endParaRPr>
          </a:p>
        </p:txBody>
      </p:sp>
    </p:spTree>
    <p:extLst>
      <p:ext uri="{BB962C8B-B14F-4D97-AF65-F5344CB8AC3E}">
        <p14:creationId xmlns:p14="http://schemas.microsoft.com/office/powerpoint/2010/main" val="14773455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defTabSz="913905" rtl="0" eaLnBrk="1" latinLnBrk="0" hangingPunct="1">
        <a:spcBef>
          <a:spcPct val="0"/>
        </a:spcBef>
        <a:buNone/>
        <a:defRPr sz="4400" kern="1200">
          <a:solidFill>
            <a:schemeClr val="tx1"/>
          </a:solidFill>
          <a:latin typeface="+mj-lt"/>
          <a:ea typeface="+mj-ea"/>
          <a:cs typeface="+mj-cs"/>
        </a:defRPr>
      </a:lvl1pPr>
    </p:titleStyle>
    <p:bodyStyle>
      <a:lvl1pPr marL="342704" indent="-342704" algn="l" defTabSz="9139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53" indent="-285596" algn="l" defTabSz="9139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74" indent="-228468" algn="l" defTabSz="9139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320"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77"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214"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72"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119"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66"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4" tIns="45697" rIns="91394" bIns="456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4" tIns="45697" rIns="91394" bIns="456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4" tIns="45697" rIns="91394" bIns="45697" rtlCol="0" anchor="ctr"/>
          <a:lstStyle>
            <a:lvl1pPr algn="l">
              <a:defRPr sz="1200">
                <a:solidFill>
                  <a:schemeClr val="tx1">
                    <a:tint val="75000"/>
                  </a:schemeClr>
                </a:solidFill>
              </a:defRPr>
            </a:lvl1pPr>
          </a:lstStyle>
          <a:p>
            <a:pPr defTabSz="913883"/>
            <a:fld id="{EA6813E2-E50B-479A-A86D-0100FFD72FFE}" type="datetimeFigureOut">
              <a:rPr lang="en-US" smtClean="0">
                <a:solidFill>
                  <a:prstClr val="black">
                    <a:tint val="75000"/>
                  </a:prstClr>
                </a:solidFill>
              </a:rPr>
              <a:pPr defTabSz="913883"/>
              <a:t>07/05/2023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4" tIns="45697" rIns="91394" bIns="45697" rtlCol="0" anchor="ctr"/>
          <a:lstStyle>
            <a:lvl1pPr algn="ctr">
              <a:defRPr sz="1200">
                <a:solidFill>
                  <a:schemeClr val="tx1">
                    <a:tint val="75000"/>
                  </a:schemeClr>
                </a:solidFill>
              </a:defRPr>
            </a:lvl1pPr>
          </a:lstStyle>
          <a:p>
            <a:pPr defTabSz="913883"/>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4" tIns="45697" rIns="91394" bIns="45697" rtlCol="0" anchor="ctr"/>
          <a:lstStyle>
            <a:lvl1pPr algn="r">
              <a:defRPr sz="1200">
                <a:solidFill>
                  <a:schemeClr val="tx1">
                    <a:tint val="75000"/>
                  </a:schemeClr>
                </a:solidFill>
              </a:defRPr>
            </a:lvl1pPr>
          </a:lstStyle>
          <a:p>
            <a:pPr defTabSz="913883"/>
            <a:fld id="{BD0B96BE-1227-4428-8909-873ABDA045C8}" type="slidenum">
              <a:rPr lang="en-US" smtClean="0">
                <a:solidFill>
                  <a:prstClr val="black">
                    <a:tint val="75000"/>
                  </a:prstClr>
                </a:solidFill>
              </a:rPr>
              <a:pPr defTabSz="913883"/>
              <a:t>‹#›</a:t>
            </a:fld>
            <a:endParaRPr lang="en-US">
              <a:solidFill>
                <a:prstClr val="black">
                  <a:tint val="75000"/>
                </a:prstClr>
              </a:solidFill>
            </a:endParaRPr>
          </a:p>
        </p:txBody>
      </p:sp>
    </p:spTree>
    <p:extLst>
      <p:ext uri="{BB962C8B-B14F-4D97-AF65-F5344CB8AC3E}">
        <p14:creationId xmlns:p14="http://schemas.microsoft.com/office/powerpoint/2010/main" val="40806642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695" indent="-342695"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5"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45" indent="-228462"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80"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26"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D997B5FA-0921-464F-AAE1-844C04324D75}" type="datetimeFigureOut">
              <a:rPr lang="zh-CN" altLang="en-US" smtClean="0">
                <a:solidFill>
                  <a:prstClr val="black">
                    <a:tint val="75000"/>
                  </a:prstClr>
                </a:solidFill>
              </a:rPr>
              <a:pPr defTabSz="685800"/>
              <a:t>2023/5/7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65CE74E-AB26-4998-AD42-012C4C1AD076}"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4026899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BF5B18F7-5E52-45FC-83B6-9EFDAA1DF6FF}" type="datetimeFigureOut">
              <a:rPr lang="en-US" smtClean="0">
                <a:solidFill>
                  <a:prstClr val="black">
                    <a:tint val="75000"/>
                  </a:prstClr>
                </a:solidFill>
              </a:rPr>
              <a:pPr defTabSz="914310"/>
              <a:t>07/05/2023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C5BCA9C2-B314-472B-A75A-4170EB334E26}" type="slidenum">
              <a:rPr lang="en-US" smtClean="0">
                <a:solidFill>
                  <a:prstClr val="black">
                    <a:tint val="75000"/>
                  </a:prstClr>
                </a:solidFill>
              </a:rPr>
              <a:pPr defTabSz="914310"/>
              <a:t>‹#›</a:t>
            </a:fld>
            <a:endParaRPr lang="en-US">
              <a:solidFill>
                <a:prstClr val="black">
                  <a:tint val="75000"/>
                </a:prstClr>
              </a:solidFill>
            </a:endParaRPr>
          </a:p>
        </p:txBody>
      </p:sp>
    </p:spTree>
    <p:extLst>
      <p:ext uri="{BB962C8B-B14F-4D97-AF65-F5344CB8AC3E}">
        <p14:creationId xmlns:p14="http://schemas.microsoft.com/office/powerpoint/2010/main" val="39687079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ransition/>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13327004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transition/>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组合 6"/>
          <p:cNvGrpSpPr>
            <a:grpSpLocks/>
          </p:cNvGrpSpPr>
          <p:nvPr/>
        </p:nvGrpSpPr>
        <p:grpSpPr bwMode="auto">
          <a:xfrm>
            <a:off x="0" y="5"/>
            <a:ext cx="9144000" cy="5014913"/>
            <a:chOff x="0" y="51608"/>
            <a:chExt cx="12191999" cy="6687034"/>
          </a:xfrm>
        </p:grpSpPr>
        <p:sp>
          <p:nvSpPr>
            <p:cNvPr id="4105" name="Freeform 7"/>
            <p:cNvSpPr>
              <a:spLocks/>
            </p:cNvSpPr>
            <p:nvPr/>
          </p:nvSpPr>
          <p:spPr bwMode="auto">
            <a:xfrm>
              <a:off x="0" y="51608"/>
              <a:ext cx="12191999" cy="6687034"/>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06" name="Freeform 7"/>
            <p:cNvSpPr>
              <a:spLocks/>
            </p:cNvSpPr>
            <p:nvPr/>
          </p:nvSpPr>
          <p:spPr bwMode="auto">
            <a:xfrm>
              <a:off x="0" y="51608"/>
              <a:ext cx="12191999" cy="6576036"/>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sp>
        <p:nvSpPr>
          <p:cNvPr id="4099" name="标题占位符 1"/>
          <p:cNvSpPr>
            <a:spLocks noGrp="1"/>
          </p:cNvSpPr>
          <p:nvPr>
            <p:ph type="title"/>
          </p:nvPr>
        </p:nvSpPr>
        <p:spPr bwMode="auto">
          <a:xfrm>
            <a:off x="628650" y="274643"/>
            <a:ext cx="78867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4100" name="文本占位符 2"/>
          <p:cNvSpPr>
            <a:spLocks noGrp="1"/>
          </p:cNvSpPr>
          <p:nvPr>
            <p:ph type="body" idx="1"/>
          </p:nvPr>
        </p:nvSpPr>
        <p:spPr bwMode="auto">
          <a:xfrm>
            <a:off x="628650" y="992189"/>
            <a:ext cx="78867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a16="http://schemas.microsoft.com/office/drawing/2014/main" id="{EF89F509-8390-46EE-AA9F-3D7A28508EF4}"/>
              </a:ext>
            </a:extLst>
          </p:cNvPr>
          <p:cNvSpPr>
            <a:spLocks noGrp="1"/>
          </p:cNvSpPr>
          <p:nvPr>
            <p:ph type="dt" sz="half" idx="2"/>
          </p:nvPr>
        </p:nvSpPr>
        <p:spPr>
          <a:xfrm>
            <a:off x="628650" y="4767268"/>
            <a:ext cx="2057400" cy="274637"/>
          </a:xfrm>
          <a:prstGeom prst="rect">
            <a:avLst/>
          </a:prstGeom>
        </p:spPr>
        <p:txBody>
          <a:bodyPr vert="horz" lIns="91430" tIns="45715" rIns="91430" bIns="45715" rtlCol="0" anchor="ctr">
            <a:normAutofit/>
          </a:bodyPr>
          <a:lstStyle>
            <a:lvl1pPr algn="l"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fld id="{8B83AB7F-A77D-4F85-B586-080FA0F835C5}" type="datetimeFigureOut">
              <a:rPr lang="zh-CN" altLang="en-US"/>
              <a:pPr defTabSz="914288">
                <a:defRPr/>
              </a:pPr>
              <a:t>2023/5/7</a:t>
            </a:fld>
            <a:endParaRPr lang="zh-CN" altLang="en-US" dirty="0"/>
          </a:p>
        </p:txBody>
      </p:sp>
      <p:sp>
        <p:nvSpPr>
          <p:cNvPr id="5" name="页脚占位符 4">
            <a:extLst>
              <a:ext uri="{FF2B5EF4-FFF2-40B4-BE49-F238E27FC236}">
                <a16:creationId xmlns:a16="http://schemas.microsoft.com/office/drawing/2014/main" id="{0A80FD7E-47D8-4A67-8D57-A538990AA9AD}"/>
              </a:ext>
            </a:extLst>
          </p:cNvPr>
          <p:cNvSpPr>
            <a:spLocks noGrp="1"/>
          </p:cNvSpPr>
          <p:nvPr>
            <p:ph type="ftr" sz="quarter" idx="3"/>
          </p:nvPr>
        </p:nvSpPr>
        <p:spPr>
          <a:xfrm>
            <a:off x="3028950" y="4767268"/>
            <a:ext cx="3086100" cy="274637"/>
          </a:xfrm>
          <a:prstGeom prst="rect">
            <a:avLst/>
          </a:prstGeom>
        </p:spPr>
        <p:txBody>
          <a:bodyPr vert="horz" lIns="91430" tIns="45715" rIns="91430" bIns="45715" rtlCol="0" anchor="ctr">
            <a:normAutofit/>
          </a:bodyPr>
          <a:lstStyle>
            <a:lvl1pPr algn="ctr"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endParaRPr lang="zh-CN" altLang="en-US"/>
          </a:p>
        </p:txBody>
      </p:sp>
      <p:sp>
        <p:nvSpPr>
          <p:cNvPr id="6" name="灯片编号占位符 5">
            <a:extLst>
              <a:ext uri="{FF2B5EF4-FFF2-40B4-BE49-F238E27FC236}">
                <a16:creationId xmlns:a16="http://schemas.microsoft.com/office/drawing/2014/main" id="{8B070E26-47B3-40B8-811A-A708CDB86856}"/>
              </a:ext>
            </a:extLst>
          </p:cNvPr>
          <p:cNvSpPr>
            <a:spLocks noGrp="1"/>
          </p:cNvSpPr>
          <p:nvPr>
            <p:ph type="sldNum" sz="quarter" idx="4"/>
          </p:nvPr>
        </p:nvSpPr>
        <p:spPr>
          <a:xfrm>
            <a:off x="6457950" y="4767268"/>
            <a:ext cx="2057400" cy="274637"/>
          </a:xfrm>
          <a:prstGeom prst="rect">
            <a:avLst/>
          </a:prstGeom>
        </p:spPr>
        <p:txBody>
          <a:bodyPr vert="horz" wrap="square" lIns="91430" tIns="45715" rIns="91430" bIns="45715" numCol="1" anchor="ctr" anchorCtr="0" compatLnSpc="1">
            <a:prstTxWarp prst="textNoShape">
              <a:avLst/>
            </a:prstTxWarp>
            <a:normAutofit/>
          </a:bodyPr>
          <a:lstStyle>
            <a:lvl1pPr algn="r" eaLnBrk="1" hangingPunct="1">
              <a:defRPr sz="1200">
                <a:solidFill>
                  <a:srgbClr val="929292"/>
                </a:solidFill>
                <a:latin typeface="inpin heiti"/>
                <a:ea typeface="inpin heiti"/>
                <a:cs typeface="inpin heiti"/>
              </a:defRPr>
            </a:lvl1pPr>
          </a:lstStyle>
          <a:p>
            <a:pPr defTabSz="914288" fontAlgn="base">
              <a:spcBef>
                <a:spcPct val="0"/>
              </a:spcBef>
              <a:spcAft>
                <a:spcPct val="0"/>
              </a:spcAft>
            </a:pPr>
            <a:fld id="{2397B48A-932A-4AC0-B975-1CC0D53BCF8E}" type="slidenum">
              <a:rPr lang="zh-CN" altLang="en-US"/>
              <a:pPr defTabSz="914288" fontAlgn="base">
                <a:spcBef>
                  <a:spcPct val="0"/>
                </a:spcBef>
                <a:spcAft>
                  <a:spcPct val="0"/>
                </a:spcAft>
              </a:pPr>
              <a:t>‹#›</a:t>
            </a:fld>
            <a:endParaRPr lang="zh-CN" altLang="en-US"/>
          </a:p>
        </p:txBody>
      </p:sp>
      <p:sp>
        <p:nvSpPr>
          <p:cNvPr id="10" name="文本框 9">
            <a:extLst>
              <a:ext uri="{FF2B5EF4-FFF2-40B4-BE49-F238E27FC236}">
                <a16:creationId xmlns:a16="http://schemas.microsoft.com/office/drawing/2014/main" id="{0488305F-5661-4BC6-9CC1-E15B5170B1C6}"/>
              </a:ext>
            </a:extLst>
          </p:cNvPr>
          <p:cNvSpPr txBox="1"/>
          <p:nvPr/>
        </p:nvSpPr>
        <p:spPr>
          <a:xfrm>
            <a:off x="122397" y="3843829"/>
            <a:ext cx="3660934" cy="969494"/>
          </a:xfrm>
          <a:prstGeom prst="rect">
            <a:avLst/>
          </a:prstGeom>
          <a:noFill/>
        </p:spPr>
        <p:txBody>
          <a:bodyPr lIns="91430" tIns="45715" rIns="91430" bIns="45715">
            <a:spAutoFit/>
          </a:bodyPr>
          <a:lstStyle/>
          <a:p>
            <a:pPr defTabSz="914288">
              <a:defRPr/>
            </a:pPr>
            <a:r>
              <a:rPr lang="zh-CN" altLang="en-US" sz="14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400" dirty="0">
                <a:solidFill>
                  <a:srgbClr val="3F3F3F">
                    <a:alpha val="0"/>
                  </a:srgbClr>
                </a:solidFill>
                <a:latin typeface="inpin heiti" charset="-122"/>
                <a:ea typeface="inpin heiti" charset="-122"/>
                <a:cs typeface="inpin heiti" charset="-122"/>
                <a:sym typeface="+mn-ea"/>
              </a:rPr>
              <a:t>PPT</a:t>
            </a:r>
            <a:r>
              <a:rPr lang="zh-CN" altLang="en-US" sz="14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914288">
              <a:defRPr/>
            </a:pPr>
            <a:endParaRPr lang="zh-CN" altLang="en-US" sz="14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35840378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2800" kern="1200">
          <a:solidFill>
            <a:schemeClr val="accent1"/>
          </a:solidFill>
          <a:latin typeface="inpin heiti" charset="-122"/>
          <a:ea typeface="inpin heiti" charset="-122"/>
          <a:cs typeface="inpin heiti"/>
        </a:defRPr>
      </a:lvl1pPr>
      <a:lvl2pPr algn="l" rtl="0" eaLnBrk="0" fontAlgn="base" hangingPunct="0">
        <a:spcBef>
          <a:spcPct val="0"/>
        </a:spcBef>
        <a:spcAft>
          <a:spcPct val="0"/>
        </a:spcAft>
        <a:defRPr sz="2800">
          <a:solidFill>
            <a:schemeClr val="accent1"/>
          </a:solidFill>
          <a:latin typeface="inpin heiti"/>
          <a:ea typeface="inpin heiti"/>
          <a:cs typeface="inpin heiti"/>
        </a:defRPr>
      </a:lvl2pPr>
      <a:lvl3pPr algn="l" rtl="0" eaLnBrk="0" fontAlgn="base" hangingPunct="0">
        <a:spcBef>
          <a:spcPct val="0"/>
        </a:spcBef>
        <a:spcAft>
          <a:spcPct val="0"/>
        </a:spcAft>
        <a:defRPr sz="2800">
          <a:solidFill>
            <a:schemeClr val="accent1"/>
          </a:solidFill>
          <a:latin typeface="inpin heiti"/>
          <a:ea typeface="inpin heiti"/>
          <a:cs typeface="inpin heiti"/>
        </a:defRPr>
      </a:lvl3pPr>
      <a:lvl4pPr algn="l" rtl="0" eaLnBrk="0" fontAlgn="base" hangingPunct="0">
        <a:spcBef>
          <a:spcPct val="0"/>
        </a:spcBef>
        <a:spcAft>
          <a:spcPct val="0"/>
        </a:spcAft>
        <a:defRPr sz="2800">
          <a:solidFill>
            <a:schemeClr val="accent1"/>
          </a:solidFill>
          <a:latin typeface="inpin heiti"/>
          <a:ea typeface="inpin heiti"/>
          <a:cs typeface="inpin heiti"/>
        </a:defRPr>
      </a:lvl4pPr>
      <a:lvl5pPr algn="l" rtl="0" eaLnBrk="0" fontAlgn="base" hangingPunct="0">
        <a:spcBef>
          <a:spcPct val="0"/>
        </a:spcBef>
        <a:spcAft>
          <a:spcPct val="0"/>
        </a:spcAft>
        <a:defRPr sz="2800">
          <a:solidFill>
            <a:schemeClr val="accent1"/>
          </a:solidFill>
          <a:latin typeface="inpin heiti"/>
          <a:ea typeface="inpin heiti"/>
          <a:cs typeface="inpin heiti"/>
        </a:defRPr>
      </a:lvl5pPr>
      <a:lvl6pPr marL="457142" algn="l" rtl="0" fontAlgn="base">
        <a:spcBef>
          <a:spcPct val="0"/>
        </a:spcBef>
        <a:spcAft>
          <a:spcPct val="0"/>
        </a:spcAft>
        <a:defRPr sz="2800">
          <a:solidFill>
            <a:schemeClr val="accent1"/>
          </a:solidFill>
          <a:latin typeface="inpin heiti"/>
          <a:ea typeface="inpin heiti"/>
          <a:cs typeface="inpin heiti"/>
        </a:defRPr>
      </a:lvl6pPr>
      <a:lvl7pPr marL="914288" algn="l" rtl="0" fontAlgn="base">
        <a:spcBef>
          <a:spcPct val="0"/>
        </a:spcBef>
        <a:spcAft>
          <a:spcPct val="0"/>
        </a:spcAft>
        <a:defRPr sz="2800">
          <a:solidFill>
            <a:schemeClr val="accent1"/>
          </a:solidFill>
          <a:latin typeface="inpin heiti"/>
          <a:ea typeface="inpin heiti"/>
          <a:cs typeface="inpin heiti"/>
        </a:defRPr>
      </a:lvl7pPr>
      <a:lvl8pPr marL="1371430" algn="l" rtl="0" fontAlgn="base">
        <a:spcBef>
          <a:spcPct val="0"/>
        </a:spcBef>
        <a:spcAft>
          <a:spcPct val="0"/>
        </a:spcAft>
        <a:defRPr sz="2800">
          <a:solidFill>
            <a:schemeClr val="accent1"/>
          </a:solidFill>
          <a:latin typeface="inpin heiti"/>
          <a:ea typeface="inpin heiti"/>
          <a:cs typeface="inpin heiti"/>
        </a:defRPr>
      </a:lvl8pPr>
      <a:lvl9pPr marL="1828574" algn="l" rtl="0" fontAlgn="base">
        <a:spcBef>
          <a:spcPct val="0"/>
        </a:spcBef>
        <a:spcAft>
          <a:spcPct val="0"/>
        </a:spcAft>
        <a:defRPr sz="2800">
          <a:solidFill>
            <a:schemeClr val="accent1"/>
          </a:solidFill>
          <a:latin typeface="inpin heiti"/>
          <a:ea typeface="inpin heiti"/>
          <a:cs typeface="inpin heiti"/>
        </a:defRPr>
      </a:lvl9pPr>
    </p:titleStyle>
    <p:bodyStyle>
      <a:lvl1pPr marL="342857" indent="-342857" algn="l" rtl="0" eaLnBrk="0" fontAlgn="base" hangingPunct="0">
        <a:spcBef>
          <a:spcPts val="1000"/>
        </a:spcBef>
        <a:spcAft>
          <a:spcPct val="0"/>
        </a:spcAft>
        <a:buFont typeface="Arial" pitchFamily="34" charset="0"/>
        <a:buChar char="•"/>
        <a:defRPr sz="2400" kern="1200">
          <a:solidFill>
            <a:schemeClr val="tx1"/>
          </a:solidFill>
          <a:latin typeface="inpin heiti" charset="-122"/>
          <a:ea typeface="inpin heiti" charset="-122"/>
          <a:cs typeface="inpin heiti"/>
        </a:defRPr>
      </a:lvl1pPr>
      <a:lvl2pPr marL="685715" indent="-228570" algn="l" rtl="0" eaLnBrk="0" fontAlgn="base" hangingPunct="0">
        <a:spcBef>
          <a:spcPts val="500"/>
        </a:spcBef>
        <a:spcAft>
          <a:spcPct val="0"/>
        </a:spcAft>
        <a:buFont typeface="Arial" pitchFamily="34" charset="0"/>
        <a:buChar char="•"/>
        <a:defRPr sz="2000" kern="1200">
          <a:solidFill>
            <a:schemeClr val="tx1"/>
          </a:solidFill>
          <a:latin typeface="inpin heiti" charset="-122"/>
          <a:ea typeface="inpin heiti" charset="-122"/>
          <a:cs typeface="inpin heiti"/>
        </a:defRPr>
      </a:lvl2pPr>
      <a:lvl3pPr marL="1142858"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3pPr>
      <a:lvl4pPr marL="1600000"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4pPr>
      <a:lvl5pPr marL="2057144"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5pPr>
      <a:lvl6pPr marL="251428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6.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4.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115.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1515" y="373386"/>
            <a:ext cx="7385209" cy="2828449"/>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152402" y="2073547"/>
            <a:ext cx="8851389" cy="2965511"/>
            <a:chOff x="900" y="4785"/>
            <a:chExt cx="18189"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644" cy="5734"/>
            </a:xfrm>
            <a:prstGeom prst="rect">
              <a:avLst/>
            </a:prstGeom>
          </p:spPr>
        </p:pic>
      </p:grpSp>
      <p:grpSp>
        <p:nvGrpSpPr>
          <p:cNvPr id="4" name="组合 3"/>
          <p:cNvGrpSpPr/>
          <p:nvPr/>
        </p:nvGrpSpPr>
        <p:grpSpPr>
          <a:xfrm>
            <a:off x="-119538" y="-100964"/>
            <a:ext cx="9354026" cy="2066925"/>
            <a:chOff x="-191" y="-170"/>
            <a:chExt cx="19641" cy="4340"/>
          </a:xfrm>
        </p:grpSpPr>
        <p:pic>
          <p:nvPicPr>
            <p:cNvPr id="2" name="图片 1" descr="5765"/>
            <p:cNvPicPr>
              <a:picLocks noChangeAspect="1"/>
            </p:cNvPicPr>
            <p:nvPr/>
          </p:nvPicPr>
          <p:blipFill>
            <a:blip r:embed="rId8"/>
            <a:stretch>
              <a:fillRect/>
            </a:stretch>
          </p:blipFill>
          <p:spPr>
            <a:xfrm>
              <a:off x="-191" y="-170"/>
              <a:ext cx="9770" cy="4340"/>
            </a:xfrm>
            <a:prstGeom prst="rect">
              <a:avLst/>
            </a:prstGeom>
          </p:spPr>
        </p:pic>
        <p:pic>
          <p:nvPicPr>
            <p:cNvPr id="3" name="图片 2" descr="57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6" name="文本框 17">
            <a:extLst>
              <a:ext uri="{FF2B5EF4-FFF2-40B4-BE49-F238E27FC236}">
                <a16:creationId xmlns:a16="http://schemas.microsoft.com/office/drawing/2014/main" id="{900318D7-B292-4921-A4DB-DB3CFDB5D970}"/>
              </a:ext>
            </a:extLst>
          </p:cNvPr>
          <p:cNvSpPr txBox="1"/>
          <p:nvPr/>
        </p:nvSpPr>
        <p:spPr>
          <a:xfrm>
            <a:off x="2567492" y="1504950"/>
            <a:ext cx="4136595" cy="1898592"/>
          </a:xfrm>
          <a:prstGeom prst="rect">
            <a:avLst/>
          </a:prstGeom>
          <a:noFill/>
        </p:spPr>
        <p:txBody>
          <a:bodyPr wrap="square" lIns="51416" tIns="25715" rIns="51416" bIns="25715"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514124">
              <a:lnSpc>
                <a:spcPct val="100000"/>
              </a:lnSpc>
              <a:defRPr/>
            </a:pP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Chào</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mừng</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các</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con </a:t>
            </a:r>
            <a:r>
              <a:rPr lang="vi-VN"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đế</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n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với</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tiết</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học</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zh-CN" altLang="en-US"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pic>
        <p:nvPicPr>
          <p:cNvPr id="1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40537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p:tgtEl>
                                          <p:spTgt spid="5"/>
                                        </p:tgtEl>
                                        <p:attrNameLst>
                                          <p:attrName>ppt_y</p:attrName>
                                        </p:attrNameLst>
                                      </p:cBhvr>
                                      <p:tavLst>
                                        <p:tav tm="0">
                                          <p:val>
                                            <p:strVal val="#ppt_y+#ppt_h*1.125000"/>
                                          </p:val>
                                        </p:tav>
                                        <p:tav tm="100000">
                                          <p:val>
                                            <p:strVal val="#ppt_y"/>
                                          </p:val>
                                        </p:tav>
                                      </p:tavLst>
                                    </p:anim>
                                    <p:animEffect transition="in" filter="wipe(up)">
                                      <p:cBhvr>
                                        <p:cTn id="13" dur="1000"/>
                                        <p:tgtEl>
                                          <p:spTgt spid="5"/>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by="(-#ppt_w*2)" calcmode="lin" valueType="num">
                                      <p:cBhvr rctx="PPT">
                                        <p:cTn id="22" dur="250" autoRev="1" fill="hold">
                                          <p:stCondLst>
                                            <p:cond delay="0"/>
                                          </p:stCondLst>
                                        </p:cTn>
                                        <p:tgtEl>
                                          <p:spTgt spid="16"/>
                                        </p:tgtEl>
                                        <p:attrNameLst>
                                          <p:attrName>ppt_w</p:attrName>
                                        </p:attrNameLst>
                                      </p:cBhvr>
                                    </p:anim>
                                    <p:anim by="(#ppt_w*0.50)" calcmode="lin" valueType="num">
                                      <p:cBhvr>
                                        <p:cTn id="23" dur="250" decel="50000" autoRev="1" fill="hold">
                                          <p:stCondLst>
                                            <p:cond delay="0"/>
                                          </p:stCondLst>
                                        </p:cTn>
                                        <p:tgtEl>
                                          <p:spTgt spid="16"/>
                                        </p:tgtEl>
                                        <p:attrNameLst>
                                          <p:attrName>ppt_x</p:attrName>
                                        </p:attrNameLst>
                                      </p:cBhvr>
                                    </p:anim>
                                    <p:anim from="(-#ppt_h/2)" to="(#ppt_y)" calcmode="lin" valueType="num">
                                      <p:cBhvr>
                                        <p:cTn id="24" dur="500" fill="hold">
                                          <p:stCondLst>
                                            <p:cond delay="0"/>
                                          </p:stCondLst>
                                        </p:cTn>
                                        <p:tgtEl>
                                          <p:spTgt spid="16"/>
                                        </p:tgtEl>
                                        <p:attrNameLst>
                                          <p:attrName>ppt_y</p:attrName>
                                        </p:attrNameLst>
                                      </p:cBhvr>
                                    </p:anim>
                                    <p:animRot by="21600000">
                                      <p:cBhvr>
                                        <p:cTn id="25" dur="5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0317"/>
            <a:ext cx="4425188" cy="4425188"/>
          </a:xfrm>
          <a:prstGeom prst="rect">
            <a:avLst/>
          </a:prstGeom>
        </p:spPr>
      </p:pic>
      <p:sp>
        <p:nvSpPr>
          <p:cNvPr id="35" name="矩形 15"/>
          <p:cNvSpPr>
            <a:spLocks noChangeArrowheads="1"/>
          </p:cNvSpPr>
          <p:nvPr/>
        </p:nvSpPr>
        <p:spPr bwMode="auto">
          <a:xfrm>
            <a:off x="4953000" y="1428750"/>
            <a:ext cx="3133725"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547688">
              <a:defRPr>
                <a:solidFill>
                  <a:schemeClr val="tx1"/>
                </a:solidFill>
                <a:latin typeface="Calibri" pitchFamily="34" charset="0"/>
              </a:defRPr>
            </a:lvl1pPr>
            <a:lvl2pPr marL="742950" indent="-285750" defTabSz="547688">
              <a:defRPr>
                <a:solidFill>
                  <a:schemeClr val="tx1"/>
                </a:solidFill>
                <a:latin typeface="Calibri" pitchFamily="34" charset="0"/>
              </a:defRPr>
            </a:lvl2pPr>
            <a:lvl3pPr marL="1143000" indent="-228600" defTabSz="547688">
              <a:defRPr>
                <a:solidFill>
                  <a:schemeClr val="tx1"/>
                </a:solidFill>
                <a:latin typeface="Calibri" pitchFamily="34" charset="0"/>
              </a:defRPr>
            </a:lvl3pPr>
            <a:lvl4pPr marL="1600200" indent="-228600" defTabSz="547688">
              <a:defRPr>
                <a:solidFill>
                  <a:schemeClr val="tx1"/>
                </a:solidFill>
                <a:latin typeface="Calibri" pitchFamily="34" charset="0"/>
              </a:defRPr>
            </a:lvl4pPr>
            <a:lvl5pPr marL="2057400" indent="-228600" defTabSz="547688">
              <a:defRPr>
                <a:solidFill>
                  <a:schemeClr val="tx1"/>
                </a:solidFill>
                <a:latin typeface="Calibri" pitchFamily="34" charset="0"/>
              </a:defRPr>
            </a:lvl5pPr>
            <a:lvl6pPr marL="2514600" indent="-228600" defTabSz="547688" eaLnBrk="0" fontAlgn="base" hangingPunct="0">
              <a:spcBef>
                <a:spcPct val="0"/>
              </a:spcBef>
              <a:spcAft>
                <a:spcPct val="0"/>
              </a:spcAft>
              <a:defRPr>
                <a:solidFill>
                  <a:schemeClr val="tx1"/>
                </a:solidFill>
                <a:latin typeface="Calibri" pitchFamily="34" charset="0"/>
              </a:defRPr>
            </a:lvl6pPr>
            <a:lvl7pPr marL="2971800" indent="-228600" defTabSz="547688" eaLnBrk="0" fontAlgn="base" hangingPunct="0">
              <a:spcBef>
                <a:spcPct val="0"/>
              </a:spcBef>
              <a:spcAft>
                <a:spcPct val="0"/>
              </a:spcAft>
              <a:defRPr>
                <a:solidFill>
                  <a:schemeClr val="tx1"/>
                </a:solidFill>
                <a:latin typeface="Calibri" pitchFamily="34" charset="0"/>
              </a:defRPr>
            </a:lvl7pPr>
            <a:lvl8pPr marL="3429000" indent="-228600" defTabSz="547688" eaLnBrk="0" fontAlgn="base" hangingPunct="0">
              <a:spcBef>
                <a:spcPct val="0"/>
              </a:spcBef>
              <a:spcAft>
                <a:spcPct val="0"/>
              </a:spcAft>
              <a:defRPr>
                <a:solidFill>
                  <a:schemeClr val="tx1"/>
                </a:solidFill>
                <a:latin typeface="Calibri" pitchFamily="34" charset="0"/>
              </a:defRPr>
            </a:lvl8pPr>
            <a:lvl9pPr marL="3886200" indent="-228600" defTabSz="547688" eaLnBrk="0" fontAlgn="base" hangingPunct="0">
              <a:spcBef>
                <a:spcPct val="0"/>
              </a:spcBef>
              <a:spcAft>
                <a:spcPct val="0"/>
              </a:spcAft>
              <a:defRPr>
                <a:solidFill>
                  <a:schemeClr val="tx1"/>
                </a:solidFill>
                <a:latin typeface="Calibri" pitchFamily="34" charset="0"/>
              </a:defRPr>
            </a:lvl9pPr>
          </a:lstStyle>
          <a:p>
            <a:pPr algn="ctr">
              <a:lnSpc>
                <a:spcPct val="150000"/>
              </a:lnSpc>
            </a:pPr>
            <a:r>
              <a:rPr lang="en-US" altLang="zh-CN" sz="4800" b="1" dirty="0" err="1">
                <a:solidFill>
                  <a:srgbClr val="0070C0"/>
                </a:solidFill>
                <a:latin typeface="Arial-Rounded" pitchFamily="34" charset="0"/>
                <a:cs typeface="Arial-Rounded" pitchFamily="34" charset="0"/>
                <a:sym typeface="+mn-ea"/>
              </a:rPr>
              <a:t>Củng</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cố</a:t>
            </a:r>
            <a:r>
              <a:rPr lang="en-US" altLang="zh-CN" sz="4800" b="1" dirty="0">
                <a:solidFill>
                  <a:srgbClr val="0070C0"/>
                </a:solidFill>
                <a:latin typeface="Arial-Rounded" pitchFamily="34" charset="0"/>
                <a:cs typeface="Arial-Rounded" pitchFamily="34" charset="0"/>
                <a:sym typeface="+mn-ea"/>
              </a:rPr>
              <a:t> </a:t>
            </a:r>
          </a:p>
          <a:p>
            <a:pPr algn="ctr">
              <a:lnSpc>
                <a:spcPct val="150000"/>
              </a:lnSpc>
            </a:pPr>
            <a:r>
              <a:rPr lang="en-US" altLang="zh-CN" sz="4800" b="1" dirty="0" err="1">
                <a:solidFill>
                  <a:srgbClr val="0070C0"/>
                </a:solidFill>
                <a:latin typeface="Arial-Rounded" pitchFamily="34" charset="0"/>
                <a:cs typeface="Arial-Rounded" pitchFamily="34" charset="0"/>
                <a:sym typeface="+mn-ea"/>
              </a:rPr>
              <a:t>và</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dặn</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dò</a:t>
            </a:r>
            <a:endParaRPr lang="zh-CN" altLang="en-US" sz="4800" b="1" dirty="0">
              <a:solidFill>
                <a:srgbClr val="0070C0"/>
              </a:solidFill>
              <a:latin typeface="Arial-Rounded" pitchFamily="34" charset="0"/>
              <a:cs typeface="Arial-Rounded" pitchFamily="34" charset="0"/>
              <a:sym typeface="+mn-ea"/>
            </a:endParaRPr>
          </a:p>
        </p:txBody>
      </p:sp>
    </p:spTree>
    <p:extLst>
      <p:ext uri="{BB962C8B-B14F-4D97-AF65-F5344CB8AC3E}">
        <p14:creationId xmlns:p14="http://schemas.microsoft.com/office/powerpoint/2010/main" val="207651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18" name="Freeform 13"/>
          <p:cNvSpPr>
            <a:spLocks noEditPoints="1"/>
          </p:cNvSpPr>
          <p:nvPr/>
        </p:nvSpPr>
        <p:spPr bwMode="auto">
          <a:xfrm>
            <a:off x="2577196" y="1402613"/>
            <a:ext cx="319070" cy="46742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E97A32"/>
          </a:solidFill>
          <a:ln>
            <a:noFill/>
          </a:ln>
        </p:spPr>
        <p:txBody>
          <a:bodyPr vert="horz" wrap="square" lIns="51428" tIns="25718" rIns="51428" bIns="2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0">
              <a:solidFill>
                <a:prstClr val="black"/>
              </a:solidFill>
              <a:cs typeface="+mn-ea"/>
              <a:sym typeface="+mn-lt"/>
            </a:endParaRPr>
          </a:p>
        </p:txBody>
      </p:sp>
      <p:grpSp>
        <p:nvGrpSpPr>
          <p:cNvPr id="5" name="组合 4"/>
          <p:cNvGrpSpPr/>
          <p:nvPr/>
        </p:nvGrpSpPr>
        <p:grpSpPr>
          <a:xfrm>
            <a:off x="4819001" y="-558774"/>
            <a:ext cx="6833297" cy="6570476"/>
            <a:chOff x="6425326" y="-745031"/>
            <a:chExt cx="9111062" cy="8760634"/>
          </a:xfrm>
        </p:grpSpPr>
        <p:pic>
          <p:nvPicPr>
            <p:cNvPr id="30" name="图片 29"/>
            <p:cNvPicPr>
              <a:picLocks noChangeAspect="1"/>
            </p:cNvPicPr>
            <p:nvPr/>
          </p:nvPicPr>
          <p:blipFill rotWithShape="1">
            <a:blip r:embed="rId4"/>
            <a:srcRect l="14627" t="15673" r="18441" b="20000"/>
            <a:stretch/>
          </p:blipFill>
          <p:spPr>
            <a:xfrm rot="9219712">
              <a:off x="6425326" y="-745031"/>
              <a:ext cx="9111062" cy="8760634"/>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14061" y="1279419"/>
              <a:ext cx="6096012" cy="6096012"/>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74156">
              <a:off x="7279388" y="-356608"/>
              <a:ext cx="3408452" cy="3408452"/>
            </a:xfrm>
            <a:prstGeom prst="rect">
              <a:avLst/>
            </a:prstGeom>
          </p:spPr>
        </p:pic>
      </p:grpSp>
      <p:sp>
        <p:nvSpPr>
          <p:cNvPr id="11" name="文本框 34"/>
          <p:cNvSpPr txBox="1">
            <a:spLocks noChangeArrowheads="1"/>
          </p:cNvSpPr>
          <p:nvPr/>
        </p:nvSpPr>
        <p:spPr bwMode="auto">
          <a:xfrm>
            <a:off x="377826" y="866274"/>
            <a:ext cx="454309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685698"/>
            <a:r>
              <a:rPr lang="en-US" altLang="zh-CN" sz="5600" b="1" dirty="0" err="1">
                <a:solidFill>
                  <a:prstClr val="white"/>
                </a:solidFill>
                <a:latin typeface="Arial-Rounded" pitchFamily="34" charset="0"/>
                <a:cs typeface="Arial-Rounded" pitchFamily="34" charset="0"/>
                <a:sym typeface="Century Gothic" pitchFamily="34" charset="0"/>
              </a:rPr>
              <a:t>Tạm</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biệt</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và</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hẹn</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gặp</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lại</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các</a:t>
            </a:r>
            <a:r>
              <a:rPr lang="en-US" altLang="zh-CN" sz="5600" b="1" dirty="0">
                <a:solidFill>
                  <a:prstClr val="white"/>
                </a:solidFill>
                <a:latin typeface="Arial-Rounded" pitchFamily="34" charset="0"/>
                <a:cs typeface="Arial-Rounded" pitchFamily="34" charset="0"/>
                <a:sym typeface="Century Gothic" pitchFamily="34" charset="0"/>
              </a:rPr>
              <a:t> con</a:t>
            </a:r>
            <a:endParaRPr lang="zh-CN" altLang="en-US" sz="5600" b="1" dirty="0">
              <a:solidFill>
                <a:prstClr val="white"/>
              </a:solidFill>
              <a:latin typeface="Arial-Rounded" pitchFamily="34" charset="0"/>
              <a:cs typeface="Arial-Rounded" pitchFamily="34" charset="0"/>
              <a:sym typeface="Century Gothic" pitchFamily="34" charset="0"/>
            </a:endParaRPr>
          </a:p>
        </p:txBody>
      </p:sp>
    </p:spTree>
    <p:extLst>
      <p:ext uri="{BB962C8B-B14F-4D97-AF65-F5344CB8AC3E}">
        <p14:creationId xmlns:p14="http://schemas.microsoft.com/office/powerpoint/2010/main" val="127568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8691fc963511599ce3dc24771297d54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2114553"/>
            <a:ext cx="569523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7" descr="4004c0ea81c40921574341e21e31f38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 y="-1847848"/>
            <a:ext cx="5175665" cy="4398937"/>
          </a:xfrm>
          <a:prstGeom prst="rect">
            <a:avLst/>
          </a:prstGeom>
        </p:spPr>
      </p:pic>
      <p:sp>
        <p:nvSpPr>
          <p:cNvPr id="11" name="TextBox 10">
            <a:extLst>
              <a:ext uri="{FF2B5EF4-FFF2-40B4-BE49-F238E27FC236}">
                <a16:creationId xmlns:a16="http://schemas.microsoft.com/office/drawing/2014/main" id="{5391E1BA-B6F4-4F82-BF04-D0C736A944C1}"/>
              </a:ext>
            </a:extLst>
          </p:cNvPr>
          <p:cNvSpPr txBox="1"/>
          <p:nvPr/>
        </p:nvSpPr>
        <p:spPr>
          <a:xfrm rot="21302522">
            <a:off x="339804" y="531940"/>
            <a:ext cx="4215790" cy="992575"/>
          </a:xfrm>
          <a:prstGeom prst="rect">
            <a:avLst/>
          </a:prstGeom>
          <a:noFill/>
        </p:spPr>
        <p:txBody>
          <a:bodyPr wrap="square" lIns="68567" tIns="34286" rIns="68567" bIns="34286" rtlCol="0">
            <a:spAutoFit/>
          </a:bodyPr>
          <a:lstStyle/>
          <a:p>
            <a:pPr algn="ctr" defTabSz="342650"/>
            <a:r>
              <a:rPr lang="en-US" sz="6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Khởi</a:t>
            </a:r>
            <a:r>
              <a:rPr lang="en-US" sz="6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6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612374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fb967fba143f8f296ebd7ad4afc509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409950"/>
            <a:ext cx="3430637" cy="173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图片 4" descr="7b094587da90dd70d05407ffa84e75a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20140"/>
            <a:ext cx="3119438" cy="9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8">
            <a:extLst>
              <a:ext uri="{FF2B5EF4-FFF2-40B4-BE49-F238E27FC236}">
                <a16:creationId xmlns:a16="http://schemas.microsoft.com/office/drawing/2014/main" id="{FE7DFFF3-7FFE-47E9-9B6E-B37A3367B7A0}"/>
              </a:ext>
            </a:extLst>
          </p:cNvPr>
          <p:cNvSpPr txBox="1"/>
          <p:nvPr/>
        </p:nvSpPr>
        <p:spPr>
          <a:xfrm>
            <a:off x="3506524" y="616167"/>
            <a:ext cx="2202389" cy="561690"/>
          </a:xfrm>
          <a:prstGeom prst="rect">
            <a:avLst/>
          </a:prstGeom>
          <a:noFill/>
        </p:spPr>
        <p:txBody>
          <a:bodyPr wrap="square" lIns="68552" tIns="34289" rIns="68552"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2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sym typeface="+mn-lt"/>
              </a:rPr>
              <a:t>TiếngViệt</a:t>
            </a:r>
            <a:endParaRPr lang="zh-CN" altLang="en-US" sz="32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sym typeface="+mn-lt"/>
            </a:endParaRPr>
          </a:p>
        </p:txBody>
      </p:sp>
      <p:sp>
        <p:nvSpPr>
          <p:cNvPr id="12" name="TextBox 11"/>
          <p:cNvSpPr txBox="1"/>
          <p:nvPr/>
        </p:nvSpPr>
        <p:spPr>
          <a:xfrm>
            <a:off x="152400" y="1338845"/>
            <a:ext cx="8763000" cy="1200318"/>
          </a:xfrm>
          <a:prstGeom prst="rect">
            <a:avLst/>
          </a:prstGeom>
          <a:noFill/>
        </p:spPr>
        <p:txBody>
          <a:bodyPr wrap="square" lIns="91430" tIns="45715" rIns="91430" bIns="45715" rtlCol="0">
            <a:spAutoFit/>
          </a:bodyPr>
          <a:lstStyle/>
          <a:p>
            <a:pPr algn="ctr" defTabSz="914288" fontAlgn="base">
              <a:spcBef>
                <a:spcPct val="0"/>
              </a:spcBef>
              <a:spcAft>
                <a:spcPct val="0"/>
              </a:spcAft>
            </a:pP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Nói</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và</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nghe</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a:t>
            </a:r>
          </a:p>
          <a:p>
            <a:pPr algn="ctr" defTabSz="914288" fontAlgn="base">
              <a:spcBef>
                <a:spcPct val="0"/>
              </a:spcBef>
              <a:spcAft>
                <a:spcPct val="0"/>
              </a:spcAft>
            </a:pP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Nói</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về</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quê</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hương</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đất</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nước</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 </a:t>
            </a:r>
            <a:r>
              <a:rPr lang="en-GB" altLang="zh-CN" sz="3600" b="1" dirty="0" err="1" smtClean="0">
                <a:solidFill>
                  <a:srgbClr val="0070C0"/>
                </a:solidFill>
                <a:latin typeface="Times New Roman" panose="02020603050405020304" pitchFamily="18" charset="0"/>
                <a:ea typeface="SimSun" pitchFamily="2" charset="-122"/>
                <a:cs typeface="Times New Roman" panose="02020603050405020304" pitchFamily="18" charset="0"/>
                <a:sym typeface="+mn-lt"/>
              </a:rPr>
              <a:t>em</a:t>
            </a:r>
            <a:r>
              <a:rPr lang="en-GB" altLang="zh-CN" sz="3600" b="1" dirty="0" smtClean="0">
                <a:solidFill>
                  <a:srgbClr val="0070C0"/>
                </a:solidFill>
                <a:latin typeface="Times New Roman" panose="02020603050405020304" pitchFamily="18" charset="0"/>
                <a:ea typeface="SimSun" pitchFamily="2" charset="-122"/>
                <a:cs typeface="Times New Roman" panose="02020603050405020304" pitchFamily="18" charset="0"/>
                <a:sym typeface="+mn-lt"/>
              </a:rPr>
              <a:t>.</a:t>
            </a:r>
            <a:endParaRPr lang="en-US" altLang="zh-CN" sz="3600" b="1" dirty="0">
              <a:solidFill>
                <a:srgbClr val="00B050"/>
              </a:solidFill>
              <a:latin typeface="Times New Roman" panose="02020603050405020304" pitchFamily="18" charset="0"/>
              <a:ea typeface="SimSun" pitchFamily="2" charset="-122"/>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2589820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b094587da90dd70d05407ffa84e75a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68261"/>
            <a:ext cx="3119438" cy="877729"/>
          </a:xfrm>
          <a:prstGeom prst="rect">
            <a:avLst/>
          </a:prstGeom>
        </p:spPr>
      </p:pic>
      <p:grpSp>
        <p:nvGrpSpPr>
          <p:cNvPr id="7" name="组合 6"/>
          <p:cNvGrpSpPr/>
          <p:nvPr/>
        </p:nvGrpSpPr>
        <p:grpSpPr>
          <a:xfrm>
            <a:off x="3252356" y="465298"/>
            <a:ext cx="5877879" cy="4482464"/>
            <a:chOff x="6082" y="5288"/>
            <a:chExt cx="12342" cy="9412"/>
          </a:xfrm>
        </p:grpSpPr>
        <p:pic>
          <p:nvPicPr>
            <p:cNvPr id="6" name="图片 5" descr="40afe067972229ba1838f9eaa1f1d6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2" y="5288"/>
              <a:ext cx="9288" cy="7260"/>
            </a:xfrm>
            <a:prstGeom prst="rect">
              <a:avLst/>
            </a:prstGeom>
          </p:spPr>
        </p:pic>
        <p:pic>
          <p:nvPicPr>
            <p:cNvPr id="14" name="图片 13" descr="0310e91957728193073439d618c1fd5f"/>
            <p:cNvPicPr>
              <a:picLocks noChangeAspect="1"/>
            </p:cNvPicPr>
            <p:nvPr/>
          </p:nvPicPr>
          <p:blipFill>
            <a:blip r:embed="rId6"/>
            <a:stretch>
              <a:fillRect/>
            </a:stretch>
          </p:blipFill>
          <p:spPr>
            <a:xfrm>
              <a:off x="15370" y="10031"/>
              <a:ext cx="3054" cy="4669"/>
            </a:xfrm>
            <a:prstGeom prst="rect">
              <a:avLst/>
            </a:prstGeom>
          </p:spPr>
        </p:pic>
      </p:grpSp>
      <p:pic>
        <p:nvPicPr>
          <p:cNvPr id="15" name="图片 14" descr="D:\工作\ppt\1.8\8b60e7372b5859aec968929a8b6d5e7e.png8b60e7372b5859aec968929a8b6d5e7e"/>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0160000">
            <a:off x="7204240" y="369333"/>
            <a:ext cx="1309211" cy="1271588"/>
          </a:xfrm>
          <a:prstGeom prst="rect">
            <a:avLst/>
          </a:prstGeom>
        </p:spPr>
      </p:pic>
      <p:pic>
        <p:nvPicPr>
          <p:cNvPr id="2" name="图片 1" descr="D:\工作\ppt\1.8\0462fddb1feaebd452a2cd6fda9e8d24.png0462fddb1feaebd452a2cd6fda9e8d24"/>
          <p:cNvPicPr>
            <a:picLocks noChangeAspect="1"/>
          </p:cNvPicPr>
          <p:nvPr/>
        </p:nvPicPr>
        <p:blipFill>
          <a:blip r:embed="rId8"/>
          <a:srcRect/>
          <a:stretch>
            <a:fillRect/>
          </a:stretch>
        </p:blipFill>
        <p:spPr>
          <a:xfrm>
            <a:off x="-176212" y="1237168"/>
            <a:ext cx="3452812" cy="3528668"/>
          </a:xfrm>
          <a:prstGeom prst="rect">
            <a:avLst/>
          </a:prstGeom>
        </p:spPr>
      </p:pic>
      <p:sp>
        <p:nvSpPr>
          <p:cNvPr id="18" name="TextBox 17">
            <a:extLst>
              <a:ext uri="{FF2B5EF4-FFF2-40B4-BE49-F238E27FC236}">
                <a16:creationId xmlns:a16="http://schemas.microsoft.com/office/drawing/2014/main" id="{364EAE61-458C-4812-9404-D0475B888A52}"/>
              </a:ext>
            </a:extLst>
          </p:cNvPr>
          <p:cNvSpPr txBox="1"/>
          <p:nvPr/>
        </p:nvSpPr>
        <p:spPr>
          <a:xfrm>
            <a:off x="3733800" y="1605464"/>
            <a:ext cx="3016135" cy="1423461"/>
          </a:xfrm>
          <a:prstGeom prst="rect">
            <a:avLst/>
          </a:prstGeom>
          <a:noFill/>
        </p:spPr>
        <p:txBody>
          <a:bodyPr wrap="square" lIns="68568" tIns="34286" rIns="68568" bIns="34286" rtlCol="0">
            <a:spAutoFit/>
          </a:bodyPr>
          <a:lstStyle/>
          <a:p>
            <a:pPr algn="ctr" defTabSz="342659"/>
            <a:r>
              <a:rPr lang="en-US" sz="8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Tiết</a:t>
            </a:r>
            <a:r>
              <a:rPr lang="en-US" sz="8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8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4</a:t>
            </a:r>
            <a:endParaRPr lang="en-US" sz="8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267700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4695CB-A6C5-8642-8253-33D3ECA4C332}"/>
              </a:ext>
            </a:extLst>
          </p:cNvPr>
          <p:cNvSpPr txBox="1"/>
          <p:nvPr/>
        </p:nvSpPr>
        <p:spPr>
          <a:xfrm>
            <a:off x="228600" y="8751"/>
            <a:ext cx="8001000" cy="954089"/>
          </a:xfrm>
          <a:prstGeom prst="rect">
            <a:avLst/>
          </a:prstGeom>
          <a:noFill/>
        </p:spPr>
        <p:txBody>
          <a:bodyPr wrap="square" lIns="91422" tIns="45711" rIns="91422" bIns="45711" rtlCol="0">
            <a:spAutoFit/>
          </a:bodyPr>
          <a:lstStyle/>
          <a:p>
            <a:pPr algn="ctr" defTabSz="914198">
              <a:buClr>
                <a:srgbClr val="000000"/>
              </a:buClr>
              <a:defRPr/>
            </a:pPr>
            <a:r>
              <a:rPr lang="en-GB" sz="2800" dirty="0" smtClean="0">
                <a:latin typeface="Times New Roman" panose="02020603050405020304" pitchFamily="18" charset="0"/>
                <a:ea typeface="Arial-Rounded" panose="020B0500000000000000" pitchFamily="34" charset="0"/>
                <a:cs typeface="Times New Roman" panose="02020603050405020304" pitchFamily="18" charset="0"/>
              </a:rPr>
              <a:t>1.</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Cùng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bạn trao đổi về những điều thú vị ở quê hương em hoặc nơi em sống</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x-none" sz="2800" kern="0"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DF9953F9-3B32-40AC-BB0B-9283C1CBE4D4}"/>
              </a:ext>
            </a:extLst>
          </p:cNvPr>
          <p:cNvSpPr txBox="1"/>
          <p:nvPr/>
        </p:nvSpPr>
        <p:spPr>
          <a:xfrm>
            <a:off x="228600" y="819150"/>
            <a:ext cx="8610600" cy="1384995"/>
          </a:xfrm>
          <a:prstGeom prst="rect">
            <a:avLst/>
          </a:prstGeom>
          <a:noFill/>
        </p:spPr>
        <p:txBody>
          <a:bodyPr wrap="square" rtlCol="0">
            <a:spAutoFit/>
          </a:bodyPr>
          <a:lstStyle/>
          <a:p>
            <a:pPr algn="just"/>
            <a:r>
              <a:rPr lang="vi-VN" sz="28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 Quê hương em hoặc nơi em sống có điều gì thú vị? (cảnh vật, hoạt động, những sản phẩm đặc biệt,...</a:t>
            </a:r>
          </a:p>
          <a:p>
            <a:pPr algn="just"/>
            <a:r>
              <a:rPr lang="vi-VN" sz="2800" dirty="0">
                <a:latin typeface="Times New Roman" panose="02020603050405020304" pitchFamily="18" charset="0"/>
                <a:ea typeface="Arial-Rounded" panose="020B0500000000000000" pitchFamily="34" charset="0"/>
                <a:cs typeface="Times New Roman" panose="02020603050405020304" pitchFamily="18" charset="0"/>
              </a:rPr>
              <a:t>     - Em có tình cảm như thế nào với nơi đó?</a:t>
            </a:r>
          </a:p>
        </p:txBody>
      </p:sp>
      <p:pic>
        <p:nvPicPr>
          <p:cNvPr id="12" name="Picture 11">
            <a:extLst>
              <a:ext uri="{FF2B5EF4-FFF2-40B4-BE49-F238E27FC236}">
                <a16:creationId xmlns:a16="http://schemas.microsoft.com/office/drawing/2014/main" id="{19567C35-3AF4-44CB-8937-B39E67A6681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62000" y="2204145"/>
            <a:ext cx="7239000" cy="2577405"/>
          </a:xfrm>
          <a:prstGeom prst="rect">
            <a:avLst/>
          </a:prstGeom>
        </p:spPr>
      </p:pic>
    </p:spTree>
    <p:extLst>
      <p:ext uri="{BB962C8B-B14F-4D97-AF65-F5344CB8AC3E}">
        <p14:creationId xmlns:p14="http://schemas.microsoft.com/office/powerpoint/2010/main" val="3982476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4695CB-A6C5-8642-8253-33D3ECA4C332}"/>
              </a:ext>
            </a:extLst>
          </p:cNvPr>
          <p:cNvSpPr txBox="1"/>
          <p:nvPr/>
        </p:nvSpPr>
        <p:spPr>
          <a:xfrm>
            <a:off x="228600" y="8751"/>
            <a:ext cx="8001000" cy="954089"/>
          </a:xfrm>
          <a:prstGeom prst="rect">
            <a:avLst/>
          </a:prstGeom>
          <a:noFill/>
        </p:spPr>
        <p:txBody>
          <a:bodyPr wrap="square" lIns="91422" tIns="45711" rIns="91422" bIns="45711" rtlCol="0">
            <a:spAutoFit/>
          </a:bodyPr>
          <a:lstStyle/>
          <a:p>
            <a:pPr algn="ctr" defTabSz="914198">
              <a:buClr>
                <a:srgbClr val="000000"/>
              </a:buClr>
              <a:defRPr/>
            </a:pPr>
            <a:r>
              <a:rPr lang="en-GB" sz="28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a:t>
            </a:r>
            <a:r>
              <a:rPr lang="vi-VN" sz="28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 trao đổi về những điều thú vị ở quê hương em hoặc nơi em sống</a:t>
            </a:r>
            <a:r>
              <a:rPr lang="vi-VN" sz="28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x-none" sz="2800" kern="0"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2" name="Picture 11">
            <a:extLst>
              <a:ext uri="{FF2B5EF4-FFF2-40B4-BE49-F238E27FC236}">
                <a16:creationId xmlns:a16="http://schemas.microsoft.com/office/drawing/2014/main" id="{19567C35-3AF4-44CB-8937-B39E67A6681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62000" y="895350"/>
            <a:ext cx="7239000" cy="2577405"/>
          </a:xfrm>
          <a:prstGeom prst="rect">
            <a:avLst/>
          </a:prstGeom>
        </p:spPr>
      </p:pic>
      <p:sp>
        <p:nvSpPr>
          <p:cNvPr id="3" name="TextBox 2"/>
          <p:cNvSpPr txBox="1"/>
          <p:nvPr/>
        </p:nvSpPr>
        <p:spPr>
          <a:xfrm>
            <a:off x="304800" y="3401842"/>
            <a:ext cx="8382000" cy="1569660"/>
          </a:xfrm>
          <a:prstGeom prst="rect">
            <a:avLst/>
          </a:prstGeom>
          <a:solidFill>
            <a:schemeClr val="accent6">
              <a:lumMod val="40000"/>
              <a:lumOff val="60000"/>
            </a:schemeClr>
          </a:solidFill>
          <a:ln w="28575">
            <a:solidFill>
              <a:srgbClr val="00B050"/>
            </a:solidFill>
            <a:prstDash val="sysDash"/>
          </a:ln>
        </p:spPr>
        <p:txBody>
          <a:bodyPr wrap="square" rtlCol="0">
            <a:spAutoFit/>
          </a:bodyPr>
          <a:lstStyle/>
          <a:p>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GB" sz="2400" dirty="0" err="1" smtClean="0">
                <a:latin typeface="Times New Roman" panose="02020603050405020304" pitchFamily="18" charset="0"/>
                <a:ea typeface="Arial-Rounded" panose="020B0500000000000000" pitchFamily="34" charset="0"/>
                <a:cs typeface="Times New Roman" panose="02020603050405020304" pitchFamily="18" charset="0"/>
              </a:rPr>
              <a:t>Ví</a:t>
            </a:r>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GB" sz="2400" dirty="0" err="1" smtClean="0">
                <a:latin typeface="Times New Roman" panose="02020603050405020304" pitchFamily="18" charset="0"/>
                <a:ea typeface="Arial-Rounded" panose="020B0500000000000000" pitchFamily="34" charset="0"/>
                <a:cs typeface="Times New Roman" panose="02020603050405020304" pitchFamily="18" charset="0"/>
              </a:rPr>
              <a:t>dụ</a:t>
            </a:r>
            <a:r>
              <a:rPr lang="en-GB"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Em </a:t>
            </a:r>
            <a:r>
              <a:rPr lang="vi-VN" sz="2400" dirty="0">
                <a:latin typeface="Times New Roman" panose="02020603050405020304" pitchFamily="18" charset="0"/>
                <a:ea typeface="Arial-Rounded" panose="020B0500000000000000" pitchFamily="34" charset="0"/>
                <a:cs typeface="Times New Roman" panose="02020603050405020304" pitchFamily="18" charset="0"/>
              </a:rPr>
              <a:t>sinh ra ở một vùng quê yên ả và thanh bình. Ruộng đồng xanh mướt. Cây xanh rợp bóng mát những con đường. Đặc sản của quê em chính là nhãn. Em rất yêu quê hương em. Đi đâu em cũng tự hào giới thiệu về Hưng Yên quê em</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50299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249EB1-4211-9645-96EE-331A2796D590}"/>
              </a:ext>
            </a:extLst>
          </p:cNvPr>
          <p:cNvSpPr txBox="1"/>
          <p:nvPr/>
        </p:nvSpPr>
        <p:spPr>
          <a:xfrm>
            <a:off x="234051" y="67330"/>
            <a:ext cx="8224148" cy="1384968"/>
          </a:xfrm>
          <a:prstGeom prst="rect">
            <a:avLst/>
          </a:prstGeom>
          <a:noFill/>
        </p:spPr>
        <p:txBody>
          <a:bodyPr wrap="square" lIns="91414" tIns="45707" rIns="91414" bIns="45707" rtlCol="0">
            <a:spAutoFit/>
          </a:bodyPr>
          <a:lstStyle/>
          <a:p>
            <a:pPr algn="ctr" defTabSz="1218779">
              <a:buClr>
                <a:srgbClr val="000000"/>
              </a:buClr>
              <a:defRPr/>
            </a:pPr>
            <a:r>
              <a:rPr lang="en-US" sz="2800" b="1" kern="0" dirty="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2.</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Nói những điều em biết thêm về quê hương, đất nước qua trao đổi với bạn ở bài tập 1.</a:t>
            </a:r>
            <a:br>
              <a:rPr lang="vi-VN" sz="2800" dirty="0">
                <a:latin typeface="Times New Roman" panose="02020603050405020304" pitchFamily="18" charset="0"/>
                <a:ea typeface="Arial-Rounded" panose="020B0500000000000000" pitchFamily="34" charset="0"/>
                <a:cs typeface="Times New Roman" panose="02020603050405020304" pitchFamily="18" charset="0"/>
              </a:rPr>
            </a:br>
            <a:endPar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2352" y1="19304" x2="32839" y2="74684"/>
                        <a14:foregroundMark x1="29343" y1="66297" x2="28496" y2="72627"/>
                        <a14:foregroundMark x1="32839" y1="64082" x2="32309" y2="72627"/>
                        <a14:foregroundMark x1="27013" y1="65506" x2="27331" y2="70095"/>
                        <a14:foregroundMark x1="25953" y1="88924" x2="29131" y2="87184"/>
                        <a14:foregroundMark x1="29343" y1="85127" x2="28284" y2="88291"/>
                        <a14:foregroundMark x1="30614" y1="83861" x2="32309" y2="87500"/>
                        <a14:foregroundMark x1="33898" y1="86392" x2="36970" y2="88608"/>
                        <a14:foregroundMark x1="25742" y1="87025" x2="24576" y2="88291"/>
                        <a14:foregroundMark x1="26165" y1="86392" x2="27119" y2="86234"/>
                        <a14:foregroundMark x1="56674" y1="22943" x2="67479" y2="83544"/>
                        <a14:foregroundMark x1="64089" y1="83544" x2="62500" y2="87658"/>
                        <a14:foregroundMark x1="59958" y1="88608" x2="71292" y2="87500"/>
                        <a14:foregroundMark x1="59534" y1="88449" x2="59534" y2="88449"/>
                        <a14:foregroundMark x1="71504" y1="87658" x2="71504" y2="89241"/>
                        <a14:foregroundMark x1="58898" y1="87658" x2="58581" y2="89557"/>
                        <a14:foregroundMark x1="71504" y1="28323" x2="68008" y2="52057"/>
                        <a14:foregroundMark x1="34216" y1="37342" x2="30085" y2="62658"/>
                        <a14:foregroundMark x1="59958" y1="88608" x2="64831" y2="89241"/>
                      </a14:backgroundRemoval>
                    </a14:imgEffect>
                  </a14:imgLayer>
                </a14:imgProps>
              </a:ext>
              <a:ext uri="{28A0092B-C50C-407E-A947-70E740481C1C}">
                <a14:useLocalDpi xmlns:a14="http://schemas.microsoft.com/office/drawing/2010/main" val="0"/>
              </a:ext>
            </a:extLst>
          </a:blip>
          <a:stretch>
            <a:fillRect/>
          </a:stretch>
        </p:blipFill>
        <p:spPr>
          <a:xfrm>
            <a:off x="205400" y="2952750"/>
            <a:ext cx="3417570" cy="2286000"/>
          </a:xfrm>
          <a:prstGeom prst="rect">
            <a:avLst/>
          </a:prstGeom>
        </p:spPr>
      </p:pic>
    </p:spTree>
    <p:extLst>
      <p:ext uri="{BB962C8B-B14F-4D97-AF65-F5344CB8AC3E}">
        <p14:creationId xmlns:p14="http://schemas.microsoft.com/office/powerpoint/2010/main" val="62893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3FB52-D41D-4185-999B-911B7FDB59BA}"/>
              </a:ext>
            </a:extLst>
          </p:cNvPr>
          <p:cNvSpPr txBox="1"/>
          <p:nvPr/>
        </p:nvSpPr>
        <p:spPr>
          <a:xfrm>
            <a:off x="1437774" y="209556"/>
            <a:ext cx="3820852" cy="500135"/>
          </a:xfrm>
          <a:prstGeom prst="rect">
            <a:avLst/>
          </a:prstGeom>
          <a:noFill/>
        </p:spPr>
        <p:txBody>
          <a:bodyPr wrap="square" lIns="68570" tIns="34289" rIns="68570" bIns="34289" rtlCol="0">
            <a:spAutoFit/>
          </a:bodyPr>
          <a:lstStyle/>
          <a:p>
            <a:pPr defTabSz="685675"/>
            <a:r>
              <a:rPr lang="en-GB"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Vận</a:t>
            </a:r>
            <a:r>
              <a:rPr lang="en-GB"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dụng</a:t>
            </a:r>
            <a:r>
              <a:rPr lang="en-GB"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6" descr="26">
            <a:extLst>
              <a:ext uri="{FF2B5EF4-FFF2-40B4-BE49-F238E27FC236}">
                <a16:creationId xmlns:a16="http://schemas.microsoft.com/office/drawing/2014/main" id="{1091B0FB-AB0D-42D8-9033-632C42D16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19150"/>
            <a:ext cx="6789346" cy="30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C77B5A7-5CB4-437E-BBFC-6FE6969E2F5F}"/>
              </a:ext>
            </a:extLst>
          </p:cNvPr>
          <p:cNvSpPr txBox="1"/>
          <p:nvPr/>
        </p:nvSpPr>
        <p:spPr>
          <a:xfrm>
            <a:off x="888325" y="1657350"/>
            <a:ext cx="3752150" cy="1792796"/>
          </a:xfrm>
          <a:prstGeom prst="rect">
            <a:avLst/>
          </a:prstGeom>
          <a:noFill/>
        </p:spPr>
        <p:txBody>
          <a:bodyPr wrap="square" lIns="68570" tIns="34289" rIns="68570" bIns="34289" rtlCol="0">
            <a:spAutoFit/>
          </a:bodyPr>
          <a:lstStyle/>
          <a:p>
            <a:pPr defTabSz="685562"/>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Kể cho người thân những điều em thấy thú vị về quê hương, đất nước</a:t>
            </a:r>
            <a:r>
              <a:rPr lang="vi-VN"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51" y="136939"/>
            <a:ext cx="1135205" cy="64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2135" b="94997" l="4313" r="100000">
                        <a14:foregroundMark x1="64625" y1="83656" x2="71563" y2="78185"/>
                        <a14:foregroundMark x1="68375" y1="86124" x2="74438" y2="83055"/>
                      </a14:backgroundRemoval>
                    </a14:imgEffect>
                  </a14:imgLayer>
                </a14:imgProps>
              </a:ext>
              <a:ext uri="{28A0092B-C50C-407E-A947-70E740481C1C}">
                <a14:useLocalDpi xmlns:a14="http://schemas.microsoft.com/office/drawing/2010/main" val="0"/>
              </a:ext>
            </a:extLst>
          </a:blip>
          <a:stretch>
            <a:fillRect/>
          </a:stretch>
        </p:blipFill>
        <p:spPr>
          <a:xfrm>
            <a:off x="4038600" y="546030"/>
            <a:ext cx="5315280" cy="4979753"/>
          </a:xfrm>
          <a:prstGeom prst="rect">
            <a:avLst/>
          </a:prstGeom>
        </p:spPr>
      </p:pic>
    </p:spTree>
    <p:extLst>
      <p:ext uri="{BB962C8B-B14F-4D97-AF65-F5344CB8AC3E}">
        <p14:creationId xmlns:p14="http://schemas.microsoft.com/office/powerpoint/2010/main" val="210238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8668" y="97677"/>
            <a:ext cx="550116" cy="492874"/>
          </a:xfrm>
          <a:prstGeom prst="ellipse">
            <a:avLst/>
          </a:prstGeom>
          <a:solidFill>
            <a:srgbClr val="FF9966"/>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613"/>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p>
        </p:txBody>
      </p:sp>
      <p:pic>
        <p:nvPicPr>
          <p:cNvPr id="12" name="Picture 4" descr="Hình ảnh Ông Nội Hạnh Phúc Và Cháu Trai Ba Thiết Kế Minh Họa, Vẽ Tay, Minh  Họa, Không Ai miễn phí tải tập tin PNG PSDComment và Vector">
            <a:extLst>
              <a:ext uri="{FF2B5EF4-FFF2-40B4-BE49-F238E27FC236}">
                <a16:creationId xmlns:a16="http://schemas.microsoft.com/office/drawing/2014/main" id="{B89A4BA5-9C17-4C5A-8F97-06C50164105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833">
                        <a14:foregroundMark x1="82500" y1="29583" x2="85500" y2="35667"/>
                        <a14:foregroundMark x1="90833" y1="32583" x2="89833" y2="38250"/>
                      </a14:backgroundRemoval>
                    </a14:imgEffect>
                  </a14:imgLayer>
                </a14:imgProps>
              </a:ext>
              <a:ext uri="{28A0092B-C50C-407E-A947-70E740481C1C}">
                <a14:useLocalDpi xmlns:a14="http://schemas.microsoft.com/office/drawing/2010/main" val="0"/>
              </a:ext>
            </a:extLst>
          </a:blip>
          <a:srcRect/>
          <a:stretch>
            <a:fillRect/>
          </a:stretch>
        </p:blipFill>
        <p:spPr bwMode="auto">
          <a:xfrm>
            <a:off x="-304800" y="545456"/>
            <a:ext cx="5734247" cy="573424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52400" y="706576"/>
            <a:ext cx="3276600" cy="1143000"/>
          </a:xfrm>
          <a:prstGeom prst="wedgeRoundRectCallout">
            <a:avLst>
              <a:gd name="adj1" fmla="val -8116"/>
              <a:gd name="adj2" fmla="val 107175"/>
              <a:gd name="adj3" fmla="val 16667"/>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defTabSz="685562"/>
            <a:r>
              <a:rPr lang="en-US"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000" dirty="0">
                <a:latin typeface="Times New Roman" panose="02020603050405020304" pitchFamily="18" charset="0"/>
                <a:ea typeface="Arial-Rounded" panose="020B0500000000000000" pitchFamily="34" charset="0"/>
                <a:cs typeface="Times New Roman" panose="02020603050405020304" pitchFamily="18" charset="0"/>
              </a:rPr>
              <a:t>Kể cho người thân những điều em thấy thú vị về quê hương, đất nước.</a:t>
            </a:r>
            <a:endParaRPr lang="vi-VN" sz="2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ounded Rectangular Callout 13"/>
          <p:cNvSpPr/>
          <p:nvPr/>
        </p:nvSpPr>
        <p:spPr>
          <a:xfrm>
            <a:off x="4724400" y="269639"/>
            <a:ext cx="3886200" cy="1997312"/>
          </a:xfrm>
          <a:prstGeom prst="wedgeRoundRectCallout">
            <a:avLst>
              <a:gd name="adj1" fmla="val -69307"/>
              <a:gd name="adj2" fmla="val 88928"/>
              <a:gd name="adj3" fmla="val 16667"/>
            </a:avLst>
          </a:prstGeom>
          <a:solidFill>
            <a:srgbClr val="FFCCCC"/>
          </a:solidFill>
          <a:ln>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endParaRPr lang="en-GB" sz="2000" dirty="0" smtClean="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vi-VN" sz="2000" dirty="0" smtClean="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Hồ </a:t>
            </a:r>
            <a:r>
              <a:rPr lang="vi-VN" sz="2000" dirty="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Gươm nằm ở thủ đô Hà Nội. Hồ Gươm có Tháp Rùa, có cầu Thê Húc, có đền Ngọc Sơn. Hồ có tên gọi là Hồ Gươm vì nó gắn với sự tích vua Lê trả gươm cho rùa vàng sau khi thắng trận.</a:t>
            </a:r>
          </a:p>
          <a:p>
            <a:endParaRPr lang="vi-VN" sz="2000" dirty="0">
              <a:solidFill>
                <a:schemeClr val="accent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12856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432</Words>
  <Application>Microsoft Office PowerPoint</Application>
  <PresentationFormat>On-screen Show (16:9)</PresentationFormat>
  <Paragraphs>49</Paragraphs>
  <Slides>11</Slides>
  <Notes>11</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11</vt:i4>
      </vt:variant>
    </vt:vector>
  </HeadingPairs>
  <TitlesOfParts>
    <vt:vector size="34" baseType="lpstr">
      <vt:lpstr>微软雅黑</vt:lpstr>
      <vt:lpstr>宋体</vt:lpstr>
      <vt:lpstr>宋体</vt:lpstr>
      <vt:lpstr>.VnAvant</vt:lpstr>
      <vt:lpstr>Arial</vt:lpstr>
      <vt:lpstr>Arial-Rounded</vt:lpstr>
      <vt:lpstr>Calibri</vt:lpstr>
      <vt:lpstr>Century Gothic</vt:lpstr>
      <vt:lpstr>HP001 4 hàng</vt:lpstr>
      <vt:lpstr>inpin heiti</vt:lpstr>
      <vt:lpstr>Times New Roman</vt:lpstr>
      <vt:lpstr>字魂107号-萌趣欢乐体</vt:lpstr>
      <vt:lpstr>Office 主题</vt:lpstr>
      <vt:lpstr>5_Office 主题</vt:lpstr>
      <vt:lpstr>2_Office Theme</vt:lpstr>
      <vt:lpstr>4_Office Theme</vt:lpstr>
      <vt:lpstr>3_Office Theme</vt:lpstr>
      <vt:lpstr>1_Office 主题</vt:lpstr>
      <vt:lpstr>5_Office Theme</vt:lpstr>
      <vt:lpstr>3_Office 主题</vt:lpstr>
      <vt:lpstr>6_Office 主题</vt:lpstr>
      <vt:lpstr>7_Office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34</cp:revision>
  <dcterms:created xsi:type="dcterms:W3CDTF">2022-01-12T07:43:07Z</dcterms:created>
  <dcterms:modified xsi:type="dcterms:W3CDTF">2023-05-07T14:05:38Z</dcterms:modified>
</cp:coreProperties>
</file>