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9" r:id="rId3"/>
    <p:sldMasterId id="2147483712" r:id="rId4"/>
    <p:sldMasterId id="2147483723" r:id="rId5"/>
    <p:sldMasterId id="2147483735" r:id="rId6"/>
  </p:sldMasterIdLst>
  <p:notesMasterIdLst>
    <p:notesMasterId r:id="rId18"/>
  </p:notesMasterIdLst>
  <p:sldIdLst>
    <p:sldId id="257" r:id="rId7"/>
    <p:sldId id="260" r:id="rId8"/>
    <p:sldId id="258" r:id="rId9"/>
    <p:sldId id="259" r:id="rId10"/>
    <p:sldId id="256" r:id="rId11"/>
    <p:sldId id="267" r:id="rId12"/>
    <p:sldId id="270" r:id="rId13"/>
    <p:sldId id="269" r:id="rId14"/>
    <p:sldId id="271" r:id="rId15"/>
    <p:sldId id="272" r:id="rId16"/>
    <p:sldId id="263" r:id="rId17"/>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92B"/>
    <a:srgbClr val="006600"/>
    <a:srgbClr val="0033CC"/>
    <a:srgbClr val="0099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B557C-124D-4C86-B1E2-E0E48141E93B}" type="datetimeFigureOut">
              <a:rPr lang="en-US" smtClean="0"/>
              <a:t>07/05/2023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01DC8-FCB2-4F5F-B657-F5C6351D65AF}" type="slidenum">
              <a:rPr lang="en-US" smtClean="0"/>
              <a:t>‹#›</a:t>
            </a:fld>
            <a:endParaRPr lang="en-US"/>
          </a:p>
        </p:txBody>
      </p:sp>
    </p:spTree>
    <p:extLst>
      <p:ext uri="{BB962C8B-B14F-4D97-AF65-F5344CB8AC3E}">
        <p14:creationId xmlns:p14="http://schemas.microsoft.com/office/powerpoint/2010/main" val="3045850075"/>
      </p:ext>
    </p:extLst>
  </p:cSld>
  <p:clrMap bg1="lt1" tx1="dk1" bg2="lt2" tx2="dk2" accent1="accent1" accent2="accent2" accent3="accent3" accent4="accent4" accent5="accent5" accent6="accent6" hlink="hlink" folHlink="folHlink"/>
  <p:notesStyle>
    <a:lvl1pPr marL="0" algn="l" defTabSz="914310" rtl="0" eaLnBrk="1" latinLnBrk="0" hangingPunct="1">
      <a:defRPr sz="1200" kern="1200">
        <a:solidFill>
          <a:schemeClr val="tx1"/>
        </a:solidFill>
        <a:latin typeface="+mn-lt"/>
        <a:ea typeface="+mn-ea"/>
        <a:cs typeface="+mn-cs"/>
      </a:defRPr>
    </a:lvl1pPr>
    <a:lvl2pPr marL="457154" algn="l" defTabSz="914310" rtl="0" eaLnBrk="1" latinLnBrk="0" hangingPunct="1">
      <a:defRPr sz="1200" kern="1200">
        <a:solidFill>
          <a:schemeClr val="tx1"/>
        </a:solidFill>
        <a:latin typeface="+mn-lt"/>
        <a:ea typeface="+mn-ea"/>
        <a:cs typeface="+mn-cs"/>
      </a:defRPr>
    </a:lvl2pPr>
    <a:lvl3pPr marL="914310" algn="l" defTabSz="914310" rtl="0" eaLnBrk="1" latinLnBrk="0" hangingPunct="1">
      <a:defRPr sz="1200" kern="1200">
        <a:solidFill>
          <a:schemeClr val="tx1"/>
        </a:solidFill>
        <a:latin typeface="+mn-lt"/>
        <a:ea typeface="+mn-ea"/>
        <a:cs typeface="+mn-cs"/>
      </a:defRPr>
    </a:lvl3pPr>
    <a:lvl4pPr marL="1371464" algn="l" defTabSz="914310" rtl="0" eaLnBrk="1" latinLnBrk="0" hangingPunct="1">
      <a:defRPr sz="1200" kern="1200">
        <a:solidFill>
          <a:schemeClr val="tx1"/>
        </a:solidFill>
        <a:latin typeface="+mn-lt"/>
        <a:ea typeface="+mn-ea"/>
        <a:cs typeface="+mn-cs"/>
      </a:defRPr>
    </a:lvl4pPr>
    <a:lvl5pPr marL="1828619" algn="l" defTabSz="914310" rtl="0" eaLnBrk="1" latinLnBrk="0" hangingPunct="1">
      <a:defRPr sz="1200" kern="1200">
        <a:solidFill>
          <a:schemeClr val="tx1"/>
        </a:solidFill>
        <a:latin typeface="+mn-lt"/>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52151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10</a:t>
            </a:fld>
            <a:endParaRPr lang="zh-CN" altLang="en-US">
              <a:solidFill>
                <a:prstClr val="black"/>
              </a:solidFill>
            </a:endParaRPr>
          </a:p>
        </p:txBody>
      </p:sp>
    </p:spTree>
    <p:extLst>
      <p:ext uri="{BB962C8B-B14F-4D97-AF65-F5344CB8AC3E}">
        <p14:creationId xmlns:p14="http://schemas.microsoft.com/office/powerpoint/2010/main" val="21548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50890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4343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55322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giáo</a:t>
            </a:r>
            <a:r>
              <a:rPr lang="en-US" altLang="zh-CN" dirty="0"/>
              <a:t> </a:t>
            </a:r>
            <a:r>
              <a:rPr lang="en-US" altLang="zh-CN" dirty="0" err="1"/>
              <a:t>án</a:t>
            </a:r>
            <a:r>
              <a:rPr lang="en-US" altLang="zh-CN" dirty="0"/>
              <a:t> </a:t>
            </a:r>
            <a:r>
              <a:rPr lang="en-US" altLang="zh-CN" dirty="0" err="1"/>
              <a:t>bởi</a:t>
            </a:r>
            <a:r>
              <a:rPr lang="en-US" altLang="zh-CN" dirty="0"/>
              <a:t> </a:t>
            </a:r>
            <a:r>
              <a:rPr lang="en-US" altLang="zh-CN" dirty="0" err="1"/>
              <a:t>Vũ</a:t>
            </a:r>
            <a:r>
              <a:rPr lang="en-US" altLang="zh-CN" dirty="0"/>
              <a:t> </a:t>
            </a:r>
            <a:r>
              <a:rPr lang="en-US" altLang="zh-CN" dirty="0" err="1" smtClean="0"/>
              <a:t>Hồng</a:t>
            </a: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t>5</a:t>
            </a:fld>
            <a:endParaRPr lang="en-US"/>
          </a:p>
        </p:txBody>
      </p:sp>
    </p:spTree>
    <p:extLst>
      <p:ext uri="{BB962C8B-B14F-4D97-AF65-F5344CB8AC3E}">
        <p14:creationId xmlns:p14="http://schemas.microsoft.com/office/powerpoint/2010/main" val="253238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t>6</a:t>
            </a:fld>
            <a:endParaRPr lang="en-US"/>
          </a:p>
        </p:txBody>
      </p:sp>
    </p:spTree>
    <p:extLst>
      <p:ext uri="{BB962C8B-B14F-4D97-AF65-F5344CB8AC3E}">
        <p14:creationId xmlns:p14="http://schemas.microsoft.com/office/powerpoint/2010/main" val="854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5"/>
          </p:nvPr>
        </p:nvSpPr>
        <p:spPr/>
        <p:txBody>
          <a:bodyPr/>
          <a:lstStyle/>
          <a:p>
            <a:fld id="{82D73DE1-6FE7-48C5-B2AE-3A14267D68E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82600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07/05/2023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772432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07/05/2023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504168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07/05/2023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564012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078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3493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6417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193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830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386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4129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894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68B68-203C-44B7-A6C9-BE91E82E9FA7}" type="datetimeFigureOut">
              <a:rPr lang="en-US" smtClean="0"/>
              <a:t>07/05/2023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3219017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548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9541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4651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9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3541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1969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623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630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560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5284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68B68-203C-44B7-A6C9-BE91E82E9FA7}" type="datetimeFigureOut">
              <a:rPr lang="en-US" smtClean="0"/>
              <a:t>07/05/2023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550800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6225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549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3884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449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5572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4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0" tIns="34289" rIns="68550"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0" tIns="34289" rIns="68550" bIns="34289">
            <a:normAutofit/>
          </a:bodyPr>
          <a:lstStyle>
            <a:lvl1pPr marL="0" indent="0" algn="ctr">
              <a:buNone/>
              <a:defRPr sz="14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D997B5FA-0921-464F-AAE1-844C04324D75}" type="datetimeFigureOut">
              <a:rPr lang="zh-CN" altLang="en-US" sz="1400" smtClean="0">
                <a:solidFill>
                  <a:srgbClr val="000000"/>
                </a:solidFill>
              </a:rPr>
              <a:pPr defTabSz="685460"/>
              <a:t>2023/5/7</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565CE74E-AB26-4998-AD42-012C4C1AD076}"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714653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0" tIns="34289" rIns="68550"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2023/5/7</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27560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smtClean="0">
                <a:solidFill>
                  <a:srgbClr val="000000"/>
                </a:solidFill>
              </a:rPr>
              <a:pPr defTabSz="685460"/>
              <a:t>2023/5/7</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smtClean="0">
                <a:solidFill>
                  <a:srgbClr val="000000"/>
                </a:solidFill>
              </a:rPr>
              <a:pPr defTabSz="685460"/>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0" tIns="34289" rIns="68550"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5808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2023/5/7</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651334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68B68-203C-44B7-A6C9-BE91E82E9FA7}" type="datetimeFigureOut">
              <a:rPr lang="en-US" smtClean="0"/>
              <a:t>07/05/2023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2568296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0" tIns="34289" rIns="68550"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7"/>
            <a:ext cx="3868340"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7"/>
            <a:ext cx="3887391"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2023/5/7</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69962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0" tIns="34289" rIns="68550"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smtClean="0">
                <a:solidFill>
                  <a:srgbClr val="000000"/>
                </a:solidFill>
              </a:rPr>
              <a:pPr defTabSz="685460"/>
              <a:t>2023/5/7</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smtClean="0">
                <a:solidFill>
                  <a:srgbClr val="000000"/>
                </a:solidFill>
              </a:rPr>
              <a:pPr defTabSz="68546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1"/>
            <a:ext cx="4286250" cy="889453"/>
          </a:xfrm>
        </p:spPr>
        <p:txBody>
          <a:bodyPr lIns="68550" tIns="34289" rIns="68550"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918238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2023/5/7</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103878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5"/>
            <a:ext cx="3511241" cy="1071121"/>
          </a:xfrm>
        </p:spPr>
        <p:txBody>
          <a:bodyPr lIns="68550" tIns="34289" rIns="68550"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0" tIns="34289" rIns="68550" bIns="34289"/>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0" tIns="34289" rIns="68550" bIns="34289">
            <a:normAutofit/>
          </a:bodyPr>
          <a:lstStyle>
            <a:lvl1pPr marL="0" indent="0">
              <a:buNone/>
              <a:defRPr sz="14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9EFD9D74-47D9-4702-A33C-335B63B48DBF}" type="datetimeFigureOut">
              <a:rPr lang="zh-CN" altLang="en-US" sz="1400" smtClean="0">
                <a:solidFill>
                  <a:srgbClr val="000000"/>
                </a:solidFill>
              </a:rPr>
              <a:pPr defTabSz="685460"/>
              <a:t>2023/5/7</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FABC47A4-756D-490B-A52F-7D9E2C9FC05F}"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80438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4"/>
            <a:ext cx="681676" cy="4358879"/>
          </a:xfrm>
        </p:spPr>
        <p:txBody>
          <a:bodyPr vert="eaVert" lIns="68550" tIns="34289" rIns="68550"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4"/>
            <a:ext cx="7084832" cy="4358879"/>
          </a:xfrm>
        </p:spPr>
        <p:txBody>
          <a:bodyPr vert="eaVert"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2023/5/7</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4106774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smtClean="0">
                <a:solidFill>
                  <a:srgbClr val="000000"/>
                </a:solidFill>
              </a:rPr>
              <a:pPr defTabSz="685460"/>
              <a:t>2023/5/7</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smtClean="0">
                <a:solidFill>
                  <a:srgbClr val="000000"/>
                </a:solidFill>
              </a:rPr>
              <a:pPr defTabSz="685460"/>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84872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57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823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830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948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68B68-203C-44B7-A6C9-BE91E82E9FA7}" type="datetimeFigureOut">
              <a:rPr lang="en-US" smtClean="0"/>
              <a:t>07/05/2023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1603517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28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356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157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4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159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64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286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05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727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66" indent="0">
              <a:buNone/>
              <a:defRPr sz="1500">
                <a:solidFill>
                  <a:schemeClr val="tx1">
                    <a:tint val="75000"/>
                  </a:schemeClr>
                </a:solidFill>
              </a:defRPr>
            </a:lvl2pPr>
            <a:lvl3pPr marL="685732" indent="0">
              <a:buNone/>
              <a:defRPr sz="14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246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68B68-203C-44B7-A6C9-BE91E82E9FA7}" type="datetimeFigureOut">
              <a:rPr lang="en-US" smtClean="0"/>
              <a:t>07/05/2023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718767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83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489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58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932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21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81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93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8"/>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8"/>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879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68562" tIns="68562" rIns="68562" bIns="68562"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7856217" y="832865"/>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3" name="Google Shape;323;p13"/>
          <p:cNvSpPr/>
          <p:nvPr/>
        </p:nvSpPr>
        <p:spPr>
          <a:xfrm>
            <a:off x="8230656"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4" name="Google Shape;324;p13"/>
          <p:cNvSpPr/>
          <p:nvPr/>
        </p:nvSpPr>
        <p:spPr>
          <a:xfrm rot="-548659">
            <a:off x="8625706" y="4038284"/>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5" name="Google Shape;325;p13"/>
          <p:cNvSpPr/>
          <p:nvPr/>
        </p:nvSpPr>
        <p:spPr>
          <a:xfrm rot="-9290062">
            <a:off x="8508196"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7" name="Google Shape;327;p13"/>
          <p:cNvSpPr/>
          <p:nvPr/>
        </p:nvSpPr>
        <p:spPr>
          <a:xfrm>
            <a:off x="8231967"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29" name="Google Shape;329;p13"/>
          <p:cNvSpPr/>
          <p:nvPr/>
        </p:nvSpPr>
        <p:spPr>
          <a:xfrm>
            <a:off x="7633713" y="-65919"/>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
        <p:nvSpPr>
          <p:cNvPr id="330" name="Google Shape;330;p13"/>
          <p:cNvSpPr/>
          <p:nvPr/>
        </p:nvSpPr>
        <p:spPr>
          <a:xfrm rot="8224608">
            <a:off x="8316425"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17" tIns="91417" rIns="91417" bIns="91417" anchor="ctr" anchorCtr="0">
            <a:noAutofit/>
          </a:bodyPr>
          <a:lstStyle/>
          <a:p>
            <a:pPr defTabSz="457154"/>
            <a:endParaRPr>
              <a:solidFill>
                <a:prstClr val="black"/>
              </a:solidFill>
            </a:endParaRPr>
          </a:p>
        </p:txBody>
      </p:sp>
    </p:spTree>
    <p:extLst>
      <p:ext uri="{BB962C8B-B14F-4D97-AF65-F5344CB8AC3E}">
        <p14:creationId xmlns:p14="http://schemas.microsoft.com/office/powerpoint/2010/main" val="2060189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865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8B68-203C-44B7-A6C9-BE91E82E9FA7}" type="datetimeFigureOut">
              <a:rPr lang="en-US" smtClean="0"/>
              <a:t>07/05/2023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427910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22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135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68B68-203C-44B7-A6C9-BE91E82E9FA7}" type="datetimeFigureOut">
              <a:rPr lang="en-US" smtClean="0"/>
              <a:t>07/05/2023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75263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68B68-203C-44B7-A6C9-BE91E82E9FA7}" type="datetimeFigureOut">
              <a:rPr lang="en-US" smtClean="0"/>
              <a:t>07/05/2023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D8AAA-6199-4659-97D1-694BD017F5D7}" type="slidenum">
              <a:rPr lang="en-US" smtClean="0"/>
              <a:t>‹#›</a:t>
            </a:fld>
            <a:endParaRPr lang="en-US"/>
          </a:p>
        </p:txBody>
      </p:sp>
    </p:spTree>
    <p:extLst>
      <p:ext uri="{BB962C8B-B14F-4D97-AF65-F5344CB8AC3E}">
        <p14:creationId xmlns:p14="http://schemas.microsoft.com/office/powerpoint/2010/main" val="2972947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ags" Target="../tags/tag1.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fld id="{98068B68-203C-44B7-A6C9-BE91E82E9FA7}" type="datetimeFigureOut">
              <a:rPr lang="en-US" smtClean="0"/>
              <a:t>07/05/2023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fld id="{93BD8AAA-6199-4659-97D1-694BD017F5D7}" type="slidenum">
              <a:rPr lang="en-US" smtClean="0"/>
              <a:t>‹#›</a:t>
            </a:fld>
            <a:endParaRPr lang="en-US"/>
          </a:p>
        </p:txBody>
      </p:sp>
    </p:spTree>
    <p:extLst>
      <p:ext uri="{BB962C8B-B14F-4D97-AF65-F5344CB8AC3E}">
        <p14:creationId xmlns:p14="http://schemas.microsoft.com/office/powerpoint/2010/main" val="46850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450707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2023/5/7</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5723083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12" name="文本框 11"/>
          <p:cNvSpPr txBox="1"/>
          <p:nvPr userDrawn="1"/>
        </p:nvSpPr>
        <p:spPr>
          <a:xfrm>
            <a:off x="2973229" y="1764526"/>
            <a:ext cx="3547586" cy="1165703"/>
          </a:xfrm>
          <a:prstGeom prst="rect">
            <a:avLst/>
          </a:prstGeom>
          <a:noFill/>
        </p:spPr>
        <p:txBody>
          <a:bodyPr wrap="square" lIns="68550" tIns="34289" rIns="68550" bIns="34289" rtlCol="0" anchor="t">
            <a:spAutoFit/>
          </a:bodyPr>
          <a:lstStyle/>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6" tIns="45703" rIns="91406" bIns="45703" rtlCol="0">
            <a:spAutoFit/>
          </a:bodyPr>
          <a:lstStyle/>
          <a:p>
            <a:pPr algn="ctr" defTabSz="91397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9222899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07/05/2023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39622821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4" tIns="34289" rIns="68574"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74" tIns="34289" rIns="6857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74" tIns="34289" rIns="68574" bIns="34289" rtlCol="0" anchor="ctr"/>
          <a:lstStyle>
            <a:lvl1pPr algn="l">
              <a:defRPr sz="900">
                <a:solidFill>
                  <a:schemeClr val="tx1">
                    <a:tint val="75000"/>
                  </a:schemeClr>
                </a:solidFill>
              </a:defRPr>
            </a:lvl1pPr>
          </a:lstStyle>
          <a:p>
            <a:pPr defTabSz="457154"/>
            <a:fld id="{C05F3456-2B02-4FC3-9B3D-9B550E85FD30}" type="datetimeFigureOut">
              <a:rPr lang="en-US" smtClean="0">
                <a:solidFill>
                  <a:prstClr val="black">
                    <a:tint val="75000"/>
                  </a:prstClr>
                </a:solidFill>
              </a:rPr>
              <a:pPr defTabSz="457154"/>
              <a:t>07/05/2023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pPr defTabSz="457154"/>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4" tIns="34289" rIns="68574" bIns="34289" rtlCol="0" anchor="ctr"/>
          <a:lstStyle>
            <a:lvl1pPr algn="r">
              <a:defRPr sz="900">
                <a:solidFill>
                  <a:schemeClr val="tx1">
                    <a:tint val="75000"/>
                  </a:schemeClr>
                </a:solidFill>
              </a:defRPr>
            </a:lvl1pPr>
          </a:lstStyle>
          <a:p>
            <a:pPr defTabSz="457154"/>
            <a:fld id="{7FBA2D87-73F4-43AA-8DEB-95B52318C272}" type="slidenum">
              <a:rPr lang="en-US" smtClean="0">
                <a:solidFill>
                  <a:prstClr val="black">
                    <a:tint val="75000"/>
                  </a:prstClr>
                </a:solidFill>
              </a:rPr>
              <a:pPr defTabSz="457154"/>
              <a:t>‹#›</a:t>
            </a:fld>
            <a:endParaRPr lang="en-US">
              <a:solidFill>
                <a:prstClr val="black">
                  <a:tint val="75000"/>
                </a:prstClr>
              </a:solidFill>
            </a:endParaRPr>
          </a:p>
        </p:txBody>
      </p:sp>
    </p:spTree>
    <p:extLst>
      <p:ext uri="{BB962C8B-B14F-4D97-AF65-F5344CB8AC3E}">
        <p14:creationId xmlns:p14="http://schemas.microsoft.com/office/powerpoint/2010/main" val="40197653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hemeOverride" Target="../theme/themeOverride3.xml"/><Relationship Id="rId5" Type="http://schemas.openxmlformats.org/officeDocument/2006/relationships/image" Target="../media/image2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16A8E7D-7514-4926-B8E4-B441A38C47B1}"/>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7" name="图片 6">
            <a:extLst>
              <a:ext uri="{FF2B5EF4-FFF2-40B4-BE49-F238E27FC236}">
                <a16:creationId xmlns:a16="http://schemas.microsoft.com/office/drawing/2014/main" id="{72BC1AB5-1CE5-45D1-9669-C2E453F00596}"/>
              </a:ext>
            </a:extLst>
          </p:cNvPr>
          <p:cNvPicPr>
            <a:picLocks noChangeAspect="1"/>
          </p:cNvPicPr>
          <p:nvPr/>
        </p:nvPicPr>
        <p:blipFill>
          <a:blip r:embed="rId5"/>
          <a:stretch>
            <a:fillRect/>
          </a:stretch>
        </p:blipFill>
        <p:spPr>
          <a:xfrm>
            <a:off x="420360" y="2571752"/>
            <a:ext cx="2155787" cy="2391363"/>
          </a:xfrm>
          <a:prstGeom prst="rect">
            <a:avLst/>
          </a:prstGeom>
        </p:spPr>
      </p:pic>
      <p:pic>
        <p:nvPicPr>
          <p:cNvPr id="8" name="图片 7">
            <a:extLst>
              <a:ext uri="{FF2B5EF4-FFF2-40B4-BE49-F238E27FC236}">
                <a16:creationId xmlns:a16="http://schemas.microsoft.com/office/drawing/2014/main" id="{E3E6E472-0EA8-4D04-A98B-950A47698499}"/>
              </a:ext>
            </a:extLst>
          </p:cNvPr>
          <p:cNvPicPr>
            <a:picLocks noChangeAspect="1"/>
          </p:cNvPicPr>
          <p:nvPr/>
        </p:nvPicPr>
        <p:blipFill>
          <a:blip r:embed="rId6"/>
          <a:stretch>
            <a:fillRect/>
          </a:stretch>
        </p:blipFill>
        <p:spPr>
          <a:xfrm>
            <a:off x="1959577" y="3230354"/>
            <a:ext cx="1233141" cy="1695779"/>
          </a:xfrm>
          <a:prstGeom prst="rect">
            <a:avLst/>
          </a:prstGeom>
        </p:spPr>
      </p:pic>
      <p:sp>
        <p:nvSpPr>
          <p:cNvPr id="11" name="文本框 76"/>
          <p:cNvSpPr txBox="1">
            <a:spLocks noChangeArrowheads="1"/>
          </p:cNvSpPr>
          <p:nvPr/>
        </p:nvSpPr>
        <p:spPr bwMode="auto">
          <a:xfrm>
            <a:off x="1744182" y="1245577"/>
            <a:ext cx="6156251"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0" tIns="45705" rIns="91330" bIns="45705">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en-US" sz="4500" b="1" dirty="0" err="1">
                <a:solidFill>
                  <a:srgbClr val="00B0F0"/>
                </a:solidFill>
                <a:latin typeface="HP001 4 hàng" pitchFamily="34" charset="0"/>
                <a:ea typeface="字魂59号-创粗黑"/>
                <a:cs typeface="字魂59号-创粗黑"/>
              </a:rPr>
              <a:t>Chào</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mừng</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các</a:t>
            </a:r>
            <a:r>
              <a:rPr lang="en-US" altLang="en-US" sz="4500" b="1" dirty="0">
                <a:solidFill>
                  <a:srgbClr val="00B0F0"/>
                </a:solidFill>
                <a:latin typeface="HP001 4 hàng" pitchFamily="34" charset="0"/>
                <a:ea typeface="字魂59号-创粗黑"/>
                <a:cs typeface="字魂59号-创粗黑"/>
              </a:rPr>
              <a:t> con </a:t>
            </a:r>
            <a:r>
              <a:rPr lang="en-US" altLang="en-US" sz="4500" b="1" dirty="0" err="1">
                <a:solidFill>
                  <a:srgbClr val="00B0F0"/>
                </a:solidFill>
                <a:latin typeface="HP001 4 hàng" pitchFamily="34" charset="0"/>
                <a:ea typeface="字魂59号-创粗黑"/>
                <a:cs typeface="字魂59号-创粗黑"/>
              </a:rPr>
              <a:t>đến</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với</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tiết</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học</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Tiếng</a:t>
            </a:r>
            <a:r>
              <a:rPr lang="en-US" altLang="en-US" sz="4500" b="1" dirty="0">
                <a:solidFill>
                  <a:srgbClr val="00B0F0"/>
                </a:solidFill>
                <a:latin typeface="HP001 4 hàng" pitchFamily="34" charset="0"/>
                <a:ea typeface="字魂59号-创粗黑"/>
                <a:cs typeface="字魂59号-创粗黑"/>
              </a:rPr>
              <a:t> </a:t>
            </a:r>
            <a:r>
              <a:rPr lang="en-US" altLang="en-US" sz="4500" b="1" dirty="0" err="1">
                <a:solidFill>
                  <a:srgbClr val="00B0F0"/>
                </a:solidFill>
                <a:latin typeface="HP001 4 hàng" pitchFamily="34" charset="0"/>
                <a:ea typeface="字魂59号-创粗黑"/>
                <a:cs typeface="字魂59号-创粗黑"/>
              </a:rPr>
              <a:t>Việt</a:t>
            </a:r>
            <a:endParaRPr lang="zh-CN" altLang="en-US" sz="4500" b="1" dirty="0">
              <a:solidFill>
                <a:srgbClr val="00B0F0"/>
              </a:solidFill>
              <a:latin typeface="经典趣体简"/>
            </a:endParaRPr>
          </a:p>
        </p:txBody>
      </p:sp>
    </p:spTree>
    <p:extLst>
      <p:ext uri="{BB962C8B-B14F-4D97-AF65-F5344CB8AC3E}">
        <p14:creationId xmlns:p14="http://schemas.microsoft.com/office/powerpoint/2010/main" val="160397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250" autoRev="1" fill="hold">
                                          <p:stCondLst>
                                            <p:cond delay="0"/>
                                          </p:stCondLst>
                                        </p:cTn>
                                        <p:tgtEl>
                                          <p:spTgt spid="11"/>
                                        </p:tgtEl>
                                        <p:attrNameLst>
                                          <p:attrName>ppt_w</p:attrName>
                                        </p:attrNameLst>
                                      </p:cBhvr>
                                    </p:anim>
                                    <p:anim by="(#ppt_w*0.50)" calcmode="lin" valueType="num">
                                      <p:cBhvr>
                                        <p:cTn id="16" dur="250" decel="50000" autoRev="1" fill="hold">
                                          <p:stCondLst>
                                            <p:cond delay="0"/>
                                          </p:stCondLst>
                                        </p:cTn>
                                        <p:tgtEl>
                                          <p:spTgt spid="11"/>
                                        </p:tgtEl>
                                        <p:attrNameLst>
                                          <p:attrName>ppt_x</p:attrName>
                                        </p:attrNameLst>
                                      </p:cBhvr>
                                    </p:anim>
                                    <p:anim from="(-#ppt_h/2)" to="(#ppt_y)" calcmode="lin" valueType="num">
                                      <p:cBhvr>
                                        <p:cTn id="17" dur="500" fill="hold">
                                          <p:stCondLst>
                                            <p:cond delay="0"/>
                                          </p:stCondLst>
                                        </p:cTn>
                                        <p:tgtEl>
                                          <p:spTgt spid="11"/>
                                        </p:tgtEl>
                                        <p:attrNameLst>
                                          <p:attrName>ppt_y</p:attrName>
                                        </p:attrNameLst>
                                      </p:cBhvr>
                                    </p:anim>
                                    <p:animRot by="21600000">
                                      <p:cBhvr>
                                        <p:cTn id="18"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83344" y="212294"/>
            <a:ext cx="807842" cy="537253"/>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4">
            <a:extLst>
              <a:ext uri="{28A0092B-C50C-407E-A947-70E740481C1C}">
                <a14:useLocalDpi xmlns:a14="http://schemas.microsoft.com/office/drawing/2010/main" val="0"/>
              </a:ext>
            </a:extLst>
          </a:blip>
          <a:srcRect l="76733" r="-1636" b="-5726"/>
          <a:stretch/>
        </p:blipFill>
        <p:spPr>
          <a:xfrm>
            <a:off x="7437760" y="173318"/>
            <a:ext cx="1706240" cy="826811"/>
          </a:xfrm>
          <a:prstGeom prst="rect">
            <a:avLst/>
          </a:prstGeom>
        </p:spPr>
      </p:pic>
      <p:pic>
        <p:nvPicPr>
          <p:cNvPr id="15" name="图片 14">
            <a:extLst>
              <a:ext uri="{FF2B5EF4-FFF2-40B4-BE49-F238E27FC236}">
                <a16:creationId xmlns:a16="http://schemas.microsoft.com/office/drawing/2014/main" id="{9CCC8E5F-A647-440C-A7F5-C74E274988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7507" r="1235" b="1"/>
          <a:stretch/>
        </p:blipFill>
        <p:spPr>
          <a:xfrm>
            <a:off x="0" y="4057650"/>
            <a:ext cx="9144000" cy="1085850"/>
          </a:xfrm>
          <a:prstGeom prst="rect">
            <a:avLst/>
          </a:prstGeom>
        </p:spPr>
      </p:pic>
      <p:pic>
        <p:nvPicPr>
          <p:cNvPr id="12" name="图片 6">
            <a:extLst>
              <a:ext uri="{FF2B5EF4-FFF2-40B4-BE49-F238E27FC236}">
                <a16:creationId xmlns:a16="http://schemas.microsoft.com/office/drawing/2014/main" id="{5C09F252-F7DB-494D-A868-3AA96ACEFAB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6254" y="-614094"/>
            <a:ext cx="5217746" cy="3414444"/>
          </a:xfrm>
          <a:prstGeom prst="rect">
            <a:avLst/>
          </a:prstGeom>
        </p:spPr>
      </p:pic>
      <p:pic>
        <p:nvPicPr>
          <p:cNvPr id="13" name="图片 3">
            <a:extLst>
              <a:ext uri="{FF2B5EF4-FFF2-40B4-BE49-F238E27FC236}">
                <a16:creationId xmlns:a16="http://schemas.microsoft.com/office/drawing/2014/main" id="{88C024A3-7B6C-48F8-920A-ACE2F37BC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4309" y="480920"/>
            <a:ext cx="4749695" cy="4749695"/>
          </a:xfrm>
          <a:prstGeom prst="rect">
            <a:avLst/>
          </a:prstGeom>
        </p:spPr>
      </p:pic>
      <p:sp>
        <p:nvSpPr>
          <p:cNvPr id="16" name="文本框 12">
            <a:extLst>
              <a:ext uri="{FF2B5EF4-FFF2-40B4-BE49-F238E27FC236}">
                <a16:creationId xmlns:a16="http://schemas.microsoft.com/office/drawing/2014/main" id="{280E0337-0763-4611-8687-43DD667EC7F9}"/>
              </a:ext>
            </a:extLst>
          </p:cNvPr>
          <p:cNvSpPr txBox="1"/>
          <p:nvPr/>
        </p:nvSpPr>
        <p:spPr>
          <a:xfrm rot="21333005">
            <a:off x="407992" y="1116403"/>
            <a:ext cx="4634279" cy="901372"/>
          </a:xfrm>
          <a:prstGeom prst="rect">
            <a:avLst/>
          </a:prstGeom>
          <a:noFill/>
        </p:spPr>
        <p:txBody>
          <a:bodyPr wrap="square" lIns="91410" tIns="45706" rIns="91410" bIns="45706" rtlCol="0">
            <a:spAutoFit/>
          </a:bodyPr>
          <a:lstStyle/>
          <a:p>
            <a:pPr algn="ctr" defTabSz="913959">
              <a:lnSpc>
                <a:spcPct val="120000"/>
              </a:lnSpc>
            </a:pPr>
            <a:r>
              <a:rPr lang="en-US" altLang="zh-CN" sz="4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altLang="zh-CN" sz="4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4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altLang="zh-CN" sz="4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vở</a:t>
            </a:r>
            <a:endParaRPr lang="en-US" altLang="zh-CN"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 name="图片 5">
            <a:extLst>
              <a:ext uri="{FF2B5EF4-FFF2-40B4-BE49-F238E27FC236}">
                <a16:creationId xmlns:a16="http://schemas.microsoft.com/office/drawing/2014/main" id="{844F8271-2CB8-4342-9AB7-EA26C95D23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089" y="3061946"/>
            <a:ext cx="1937521" cy="1860207"/>
          </a:xfrm>
          <a:prstGeom prst="rect">
            <a:avLst/>
          </a:prstGeom>
        </p:spPr>
      </p:pic>
    </p:spTree>
    <p:extLst>
      <p:ext uri="{BB962C8B-B14F-4D97-AF65-F5344CB8AC3E}">
        <p14:creationId xmlns:p14="http://schemas.microsoft.com/office/powerpoint/2010/main" val="1854026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left)">
                                          <p:cBhvr>
                                            <p:cTn id="3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pic>
        <p:nvPicPr>
          <p:cNvPr id="9" name="图片 8">
            <a:extLst>
              <a:ext uri="{FF2B5EF4-FFF2-40B4-BE49-F238E27FC236}">
                <a16:creationId xmlns:a16="http://schemas.microsoft.com/office/drawing/2014/main" id="{A0D520B6-77F7-4E8A-8B67-58D4D9BB49DD}"/>
              </a:ext>
            </a:extLst>
          </p:cNvPr>
          <p:cNvPicPr>
            <a:picLocks noChangeAspect="1"/>
          </p:cNvPicPr>
          <p:nvPr/>
        </p:nvPicPr>
        <p:blipFill>
          <a:blip r:embed="rId5"/>
          <a:stretch>
            <a:fillRect/>
          </a:stretch>
        </p:blipFill>
        <p:spPr>
          <a:xfrm>
            <a:off x="1029820" y="771531"/>
            <a:ext cx="3014179" cy="3494597"/>
          </a:xfrm>
          <a:prstGeom prst="rect">
            <a:avLst/>
          </a:prstGeom>
          <a:effectLst>
            <a:outerShdw blurRad="25400" dist="25400" dir="2700000" algn="tl" rotWithShape="0">
              <a:prstClr val="black">
                <a:alpha val="40000"/>
              </a:prstClr>
            </a:outerShdw>
          </a:effectLst>
        </p:spPr>
      </p:pic>
      <p:sp>
        <p:nvSpPr>
          <p:cNvPr id="7" name="文本框 34"/>
          <p:cNvSpPr txBox="1">
            <a:spLocks noChangeArrowheads="1"/>
          </p:cNvSpPr>
          <p:nvPr/>
        </p:nvSpPr>
        <p:spPr bwMode="auto">
          <a:xfrm>
            <a:off x="3211034" y="1551040"/>
            <a:ext cx="576284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eaLnBrk="0" fontAlgn="base" hangingPunct="0">
              <a:lnSpc>
                <a:spcPct val="100000"/>
              </a:lnSpc>
              <a:spcBef>
                <a:spcPct val="0"/>
              </a:spcBef>
              <a:spcAft>
                <a:spcPct val="0"/>
              </a:spcAft>
              <a:buFontTx/>
              <a:buNone/>
            </a:pP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Tạm</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biệt</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và</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p>
          <a:p>
            <a:pPr algn="ctr" eaLnBrk="0" fontAlgn="base" hangingPunct="0">
              <a:lnSpc>
                <a:spcPct val="100000"/>
              </a:lnSpc>
              <a:spcBef>
                <a:spcPct val="0"/>
              </a:spcBef>
              <a:spcAft>
                <a:spcPct val="0"/>
              </a:spcAft>
              <a:buFontTx/>
              <a:buNone/>
            </a:pP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hẹn</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gặp</a:t>
            </a:r>
            <a:r>
              <a:rPr lang="en-US" altLang="zh-CN"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5500" b="1" dirty="0" err="1">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rPr>
              <a:t>lại</a:t>
            </a:r>
            <a:endParaRPr lang="zh-CN" altLang="en-US" sz="5500" b="1" dirty="0">
              <a:solidFill>
                <a:srgbClr val="0070C0"/>
              </a:solidFill>
              <a:latin typeface="Times New Roman" panose="02020603050405020304" pitchFamily="18" charset="0"/>
              <a:ea typeface="SimSun" pitchFamily="2" charset="-122"/>
              <a:cs typeface="Times New Roman" panose="02020603050405020304" pitchFamily="18" charset="0"/>
              <a:sym typeface="Century Gothic" pitchFamily="34" charset="0"/>
            </a:endParaRPr>
          </a:p>
        </p:txBody>
      </p:sp>
    </p:spTree>
    <p:extLst>
      <p:ext uri="{BB962C8B-B14F-4D97-AF65-F5344CB8AC3E}">
        <p14:creationId xmlns:p14="http://schemas.microsoft.com/office/powerpoint/2010/main" val="4051185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21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21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21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3"/>
          <a:stretch>
            <a:fillRect/>
          </a:stretch>
        </p:blipFill>
        <p:spPr>
          <a:xfrm>
            <a:off x="81331" y="120893"/>
            <a:ext cx="8981342" cy="5145699"/>
          </a:xfrm>
          <a:prstGeom prst="rect">
            <a:avLst/>
          </a:prstGeom>
        </p:spPr>
      </p:pic>
      <p:pic>
        <p:nvPicPr>
          <p:cNvPr id="4" name="图片 3">
            <a:extLst>
              <a:ext uri="{FF2B5EF4-FFF2-40B4-BE49-F238E27FC236}">
                <a16:creationId xmlns:a16="http://schemas.microsoft.com/office/drawing/2014/main" id="{E20AF60D-1260-4BEE-B083-5173C3958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286" y="1074267"/>
            <a:ext cx="3717040" cy="3238950"/>
          </a:xfrm>
          <a:prstGeom prst="rect">
            <a:avLst/>
          </a:prstGeom>
          <a:effectLst>
            <a:outerShdw blurRad="25400" algn="ctr" rotWithShape="0">
              <a:prstClr val="black">
                <a:alpha val="70000"/>
              </a:prstClr>
            </a:outerShdw>
          </a:effectLst>
        </p:spPr>
      </p:pic>
      <p:sp>
        <p:nvSpPr>
          <p:cNvPr id="9" name="TextBox 8"/>
          <p:cNvSpPr txBox="1">
            <a:spLocks noChangeArrowheads="1"/>
          </p:cNvSpPr>
          <p:nvPr/>
        </p:nvSpPr>
        <p:spPr bwMode="auto">
          <a:xfrm>
            <a:off x="4373825" y="1368061"/>
            <a:ext cx="4142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914265" eaLnBrk="0" fontAlgn="base" hangingPunct="0">
              <a:lnSpc>
                <a:spcPct val="100000"/>
              </a:lnSpc>
              <a:spcBef>
                <a:spcPct val="0"/>
              </a:spcBef>
              <a:spcAft>
                <a:spcPct val="0"/>
              </a:spcAft>
              <a:buNone/>
            </a:pPr>
            <a:r>
              <a:rPr lang="en-US" altLang="en-US" sz="6000" dirty="0" err="1">
                <a:solidFill>
                  <a:prstClr val="black"/>
                </a:solidFill>
                <a:latin typeface="Arial-Rounded" pitchFamily="34" charset="0"/>
                <a:cs typeface="Arial-Rounded" pitchFamily="34" charset="0"/>
              </a:rPr>
              <a:t>Khởi</a:t>
            </a:r>
            <a:r>
              <a:rPr lang="en-US" altLang="en-US" sz="6000" dirty="0">
                <a:solidFill>
                  <a:prstClr val="black"/>
                </a:solidFill>
                <a:latin typeface="Arial-Rounded" pitchFamily="34" charset="0"/>
                <a:cs typeface="Arial-Rounded" pitchFamily="34" charset="0"/>
              </a:rPr>
              <a:t> </a:t>
            </a:r>
            <a:r>
              <a:rPr lang="vi-VN" altLang="en-US" sz="6000" dirty="0">
                <a:solidFill>
                  <a:prstClr val="black"/>
                </a:solidFill>
                <a:latin typeface="Arial-Rounded" pitchFamily="34" charset="0"/>
                <a:cs typeface="Arial-Rounded" pitchFamily="34" charset="0"/>
              </a:rPr>
              <a:t>động</a:t>
            </a:r>
            <a:endParaRPr lang="en-US" altLang="en-US" sz="6000" dirty="0">
              <a:solidFill>
                <a:prstClr val="black"/>
              </a:solidFill>
              <a:latin typeface="Arial-Rounded" pitchFamily="34" charset="0"/>
              <a:cs typeface="Arial-Rounded" pitchFamily="34" charset="0"/>
            </a:endParaRPr>
          </a:p>
        </p:txBody>
      </p:sp>
    </p:spTree>
    <p:extLst>
      <p:ext uri="{BB962C8B-B14F-4D97-AF65-F5344CB8AC3E}">
        <p14:creationId xmlns:p14="http://schemas.microsoft.com/office/powerpoint/2010/main" val="3976538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4"/>
                                        </p:tgtEl>
                                        <p:attrNameLst>
                                          <p:attrName>r</p:attrName>
                                        </p:attrNameLst>
                                      </p:cBhvr>
                                    </p:animRot>
                                    <p:animRot by="-240000">
                                      <p:cBhvr>
                                        <p:cTn id="14" dur="200" fill="hold">
                                          <p:stCondLst>
                                            <p:cond delay="200"/>
                                          </p:stCondLst>
                                        </p:cTn>
                                        <p:tgtEl>
                                          <p:spTgt spid="4"/>
                                        </p:tgtEl>
                                        <p:attrNameLst>
                                          <p:attrName>r</p:attrName>
                                        </p:attrNameLst>
                                      </p:cBhvr>
                                    </p:animRot>
                                    <p:animRot by="240000">
                                      <p:cBhvr>
                                        <p:cTn id="15" dur="200" fill="hold">
                                          <p:stCondLst>
                                            <p:cond delay="400"/>
                                          </p:stCondLst>
                                        </p:cTn>
                                        <p:tgtEl>
                                          <p:spTgt spid="4"/>
                                        </p:tgtEl>
                                        <p:attrNameLst>
                                          <p:attrName>r</p:attrName>
                                        </p:attrNameLst>
                                      </p:cBhvr>
                                    </p:animRot>
                                    <p:animRot by="-240000">
                                      <p:cBhvr>
                                        <p:cTn id="16" dur="200" fill="hold">
                                          <p:stCondLst>
                                            <p:cond delay="600"/>
                                          </p:stCondLst>
                                        </p:cTn>
                                        <p:tgtEl>
                                          <p:spTgt spid="4"/>
                                        </p:tgtEl>
                                        <p:attrNameLst>
                                          <p:attrName>r</p:attrName>
                                        </p:attrNameLst>
                                      </p:cBhvr>
                                    </p:animRot>
                                    <p:animRot by="120000">
                                      <p:cBhvr>
                                        <p:cTn id="17" dur="200" fill="hold">
                                          <p:stCondLst>
                                            <p:cond delay="800"/>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CB9C2BE-E2B7-46B4-9581-8F798C38A09E}"/>
              </a:ext>
            </a:extLst>
          </p:cNvPr>
          <p:cNvPicPr>
            <a:picLocks noChangeAspect="1"/>
          </p:cNvPicPr>
          <p:nvPr/>
        </p:nvPicPr>
        <p:blipFill>
          <a:blip r:embed="rId4"/>
          <a:stretch>
            <a:fillRect/>
          </a:stretch>
        </p:blipFill>
        <p:spPr>
          <a:xfrm>
            <a:off x="81331" y="120893"/>
            <a:ext cx="8981342" cy="5145699"/>
          </a:xfrm>
          <a:prstGeom prst="rect">
            <a:avLst/>
          </a:prstGeom>
        </p:spPr>
      </p:pic>
      <p:sp>
        <p:nvSpPr>
          <p:cNvPr id="11" name="矩形 16">
            <a:extLst>
              <a:ext uri="{FF2B5EF4-FFF2-40B4-BE49-F238E27FC236}">
                <a16:creationId xmlns:a16="http://schemas.microsoft.com/office/drawing/2014/main" id="{1B7DFE7E-1E38-4804-961B-6125F619ACEE}"/>
              </a:ext>
            </a:extLst>
          </p:cNvPr>
          <p:cNvSpPr/>
          <p:nvPr/>
        </p:nvSpPr>
        <p:spPr>
          <a:xfrm>
            <a:off x="3519756" y="742950"/>
            <a:ext cx="2321325" cy="812522"/>
          </a:xfrm>
          <a:prstGeom prst="rect">
            <a:avLst/>
          </a:prstGeom>
        </p:spPr>
        <p:txBody>
          <a:bodyPr wrap="none" lIns="91432" tIns="45716" rIns="91432" bIns="45716">
            <a:spAutoFit/>
          </a:bodyPr>
          <a:lstStyle/>
          <a:p>
            <a:pPr algn="ctr" defTabSz="1218371">
              <a:lnSpc>
                <a:spcPct val="130000"/>
              </a:lnSpc>
              <a:defRPr/>
            </a:pPr>
            <a:r>
              <a:rPr lang="en-US" sz="36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6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a:t>
            </a:r>
            <a:r>
              <a:rPr lang="en-US" sz="3600" b="1" dirty="0" err="1" smtClean="0">
                <a:solidFill>
                  <a:srgbClr val="FF0000"/>
                </a:solidFill>
                <a:latin typeface="HP001 4 hàng" panose="020B0603050302020204" pitchFamily="34" charset="0"/>
                <a:ea typeface="Arial-Rounded" panose="020B0500000000000000" pitchFamily="34" charset="0"/>
                <a:cs typeface="Arial-Rounded" panose="020B0500000000000000" pitchFamily="34" charset="0"/>
              </a:rPr>
              <a:t>iệt</a:t>
            </a:r>
            <a:endParaRPr lang="en-US" sz="36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p:cNvSpPr txBox="1">
            <a:spLocks noChangeArrowheads="1"/>
          </p:cNvSpPr>
          <p:nvPr/>
        </p:nvSpPr>
        <p:spPr bwMode="auto">
          <a:xfrm>
            <a:off x="893688" y="1696502"/>
            <a:ext cx="7356627" cy="249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tập</a:t>
            </a:r>
            <a:endPar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algn="ctr">
              <a:lnSpc>
                <a:spcPct val="130000"/>
              </a:lnSpc>
              <a:defRPr/>
            </a:pP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công</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lnSpc>
                <a:spcPct val="130000"/>
              </a:lnSpc>
              <a:defRPr/>
            </a:pP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4000"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người</a:t>
            </a:r>
            <a:endParaRPr lang="en-US" sz="4000"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01329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11456F4-9DF1-49D8-9757-07D1E9496CA0}"/>
              </a:ext>
            </a:extLst>
          </p:cNvPr>
          <p:cNvPicPr>
            <a:picLocks noChangeAspect="1"/>
          </p:cNvPicPr>
          <p:nvPr/>
        </p:nvPicPr>
        <p:blipFill>
          <a:blip r:embed="rId3"/>
          <a:stretch>
            <a:fillRect/>
          </a:stretch>
        </p:blipFill>
        <p:spPr>
          <a:xfrm>
            <a:off x="81331" y="131009"/>
            <a:ext cx="8981342" cy="5145699"/>
          </a:xfrm>
          <a:prstGeom prst="rect">
            <a:avLst/>
          </a:prstGeom>
        </p:spPr>
      </p:pic>
      <p:sp>
        <p:nvSpPr>
          <p:cNvPr id="17" name="Google Shape;461;p28"/>
          <p:cNvSpPr txBox="1">
            <a:spLocks noChangeArrowheads="1"/>
          </p:cNvSpPr>
          <p:nvPr/>
        </p:nvSpPr>
        <p:spPr bwMode="auto">
          <a:xfrm>
            <a:off x="4817521" y="1927163"/>
            <a:ext cx="30892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5" tIns="121755" rIns="121755" bIns="121755"/>
          <a:lstStyle>
            <a:lvl1pPr defTabSz="912813">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914400" indent="-393700" defTabSz="912813">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371600" indent="-393700" defTabSz="912813">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8288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286000" indent="-393700" defTabSz="912813">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7432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32004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6576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4114800" indent="-393700" defTabSz="912813"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fontAlgn="base">
              <a:lnSpc>
                <a:spcPct val="100000"/>
              </a:lnSpc>
              <a:spcBef>
                <a:spcPts val="600"/>
              </a:spcBef>
              <a:spcAft>
                <a:spcPct val="0"/>
              </a:spcAft>
              <a:buClr>
                <a:srgbClr val="4472C4"/>
              </a:buClr>
              <a:buSzPts val="2600"/>
              <a:buNone/>
            </a:pPr>
            <a:r>
              <a:rPr lang="en-US" altLang="en-US" sz="8500" dirty="0" err="1">
                <a:solidFill>
                  <a:srgbClr val="FFC000"/>
                </a:solidFill>
                <a:latin typeface="Arial-Rounded" pitchFamily="34" charset="0"/>
                <a:cs typeface="Arial-Rounded" pitchFamily="34" charset="0"/>
                <a:sym typeface="Chivo Light"/>
              </a:rPr>
              <a:t>Tiết</a:t>
            </a:r>
            <a:r>
              <a:rPr lang="en-US" altLang="en-US" sz="8500" dirty="0">
                <a:solidFill>
                  <a:srgbClr val="FFC000"/>
                </a:solidFill>
                <a:latin typeface="Arial-Rounded" pitchFamily="34" charset="0"/>
                <a:cs typeface="Arial-Rounded" pitchFamily="34" charset="0"/>
                <a:sym typeface="Chivo Light"/>
              </a:rPr>
              <a:t> 5</a:t>
            </a:r>
          </a:p>
        </p:txBody>
      </p:sp>
      <p:grpSp>
        <p:nvGrpSpPr>
          <p:cNvPr id="3" name="Group 2"/>
          <p:cNvGrpSpPr/>
          <p:nvPr/>
        </p:nvGrpSpPr>
        <p:grpSpPr>
          <a:xfrm>
            <a:off x="1461659" y="1352550"/>
            <a:ext cx="3491165" cy="2438400"/>
            <a:chOff x="1461655" y="1352550"/>
            <a:chExt cx="3491165" cy="2438400"/>
          </a:xfrm>
        </p:grpSpPr>
        <p:pic>
          <p:nvPicPr>
            <p:cNvPr id="7" name="图片 24">
              <a:extLst>
                <a:ext uri="{FF2B5EF4-FFF2-40B4-BE49-F238E27FC236}">
                  <a16:creationId xmlns:a16="http://schemas.microsoft.com/office/drawing/2014/main" id="{AAF76A41-334D-4B6E-BAFD-E0339FA18680}"/>
                </a:ext>
              </a:extLst>
            </p:cNvPr>
            <p:cNvPicPr>
              <a:picLocks noChangeAspect="1"/>
            </p:cNvPicPr>
            <p:nvPr/>
          </p:nvPicPr>
          <p:blipFill>
            <a:blip r:embed="rId4"/>
            <a:stretch>
              <a:fillRect/>
            </a:stretch>
          </p:blipFill>
          <p:spPr>
            <a:xfrm>
              <a:off x="1461655" y="1352550"/>
              <a:ext cx="3491165" cy="2419075"/>
            </a:xfrm>
            <a:prstGeom prst="rect">
              <a:avLst/>
            </a:prstGeom>
          </p:spPr>
        </p:pic>
        <p:sp>
          <p:nvSpPr>
            <p:cNvPr id="9" name="Rectangle 8"/>
            <p:cNvSpPr/>
            <p:nvPr/>
          </p:nvSpPr>
          <p:spPr>
            <a:xfrm>
              <a:off x="3207237" y="2467511"/>
              <a:ext cx="734496" cy="1323439"/>
            </a:xfrm>
            <a:prstGeom prst="rect">
              <a:avLst/>
            </a:prstGeom>
          </p:spPr>
          <p:txBody>
            <a:bodyPr wrap="none">
              <a:spAutoFit/>
            </a:bodyPr>
            <a:lstStyle/>
            <a:p>
              <a:r>
                <a:rPr lang="en-US" altLang="en-US" sz="8000" b="1" dirty="0">
                  <a:solidFill>
                    <a:schemeClr val="bg1"/>
                  </a:solidFill>
                  <a:latin typeface="Arial-Rounded" pitchFamily="34" charset="0"/>
                  <a:cs typeface="Arial-Rounded" pitchFamily="34" charset="0"/>
                  <a:sym typeface="Chivo Light"/>
                </a:rPr>
                <a:t>5</a:t>
              </a:r>
              <a:endParaRPr lang="en-US" sz="8000" b="1" dirty="0">
                <a:solidFill>
                  <a:schemeClr val="bg1"/>
                </a:solidFill>
              </a:endParaRPr>
            </a:p>
          </p:txBody>
        </p:sp>
      </p:grpSp>
    </p:spTree>
    <p:extLst>
      <p:ext uri="{BB962C8B-B14F-4D97-AF65-F5344CB8AC3E}">
        <p14:creationId xmlns:p14="http://schemas.microsoft.com/office/powerpoint/2010/main" val="1561556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7835"/>
            <a:ext cx="8520541" cy="564247"/>
          </a:xfrm>
          <a:prstGeom prst="rect">
            <a:avLst/>
          </a:prstGeom>
          <a:noFill/>
        </p:spPr>
        <p:txBody>
          <a:bodyPr wrap="square" lIns="91430" tIns="45715" rIns="91430" bIns="45715" rtlCol="0">
            <a:spAutoFit/>
          </a:bodyPr>
          <a:lstStyle/>
          <a:p>
            <a:pPr>
              <a:lnSpc>
                <a:spcPct val="12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800" dirty="0">
                <a:latin typeface="Times New Roman" panose="02020603050405020304" pitchFamily="18" charset="0"/>
                <a:ea typeface="Arial-Rounded" panose="020B0500000000000000" pitchFamily="34" charset="0"/>
                <a:cs typeface="Times New Roman" panose="02020603050405020304" pitchFamily="18" charset="0"/>
              </a:rPr>
              <a:t>Nói những điều em biết về công việc của người </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thân</a:t>
            </a:r>
            <a:r>
              <a:rPr lang="en-GB" sz="2800" dirty="0">
                <a:latin typeface="Times New Roman" panose="02020603050405020304" pitchFamily="18" charset="0"/>
                <a:ea typeface="Arial-Rounded" panose="020B0500000000000000" pitchFamily="34" charset="0"/>
                <a:cs typeface="Times New Roman" panose="02020603050405020304" pitchFamily="18" charset="0"/>
              </a:rPr>
              <a:t>.</a:t>
            </a:r>
            <a:endParaRPr lang="en-US" sz="25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 y="-39576"/>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842385"/>
            <a:ext cx="7758541" cy="2246761"/>
          </a:xfrm>
          <a:prstGeom prst="rect">
            <a:avLst/>
          </a:prstGeom>
        </p:spPr>
        <p:txBody>
          <a:bodyPr wrap="square" lIns="91432" tIns="45716" rIns="91432" bIns="45716">
            <a:spAutoFit/>
          </a:bodyPr>
          <a:lstStyle/>
          <a:p>
            <a:r>
              <a:rPr lang="vi-VN" sz="2800" dirty="0">
                <a:latin typeface="Times New Roman" panose="02020603050405020304" pitchFamily="18" charset="0"/>
                <a:ea typeface="Arial-Rounded" panose="020B0500000000000000" pitchFamily="34" charset="0"/>
                <a:cs typeface="Times New Roman" panose="02020603050405020304" pitchFamily="18" charset="0"/>
              </a:rPr>
              <a:t>- Dì em là cô giáo vùng cao.</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Hằng ngày, dì phải dạy sớm vượt qua con đường nhiều đồi dốc để đến trường dạy học.</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Công việc của dì giúp cho trẻ em vùng cao được đi học, được biết chữ</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descr="Happy Cute Kids Boy and Girl Talking Each Other Stock Vector - Illustration  of speech, little: 16774206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182" b="97238" l="0" r="98375">
                        <a14:foregroundMark x1="13000" y1="61740" x2="20375" y2="71961"/>
                        <a14:foregroundMark x1="11875" y1="64088" x2="12500" y2="68370"/>
                        <a14:foregroundMark x1="11750" y1="90608" x2="16500" y2="85773"/>
                        <a14:foregroundMark x1="23750" y1="86464" x2="28500" y2="88950"/>
                        <a14:foregroundMark x1="25125" y1="54834" x2="25625" y2="61464"/>
                        <a14:foregroundMark x1="36750" y1="53039" x2="34000" y2="59254"/>
                        <a14:foregroundMark x1="18500" y1="39503" x2="22000" y2="64227"/>
                        <a14:foregroundMark x1="22875" y1="43508" x2="17875" y2="68785"/>
                        <a14:foregroundMark x1="17875" y1="65331" x2="15625" y2="85221"/>
                        <a14:foregroundMark x1="23500" y1="64088" x2="23875" y2="81215"/>
                        <a14:foregroundMark x1="62375" y1="38122" x2="68625" y2="89365"/>
                        <a14:foregroundMark x1="59125" y1="62431" x2="70875" y2="62431"/>
                        <a14:foregroundMark x1="72125" y1="44199" x2="61375" y2="88536"/>
                        <a14:foregroundMark x1="14250" y1="60083" x2="30125" y2="61326"/>
                        <a14:foregroundMark x1="61125" y1="65884" x2="71125" y2="54006"/>
                        <a14:foregroundMark x1="59750" y1="89641" x2="62000" y2="87983"/>
                        <a14:foregroundMark x1="68875" y1="88536" x2="71875" y2="88950"/>
                      </a14:backgroundRemoval>
                    </a14:imgEffect>
                  </a14:imgLayer>
                </a14:imgProps>
              </a:ext>
              <a:ext uri="{28A0092B-C50C-407E-A947-70E740481C1C}">
                <a14:useLocalDpi xmlns:a14="http://schemas.microsoft.com/office/drawing/2010/main" val="0"/>
              </a:ext>
            </a:extLst>
          </a:blip>
          <a:srcRect/>
          <a:stretch>
            <a:fillRect/>
          </a:stretch>
        </p:blipFill>
        <p:spPr bwMode="auto">
          <a:xfrm>
            <a:off x="2434192" y="2343150"/>
            <a:ext cx="4414156" cy="270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37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9400"/>
            <a:ext cx="8000996" cy="564247"/>
          </a:xfrm>
          <a:prstGeom prst="rect">
            <a:avLst/>
          </a:prstGeom>
          <a:noFill/>
        </p:spPr>
        <p:txBody>
          <a:bodyPr wrap="square" lIns="91430" tIns="45715" rIns="91430" bIns="45715" rtlCol="0">
            <a:spAutoFit/>
          </a:bodyPr>
          <a:lstStyle/>
          <a:p>
            <a:pPr>
              <a:lnSpc>
                <a:spcPct val="120000"/>
              </a:lnSpc>
            </a:pPr>
            <a:r>
              <a:rPr lang="en-US" sz="28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2800" dirty="0">
                <a:latin typeface="Times New Roman" panose="02020603050405020304" pitchFamily="18" charset="0"/>
                <a:ea typeface="Arial-Rounded" panose="020B0500000000000000" pitchFamily="34" charset="0"/>
                <a:cs typeface="Times New Roman" panose="02020603050405020304" pitchFamily="18" charset="0"/>
              </a:rPr>
              <a:t>Viết 4 - 5 câu kể về công việc của một người thân</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5"/>
          <p:cNvSpPr/>
          <p:nvPr/>
        </p:nvSpPr>
        <p:spPr>
          <a:xfrm>
            <a:off x="304800" y="438150"/>
            <a:ext cx="8077200" cy="2332938"/>
          </a:xfrm>
          <a:prstGeom prst="rect">
            <a:avLst/>
          </a:prstGeom>
        </p:spPr>
        <p:txBody>
          <a:bodyPr wrap="square" lIns="91432" tIns="45716" rIns="91432" bIns="45716">
            <a:spAutoFit/>
          </a:bodyPr>
          <a:lstStyle/>
          <a:p>
            <a:pPr>
              <a:lnSpc>
                <a:spcPct val="120000"/>
              </a:lnSpc>
            </a:pPr>
            <a:r>
              <a:rPr lang="en-US" sz="2800" i="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800"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ý:</a:t>
            </a:r>
            <a:endParaRPr lang="en-US" sz="28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Người thân của em làm công việc gì?</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Người đó làm việc ở đâu?</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Công việc đó đem lại lợi ích gì ?</a:t>
            </a:r>
          </a:p>
          <a:p>
            <a:r>
              <a:rPr lang="vi-VN" sz="2800" dirty="0">
                <a:latin typeface="Times New Roman" panose="02020603050405020304" pitchFamily="18" charset="0"/>
                <a:ea typeface="Arial-Rounded" panose="020B0500000000000000" pitchFamily="34" charset="0"/>
                <a:cs typeface="Times New Roman" panose="02020603050405020304" pitchFamily="18" charset="0"/>
              </a:rPr>
              <a:t>- Em có suy nghĩ gì về công việc đó</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 y="3039379"/>
            <a:ext cx="3955473" cy="2104121"/>
          </a:xfrm>
          <a:prstGeom prst="rect">
            <a:avLst/>
          </a:prstGeom>
        </p:spPr>
      </p:pic>
    </p:spTree>
    <p:extLst>
      <p:ext uri="{BB962C8B-B14F-4D97-AF65-F5344CB8AC3E}">
        <p14:creationId xmlns:p14="http://schemas.microsoft.com/office/powerpoint/2010/main" val="2206398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11456F4-9DF1-49D8-9757-07D1E9496CA0}"/>
              </a:ext>
            </a:extLst>
          </p:cNvPr>
          <p:cNvPicPr>
            <a:picLocks noChangeAspect="1"/>
          </p:cNvPicPr>
          <p:nvPr/>
        </p:nvPicPr>
        <p:blipFill>
          <a:blip r:embed="rId3"/>
          <a:stretch>
            <a:fillRect/>
          </a:stretch>
        </p:blipFill>
        <p:spPr>
          <a:xfrm>
            <a:off x="-228600" y="29308"/>
            <a:ext cx="9601200" cy="52856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064" y="590552"/>
            <a:ext cx="3971925" cy="3971925"/>
          </a:xfrm>
          <a:prstGeom prst="rect">
            <a:avLst/>
          </a:prstGeom>
        </p:spPr>
      </p:pic>
      <p:sp>
        <p:nvSpPr>
          <p:cNvPr id="6" name="TextBox 5"/>
          <p:cNvSpPr txBox="1"/>
          <p:nvPr/>
        </p:nvSpPr>
        <p:spPr>
          <a:xfrm>
            <a:off x="4939330" y="1794968"/>
            <a:ext cx="3505200" cy="2123656"/>
          </a:xfrm>
          <a:prstGeom prst="rect">
            <a:avLst/>
          </a:prstGeom>
          <a:noFill/>
        </p:spPr>
        <p:txBody>
          <a:bodyPr wrap="square" lIns="91430" tIns="45715" rIns="91430" bIns="45715" rtlCol="0">
            <a:spAutoFit/>
          </a:bodyPr>
          <a:lstStyle/>
          <a:p>
            <a:pPr algn="ctr" defTabSz="914288"/>
            <a:r>
              <a:rPr lang="en-US" sz="4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THẢO LUẬN </a:t>
            </a:r>
          </a:p>
          <a:p>
            <a:pPr algn="ctr" defTabSz="914288"/>
            <a:r>
              <a:rPr lang="en-US" sz="4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 ĐÔI</a:t>
            </a:r>
          </a:p>
          <a:p>
            <a:pPr algn="ctr" defTabSz="914288"/>
            <a:r>
              <a:rPr lang="en-US" sz="4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(5 </a:t>
            </a:r>
            <a:r>
              <a:rPr lang="en-US" sz="4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phút</a:t>
            </a:r>
            <a:r>
              <a:rPr lang="en-US" sz="4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462716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DCD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11456F4-9DF1-49D8-9757-07D1E9496CA0}"/>
              </a:ext>
            </a:extLst>
          </p:cNvPr>
          <p:cNvPicPr>
            <a:picLocks noChangeAspect="1"/>
          </p:cNvPicPr>
          <p:nvPr/>
        </p:nvPicPr>
        <p:blipFill>
          <a:blip r:embed="rId3"/>
          <a:stretch>
            <a:fillRect/>
          </a:stretch>
        </p:blipFill>
        <p:spPr>
          <a:xfrm>
            <a:off x="-228600" y="29308"/>
            <a:ext cx="9601200" cy="5285642"/>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228600" y="104804"/>
            <a:ext cx="4343400" cy="5052342"/>
          </a:xfrm>
          <a:prstGeom prst="rect">
            <a:avLst/>
          </a:prstGeom>
        </p:spPr>
      </p:pic>
      <p:pic>
        <p:nvPicPr>
          <p:cNvPr id="12"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19967">
            <a:off x="2987812" y="-388660"/>
            <a:ext cx="5344766" cy="3872966"/>
          </a:xfrm>
          <a:prstGeom prst="rect">
            <a:avLst/>
          </a:prstGeom>
        </p:spPr>
      </p:pic>
      <p:sp>
        <p:nvSpPr>
          <p:cNvPr id="11" name="Rectangle 10"/>
          <p:cNvSpPr/>
          <p:nvPr/>
        </p:nvSpPr>
        <p:spPr>
          <a:xfrm>
            <a:off x="3429000" y="1276350"/>
            <a:ext cx="4660883" cy="1569630"/>
          </a:xfrm>
          <a:prstGeom prst="rect">
            <a:avLst/>
          </a:prstGeom>
        </p:spPr>
        <p:txBody>
          <a:bodyPr wrap="square" lIns="91404" tIns="45705" rIns="91404" bIns="45705">
            <a:spAutoFit/>
          </a:bodyPr>
          <a:lstStyle/>
          <a:p>
            <a:pPr algn="ctr" defTabSz="913959"/>
            <a:r>
              <a:rPr lang="en-US" altLang="zh-CN"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Chia </a:t>
            </a:r>
            <a:r>
              <a:rPr lang="en-US" altLang="zh-CN"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sẻ</a:t>
            </a:r>
            <a:r>
              <a:rPr lang="en-US" altLang="zh-CN"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endParaRPr lang="en-US" altLang="zh-CN"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defTabSz="913959"/>
            <a:r>
              <a:rPr lang="en-US" altLang="zh-CN" sz="4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trước</a:t>
            </a:r>
            <a:r>
              <a:rPr lang="en-US" altLang="zh-CN"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lớp</a:t>
            </a:r>
            <a:endParaRPr lang="zh-CN" alt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2122680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4000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8581">
            <a:off x="-539513" y="9501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Times New Roman" panose="02020603050405020304" pitchFamily="18" charset="0"/>
                <a:cs typeface="Times New Roman" panose="02020603050405020304" pitchFamily="18" charset="0"/>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357" y="-619782"/>
            <a:ext cx="8693243" cy="5759041"/>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1017652" y="1231126"/>
            <a:ext cx="7211947" cy="3046978"/>
          </a:xfrm>
          <a:prstGeom prst="rect">
            <a:avLst/>
          </a:prstGeom>
        </p:spPr>
        <p:txBody>
          <a:bodyPr wrap="square" lIns="91430" tIns="45715" rIns="91430" bIns="45715">
            <a:spAutoFit/>
          </a:bodyPr>
          <a:lstStyle/>
          <a:p>
            <a:pPr algn="just"/>
            <a:r>
              <a:rPr lang="vi-VN" sz="2400" dirty="0">
                <a:latin typeface="Times New Roman" panose="02020603050405020304" pitchFamily="18" charset="0"/>
                <a:ea typeface="Arial-Rounded" panose="020B0500000000000000" pitchFamily="34" charset="0"/>
                <a:cs typeface="Times New Roman" panose="02020603050405020304" pitchFamily="18" charset="0"/>
              </a:rPr>
              <a:t>  </a:t>
            </a:r>
            <a:r>
              <a:rPr lang="en-GB"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Dì </a:t>
            </a:r>
            <a:r>
              <a:rPr lang="vi-VN" sz="2400" dirty="0">
                <a:latin typeface="Times New Roman" panose="02020603050405020304" pitchFamily="18" charset="0"/>
                <a:ea typeface="Arial-Rounded" panose="020B0500000000000000" pitchFamily="34" charset="0"/>
                <a:cs typeface="Times New Roman" panose="02020603050405020304" pitchFamily="18" charset="0"/>
              </a:rPr>
              <a:t>Ngân của em là cô giáo vùng cao. Mỗi sáng dì phải thức dậy từ rất sớm, vượt qua con đường nhiều dốc đèo mới tới được ngôi trường nhỏ. Dì yêu thương học sinh của mình như con vì hoàn cảnh của các bạn ấy rất khó khăn. Mỗi mùa đông tới, dì Ngân lại kêu gọi mọi người dưới xuôi ủng hộ áo quần để giúp đỡ các bạn nhỏ. Em rất khâm phục dì. Em mơ ước lớn lên sẽ trở thành cô giáo giống như dì</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4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p:cNvSpPr txBox="1"/>
          <p:nvPr/>
        </p:nvSpPr>
        <p:spPr>
          <a:xfrm>
            <a:off x="3561769" y="308851"/>
            <a:ext cx="2286000" cy="584757"/>
          </a:xfrm>
          <a:prstGeom prst="rect">
            <a:avLst/>
          </a:prstGeom>
          <a:noFill/>
        </p:spPr>
        <p:txBody>
          <a:bodyPr wrap="square" lIns="91412" tIns="45707" rIns="91412" bIns="45707" rtlCol="0">
            <a:spAutoFit/>
          </a:bodyPr>
          <a:lstStyle/>
          <a:p>
            <a:pPr algn="ctr" defTabSz="913959"/>
            <a:r>
              <a:rPr lang="en-US" sz="3200" b="1"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MẪU</a:t>
            </a:r>
          </a:p>
        </p:txBody>
      </p:sp>
    </p:spTree>
    <p:extLst>
      <p:ext uri="{BB962C8B-B14F-4D97-AF65-F5344CB8AC3E}">
        <p14:creationId xmlns:p14="http://schemas.microsoft.com/office/powerpoint/2010/main" val="344486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126</TotalTime>
  <Words>313</Words>
  <Application>Microsoft Office PowerPoint</Application>
  <PresentationFormat>On-screen Show (16:9)</PresentationFormat>
  <Paragraphs>51</Paragraphs>
  <Slides>11</Slides>
  <Notes>11</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11</vt:i4>
      </vt:variant>
    </vt:vector>
  </HeadingPairs>
  <TitlesOfParts>
    <vt:vector size="32" baseType="lpstr">
      <vt:lpstr>微软雅黑</vt:lpstr>
      <vt:lpstr>宋体</vt:lpstr>
      <vt:lpstr>宋体</vt:lpstr>
      <vt:lpstr>Arial</vt:lpstr>
      <vt:lpstr>Arial-Rounded</vt:lpstr>
      <vt:lpstr>Calibri</vt:lpstr>
      <vt:lpstr>Calibri Light</vt:lpstr>
      <vt:lpstr>Century Gothic</vt:lpstr>
      <vt:lpstr>Chivo Light</vt:lpstr>
      <vt:lpstr>等线</vt:lpstr>
      <vt:lpstr>等线 Light</vt:lpstr>
      <vt:lpstr>HP001 4 hàng</vt:lpstr>
      <vt:lpstr>Times New Roman</vt:lpstr>
      <vt:lpstr>字魂59号-创粗黑</vt:lpstr>
      <vt:lpstr>经典趣体简</vt:lpstr>
      <vt:lpstr>Office Theme</vt:lpstr>
      <vt:lpstr>Office 主题​​</vt:lpstr>
      <vt:lpstr>2_Office 主题​​</vt:lpstr>
      <vt:lpstr>1_Office 主题</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34</cp:revision>
  <dcterms:created xsi:type="dcterms:W3CDTF">2021-11-26T08:54:04Z</dcterms:created>
  <dcterms:modified xsi:type="dcterms:W3CDTF">2023-05-07T14:37:24Z</dcterms:modified>
</cp:coreProperties>
</file>