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7" r:id="rId2"/>
    <p:sldMasterId id="2147483710" r:id="rId3"/>
    <p:sldMasterId id="2147483722" r:id="rId4"/>
    <p:sldMasterId id="2147483734" r:id="rId5"/>
    <p:sldMasterId id="2147483749" r:id="rId6"/>
    <p:sldMasterId id="2147483773" r:id="rId7"/>
    <p:sldMasterId id="2147483784" r:id="rId8"/>
    <p:sldMasterId id="2147483796" r:id="rId9"/>
    <p:sldMasterId id="2147483808" r:id="rId10"/>
    <p:sldMasterId id="2147483820" r:id="rId11"/>
    <p:sldMasterId id="2147483832" r:id="rId12"/>
    <p:sldMasterId id="2147483844" r:id="rId13"/>
    <p:sldMasterId id="2147483856" r:id="rId14"/>
  </p:sldMasterIdLst>
  <p:notesMasterIdLst>
    <p:notesMasterId r:id="rId43"/>
  </p:notesMasterIdLst>
  <p:sldIdLst>
    <p:sldId id="303" r:id="rId15"/>
    <p:sldId id="304" r:id="rId16"/>
    <p:sldId id="276" r:id="rId17"/>
    <p:sldId id="273" r:id="rId18"/>
    <p:sldId id="275" r:id="rId19"/>
    <p:sldId id="305" r:id="rId20"/>
    <p:sldId id="306" r:id="rId21"/>
    <p:sldId id="280" r:id="rId22"/>
    <p:sldId id="277" r:id="rId23"/>
    <p:sldId id="284" r:id="rId24"/>
    <p:sldId id="288" r:id="rId25"/>
    <p:sldId id="283" r:id="rId26"/>
    <p:sldId id="286" r:id="rId27"/>
    <p:sldId id="285" r:id="rId28"/>
    <p:sldId id="287" r:id="rId29"/>
    <p:sldId id="268" r:id="rId30"/>
    <p:sldId id="289" r:id="rId31"/>
    <p:sldId id="307" r:id="rId32"/>
    <p:sldId id="292" r:id="rId33"/>
    <p:sldId id="291" r:id="rId34"/>
    <p:sldId id="293" r:id="rId35"/>
    <p:sldId id="294" r:id="rId36"/>
    <p:sldId id="296" r:id="rId37"/>
    <p:sldId id="297" r:id="rId38"/>
    <p:sldId id="308" r:id="rId39"/>
    <p:sldId id="311" r:id="rId40"/>
    <p:sldId id="309" r:id="rId41"/>
    <p:sldId id="310" r:id="rId42"/>
  </p:sldIdLst>
  <p:sldSz cx="9144000" cy="5143500" type="screen16x9"/>
  <p:notesSz cx="6858000" cy="9144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0000FF"/>
    <a:srgbClr val="006600"/>
    <a:srgbClr val="00CC00"/>
    <a:srgbClr val="C7FDC7"/>
    <a:srgbClr val="CFFDCF"/>
    <a:srgbClr val="0033CC"/>
    <a:srgbClr val="0AD41D"/>
    <a:srgbClr val="CC3300"/>
    <a:srgbClr val="FFC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498C0F-5DE0-4B61-89CE-2E47D08A9DBF}" type="datetimeFigureOut">
              <a:rPr lang="en-US" smtClean="0"/>
              <a:t>07/05/2023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902CB-EEFC-4246-A5B6-DEC63FF7E61B}" type="slidenum">
              <a:rPr lang="en-US" smtClean="0"/>
              <a:t>‹#›</a:t>
            </a:fld>
            <a:endParaRPr lang="en-US"/>
          </a:p>
        </p:txBody>
      </p:sp>
    </p:spTree>
    <p:extLst>
      <p:ext uri="{BB962C8B-B14F-4D97-AF65-F5344CB8AC3E}">
        <p14:creationId xmlns:p14="http://schemas.microsoft.com/office/powerpoint/2010/main" val="2043067560"/>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1CBF950F-CACE-42B0-A0E9-587D41DEEA7D}"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722838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10</a:t>
            </a:fld>
            <a:endParaRPr lang="en-US"/>
          </a:p>
        </p:txBody>
      </p:sp>
    </p:spTree>
    <p:extLst>
      <p:ext uri="{BB962C8B-B14F-4D97-AF65-F5344CB8AC3E}">
        <p14:creationId xmlns:p14="http://schemas.microsoft.com/office/powerpoint/2010/main" val="2360901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11</a:t>
            </a:fld>
            <a:endParaRPr lang="en-US"/>
          </a:p>
        </p:txBody>
      </p:sp>
    </p:spTree>
    <p:extLst>
      <p:ext uri="{BB962C8B-B14F-4D97-AF65-F5344CB8AC3E}">
        <p14:creationId xmlns:p14="http://schemas.microsoft.com/office/powerpoint/2010/main" val="3314091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1956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13</a:t>
            </a:fld>
            <a:endParaRPr lang="en-US"/>
          </a:p>
        </p:txBody>
      </p:sp>
    </p:spTree>
    <p:extLst>
      <p:ext uri="{BB962C8B-B14F-4D97-AF65-F5344CB8AC3E}">
        <p14:creationId xmlns:p14="http://schemas.microsoft.com/office/powerpoint/2010/main" val="4085890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14</a:t>
            </a:fld>
            <a:endParaRPr lang="en-US"/>
          </a:p>
        </p:txBody>
      </p:sp>
    </p:spTree>
    <p:extLst>
      <p:ext uri="{BB962C8B-B14F-4D97-AF65-F5344CB8AC3E}">
        <p14:creationId xmlns:p14="http://schemas.microsoft.com/office/powerpoint/2010/main" val="902167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71956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484136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477076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859889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幻灯片图像占位符 1"/>
          <p:cNvSpPr>
            <a:spLocks noGrp="1" noRot="1" noChangeAspect="1" noChangeArrowheads="1" noTextEdit="1"/>
          </p:cNvSpPr>
          <p:nvPr>
            <p:ph type="sldImg"/>
          </p:nvPr>
        </p:nvSpPr>
        <p:spPr>
          <a:ln/>
        </p:spPr>
      </p:sp>
      <p:sp>
        <p:nvSpPr>
          <p:cNvPr id="1269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p:txBody>
      </p:sp>
      <p:sp>
        <p:nvSpPr>
          <p:cNvPr id="12698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defRPr>
            </a:lvl1pPr>
            <a:lvl2pPr marL="742950" indent="-285750">
              <a:defRPr sz="7200">
                <a:solidFill>
                  <a:schemeClr val="tx1"/>
                </a:solidFill>
                <a:latin typeface=".VnAvant" pitchFamily="34" charset="0"/>
              </a:defRPr>
            </a:lvl2pPr>
            <a:lvl3pPr marL="1143000" indent="-228600">
              <a:defRPr sz="7200">
                <a:solidFill>
                  <a:schemeClr val="tx1"/>
                </a:solidFill>
                <a:latin typeface=".VnAvant" pitchFamily="34" charset="0"/>
              </a:defRPr>
            </a:lvl3pPr>
            <a:lvl4pPr marL="1600200" indent="-228600">
              <a:defRPr sz="7200">
                <a:solidFill>
                  <a:schemeClr val="tx1"/>
                </a:solidFill>
                <a:latin typeface=".VnAvant" pitchFamily="34" charset="0"/>
              </a:defRPr>
            </a:lvl4pPr>
            <a:lvl5pPr marL="2057400" indent="-228600">
              <a:defRPr sz="7200">
                <a:solidFill>
                  <a:schemeClr val="tx1"/>
                </a:solidFill>
                <a:latin typeface=".VnAvant" pitchFamily="34" charset="0"/>
              </a:defRPr>
            </a:lvl5pPr>
            <a:lvl6pPr marL="2514600" indent="-228600" eaLnBrk="0" fontAlgn="base" hangingPunct="0">
              <a:spcBef>
                <a:spcPct val="0"/>
              </a:spcBef>
              <a:spcAft>
                <a:spcPct val="0"/>
              </a:spcAft>
              <a:defRPr sz="7200">
                <a:solidFill>
                  <a:schemeClr val="tx1"/>
                </a:solidFill>
                <a:latin typeface=".VnAvant" pitchFamily="34" charset="0"/>
              </a:defRPr>
            </a:lvl6pPr>
            <a:lvl7pPr marL="2971800" indent="-228600" eaLnBrk="0" fontAlgn="base" hangingPunct="0">
              <a:spcBef>
                <a:spcPct val="0"/>
              </a:spcBef>
              <a:spcAft>
                <a:spcPct val="0"/>
              </a:spcAft>
              <a:defRPr sz="7200">
                <a:solidFill>
                  <a:schemeClr val="tx1"/>
                </a:solidFill>
                <a:latin typeface=".VnAvant" pitchFamily="34" charset="0"/>
              </a:defRPr>
            </a:lvl7pPr>
            <a:lvl8pPr marL="3429000" indent="-228600" eaLnBrk="0" fontAlgn="base" hangingPunct="0">
              <a:spcBef>
                <a:spcPct val="0"/>
              </a:spcBef>
              <a:spcAft>
                <a:spcPct val="0"/>
              </a:spcAft>
              <a:defRPr sz="7200">
                <a:solidFill>
                  <a:schemeClr val="tx1"/>
                </a:solidFill>
                <a:latin typeface=".VnAvant" pitchFamily="34" charset="0"/>
              </a:defRPr>
            </a:lvl8pPr>
            <a:lvl9pPr marL="3886200" indent="-228600" eaLnBrk="0" fontAlgn="base" hangingPunct="0">
              <a:spcBef>
                <a:spcPct val="0"/>
              </a:spcBef>
              <a:spcAft>
                <a:spcPct val="0"/>
              </a:spcAft>
              <a:defRPr sz="7200">
                <a:solidFill>
                  <a:schemeClr val="tx1"/>
                </a:solidFill>
                <a:latin typeface=".VnAvant" pitchFamily="34" charset="0"/>
              </a:defRPr>
            </a:lvl9pPr>
          </a:lstStyle>
          <a:p>
            <a:fld id="{2A116532-2D7C-4A33-8761-F4070C313699}" type="slidenum">
              <a:rPr lang="zh-CN" altLang="en-US" sz="1200">
                <a:solidFill>
                  <a:srgbClr val="000000"/>
                </a:solidFill>
              </a:rPr>
              <a:pPr/>
              <a:t>2</a:t>
            </a:fld>
            <a:endParaRPr lang="zh-CN" altLang="en-US" sz="1200">
              <a:solidFill>
                <a:srgbClr val="000000"/>
              </a:solidFill>
            </a:endParaRPr>
          </a:p>
        </p:txBody>
      </p:sp>
    </p:spTree>
    <p:extLst>
      <p:ext uri="{BB962C8B-B14F-4D97-AF65-F5344CB8AC3E}">
        <p14:creationId xmlns:p14="http://schemas.microsoft.com/office/powerpoint/2010/main" val="3191831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23</a:t>
            </a:fld>
            <a:endParaRPr lang="en-US"/>
          </a:p>
        </p:txBody>
      </p:sp>
    </p:spTree>
    <p:extLst>
      <p:ext uri="{BB962C8B-B14F-4D97-AF65-F5344CB8AC3E}">
        <p14:creationId xmlns:p14="http://schemas.microsoft.com/office/powerpoint/2010/main" val="3329107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192821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25</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972857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01D71773-5A0B-472D-BACC-ADA20FE383F6}" type="slidenum">
              <a:rPr lang="zh-CN" altLang="en-US" smtClean="0">
                <a:solidFill>
                  <a:prstClr val="black"/>
                </a:solidFill>
              </a:rPr>
              <a:pPr defTabSz="914400">
                <a:defRPr/>
              </a:pPr>
              <a:t>26</a:t>
            </a:fld>
            <a:endParaRPr lang="zh-CN" altLang="en-US">
              <a:solidFill>
                <a:prstClr val="black"/>
              </a:solidFill>
            </a:endParaRPr>
          </a:p>
        </p:txBody>
      </p:sp>
    </p:spTree>
    <p:extLst>
      <p:ext uri="{BB962C8B-B14F-4D97-AF65-F5344CB8AC3E}">
        <p14:creationId xmlns:p14="http://schemas.microsoft.com/office/powerpoint/2010/main" val="968420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703327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5725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3</a:t>
            </a:fld>
            <a:endParaRPr lang="en-US"/>
          </a:p>
        </p:txBody>
      </p:sp>
    </p:spTree>
    <p:extLst>
      <p:ext uri="{BB962C8B-B14F-4D97-AF65-F5344CB8AC3E}">
        <p14:creationId xmlns:p14="http://schemas.microsoft.com/office/powerpoint/2010/main" val="215438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05851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668339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幻灯片图像占位符 1"/>
          <p:cNvSpPr>
            <a:spLocks noGrp="1" noRot="1" noChangeAspect="1" noChangeArrowheads="1" noTextEdit="1"/>
          </p:cNvSpPr>
          <p:nvPr>
            <p:ph type="sldImg"/>
          </p:nvPr>
        </p:nvSpPr>
        <p:spPr>
          <a:ln/>
        </p:spPr>
      </p:sp>
      <p:sp>
        <p:nvSpPr>
          <p:cNvPr id="1290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p:txBody>
      </p:sp>
      <p:sp>
        <p:nvSpPr>
          <p:cNvPr id="12902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defRPr>
            </a:lvl1pPr>
            <a:lvl2pPr marL="742950" indent="-285750">
              <a:defRPr sz="7200">
                <a:solidFill>
                  <a:schemeClr val="tx1"/>
                </a:solidFill>
                <a:latin typeface=".VnAvant" pitchFamily="34" charset="0"/>
              </a:defRPr>
            </a:lvl2pPr>
            <a:lvl3pPr marL="1143000" indent="-228600">
              <a:defRPr sz="7200">
                <a:solidFill>
                  <a:schemeClr val="tx1"/>
                </a:solidFill>
                <a:latin typeface=".VnAvant" pitchFamily="34" charset="0"/>
              </a:defRPr>
            </a:lvl3pPr>
            <a:lvl4pPr marL="1600200" indent="-228600">
              <a:defRPr sz="7200">
                <a:solidFill>
                  <a:schemeClr val="tx1"/>
                </a:solidFill>
                <a:latin typeface=".VnAvant" pitchFamily="34" charset="0"/>
              </a:defRPr>
            </a:lvl4pPr>
            <a:lvl5pPr marL="2057400" indent="-228600">
              <a:defRPr sz="7200">
                <a:solidFill>
                  <a:schemeClr val="tx1"/>
                </a:solidFill>
                <a:latin typeface=".VnAvant" pitchFamily="34" charset="0"/>
              </a:defRPr>
            </a:lvl5pPr>
            <a:lvl6pPr marL="2514600" indent="-228600" eaLnBrk="0" fontAlgn="base" hangingPunct="0">
              <a:spcBef>
                <a:spcPct val="0"/>
              </a:spcBef>
              <a:spcAft>
                <a:spcPct val="0"/>
              </a:spcAft>
              <a:defRPr sz="7200">
                <a:solidFill>
                  <a:schemeClr val="tx1"/>
                </a:solidFill>
                <a:latin typeface=".VnAvant" pitchFamily="34" charset="0"/>
              </a:defRPr>
            </a:lvl6pPr>
            <a:lvl7pPr marL="2971800" indent="-228600" eaLnBrk="0" fontAlgn="base" hangingPunct="0">
              <a:spcBef>
                <a:spcPct val="0"/>
              </a:spcBef>
              <a:spcAft>
                <a:spcPct val="0"/>
              </a:spcAft>
              <a:defRPr sz="7200">
                <a:solidFill>
                  <a:schemeClr val="tx1"/>
                </a:solidFill>
                <a:latin typeface=".VnAvant" pitchFamily="34" charset="0"/>
              </a:defRPr>
            </a:lvl7pPr>
            <a:lvl8pPr marL="3429000" indent="-228600" eaLnBrk="0" fontAlgn="base" hangingPunct="0">
              <a:spcBef>
                <a:spcPct val="0"/>
              </a:spcBef>
              <a:spcAft>
                <a:spcPct val="0"/>
              </a:spcAft>
              <a:defRPr sz="7200">
                <a:solidFill>
                  <a:schemeClr val="tx1"/>
                </a:solidFill>
                <a:latin typeface=".VnAvant" pitchFamily="34" charset="0"/>
              </a:defRPr>
            </a:lvl8pPr>
            <a:lvl9pPr marL="3886200" indent="-228600" eaLnBrk="0" fontAlgn="base" hangingPunct="0">
              <a:spcBef>
                <a:spcPct val="0"/>
              </a:spcBef>
              <a:spcAft>
                <a:spcPct val="0"/>
              </a:spcAft>
              <a:defRPr sz="7200">
                <a:solidFill>
                  <a:schemeClr val="tx1"/>
                </a:solidFill>
                <a:latin typeface=".VnAvant" pitchFamily="34" charset="0"/>
              </a:defRPr>
            </a:lvl9pPr>
          </a:lstStyle>
          <a:p>
            <a:fld id="{7E5F7DB2-5526-4C4E-AF54-6F8F982C64EA}" type="slidenum">
              <a:rPr lang="zh-CN" altLang="en-US" sz="1200">
                <a:solidFill>
                  <a:srgbClr val="000000"/>
                </a:solidFill>
              </a:rPr>
              <a:pPr/>
              <a:t>6</a:t>
            </a:fld>
            <a:endParaRPr lang="zh-CN" altLang="en-US" sz="1200">
              <a:solidFill>
                <a:srgbClr val="000000"/>
              </a:solidFill>
            </a:endParaRPr>
          </a:p>
        </p:txBody>
      </p:sp>
    </p:spTree>
    <p:extLst>
      <p:ext uri="{BB962C8B-B14F-4D97-AF65-F5344CB8AC3E}">
        <p14:creationId xmlns:p14="http://schemas.microsoft.com/office/powerpoint/2010/main" val="1681133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214377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1956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9</a:t>
            </a:fld>
            <a:endParaRPr lang="en-US"/>
          </a:p>
        </p:txBody>
      </p:sp>
    </p:spTree>
    <p:extLst>
      <p:ext uri="{BB962C8B-B14F-4D97-AF65-F5344CB8AC3E}">
        <p14:creationId xmlns:p14="http://schemas.microsoft.com/office/powerpoint/2010/main" val="2623060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440537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8" name="TextBox 7"/>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6892686"/>
      </p:ext>
    </p:extLst>
  </p:cSld>
  <p:clrMapOvr>
    <a:masterClrMapping/>
  </p:clrMapOvr>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normAutofit/>
          </a:bodyPr>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3887391" y="342901"/>
            <a:ext cx="4627800" cy="4052888"/>
          </a:xfrm>
        </p:spPr>
        <p:txBody>
          <a:bodyPr rtlCol="0">
            <a:normAutofit/>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pPr lvl="0"/>
            <a:endParaRPr lang="zh-CN" altLang="en-US" noProof="0" dirty="0"/>
          </a:p>
        </p:txBody>
      </p:sp>
      <p:sp>
        <p:nvSpPr>
          <p:cNvPr id="4" name="文本占位符 3"/>
          <p:cNvSpPr>
            <a:spLocks noGrp="1"/>
          </p:cNvSpPr>
          <p:nvPr>
            <p:ph type="body" sz="half" idx="2"/>
          </p:nvPr>
        </p:nvSpPr>
        <p:spPr>
          <a:xfrm>
            <a:off x="629841" y="1543052"/>
            <a:ext cx="2949178" cy="2858691"/>
          </a:xfrm>
        </p:spPr>
        <p:txBody>
          <a:bodyPr>
            <a:normAutofit/>
          </a:bodyPr>
          <a:lstStyle>
            <a:lvl1pPr marL="0" indent="0" algn="l">
              <a:buNone/>
              <a:defRPr sz="2000"/>
            </a:lvl1pPr>
            <a:lvl2pPr marL="457142" indent="0">
              <a:buNone/>
              <a:defRPr sz="1400"/>
            </a:lvl2pPr>
            <a:lvl3pPr marL="914288" indent="0">
              <a:buNone/>
              <a:defRPr sz="1200"/>
            </a:lvl3pPr>
            <a:lvl4pPr marL="1371430" indent="0">
              <a:buNone/>
              <a:defRPr sz="1000"/>
            </a:lvl4pPr>
            <a:lvl5pPr marL="1828574" indent="0">
              <a:buNone/>
              <a:defRPr sz="1000"/>
            </a:lvl5pPr>
            <a:lvl6pPr marL="2285715" indent="0">
              <a:buNone/>
              <a:defRPr sz="1000"/>
            </a:lvl6pPr>
            <a:lvl7pPr marL="2742857" indent="0">
              <a:buNone/>
              <a:defRPr sz="1000"/>
            </a:lvl7pPr>
            <a:lvl8pPr marL="3200000" indent="0">
              <a:buNone/>
              <a:defRPr sz="1000"/>
            </a:lvl8pPr>
            <a:lvl9pPr marL="3657143"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BF4B8FD4-8330-4E98-B8BE-4F055E915CC7}"/>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5C5587A7-A96F-4C52-82EA-77EC255BD6E1}" type="datetimeFigureOut">
              <a:rPr lang="zh-CN" altLang="en-US"/>
              <a:pPr>
                <a:defRPr/>
              </a:pPr>
              <a:t>2023/5/7</a:t>
            </a:fld>
            <a:endParaRPr lang="zh-CN" altLang="en-US"/>
          </a:p>
        </p:txBody>
      </p:sp>
      <p:sp>
        <p:nvSpPr>
          <p:cNvPr id="6" name="页脚占位符 5">
            <a:extLst>
              <a:ext uri="{FF2B5EF4-FFF2-40B4-BE49-F238E27FC236}">
                <a16:creationId xmlns:a16="http://schemas.microsoft.com/office/drawing/2014/main" id="{129F120D-933C-40E5-8C84-F13549F3CFE6}"/>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16:creationId xmlns:a16="http://schemas.microsoft.com/office/drawing/2014/main" id="{E00D4862-77B6-4627-8D04-FFB8891C3D73}"/>
              </a:ext>
            </a:extLst>
          </p:cNvPr>
          <p:cNvSpPr>
            <a:spLocks noGrp="1"/>
          </p:cNvSpPr>
          <p:nvPr>
            <p:ph type="sldNum" sz="quarter" idx="12"/>
          </p:nvPr>
        </p:nvSpPr>
        <p:spPr/>
        <p:txBody>
          <a:bodyPr/>
          <a:lstStyle>
            <a:lvl1pPr eaLnBrk="0" hangingPunct="0">
              <a:defRPr/>
            </a:lvl1pPr>
          </a:lstStyle>
          <a:p>
            <a:fld id="{7AB5E2B1-F518-410F-9AAE-1D374009A22D}" type="slidenum">
              <a:rPr lang="zh-CN" altLang="en-US"/>
              <a:pPr/>
              <a:t>‹#›</a:t>
            </a:fld>
            <a:endParaRPr lang="zh-CN" altLang="en-US"/>
          </a:p>
        </p:txBody>
      </p:sp>
    </p:spTree>
    <p:extLst>
      <p:ext uri="{BB962C8B-B14F-4D97-AF65-F5344CB8AC3E}">
        <p14:creationId xmlns:p14="http://schemas.microsoft.com/office/powerpoint/2010/main" val="428345126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normAutofit/>
          </a:bodyPr>
          <a:lstStyle/>
          <a:p>
            <a:r>
              <a:rPr lang="zh-CN" altLang="en-US" dirty="0"/>
              <a:t>单击此处编辑母版标题样式</a:t>
            </a:r>
          </a:p>
        </p:txBody>
      </p:sp>
      <p:sp>
        <p:nvSpPr>
          <p:cNvPr id="3" name="竖排文字占位符 2"/>
          <p:cNvSpPr>
            <a:spLocks noGrp="1"/>
          </p:cNvSpPr>
          <p:nvPr>
            <p:ph type="body" orient="vert" idx="1"/>
          </p:nvPr>
        </p:nvSpPr>
        <p:spPr>
          <a:xfrm>
            <a:off x="628655" y="273849"/>
            <a:ext cx="5800725" cy="4358879"/>
          </a:xfrm>
        </p:spPr>
        <p:txBody>
          <a:bodyPr vert="eaVert">
            <a:normAutofit/>
          </a:bodyPr>
          <a:lstStyle>
            <a:lvl1pPr marL="342857" indent="-342857" algn="l">
              <a:buFont typeface="Arial" panose="020B0604020202020204" pitchFamily="34" charset="0"/>
              <a:buChar char="•"/>
              <a:defRPr sz="2400"/>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3DDFC36-755C-4E8F-B21C-BDFCB923E516}"/>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E6DB5794-30F8-4017-9EDB-D9FD5E399902}" type="datetimeFigureOut">
              <a:rPr lang="zh-CN" altLang="en-US"/>
              <a:pPr>
                <a:defRPr/>
              </a:pPr>
              <a:t>2023/5/7</a:t>
            </a:fld>
            <a:endParaRPr lang="zh-CN" altLang="en-US"/>
          </a:p>
        </p:txBody>
      </p:sp>
      <p:sp>
        <p:nvSpPr>
          <p:cNvPr id="5" name="页脚占位符 4">
            <a:extLst>
              <a:ext uri="{FF2B5EF4-FFF2-40B4-BE49-F238E27FC236}">
                <a16:creationId xmlns:a16="http://schemas.microsoft.com/office/drawing/2014/main" id="{48D36F6E-F54A-462F-AD4C-ED70E9D3CDB1}"/>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16:creationId xmlns:a16="http://schemas.microsoft.com/office/drawing/2014/main" id="{3C9EBB1B-C7D2-4F85-9B1A-407B3A064CAC}"/>
              </a:ext>
            </a:extLst>
          </p:cNvPr>
          <p:cNvSpPr>
            <a:spLocks noGrp="1"/>
          </p:cNvSpPr>
          <p:nvPr>
            <p:ph type="sldNum" sz="quarter" idx="12"/>
          </p:nvPr>
        </p:nvSpPr>
        <p:spPr/>
        <p:txBody>
          <a:bodyPr/>
          <a:lstStyle>
            <a:lvl1pPr eaLnBrk="0" hangingPunct="0">
              <a:defRPr/>
            </a:lvl1pPr>
          </a:lstStyle>
          <a:p>
            <a:fld id="{B56A651C-3EDD-46BF-8D65-7701C598761D}" type="slidenum">
              <a:rPr lang="zh-CN" altLang="en-US"/>
              <a:pPr/>
              <a:t>‹#›</a:t>
            </a:fld>
            <a:endParaRPr lang="zh-CN" altLang="en-US"/>
          </a:p>
        </p:txBody>
      </p:sp>
    </p:spTree>
    <p:extLst>
      <p:ext uri="{BB962C8B-B14F-4D97-AF65-F5344CB8AC3E}">
        <p14:creationId xmlns:p14="http://schemas.microsoft.com/office/powerpoint/2010/main" val="65846142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内容占位符 6"/>
          <p:cNvSpPr>
            <a:spLocks noGrp="1"/>
          </p:cNvSpPr>
          <p:nvPr>
            <p:ph sz="quarter" idx="13"/>
          </p:nvPr>
        </p:nvSpPr>
        <p:spPr>
          <a:xfrm>
            <a:off x="420291" y="309762"/>
            <a:ext cx="8428434" cy="4181321"/>
          </a:xfrm>
        </p:spPr>
        <p:txBody>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a:extLst>
              <a:ext uri="{FF2B5EF4-FFF2-40B4-BE49-F238E27FC236}">
                <a16:creationId xmlns:a16="http://schemas.microsoft.com/office/drawing/2014/main" id="{0C85593C-BBAB-4BE6-B08C-0CEA391A4BBE}"/>
              </a:ext>
            </a:extLst>
          </p:cNvPr>
          <p:cNvSpPr>
            <a:spLocks noGrp="1"/>
          </p:cNvSpPr>
          <p:nvPr>
            <p:ph type="dt" sz="half" idx="14"/>
          </p:nvPr>
        </p:nvSpPr>
        <p:spPr/>
        <p:txBody>
          <a:bodyPr/>
          <a:lstStyle>
            <a:lvl1pPr eaLnBrk="0" fontAlgn="base" hangingPunct="0">
              <a:spcBef>
                <a:spcPct val="0"/>
              </a:spcBef>
              <a:spcAft>
                <a:spcPct val="0"/>
              </a:spcAft>
              <a:defRPr/>
            </a:lvl1pPr>
          </a:lstStyle>
          <a:p>
            <a:pPr>
              <a:defRPr/>
            </a:pPr>
            <a:fld id="{1AEB8963-0F3D-4EA0-A168-2974D4066645}" type="datetimeFigureOut">
              <a:rPr lang="zh-CN" altLang="en-US"/>
              <a:pPr>
                <a:defRPr/>
              </a:pPr>
              <a:t>2023/5/7</a:t>
            </a:fld>
            <a:endParaRPr lang="zh-CN" altLang="en-US"/>
          </a:p>
        </p:txBody>
      </p:sp>
      <p:sp>
        <p:nvSpPr>
          <p:cNvPr id="4" name="页脚占位符 3">
            <a:extLst>
              <a:ext uri="{FF2B5EF4-FFF2-40B4-BE49-F238E27FC236}">
                <a16:creationId xmlns:a16="http://schemas.microsoft.com/office/drawing/2014/main" id="{E8316BCD-1B6D-4690-A617-E5817AA313D1}"/>
              </a:ext>
            </a:extLst>
          </p:cNvPr>
          <p:cNvSpPr>
            <a:spLocks noGrp="1"/>
          </p:cNvSpPr>
          <p:nvPr>
            <p:ph type="ftr" sz="quarter" idx="15"/>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a16="http://schemas.microsoft.com/office/drawing/2014/main" id="{3C837053-737B-4D18-900C-D385E32689A8}"/>
              </a:ext>
            </a:extLst>
          </p:cNvPr>
          <p:cNvSpPr>
            <a:spLocks noGrp="1"/>
          </p:cNvSpPr>
          <p:nvPr>
            <p:ph type="sldNum" sz="quarter" idx="16"/>
          </p:nvPr>
        </p:nvSpPr>
        <p:spPr/>
        <p:txBody>
          <a:bodyPr/>
          <a:lstStyle>
            <a:lvl1pPr eaLnBrk="0" hangingPunct="0">
              <a:defRPr/>
            </a:lvl1pPr>
          </a:lstStyle>
          <a:p>
            <a:fld id="{4EDD2D6B-CCEC-4E83-BF11-3F32DEB0B2A7}" type="slidenum">
              <a:rPr lang="zh-CN" altLang="en-US"/>
              <a:pPr/>
              <a:t>‹#›</a:t>
            </a:fld>
            <a:endParaRPr lang="zh-CN" altLang="en-US"/>
          </a:p>
        </p:txBody>
      </p:sp>
    </p:spTree>
    <p:extLst>
      <p:ext uri="{BB962C8B-B14F-4D97-AF65-F5344CB8AC3E}">
        <p14:creationId xmlns:p14="http://schemas.microsoft.com/office/powerpoint/2010/main" val="371851729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403FB9-CDBE-4D5A-9D88-DBC771E3AA46}"/>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4BA63658-5E5A-4541-8B96-DFC23C534287}" type="datetimeFigureOut">
              <a:rPr lang="zh-CN" altLang="en-US"/>
              <a:pPr>
                <a:defRPr/>
              </a:pPr>
              <a:t>2023/5/7</a:t>
            </a:fld>
            <a:endParaRPr lang="zh-CN" altLang="en-US"/>
          </a:p>
        </p:txBody>
      </p:sp>
      <p:sp>
        <p:nvSpPr>
          <p:cNvPr id="4" name="页脚占位符 3">
            <a:extLst>
              <a:ext uri="{FF2B5EF4-FFF2-40B4-BE49-F238E27FC236}">
                <a16:creationId xmlns:a16="http://schemas.microsoft.com/office/drawing/2014/main" id="{9EC17627-89E2-41B9-84CC-69A5CA3D4D37}"/>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a16="http://schemas.microsoft.com/office/drawing/2014/main" id="{1FCEB91B-C149-4E79-BE3D-92C25F09021F}"/>
              </a:ext>
            </a:extLst>
          </p:cNvPr>
          <p:cNvSpPr>
            <a:spLocks noGrp="1"/>
          </p:cNvSpPr>
          <p:nvPr>
            <p:ph type="sldNum" sz="quarter" idx="12"/>
          </p:nvPr>
        </p:nvSpPr>
        <p:spPr/>
        <p:txBody>
          <a:bodyPr/>
          <a:lstStyle>
            <a:lvl1pPr eaLnBrk="0" hangingPunct="0">
              <a:defRPr/>
            </a:lvl1pPr>
          </a:lstStyle>
          <a:p>
            <a:fld id="{3DD99050-D0CB-4B35-800D-CE794B4342F2}" type="slidenum">
              <a:rPr lang="zh-CN" altLang="en-US"/>
              <a:pPr/>
              <a:t>‹#›</a:t>
            </a:fld>
            <a:endParaRPr lang="zh-CN" altLang="en-US"/>
          </a:p>
        </p:txBody>
      </p:sp>
    </p:spTree>
    <p:extLst>
      <p:ext uri="{BB962C8B-B14F-4D97-AF65-F5344CB8AC3E}">
        <p14:creationId xmlns:p14="http://schemas.microsoft.com/office/powerpoint/2010/main" val="346018776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Freeform 7"/>
          <p:cNvSpPr>
            <a:spLocks/>
          </p:cNvSpPr>
          <p:nvPr/>
        </p:nvSpPr>
        <p:spPr bwMode="auto">
          <a:xfrm>
            <a:off x="1347788" y="433393"/>
            <a:ext cx="6448425" cy="4205287"/>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nvGrpSpPr>
          <p:cNvPr id="5" name="组合 7"/>
          <p:cNvGrpSpPr>
            <a:grpSpLocks/>
          </p:cNvGrpSpPr>
          <p:nvPr/>
        </p:nvGrpSpPr>
        <p:grpSpPr bwMode="auto">
          <a:xfrm>
            <a:off x="3651252" y="623889"/>
            <a:ext cx="1841500" cy="1700212"/>
            <a:chOff x="4321175" y="4949825"/>
            <a:chExt cx="3271838" cy="3017838"/>
          </a:xfrm>
        </p:grpSpPr>
        <p:sp>
          <p:nvSpPr>
            <p:cNvPr id="6" name="Oval 9">
              <a:extLst>
                <a:ext uri="{FF2B5EF4-FFF2-40B4-BE49-F238E27FC236}">
                  <a16:creationId xmlns:a16="http://schemas.microsoft.com/office/drawing/2014/main" id="{F6B9F825-E4FC-48DC-9512-76E2DDD51F9C}"/>
                </a:ext>
              </a:extLst>
            </p:cNvPr>
            <p:cNvSpPr>
              <a:spLocks noChangeArrowheads="1"/>
            </p:cNvSpPr>
            <p:nvPr/>
          </p:nvSpPr>
          <p:spPr bwMode="auto">
            <a:xfrm>
              <a:off x="4552460" y="4949825"/>
              <a:ext cx="2814909" cy="2814958"/>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 name="Freeform 11">
              <a:extLst>
                <a:ext uri="{FF2B5EF4-FFF2-40B4-BE49-F238E27FC236}">
                  <a16:creationId xmlns:a16="http://schemas.microsoft.com/office/drawing/2014/main" id="{8F00261D-5EE9-4EAF-AE05-2D6B876D9914}"/>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2">
              <a:extLst>
                <a:ext uri="{FF2B5EF4-FFF2-40B4-BE49-F238E27FC236}">
                  <a16:creationId xmlns:a16="http://schemas.microsoft.com/office/drawing/2014/main" id="{7BF91C36-0921-48A3-8B7D-F7F1A1227171}"/>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 name="Freeform 13">
              <a:extLst>
                <a:ext uri="{FF2B5EF4-FFF2-40B4-BE49-F238E27FC236}">
                  <a16:creationId xmlns:a16="http://schemas.microsoft.com/office/drawing/2014/main" id="{17F88BF0-6CA6-4B04-9CFF-D59BA37D7FF8}"/>
                </a:ext>
              </a:extLst>
            </p:cNvPr>
            <p:cNvSpPr/>
            <p:nvPr/>
          </p:nvSpPr>
          <p:spPr bwMode="auto">
            <a:xfrm>
              <a:off x="5996582" y="6240367"/>
              <a:ext cx="1226940" cy="648089"/>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4">
              <a:extLst>
                <a:ext uri="{FF2B5EF4-FFF2-40B4-BE49-F238E27FC236}">
                  <a16:creationId xmlns:a16="http://schemas.microsoft.com/office/drawing/2014/main" id="{7D6D3CBD-239D-46BC-A31A-1920C3B2B306}"/>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5">
              <a:extLst>
                <a:ext uri="{FF2B5EF4-FFF2-40B4-BE49-F238E27FC236}">
                  <a16:creationId xmlns:a16="http://schemas.microsoft.com/office/drawing/2014/main" id="{105FDC56-9531-491F-A973-2B6A1924CA3F}"/>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6">
              <a:extLst>
                <a:ext uri="{FF2B5EF4-FFF2-40B4-BE49-F238E27FC236}">
                  <a16:creationId xmlns:a16="http://schemas.microsoft.com/office/drawing/2014/main" id="{BEC54555-F374-483A-A8B0-0B8DDBF8268D}"/>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7">
              <a:extLst>
                <a:ext uri="{FF2B5EF4-FFF2-40B4-BE49-F238E27FC236}">
                  <a16:creationId xmlns:a16="http://schemas.microsoft.com/office/drawing/2014/main" id="{D76BE8A0-73A2-45AC-BD1A-E63988899A77}"/>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8">
              <a:extLst>
                <a:ext uri="{FF2B5EF4-FFF2-40B4-BE49-F238E27FC236}">
                  <a16:creationId xmlns:a16="http://schemas.microsoft.com/office/drawing/2014/main" id="{6CE349BE-9D78-4C80-BCAC-FE02446BC3A1}"/>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19">
              <a:extLst>
                <a:ext uri="{FF2B5EF4-FFF2-40B4-BE49-F238E27FC236}">
                  <a16:creationId xmlns:a16="http://schemas.microsoft.com/office/drawing/2014/main" id="{967AF052-39B9-4D23-9DD9-692606844DEA}"/>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7"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0" name="Freeform 23">
              <a:extLst>
                <a:ext uri="{FF2B5EF4-FFF2-40B4-BE49-F238E27FC236}">
                  <a16:creationId xmlns:a16="http://schemas.microsoft.com/office/drawing/2014/main" id="{A2EDE614-0167-465E-847A-05F0B1E97A29}"/>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4">
              <a:extLst>
                <a:ext uri="{FF2B5EF4-FFF2-40B4-BE49-F238E27FC236}">
                  <a16:creationId xmlns:a16="http://schemas.microsoft.com/office/drawing/2014/main" id="{7DFA94AD-867C-4EC5-935A-9724595CFDFE}"/>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5">
              <a:extLst>
                <a:ext uri="{FF2B5EF4-FFF2-40B4-BE49-F238E27FC236}">
                  <a16:creationId xmlns:a16="http://schemas.microsoft.com/office/drawing/2014/main" id="{D0829322-1BB3-4640-ADD7-6D2D343E5F2D}"/>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6">
              <a:extLst>
                <a:ext uri="{FF2B5EF4-FFF2-40B4-BE49-F238E27FC236}">
                  <a16:creationId xmlns:a16="http://schemas.microsoft.com/office/drawing/2014/main" id="{FBC5F6DA-66F0-4C07-BB2E-31F31DE88626}"/>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7">
              <a:extLst>
                <a:ext uri="{FF2B5EF4-FFF2-40B4-BE49-F238E27FC236}">
                  <a16:creationId xmlns:a16="http://schemas.microsoft.com/office/drawing/2014/main" id="{9CF9D926-AFF5-4317-BA72-39427D514B38}"/>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5" name="Freeform 28">
              <a:extLst>
                <a:ext uri="{FF2B5EF4-FFF2-40B4-BE49-F238E27FC236}">
                  <a16:creationId xmlns:a16="http://schemas.microsoft.com/office/drawing/2014/main" id="{A9EE15B4-BDAB-45B9-8DB7-0F18E2691CF3}"/>
                </a:ext>
              </a:extLst>
            </p:cNvPr>
            <p:cNvSpPr/>
            <p:nvPr/>
          </p:nvSpPr>
          <p:spPr bwMode="auto">
            <a:xfrm>
              <a:off x="5931710" y="6995531"/>
              <a:ext cx="1009757" cy="543830"/>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9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29">
              <a:extLst>
                <a:ext uri="{FF2B5EF4-FFF2-40B4-BE49-F238E27FC236}">
                  <a16:creationId xmlns:a16="http://schemas.microsoft.com/office/drawing/2014/main" id="{9FF4EB67-48DC-4177-BC89-27AC8CE8C48A}"/>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0">
              <a:extLst>
                <a:ext uri="{FF2B5EF4-FFF2-40B4-BE49-F238E27FC236}">
                  <a16:creationId xmlns:a16="http://schemas.microsoft.com/office/drawing/2014/main" id="{4E9E78AE-D2E0-40BD-B108-475F0CC93A4C}"/>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1">
              <a:extLst>
                <a:ext uri="{FF2B5EF4-FFF2-40B4-BE49-F238E27FC236}">
                  <a16:creationId xmlns:a16="http://schemas.microsoft.com/office/drawing/2014/main" id="{BD1E03A7-B30E-47CF-B8A6-F01264AE2C2D}"/>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2">
              <a:extLst>
                <a:ext uri="{FF2B5EF4-FFF2-40B4-BE49-F238E27FC236}">
                  <a16:creationId xmlns:a16="http://schemas.microsoft.com/office/drawing/2014/main" id="{E9AD4A7F-341A-4099-8F01-43C38AA9B496}"/>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3">
              <a:extLst>
                <a:ext uri="{FF2B5EF4-FFF2-40B4-BE49-F238E27FC236}">
                  <a16:creationId xmlns:a16="http://schemas.microsoft.com/office/drawing/2014/main" id="{AB9B4A00-FE85-4F01-91CA-9BC674B00402}"/>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4">
              <a:extLst>
                <a:ext uri="{FF2B5EF4-FFF2-40B4-BE49-F238E27FC236}">
                  <a16:creationId xmlns:a16="http://schemas.microsoft.com/office/drawing/2014/main" id="{40589EE7-D2ED-4100-82C8-8576779F3C64}"/>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5">
              <a:extLst>
                <a:ext uri="{FF2B5EF4-FFF2-40B4-BE49-F238E27FC236}">
                  <a16:creationId xmlns:a16="http://schemas.microsoft.com/office/drawing/2014/main" id="{882E853B-CDEE-4C20-AB0E-2A210503F95C}"/>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6">
              <a:extLst>
                <a:ext uri="{FF2B5EF4-FFF2-40B4-BE49-F238E27FC236}">
                  <a16:creationId xmlns:a16="http://schemas.microsoft.com/office/drawing/2014/main" id="{7968382D-C5CA-4B78-A098-FB3507408DCE}"/>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7">
              <a:extLst>
                <a:ext uri="{FF2B5EF4-FFF2-40B4-BE49-F238E27FC236}">
                  <a16:creationId xmlns:a16="http://schemas.microsoft.com/office/drawing/2014/main" id="{7B91F0EF-57B5-4EBF-9B0E-3BD6F46A3B26}"/>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8">
              <a:extLst>
                <a:ext uri="{FF2B5EF4-FFF2-40B4-BE49-F238E27FC236}">
                  <a16:creationId xmlns:a16="http://schemas.microsoft.com/office/drawing/2014/main" id="{F6DC8F68-4547-4F36-9503-17AE8AE1FE2E}"/>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39">
              <a:extLst>
                <a:ext uri="{FF2B5EF4-FFF2-40B4-BE49-F238E27FC236}">
                  <a16:creationId xmlns:a16="http://schemas.microsoft.com/office/drawing/2014/main" id="{29AD143A-9960-49F1-A26D-76883EBDE758}"/>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0">
              <a:extLst>
                <a:ext uri="{FF2B5EF4-FFF2-40B4-BE49-F238E27FC236}">
                  <a16:creationId xmlns:a16="http://schemas.microsoft.com/office/drawing/2014/main" id="{C743A033-08AC-4DF9-B483-6C70EBC04541}"/>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8"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9" name="Freeform 42">
              <a:extLst>
                <a:ext uri="{FF2B5EF4-FFF2-40B4-BE49-F238E27FC236}">
                  <a16:creationId xmlns:a16="http://schemas.microsoft.com/office/drawing/2014/main" id="{25D92294-E323-4984-AC82-A3FC35A353FD}"/>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3">
              <a:extLst>
                <a:ext uri="{FF2B5EF4-FFF2-40B4-BE49-F238E27FC236}">
                  <a16:creationId xmlns:a16="http://schemas.microsoft.com/office/drawing/2014/main" id="{C33715A9-B72E-4573-AFBE-6C4AA2CB1E92}"/>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1"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2" name="Freeform 45">
              <a:extLst>
                <a:ext uri="{FF2B5EF4-FFF2-40B4-BE49-F238E27FC236}">
                  <a16:creationId xmlns:a16="http://schemas.microsoft.com/office/drawing/2014/main" id="{47A18600-DA9E-49A0-B18F-61C41D83E73A}"/>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6">
              <a:extLst>
                <a:ext uri="{FF2B5EF4-FFF2-40B4-BE49-F238E27FC236}">
                  <a16:creationId xmlns:a16="http://schemas.microsoft.com/office/drawing/2014/main" id="{CCC222B8-1693-4525-B4EF-3352357B0924}"/>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7">
              <a:extLst>
                <a:ext uri="{FF2B5EF4-FFF2-40B4-BE49-F238E27FC236}">
                  <a16:creationId xmlns:a16="http://schemas.microsoft.com/office/drawing/2014/main" id="{DD03116E-75B0-4620-8D90-7C5E77543BCB}"/>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8">
              <a:extLst>
                <a:ext uri="{FF2B5EF4-FFF2-40B4-BE49-F238E27FC236}">
                  <a16:creationId xmlns:a16="http://schemas.microsoft.com/office/drawing/2014/main" id="{09957014-7FF0-41CF-BECB-3BEEFF433D46}"/>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49">
              <a:extLst>
                <a:ext uri="{FF2B5EF4-FFF2-40B4-BE49-F238E27FC236}">
                  <a16:creationId xmlns:a16="http://schemas.microsoft.com/office/drawing/2014/main" id="{901F80BC-C920-44E2-A383-2DAEDCCD5266}"/>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0">
              <a:extLst>
                <a:ext uri="{FF2B5EF4-FFF2-40B4-BE49-F238E27FC236}">
                  <a16:creationId xmlns:a16="http://schemas.microsoft.com/office/drawing/2014/main" id="{F54A6F11-AF60-4919-A66C-0AC3C9068C93}"/>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1">
              <a:extLst>
                <a:ext uri="{FF2B5EF4-FFF2-40B4-BE49-F238E27FC236}">
                  <a16:creationId xmlns:a16="http://schemas.microsoft.com/office/drawing/2014/main" id="{B6277D23-C596-40EE-B692-C8AAFEC67EBC}"/>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9" name="Freeform 52">
              <a:extLst>
                <a:ext uri="{FF2B5EF4-FFF2-40B4-BE49-F238E27FC236}">
                  <a16:creationId xmlns:a16="http://schemas.microsoft.com/office/drawing/2014/main" id="{BF6EA367-0FF7-4A01-B065-9748383BFB18}"/>
                </a:ext>
              </a:extLst>
            </p:cNvPr>
            <p:cNvSpPr/>
            <p:nvPr/>
          </p:nvSpPr>
          <p:spPr bwMode="auto">
            <a:xfrm>
              <a:off x="4964260" y="7018073"/>
              <a:ext cx="1018219" cy="529742"/>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85000"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3">
              <a:extLst>
                <a:ext uri="{FF2B5EF4-FFF2-40B4-BE49-F238E27FC236}">
                  <a16:creationId xmlns:a16="http://schemas.microsoft.com/office/drawing/2014/main" id="{B1C535CE-8C98-4364-B237-2E76EFCFBE98}"/>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4">
              <a:extLst>
                <a:ext uri="{FF2B5EF4-FFF2-40B4-BE49-F238E27FC236}">
                  <a16:creationId xmlns:a16="http://schemas.microsoft.com/office/drawing/2014/main" id="{5151F51A-49F2-426D-B914-8DEC94FD2398}"/>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5">
              <a:extLst>
                <a:ext uri="{FF2B5EF4-FFF2-40B4-BE49-F238E27FC236}">
                  <a16:creationId xmlns:a16="http://schemas.microsoft.com/office/drawing/2014/main" id="{203A86DB-47BC-456A-985C-42FE299F55D8}"/>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6">
              <a:extLst>
                <a:ext uri="{FF2B5EF4-FFF2-40B4-BE49-F238E27FC236}">
                  <a16:creationId xmlns:a16="http://schemas.microsoft.com/office/drawing/2014/main" id="{3CC89958-D909-430B-B207-47B61F63E867}"/>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7">
              <a:extLst>
                <a:ext uri="{FF2B5EF4-FFF2-40B4-BE49-F238E27FC236}">
                  <a16:creationId xmlns:a16="http://schemas.microsoft.com/office/drawing/2014/main" id="{D4E44CAD-4412-4E0F-A289-7ACCFC6FEA18}"/>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5"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8" name="Freeform 61">
              <a:extLst>
                <a:ext uri="{FF2B5EF4-FFF2-40B4-BE49-F238E27FC236}">
                  <a16:creationId xmlns:a16="http://schemas.microsoft.com/office/drawing/2014/main" id="{9393F439-9FDE-4086-87EC-A31D1769CA7B}"/>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2">
              <a:extLst>
                <a:ext uri="{FF2B5EF4-FFF2-40B4-BE49-F238E27FC236}">
                  <a16:creationId xmlns:a16="http://schemas.microsoft.com/office/drawing/2014/main" id="{1EB97D9B-4370-4198-9CA2-0175DD08770E}"/>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3">
              <a:extLst>
                <a:ext uri="{FF2B5EF4-FFF2-40B4-BE49-F238E27FC236}">
                  <a16:creationId xmlns:a16="http://schemas.microsoft.com/office/drawing/2014/main" id="{A4BF6456-EBCC-46C4-89EB-477F439013E1}"/>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4">
              <a:extLst>
                <a:ext uri="{FF2B5EF4-FFF2-40B4-BE49-F238E27FC236}">
                  <a16:creationId xmlns:a16="http://schemas.microsoft.com/office/drawing/2014/main" id="{E2CEFF3A-7D40-4232-8C8F-2874DFC709E8}"/>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5">
              <a:extLst>
                <a:ext uri="{FF2B5EF4-FFF2-40B4-BE49-F238E27FC236}">
                  <a16:creationId xmlns:a16="http://schemas.microsoft.com/office/drawing/2014/main" id="{30A346FD-3EA5-4F42-B1D5-58F670AD6FDD}"/>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6">
              <a:extLst>
                <a:ext uri="{FF2B5EF4-FFF2-40B4-BE49-F238E27FC236}">
                  <a16:creationId xmlns:a16="http://schemas.microsoft.com/office/drawing/2014/main" id="{16DF691F-C1CB-4502-A392-6B46660780D5}"/>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7">
              <a:extLst>
                <a:ext uri="{FF2B5EF4-FFF2-40B4-BE49-F238E27FC236}">
                  <a16:creationId xmlns:a16="http://schemas.microsoft.com/office/drawing/2014/main" id="{795FD5C5-CE5A-4CF2-95C7-E0ADB1B0EEAB}"/>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8">
              <a:extLst>
                <a:ext uri="{FF2B5EF4-FFF2-40B4-BE49-F238E27FC236}">
                  <a16:creationId xmlns:a16="http://schemas.microsoft.com/office/drawing/2014/main" id="{4D55000F-4A6F-4732-9631-244B00C1CFE3}"/>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69">
              <a:extLst>
                <a:ext uri="{FF2B5EF4-FFF2-40B4-BE49-F238E27FC236}">
                  <a16:creationId xmlns:a16="http://schemas.microsoft.com/office/drawing/2014/main" id="{62FD4B80-01E4-4692-B473-DBD45FAA94DB}"/>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0">
              <a:extLst>
                <a:ext uri="{FF2B5EF4-FFF2-40B4-BE49-F238E27FC236}">
                  <a16:creationId xmlns:a16="http://schemas.microsoft.com/office/drawing/2014/main" id="{9F4173B6-C6CB-444A-BAED-C6AA1FF8B18F}"/>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1">
              <a:extLst>
                <a:ext uri="{FF2B5EF4-FFF2-40B4-BE49-F238E27FC236}">
                  <a16:creationId xmlns:a16="http://schemas.microsoft.com/office/drawing/2014/main" id="{FAB6CA20-A02D-422E-A8D0-06CC25F366B3}"/>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9"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0" name="Freeform 73">
              <a:extLst>
                <a:ext uri="{FF2B5EF4-FFF2-40B4-BE49-F238E27FC236}">
                  <a16:creationId xmlns:a16="http://schemas.microsoft.com/office/drawing/2014/main" id="{5DB924CC-8836-40B9-BCE0-479E1D05C7D7}"/>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4">
              <a:extLst>
                <a:ext uri="{FF2B5EF4-FFF2-40B4-BE49-F238E27FC236}">
                  <a16:creationId xmlns:a16="http://schemas.microsoft.com/office/drawing/2014/main" id="{DFE7E2C2-EC8B-47D6-A56E-B898B07DEDFA}"/>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5">
              <a:extLst>
                <a:ext uri="{FF2B5EF4-FFF2-40B4-BE49-F238E27FC236}">
                  <a16:creationId xmlns:a16="http://schemas.microsoft.com/office/drawing/2014/main" id="{12A8ADE7-9F38-4B82-B09D-21DDEFCE5581}"/>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6">
              <a:extLst>
                <a:ext uri="{FF2B5EF4-FFF2-40B4-BE49-F238E27FC236}">
                  <a16:creationId xmlns:a16="http://schemas.microsoft.com/office/drawing/2014/main" id="{A20C0E83-8022-439B-BD80-6AEB1E5148A4}"/>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7">
              <a:extLst>
                <a:ext uri="{FF2B5EF4-FFF2-40B4-BE49-F238E27FC236}">
                  <a16:creationId xmlns:a16="http://schemas.microsoft.com/office/drawing/2014/main" id="{6F5CFDBB-8CB9-4354-9D4D-6B6F1CAC4563}"/>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8">
              <a:extLst>
                <a:ext uri="{FF2B5EF4-FFF2-40B4-BE49-F238E27FC236}">
                  <a16:creationId xmlns:a16="http://schemas.microsoft.com/office/drawing/2014/main" id="{7FD9E1A7-4144-415F-BF92-5FFB4CC20660}"/>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79">
              <a:extLst>
                <a:ext uri="{FF2B5EF4-FFF2-40B4-BE49-F238E27FC236}">
                  <a16:creationId xmlns:a16="http://schemas.microsoft.com/office/drawing/2014/main" id="{8EAF02D9-55C7-44FE-9990-6FDE47EC7BF3}"/>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0">
              <a:extLst>
                <a:ext uri="{FF2B5EF4-FFF2-40B4-BE49-F238E27FC236}">
                  <a16:creationId xmlns:a16="http://schemas.microsoft.com/office/drawing/2014/main" id="{C81D333C-A1BB-4334-90F7-A2E6F7921E10}"/>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1">
              <a:extLst>
                <a:ext uri="{FF2B5EF4-FFF2-40B4-BE49-F238E27FC236}">
                  <a16:creationId xmlns:a16="http://schemas.microsoft.com/office/drawing/2014/main" id="{4C5268DF-3677-4B52-8B54-A9B0D2908B72}"/>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2">
              <a:extLst>
                <a:ext uri="{FF2B5EF4-FFF2-40B4-BE49-F238E27FC236}">
                  <a16:creationId xmlns:a16="http://schemas.microsoft.com/office/drawing/2014/main" id="{A2F4F35D-E88C-4EBF-B268-07B29A98BBF6}"/>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3">
              <a:extLst>
                <a:ext uri="{FF2B5EF4-FFF2-40B4-BE49-F238E27FC236}">
                  <a16:creationId xmlns:a16="http://schemas.microsoft.com/office/drawing/2014/main" id="{A788B6BF-E24C-4B17-91F3-C88901FEE5F2}"/>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4">
              <a:extLst>
                <a:ext uri="{FF2B5EF4-FFF2-40B4-BE49-F238E27FC236}">
                  <a16:creationId xmlns:a16="http://schemas.microsoft.com/office/drawing/2014/main" id="{9A3B1795-5245-4B1C-993C-1B7C6F1D0F70}"/>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2" name="Freeform 85">
              <a:extLst>
                <a:ext uri="{FF2B5EF4-FFF2-40B4-BE49-F238E27FC236}">
                  <a16:creationId xmlns:a16="http://schemas.microsoft.com/office/drawing/2014/main" id="{3793D046-6BDA-4397-B8A9-B71860FD9FE6}"/>
                </a:ext>
              </a:extLst>
            </p:cNvPr>
            <p:cNvSpPr/>
            <p:nvPr/>
          </p:nvSpPr>
          <p:spPr bwMode="auto">
            <a:xfrm>
              <a:off x="5209649" y="6361530"/>
              <a:ext cx="1365146" cy="541013"/>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a:normAutofit fontScale="9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6">
              <a:extLst>
                <a:ext uri="{FF2B5EF4-FFF2-40B4-BE49-F238E27FC236}">
                  <a16:creationId xmlns:a16="http://schemas.microsoft.com/office/drawing/2014/main" id="{5D15CC53-6D8F-49EE-9DA9-CE80AF4D9C75}"/>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7">
              <a:extLst>
                <a:ext uri="{FF2B5EF4-FFF2-40B4-BE49-F238E27FC236}">
                  <a16:creationId xmlns:a16="http://schemas.microsoft.com/office/drawing/2014/main" id="{2FBD321D-00AE-45EF-AD71-05A47364E8ED}"/>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8">
              <a:extLst>
                <a:ext uri="{FF2B5EF4-FFF2-40B4-BE49-F238E27FC236}">
                  <a16:creationId xmlns:a16="http://schemas.microsoft.com/office/drawing/2014/main" id="{3A24D019-7FB2-40FA-8BFC-2CE003E4CF11}"/>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89">
              <a:extLst>
                <a:ext uri="{FF2B5EF4-FFF2-40B4-BE49-F238E27FC236}">
                  <a16:creationId xmlns:a16="http://schemas.microsoft.com/office/drawing/2014/main" id="{36EA5386-A90E-497D-A7B0-F6F7CF4D9C47}"/>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0">
              <a:extLst>
                <a:ext uri="{FF2B5EF4-FFF2-40B4-BE49-F238E27FC236}">
                  <a16:creationId xmlns:a16="http://schemas.microsoft.com/office/drawing/2014/main" id="{35703D7F-6A63-4B69-BABE-7B7074C5EC13}"/>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1">
              <a:extLst>
                <a:ext uri="{FF2B5EF4-FFF2-40B4-BE49-F238E27FC236}">
                  <a16:creationId xmlns:a16="http://schemas.microsoft.com/office/drawing/2014/main" id="{386AA9DA-B8E4-45B6-963E-C354C46F5274}"/>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2">
              <a:extLst>
                <a:ext uri="{FF2B5EF4-FFF2-40B4-BE49-F238E27FC236}">
                  <a16:creationId xmlns:a16="http://schemas.microsoft.com/office/drawing/2014/main" id="{1ED89E6C-0DD5-4281-A755-0916C5AD861A}"/>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3">
              <a:extLst>
                <a:ext uri="{FF2B5EF4-FFF2-40B4-BE49-F238E27FC236}">
                  <a16:creationId xmlns:a16="http://schemas.microsoft.com/office/drawing/2014/main" id="{85AB5C32-27AF-4F36-A719-02EFD6A4E00A}"/>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1" name="Freeform 94">
              <a:extLst>
                <a:ext uri="{FF2B5EF4-FFF2-40B4-BE49-F238E27FC236}">
                  <a16:creationId xmlns:a16="http://schemas.microsoft.com/office/drawing/2014/main" id="{32C75B02-D927-45D4-AF2A-170A5C7CAE09}"/>
                </a:ext>
              </a:extLst>
            </p:cNvPr>
            <p:cNvSpPr/>
            <p:nvPr/>
          </p:nvSpPr>
          <p:spPr bwMode="auto">
            <a:xfrm>
              <a:off x="5638373" y="7009619"/>
              <a:ext cx="727702" cy="642453"/>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2"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4" name="Freeform 97">
              <a:extLst>
                <a:ext uri="{FF2B5EF4-FFF2-40B4-BE49-F238E27FC236}">
                  <a16:creationId xmlns:a16="http://schemas.microsoft.com/office/drawing/2014/main" id="{90313387-59A5-4158-A2DC-7747AB30DA04}"/>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8">
              <a:extLst>
                <a:ext uri="{FF2B5EF4-FFF2-40B4-BE49-F238E27FC236}">
                  <a16:creationId xmlns:a16="http://schemas.microsoft.com/office/drawing/2014/main" id="{B00DA169-2D3B-4419-878F-6D7136DC7CAD}"/>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99">
              <a:extLst>
                <a:ext uri="{FF2B5EF4-FFF2-40B4-BE49-F238E27FC236}">
                  <a16:creationId xmlns:a16="http://schemas.microsoft.com/office/drawing/2014/main" id="{EADAA282-183F-4645-AA1B-9F27DC10CC93}"/>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0">
              <a:extLst>
                <a:ext uri="{FF2B5EF4-FFF2-40B4-BE49-F238E27FC236}">
                  <a16:creationId xmlns:a16="http://schemas.microsoft.com/office/drawing/2014/main" id="{866FA6E8-57D9-4B4F-862E-F3D4379C12C8}"/>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8" name="Freeform 101">
              <a:extLst>
                <a:ext uri="{FF2B5EF4-FFF2-40B4-BE49-F238E27FC236}">
                  <a16:creationId xmlns:a16="http://schemas.microsoft.com/office/drawing/2014/main" id="{1692461D-8DC4-4768-8CB5-734DAD8CB914}"/>
                </a:ext>
              </a:extLst>
            </p:cNvPr>
            <p:cNvSpPr/>
            <p:nvPr/>
          </p:nvSpPr>
          <p:spPr bwMode="auto">
            <a:xfrm>
              <a:off x="5392984" y="7009619"/>
              <a:ext cx="730523" cy="642453"/>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9"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1" name="Freeform 104">
              <a:extLst>
                <a:ext uri="{FF2B5EF4-FFF2-40B4-BE49-F238E27FC236}">
                  <a16:creationId xmlns:a16="http://schemas.microsoft.com/office/drawing/2014/main" id="{A0E8A356-4FD1-47AD-BCC7-65D6A3ADC18B}"/>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5">
              <a:extLst>
                <a:ext uri="{FF2B5EF4-FFF2-40B4-BE49-F238E27FC236}">
                  <a16:creationId xmlns:a16="http://schemas.microsoft.com/office/drawing/2014/main" id="{FB177BD1-A3EC-44AD-8509-4AEC5D9495BE}"/>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6">
              <a:extLst>
                <a:ext uri="{FF2B5EF4-FFF2-40B4-BE49-F238E27FC236}">
                  <a16:creationId xmlns:a16="http://schemas.microsoft.com/office/drawing/2014/main" id="{E76D990F-B003-4F9A-AD5C-B07A04123887}"/>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7">
              <a:extLst>
                <a:ext uri="{FF2B5EF4-FFF2-40B4-BE49-F238E27FC236}">
                  <a16:creationId xmlns:a16="http://schemas.microsoft.com/office/drawing/2014/main" id="{2F5A5C2B-F9D3-43E9-AD0B-9DC2BDEB62B1}"/>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8">
              <a:extLst>
                <a:ext uri="{FF2B5EF4-FFF2-40B4-BE49-F238E27FC236}">
                  <a16:creationId xmlns:a16="http://schemas.microsoft.com/office/drawing/2014/main" id="{86589FB9-2DE7-45F6-83BB-ECD2C8349110}"/>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09">
              <a:extLst>
                <a:ext uri="{FF2B5EF4-FFF2-40B4-BE49-F238E27FC236}">
                  <a16:creationId xmlns:a16="http://schemas.microsoft.com/office/drawing/2014/main" id="{4FA600E6-DAD4-4047-B4EA-FE313A6EA1D7}"/>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0">
              <a:extLst>
                <a:ext uri="{FF2B5EF4-FFF2-40B4-BE49-F238E27FC236}">
                  <a16:creationId xmlns:a16="http://schemas.microsoft.com/office/drawing/2014/main" id="{AE38CAB1-E6D3-4D28-9E13-2C999AE2597E}"/>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1">
              <a:extLst>
                <a:ext uri="{FF2B5EF4-FFF2-40B4-BE49-F238E27FC236}">
                  <a16:creationId xmlns:a16="http://schemas.microsoft.com/office/drawing/2014/main" id="{5BC4A0E7-77AB-43C9-AB65-58DAD4731C87}"/>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2">
              <a:extLst>
                <a:ext uri="{FF2B5EF4-FFF2-40B4-BE49-F238E27FC236}">
                  <a16:creationId xmlns:a16="http://schemas.microsoft.com/office/drawing/2014/main" id="{955FCB2E-1219-4E7E-A66A-86C387D125D9}"/>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3">
              <a:extLst>
                <a:ext uri="{FF2B5EF4-FFF2-40B4-BE49-F238E27FC236}">
                  <a16:creationId xmlns:a16="http://schemas.microsoft.com/office/drawing/2014/main" id="{7FF0DB3E-5234-4800-967C-602299B8D3A2}"/>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1" name="Freeform 114">
              <a:extLst>
                <a:ext uri="{FF2B5EF4-FFF2-40B4-BE49-F238E27FC236}">
                  <a16:creationId xmlns:a16="http://schemas.microsoft.com/office/drawing/2014/main" id="{E35B20E7-1F19-40B1-B779-3A8908F66353}"/>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2" name="Freeform 7">
            <a:extLst>
              <a:ext uri="{FF2B5EF4-FFF2-40B4-BE49-F238E27FC236}">
                <a16:creationId xmlns:a16="http://schemas.microsoft.com/office/drawing/2014/main" id="{5F6E00BF-2753-4988-B3A5-59015C386451}"/>
              </a:ext>
            </a:extLst>
          </p:cNvPr>
          <p:cNvSpPr>
            <a:spLocks noEditPoints="1"/>
          </p:cNvSpPr>
          <p:nvPr/>
        </p:nvSpPr>
        <p:spPr bwMode="auto">
          <a:xfrm>
            <a:off x="2968627" y="2235201"/>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3" name="五角星 115">
            <a:extLst>
              <a:ext uri="{FF2B5EF4-FFF2-40B4-BE49-F238E27FC236}">
                <a16:creationId xmlns:a16="http://schemas.microsoft.com/office/drawing/2014/main" id="{66D394F3-F4E9-4D18-A30C-EF43AE888AAF}"/>
              </a:ext>
            </a:extLst>
          </p:cNvPr>
          <p:cNvSpPr/>
          <p:nvPr/>
        </p:nvSpPr>
        <p:spPr>
          <a:xfrm>
            <a:off x="1411289" y="2741616"/>
            <a:ext cx="276225" cy="27463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114" name="五角星 116">
            <a:extLst>
              <a:ext uri="{FF2B5EF4-FFF2-40B4-BE49-F238E27FC236}">
                <a16:creationId xmlns:a16="http://schemas.microsoft.com/office/drawing/2014/main" id="{30B72282-D316-4C75-8667-39303F2112A4}"/>
              </a:ext>
            </a:extLst>
          </p:cNvPr>
          <p:cNvSpPr/>
          <p:nvPr/>
        </p:nvSpPr>
        <p:spPr>
          <a:xfrm>
            <a:off x="7450143" y="2741616"/>
            <a:ext cx="274637" cy="27463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ctrTitle"/>
          </p:nvPr>
        </p:nvSpPr>
        <p:spPr>
          <a:xfrm>
            <a:off x="1702078" y="2635085"/>
            <a:ext cx="5739848" cy="478351"/>
          </a:xfrm>
        </p:spPr>
        <p:txBody>
          <a:bodyPr>
            <a:normAutofit/>
          </a:bodyPr>
          <a:lstStyle>
            <a:lvl1pPr algn="ctr">
              <a:defRPr sz="4300" b="1">
                <a:solidFill>
                  <a:schemeClr val="accent1"/>
                </a:solidFill>
              </a:defRPr>
            </a:lvl1pPr>
          </a:lstStyle>
          <a:p>
            <a:r>
              <a:rPr lang="zh-CN" altLang="en-US" dirty="0"/>
              <a:t>单击此处编辑母版标题样式</a:t>
            </a:r>
          </a:p>
        </p:txBody>
      </p:sp>
      <p:sp>
        <p:nvSpPr>
          <p:cNvPr id="3" name="副标题 2"/>
          <p:cNvSpPr>
            <a:spLocks noGrp="1"/>
          </p:cNvSpPr>
          <p:nvPr>
            <p:ph type="subTitle" idx="1"/>
          </p:nvPr>
        </p:nvSpPr>
        <p:spPr>
          <a:xfrm>
            <a:off x="1702078" y="3548492"/>
            <a:ext cx="5747750" cy="394891"/>
          </a:xfrm>
        </p:spPr>
        <p:txBody>
          <a:bodyPr>
            <a:normAutofit/>
          </a:bodyPr>
          <a:lstStyle>
            <a:lvl1pPr marL="0" indent="0" algn="ctr">
              <a:buNone/>
              <a:defRPr sz="2400">
                <a:solidFill>
                  <a:schemeClr val="accent6"/>
                </a:solidFill>
              </a:defRPr>
            </a:lvl1pPr>
            <a:lvl2pPr marL="457142" indent="0" algn="ctr">
              <a:buNone/>
              <a:defRPr sz="2000"/>
            </a:lvl2pPr>
            <a:lvl3pPr marL="914288" indent="0" algn="ctr">
              <a:buNone/>
              <a:defRPr sz="1800"/>
            </a:lvl3pPr>
            <a:lvl4pPr marL="1371430" indent="0" algn="ctr">
              <a:buNone/>
              <a:defRPr sz="1600"/>
            </a:lvl4pPr>
            <a:lvl5pPr marL="1828574"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zh-CN" altLang="en-US" dirty="0"/>
              <a:t>单击此处编辑母版副标题样式</a:t>
            </a:r>
          </a:p>
        </p:txBody>
      </p:sp>
      <p:sp>
        <p:nvSpPr>
          <p:cNvPr id="115" name="日期占位符 3">
            <a:extLst>
              <a:ext uri="{FF2B5EF4-FFF2-40B4-BE49-F238E27FC236}">
                <a16:creationId xmlns:a16="http://schemas.microsoft.com/office/drawing/2014/main" id="{8B14C0B7-08F0-4990-B8B4-E64F9A9C2DF0}"/>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7C84C18F-AB3C-44CF-97C8-36836345AC9B}" type="datetimeFigureOut">
              <a:rPr lang="zh-CN" altLang="en-US"/>
              <a:pPr>
                <a:defRPr/>
              </a:pPr>
              <a:t>2023/5/7</a:t>
            </a:fld>
            <a:endParaRPr lang="zh-CN" altLang="en-US"/>
          </a:p>
        </p:txBody>
      </p:sp>
      <p:sp>
        <p:nvSpPr>
          <p:cNvPr id="116" name="页脚占位符 4">
            <a:extLst>
              <a:ext uri="{FF2B5EF4-FFF2-40B4-BE49-F238E27FC236}">
                <a16:creationId xmlns:a16="http://schemas.microsoft.com/office/drawing/2014/main" id="{28975C8F-0FB0-441B-8C41-5839D550DE99}"/>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7" name="灯片编号占位符 5">
            <a:extLst>
              <a:ext uri="{FF2B5EF4-FFF2-40B4-BE49-F238E27FC236}">
                <a16:creationId xmlns:a16="http://schemas.microsoft.com/office/drawing/2014/main" id="{3C94FD51-F64E-423D-8219-314CEE3F305B}"/>
              </a:ext>
            </a:extLst>
          </p:cNvPr>
          <p:cNvSpPr>
            <a:spLocks noGrp="1"/>
          </p:cNvSpPr>
          <p:nvPr>
            <p:ph type="sldNum" sz="quarter" idx="12"/>
          </p:nvPr>
        </p:nvSpPr>
        <p:spPr/>
        <p:txBody>
          <a:bodyPr/>
          <a:lstStyle>
            <a:lvl1pPr eaLnBrk="0" hangingPunct="0">
              <a:defRPr/>
            </a:lvl1pPr>
          </a:lstStyle>
          <a:p>
            <a:fld id="{685EC3EE-58B2-4AF2-8903-0C6E8ED004BA}" type="slidenum">
              <a:rPr lang="zh-CN" altLang="en-US"/>
              <a:pPr/>
              <a:t>‹#›</a:t>
            </a:fld>
            <a:endParaRPr lang="zh-CN" altLang="en-US"/>
          </a:p>
        </p:txBody>
      </p:sp>
    </p:spTree>
    <p:extLst>
      <p:ext uri="{BB962C8B-B14F-4D97-AF65-F5344CB8AC3E}">
        <p14:creationId xmlns:p14="http://schemas.microsoft.com/office/powerpoint/2010/main" val="117965829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五角星 8">
            <a:extLst>
              <a:ext uri="{FF2B5EF4-FFF2-40B4-BE49-F238E27FC236}">
                <a16:creationId xmlns:a16="http://schemas.microsoft.com/office/drawing/2014/main" id="{EBF06932-A823-4338-8781-9AC0B961A412}"/>
              </a:ext>
            </a:extLst>
          </p:cNvPr>
          <p:cNvSpPr/>
          <p:nvPr/>
        </p:nvSpPr>
        <p:spPr>
          <a:xfrm>
            <a:off x="569918" y="2794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5" name="五角星 9">
            <a:extLst>
              <a:ext uri="{FF2B5EF4-FFF2-40B4-BE49-F238E27FC236}">
                <a16:creationId xmlns:a16="http://schemas.microsoft.com/office/drawing/2014/main" id="{99BCA4FD-6320-4D47-BAF4-A0E4AD56AA37}"/>
              </a:ext>
            </a:extLst>
          </p:cNvPr>
          <p:cNvSpPr/>
          <p:nvPr/>
        </p:nvSpPr>
        <p:spPr>
          <a:xfrm>
            <a:off x="8382001" y="2794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6" name="五角星 10">
            <a:extLst>
              <a:ext uri="{FF2B5EF4-FFF2-40B4-BE49-F238E27FC236}">
                <a16:creationId xmlns:a16="http://schemas.microsoft.com/office/drawing/2014/main" id="{7053D888-DEE8-4676-BD1A-F17C4B01EEB3}"/>
              </a:ext>
            </a:extLst>
          </p:cNvPr>
          <p:cNvSpPr/>
          <p:nvPr/>
        </p:nvSpPr>
        <p:spPr>
          <a:xfrm>
            <a:off x="684218" y="3937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7" name="五角星 11">
            <a:extLst>
              <a:ext uri="{FF2B5EF4-FFF2-40B4-BE49-F238E27FC236}">
                <a16:creationId xmlns:a16="http://schemas.microsoft.com/office/drawing/2014/main" id="{06089EEE-0887-4B7E-B5AE-B29AA61CDE8A}"/>
              </a:ext>
            </a:extLst>
          </p:cNvPr>
          <p:cNvSpPr/>
          <p:nvPr/>
        </p:nvSpPr>
        <p:spPr>
          <a:xfrm>
            <a:off x="8496301" y="3937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767874" y="135603"/>
            <a:ext cx="7613603" cy="486000"/>
          </a:xfrm>
        </p:spPr>
        <p:txBody>
          <a:bodyPr>
            <a:normAutofit/>
          </a:bodyPr>
          <a:lstStyle>
            <a:lvl1pPr algn="ctr">
              <a:defRPr sz="3600"/>
            </a:lvl1pPr>
          </a:lstStyle>
          <a:p>
            <a:r>
              <a:rPr lang="en-US" altLang="zh-CN"/>
              <a:t>Click to edit Master title style</a:t>
            </a:r>
            <a:endParaRPr lang="zh-CN" altLang="en-US" dirty="0"/>
          </a:p>
        </p:txBody>
      </p:sp>
      <p:sp>
        <p:nvSpPr>
          <p:cNvPr id="3" name="内容占位符 2"/>
          <p:cNvSpPr>
            <a:spLocks noGrp="1"/>
          </p:cNvSpPr>
          <p:nvPr>
            <p:ph idx="1"/>
          </p:nvPr>
        </p:nvSpPr>
        <p:spPr>
          <a:xfrm>
            <a:off x="767874" y="1161347"/>
            <a:ext cx="7613603" cy="2408331"/>
          </a:xfrm>
        </p:spPr>
        <p:txBody>
          <a:bodyPr>
            <a:normAutofit/>
          </a:bodyPr>
          <a:lstStyle>
            <a:lvl1pPr marL="342857" indent="-342857" algn="l">
              <a:buFont typeface="Arial" panose="020B0604020202020204" pitchFamily="34" charset="0"/>
              <a:buChar char="•"/>
              <a:defRPr/>
            </a:lvl1pPr>
          </a:lstStyle>
          <a:p>
            <a:pPr lvl="0"/>
            <a:r>
              <a:rPr lang="zh-CN" altLang="en-US" dirty="0"/>
              <a:t>单击此处编辑母版文本样式</a:t>
            </a:r>
          </a:p>
        </p:txBody>
      </p:sp>
      <p:sp>
        <p:nvSpPr>
          <p:cNvPr id="8" name="日期占位符 3">
            <a:extLst>
              <a:ext uri="{FF2B5EF4-FFF2-40B4-BE49-F238E27FC236}">
                <a16:creationId xmlns:a16="http://schemas.microsoft.com/office/drawing/2014/main" id="{34E0AE2B-A116-4CB0-A6A7-A51BA064F16A}"/>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64FD3C4-4CB5-49B4-9F5E-20576B6FAFA4}" type="datetimeFigureOut">
              <a:rPr lang="zh-CN" altLang="en-US"/>
              <a:pPr>
                <a:defRPr/>
              </a:pPr>
              <a:t>2023/5/7</a:t>
            </a:fld>
            <a:endParaRPr lang="zh-CN" altLang="en-US"/>
          </a:p>
        </p:txBody>
      </p:sp>
      <p:sp>
        <p:nvSpPr>
          <p:cNvPr id="9" name="页脚占位符 4">
            <a:extLst>
              <a:ext uri="{FF2B5EF4-FFF2-40B4-BE49-F238E27FC236}">
                <a16:creationId xmlns:a16="http://schemas.microsoft.com/office/drawing/2014/main" id="{07EC3CC3-D03C-4794-B4DE-B7D7CC757069}"/>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0" name="灯片编号占位符 5">
            <a:extLst>
              <a:ext uri="{FF2B5EF4-FFF2-40B4-BE49-F238E27FC236}">
                <a16:creationId xmlns:a16="http://schemas.microsoft.com/office/drawing/2014/main" id="{B400F79E-515F-4FB1-BF84-AFAB82932CE4}"/>
              </a:ext>
            </a:extLst>
          </p:cNvPr>
          <p:cNvSpPr>
            <a:spLocks noGrp="1"/>
          </p:cNvSpPr>
          <p:nvPr>
            <p:ph type="sldNum" sz="quarter" idx="12"/>
          </p:nvPr>
        </p:nvSpPr>
        <p:spPr/>
        <p:txBody>
          <a:bodyPr/>
          <a:lstStyle>
            <a:lvl1pPr eaLnBrk="0" hangingPunct="0">
              <a:defRPr/>
            </a:lvl1pPr>
          </a:lstStyle>
          <a:p>
            <a:fld id="{FA74F5D2-18E6-496A-A94A-5A23487F7D46}" type="slidenum">
              <a:rPr lang="zh-CN" altLang="en-US"/>
              <a:pPr/>
              <a:t>‹#›</a:t>
            </a:fld>
            <a:endParaRPr lang="zh-CN" altLang="en-US"/>
          </a:p>
        </p:txBody>
      </p:sp>
    </p:spTree>
    <p:extLst>
      <p:ext uri="{BB962C8B-B14F-4D97-AF65-F5344CB8AC3E}">
        <p14:creationId xmlns:p14="http://schemas.microsoft.com/office/powerpoint/2010/main" val="232287132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4" name="组合 118"/>
          <p:cNvGrpSpPr>
            <a:grpSpLocks/>
          </p:cNvGrpSpPr>
          <p:nvPr/>
        </p:nvGrpSpPr>
        <p:grpSpPr bwMode="auto">
          <a:xfrm>
            <a:off x="3651252" y="830265"/>
            <a:ext cx="1841500" cy="1700212"/>
            <a:chOff x="4321175" y="4949825"/>
            <a:chExt cx="3271838" cy="3017838"/>
          </a:xfrm>
        </p:grpSpPr>
        <p:sp>
          <p:nvSpPr>
            <p:cNvPr id="5" name="Oval 9">
              <a:extLst>
                <a:ext uri="{FF2B5EF4-FFF2-40B4-BE49-F238E27FC236}">
                  <a16:creationId xmlns:a16="http://schemas.microsoft.com/office/drawing/2014/main" id="{2AD3C4C2-68F7-44CD-A966-2D97325970AF}"/>
                </a:ext>
              </a:extLst>
            </p:cNvPr>
            <p:cNvSpPr>
              <a:spLocks noChangeArrowheads="1"/>
            </p:cNvSpPr>
            <p:nvPr/>
          </p:nvSpPr>
          <p:spPr bwMode="auto">
            <a:xfrm>
              <a:off x="4552460" y="4949825"/>
              <a:ext cx="2814909" cy="2814958"/>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 name="Freeform 11">
              <a:extLst>
                <a:ext uri="{FF2B5EF4-FFF2-40B4-BE49-F238E27FC236}">
                  <a16:creationId xmlns:a16="http://schemas.microsoft.com/office/drawing/2014/main" id="{7178B459-3F70-4866-80D7-13AC16CBDB9A}"/>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 name="Freeform 12">
              <a:extLst>
                <a:ext uri="{FF2B5EF4-FFF2-40B4-BE49-F238E27FC236}">
                  <a16:creationId xmlns:a16="http://schemas.microsoft.com/office/drawing/2014/main" id="{27F2693A-9830-49F5-B6CB-9AB80475416E}"/>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3"/>
            <p:cNvSpPr>
              <a:spLocks/>
            </p:cNvSpPr>
            <p:nvPr/>
          </p:nvSpPr>
          <p:spPr bwMode="auto">
            <a:xfrm>
              <a:off x="5997575" y="6240463"/>
              <a:ext cx="1225550" cy="649288"/>
            </a:xfrm>
            <a:custGeom>
              <a:avLst/>
              <a:gdLst>
                <a:gd name="T0" fmla="*/ 2147483646 w 326"/>
                <a:gd name="T1" fmla="*/ 2147483646 h 173"/>
                <a:gd name="T2" fmla="*/ 2147483646 w 326"/>
                <a:gd name="T3" fmla="*/ 0 h 173"/>
                <a:gd name="T4" fmla="*/ 0 w 326"/>
                <a:gd name="T5" fmla="*/ 2147483646 h 173"/>
                <a:gd name="T6" fmla="*/ 2147483646 w 326"/>
                <a:gd name="T7" fmla="*/ 2147483646 h 173"/>
                <a:gd name="T8" fmla="*/ 2147483646 w 326"/>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 name="Freeform 14">
              <a:extLst>
                <a:ext uri="{FF2B5EF4-FFF2-40B4-BE49-F238E27FC236}">
                  <a16:creationId xmlns:a16="http://schemas.microsoft.com/office/drawing/2014/main" id="{9B7FFE3C-648D-4C0E-BCC9-1ADC931C2165}"/>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5">
              <a:extLst>
                <a:ext uri="{FF2B5EF4-FFF2-40B4-BE49-F238E27FC236}">
                  <a16:creationId xmlns:a16="http://schemas.microsoft.com/office/drawing/2014/main" id="{E55635D7-7EA7-45F6-A06C-1B5B2FDDD654}"/>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6">
              <a:extLst>
                <a:ext uri="{FF2B5EF4-FFF2-40B4-BE49-F238E27FC236}">
                  <a16:creationId xmlns:a16="http://schemas.microsoft.com/office/drawing/2014/main" id="{9B109953-E715-497F-A114-875789D12785}"/>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7">
              <a:extLst>
                <a:ext uri="{FF2B5EF4-FFF2-40B4-BE49-F238E27FC236}">
                  <a16:creationId xmlns:a16="http://schemas.microsoft.com/office/drawing/2014/main" id="{656036A3-C485-4F3E-A5A8-807F4A9DDDBF}"/>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8">
              <a:extLst>
                <a:ext uri="{FF2B5EF4-FFF2-40B4-BE49-F238E27FC236}">
                  <a16:creationId xmlns:a16="http://schemas.microsoft.com/office/drawing/2014/main" id="{F3C9CF47-D7AD-48F6-A66E-46B41CBB9B1B}"/>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9">
              <a:extLst>
                <a:ext uri="{FF2B5EF4-FFF2-40B4-BE49-F238E27FC236}">
                  <a16:creationId xmlns:a16="http://schemas.microsoft.com/office/drawing/2014/main" id="{5118A70D-40EA-47FE-817A-6398898785C8}"/>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7"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3">
              <a:extLst>
                <a:ext uri="{FF2B5EF4-FFF2-40B4-BE49-F238E27FC236}">
                  <a16:creationId xmlns:a16="http://schemas.microsoft.com/office/drawing/2014/main" id="{A69D49A0-F931-4A18-B1E6-141B6875DA4A}"/>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0" name="Freeform 24">
              <a:extLst>
                <a:ext uri="{FF2B5EF4-FFF2-40B4-BE49-F238E27FC236}">
                  <a16:creationId xmlns:a16="http://schemas.microsoft.com/office/drawing/2014/main" id="{D940E952-E6A8-4CD1-B407-7C211F364B28}"/>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5">
              <a:extLst>
                <a:ext uri="{FF2B5EF4-FFF2-40B4-BE49-F238E27FC236}">
                  <a16:creationId xmlns:a16="http://schemas.microsoft.com/office/drawing/2014/main" id="{746633CD-0915-4DE8-99DC-21E9D16CA2CA}"/>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6">
              <a:extLst>
                <a:ext uri="{FF2B5EF4-FFF2-40B4-BE49-F238E27FC236}">
                  <a16:creationId xmlns:a16="http://schemas.microsoft.com/office/drawing/2014/main" id="{81CF2E8E-E0D3-4B1B-8C2A-E93B532A853E}"/>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7">
              <a:extLst>
                <a:ext uri="{FF2B5EF4-FFF2-40B4-BE49-F238E27FC236}">
                  <a16:creationId xmlns:a16="http://schemas.microsoft.com/office/drawing/2014/main" id="{6F8B201D-05CB-4612-AD6D-D3961814944C}"/>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8"/>
            <p:cNvSpPr>
              <a:spLocks/>
            </p:cNvSpPr>
            <p:nvPr/>
          </p:nvSpPr>
          <p:spPr bwMode="auto">
            <a:xfrm>
              <a:off x="5930900" y="6996113"/>
              <a:ext cx="1011238" cy="544513"/>
            </a:xfrm>
            <a:custGeom>
              <a:avLst/>
              <a:gdLst>
                <a:gd name="T0" fmla="*/ 2147483646 w 269"/>
                <a:gd name="T1" fmla="*/ 2147483646 h 145"/>
                <a:gd name="T2" fmla="*/ 2147483646 w 269"/>
                <a:gd name="T3" fmla="*/ 2147483646 h 145"/>
                <a:gd name="T4" fmla="*/ 2147483646 w 269"/>
                <a:gd name="T5" fmla="*/ 2147483646 h 145"/>
                <a:gd name="T6" fmla="*/ 2147483646 w 269"/>
                <a:gd name="T7" fmla="*/ 2147483646 h 145"/>
                <a:gd name="T8" fmla="*/ 2147483646 w 269"/>
                <a:gd name="T9" fmla="*/ 2147483646 h 145"/>
                <a:gd name="T10" fmla="*/ 2147483646 w 269"/>
                <a:gd name="T11" fmla="*/ 2147483646 h 145"/>
                <a:gd name="T12" fmla="*/ 2147483646 w 269"/>
                <a:gd name="T13" fmla="*/ 2147483646 h 145"/>
                <a:gd name="T14" fmla="*/ 2147483646 w 269"/>
                <a:gd name="T15" fmla="*/ 2147483646 h 1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5" name="Freeform 29">
              <a:extLst>
                <a:ext uri="{FF2B5EF4-FFF2-40B4-BE49-F238E27FC236}">
                  <a16:creationId xmlns:a16="http://schemas.microsoft.com/office/drawing/2014/main" id="{C591CBC1-DB68-4090-B6AF-4F2E113341BE}"/>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30">
              <a:extLst>
                <a:ext uri="{FF2B5EF4-FFF2-40B4-BE49-F238E27FC236}">
                  <a16:creationId xmlns:a16="http://schemas.microsoft.com/office/drawing/2014/main" id="{789662D5-1989-4323-9139-CE2DA0CDF735}"/>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1">
              <a:extLst>
                <a:ext uri="{FF2B5EF4-FFF2-40B4-BE49-F238E27FC236}">
                  <a16:creationId xmlns:a16="http://schemas.microsoft.com/office/drawing/2014/main" id="{858A4C6A-FF35-4B43-A8EC-87ADCFAF5CC4}"/>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2">
              <a:extLst>
                <a:ext uri="{FF2B5EF4-FFF2-40B4-BE49-F238E27FC236}">
                  <a16:creationId xmlns:a16="http://schemas.microsoft.com/office/drawing/2014/main" id="{105C07E8-1C2A-47E8-90D8-B433CD6609A5}"/>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3">
              <a:extLst>
                <a:ext uri="{FF2B5EF4-FFF2-40B4-BE49-F238E27FC236}">
                  <a16:creationId xmlns:a16="http://schemas.microsoft.com/office/drawing/2014/main" id="{DC8AE5A1-359D-4F6A-96CE-43A0AA19C642}"/>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4">
              <a:extLst>
                <a:ext uri="{FF2B5EF4-FFF2-40B4-BE49-F238E27FC236}">
                  <a16:creationId xmlns:a16="http://schemas.microsoft.com/office/drawing/2014/main" id="{1B35CC8B-9F1F-4B17-8E65-3EB561942C4B}"/>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5">
              <a:extLst>
                <a:ext uri="{FF2B5EF4-FFF2-40B4-BE49-F238E27FC236}">
                  <a16:creationId xmlns:a16="http://schemas.microsoft.com/office/drawing/2014/main" id="{3268030D-02AA-4BDF-94E7-061F6154B921}"/>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6">
              <a:extLst>
                <a:ext uri="{FF2B5EF4-FFF2-40B4-BE49-F238E27FC236}">
                  <a16:creationId xmlns:a16="http://schemas.microsoft.com/office/drawing/2014/main" id="{BCF665D9-0DC7-4B6F-A03D-2E97A93CA9EE}"/>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7">
              <a:extLst>
                <a:ext uri="{FF2B5EF4-FFF2-40B4-BE49-F238E27FC236}">
                  <a16:creationId xmlns:a16="http://schemas.microsoft.com/office/drawing/2014/main" id="{5C5DB9BC-FC09-4CB3-8870-3DA61F088C44}"/>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8">
              <a:extLst>
                <a:ext uri="{FF2B5EF4-FFF2-40B4-BE49-F238E27FC236}">
                  <a16:creationId xmlns:a16="http://schemas.microsoft.com/office/drawing/2014/main" id="{207524A9-A3DE-4322-8E42-257AFDF02BD7}"/>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9">
              <a:extLst>
                <a:ext uri="{FF2B5EF4-FFF2-40B4-BE49-F238E27FC236}">
                  <a16:creationId xmlns:a16="http://schemas.microsoft.com/office/drawing/2014/main" id="{17CD4194-5110-4EF8-A914-D78C251505E4}"/>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40">
              <a:extLst>
                <a:ext uri="{FF2B5EF4-FFF2-40B4-BE49-F238E27FC236}">
                  <a16:creationId xmlns:a16="http://schemas.microsoft.com/office/drawing/2014/main" id="{485DF611-70ED-47DF-A35A-91B412FA0380}"/>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8" name="Freeform 42">
              <a:extLst>
                <a:ext uri="{FF2B5EF4-FFF2-40B4-BE49-F238E27FC236}">
                  <a16:creationId xmlns:a16="http://schemas.microsoft.com/office/drawing/2014/main" id="{52EB72ED-1B6A-464D-A8FB-9C4EB58F9675}"/>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9" name="Freeform 43">
              <a:extLst>
                <a:ext uri="{FF2B5EF4-FFF2-40B4-BE49-F238E27FC236}">
                  <a16:creationId xmlns:a16="http://schemas.microsoft.com/office/drawing/2014/main" id="{7F7510C3-8B72-4290-8942-892B437ADD55}"/>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 name="Freeform 45">
              <a:extLst>
                <a:ext uri="{FF2B5EF4-FFF2-40B4-BE49-F238E27FC236}">
                  <a16:creationId xmlns:a16="http://schemas.microsoft.com/office/drawing/2014/main" id="{C8E5A2C0-0286-4A77-8341-E545F3B9A044}"/>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2" name="Freeform 46">
              <a:extLst>
                <a:ext uri="{FF2B5EF4-FFF2-40B4-BE49-F238E27FC236}">
                  <a16:creationId xmlns:a16="http://schemas.microsoft.com/office/drawing/2014/main" id="{77D87AFC-07E1-41FA-8586-29A096FE8EF7}"/>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7">
              <a:extLst>
                <a:ext uri="{FF2B5EF4-FFF2-40B4-BE49-F238E27FC236}">
                  <a16:creationId xmlns:a16="http://schemas.microsoft.com/office/drawing/2014/main" id="{80691DAD-8563-41E4-844F-9DCFBBF3BCF8}"/>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8">
              <a:extLst>
                <a:ext uri="{FF2B5EF4-FFF2-40B4-BE49-F238E27FC236}">
                  <a16:creationId xmlns:a16="http://schemas.microsoft.com/office/drawing/2014/main" id="{FB0E105C-9D34-4FD8-B99D-4F660DC958CD}"/>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9">
              <a:extLst>
                <a:ext uri="{FF2B5EF4-FFF2-40B4-BE49-F238E27FC236}">
                  <a16:creationId xmlns:a16="http://schemas.microsoft.com/office/drawing/2014/main" id="{F1D45578-E224-47E4-B237-7B56238085F1}"/>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50">
              <a:extLst>
                <a:ext uri="{FF2B5EF4-FFF2-40B4-BE49-F238E27FC236}">
                  <a16:creationId xmlns:a16="http://schemas.microsoft.com/office/drawing/2014/main" id="{5A379114-6D08-4EEE-8EC6-F0BCBB79CA3A}"/>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1">
              <a:extLst>
                <a:ext uri="{FF2B5EF4-FFF2-40B4-BE49-F238E27FC236}">
                  <a16:creationId xmlns:a16="http://schemas.microsoft.com/office/drawing/2014/main" id="{53E235EC-85C5-4AFF-B863-532C874600E3}"/>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2"/>
            <p:cNvSpPr>
              <a:spLocks/>
            </p:cNvSpPr>
            <p:nvPr/>
          </p:nvSpPr>
          <p:spPr bwMode="auto">
            <a:xfrm>
              <a:off x="4964113" y="7018338"/>
              <a:ext cx="1019175" cy="528638"/>
            </a:xfrm>
            <a:custGeom>
              <a:avLst/>
              <a:gdLst>
                <a:gd name="T0" fmla="*/ 2147483646 w 271"/>
                <a:gd name="T1" fmla="*/ 2147483646 h 141"/>
                <a:gd name="T2" fmla="*/ 2147483646 w 271"/>
                <a:gd name="T3" fmla="*/ 2147483646 h 141"/>
                <a:gd name="T4" fmla="*/ 2147483646 w 271"/>
                <a:gd name="T5" fmla="*/ 2147483646 h 141"/>
                <a:gd name="T6" fmla="*/ 2147483646 w 271"/>
                <a:gd name="T7" fmla="*/ 2147483646 h 141"/>
                <a:gd name="T8" fmla="*/ 2147483646 w 271"/>
                <a:gd name="T9" fmla="*/ 2147483646 h 141"/>
                <a:gd name="T10" fmla="*/ 2147483646 w 271"/>
                <a:gd name="T11" fmla="*/ 2147483646 h 141"/>
                <a:gd name="T12" fmla="*/ 2147483646 w 271"/>
                <a:gd name="T13" fmla="*/ 2147483646 h 141"/>
                <a:gd name="T14" fmla="*/ 2147483646 w 271"/>
                <a:gd name="T15" fmla="*/ 2147483646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9" name="Freeform 53">
              <a:extLst>
                <a:ext uri="{FF2B5EF4-FFF2-40B4-BE49-F238E27FC236}">
                  <a16:creationId xmlns:a16="http://schemas.microsoft.com/office/drawing/2014/main" id="{C5DB509B-BD7F-4A07-8060-CB27C93812A7}"/>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4">
              <a:extLst>
                <a:ext uri="{FF2B5EF4-FFF2-40B4-BE49-F238E27FC236}">
                  <a16:creationId xmlns:a16="http://schemas.microsoft.com/office/drawing/2014/main" id="{8C96B213-8D86-46B0-BF85-A148DFF90367}"/>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5">
              <a:extLst>
                <a:ext uri="{FF2B5EF4-FFF2-40B4-BE49-F238E27FC236}">
                  <a16:creationId xmlns:a16="http://schemas.microsoft.com/office/drawing/2014/main" id="{380F3838-47D9-4E4D-B20E-9C19E1CC20A0}"/>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6">
              <a:extLst>
                <a:ext uri="{FF2B5EF4-FFF2-40B4-BE49-F238E27FC236}">
                  <a16:creationId xmlns:a16="http://schemas.microsoft.com/office/drawing/2014/main" id="{CCF0783D-E416-4663-BEEA-C66335C7D61B}"/>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7">
              <a:extLst>
                <a:ext uri="{FF2B5EF4-FFF2-40B4-BE49-F238E27FC236}">
                  <a16:creationId xmlns:a16="http://schemas.microsoft.com/office/drawing/2014/main" id="{CA5C7F25-D41F-48BA-968D-E117D0C1CDDF}"/>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5"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1">
              <a:extLst>
                <a:ext uri="{FF2B5EF4-FFF2-40B4-BE49-F238E27FC236}">
                  <a16:creationId xmlns:a16="http://schemas.microsoft.com/office/drawing/2014/main" id="{FAF263AA-4C9B-4869-BAA9-DA5FB5E9F4F1}"/>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8" name="Freeform 62">
              <a:extLst>
                <a:ext uri="{FF2B5EF4-FFF2-40B4-BE49-F238E27FC236}">
                  <a16:creationId xmlns:a16="http://schemas.microsoft.com/office/drawing/2014/main" id="{D62BB74E-D1FC-4F6E-A5A6-10A196D12CAC}"/>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3">
              <a:extLst>
                <a:ext uri="{FF2B5EF4-FFF2-40B4-BE49-F238E27FC236}">
                  <a16:creationId xmlns:a16="http://schemas.microsoft.com/office/drawing/2014/main" id="{F89B0853-575C-4D39-AE8D-8D023C0DF9D4}"/>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4">
              <a:extLst>
                <a:ext uri="{FF2B5EF4-FFF2-40B4-BE49-F238E27FC236}">
                  <a16:creationId xmlns:a16="http://schemas.microsoft.com/office/drawing/2014/main" id="{B6349D7C-947F-42EC-9349-B064F1511B1C}"/>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5">
              <a:extLst>
                <a:ext uri="{FF2B5EF4-FFF2-40B4-BE49-F238E27FC236}">
                  <a16:creationId xmlns:a16="http://schemas.microsoft.com/office/drawing/2014/main" id="{FA1B72DB-C5DA-4FFF-A784-EB8836D4CDB6}"/>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6">
              <a:extLst>
                <a:ext uri="{FF2B5EF4-FFF2-40B4-BE49-F238E27FC236}">
                  <a16:creationId xmlns:a16="http://schemas.microsoft.com/office/drawing/2014/main" id="{43FAE60D-0622-498D-A8AF-BEDD48D47347}"/>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7">
              <a:extLst>
                <a:ext uri="{FF2B5EF4-FFF2-40B4-BE49-F238E27FC236}">
                  <a16:creationId xmlns:a16="http://schemas.microsoft.com/office/drawing/2014/main" id="{931A5EF6-968D-418D-B0C9-855D73860300}"/>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8">
              <a:extLst>
                <a:ext uri="{FF2B5EF4-FFF2-40B4-BE49-F238E27FC236}">
                  <a16:creationId xmlns:a16="http://schemas.microsoft.com/office/drawing/2014/main" id="{CBE4FC54-205E-4F12-84EA-EEB362C54E73}"/>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9">
              <a:extLst>
                <a:ext uri="{FF2B5EF4-FFF2-40B4-BE49-F238E27FC236}">
                  <a16:creationId xmlns:a16="http://schemas.microsoft.com/office/drawing/2014/main" id="{009E5C1F-B31E-4DA2-AE5E-6BD7656EBE39}"/>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70">
              <a:extLst>
                <a:ext uri="{FF2B5EF4-FFF2-40B4-BE49-F238E27FC236}">
                  <a16:creationId xmlns:a16="http://schemas.microsoft.com/office/drawing/2014/main" id="{50F293B8-C8E4-40EC-BB30-3963C44F0919}"/>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1">
              <a:extLst>
                <a:ext uri="{FF2B5EF4-FFF2-40B4-BE49-F238E27FC236}">
                  <a16:creationId xmlns:a16="http://schemas.microsoft.com/office/drawing/2014/main" id="{BCD69D24-44DC-4EF1-8E10-FA0F0B9B3DDD}"/>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69" name="Freeform 73">
              <a:extLst>
                <a:ext uri="{FF2B5EF4-FFF2-40B4-BE49-F238E27FC236}">
                  <a16:creationId xmlns:a16="http://schemas.microsoft.com/office/drawing/2014/main" id="{106DD26B-84F6-4007-B4BD-279C9D46F63C}"/>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0" name="Freeform 74">
              <a:extLst>
                <a:ext uri="{FF2B5EF4-FFF2-40B4-BE49-F238E27FC236}">
                  <a16:creationId xmlns:a16="http://schemas.microsoft.com/office/drawing/2014/main" id="{ECC4D814-F5EE-40D1-A012-10CBA4F9C7C0}"/>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5">
              <a:extLst>
                <a:ext uri="{FF2B5EF4-FFF2-40B4-BE49-F238E27FC236}">
                  <a16:creationId xmlns:a16="http://schemas.microsoft.com/office/drawing/2014/main" id="{03AA4DFB-3290-4FC7-B8E5-1A73DA95DDD4}"/>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6">
              <a:extLst>
                <a:ext uri="{FF2B5EF4-FFF2-40B4-BE49-F238E27FC236}">
                  <a16:creationId xmlns:a16="http://schemas.microsoft.com/office/drawing/2014/main" id="{42CE022B-F7CE-4365-8F31-B189911B8FC2}"/>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7">
              <a:extLst>
                <a:ext uri="{FF2B5EF4-FFF2-40B4-BE49-F238E27FC236}">
                  <a16:creationId xmlns:a16="http://schemas.microsoft.com/office/drawing/2014/main" id="{D4BAE1C3-D543-47FD-97D0-AC7DC8E9516E}"/>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8">
              <a:extLst>
                <a:ext uri="{FF2B5EF4-FFF2-40B4-BE49-F238E27FC236}">
                  <a16:creationId xmlns:a16="http://schemas.microsoft.com/office/drawing/2014/main" id="{84A3F4E4-A094-47F0-ACDB-13115D03E819}"/>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9">
              <a:extLst>
                <a:ext uri="{FF2B5EF4-FFF2-40B4-BE49-F238E27FC236}">
                  <a16:creationId xmlns:a16="http://schemas.microsoft.com/office/drawing/2014/main" id="{13D03CA2-2D76-4BD3-BCA0-5425C557B7C6}"/>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80">
              <a:extLst>
                <a:ext uri="{FF2B5EF4-FFF2-40B4-BE49-F238E27FC236}">
                  <a16:creationId xmlns:a16="http://schemas.microsoft.com/office/drawing/2014/main" id="{9E420E25-0368-4CF9-B895-3947E405388D}"/>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1">
              <a:extLst>
                <a:ext uri="{FF2B5EF4-FFF2-40B4-BE49-F238E27FC236}">
                  <a16:creationId xmlns:a16="http://schemas.microsoft.com/office/drawing/2014/main" id="{10D36DAB-9348-438F-9648-28AC27DDD20D}"/>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2">
              <a:extLst>
                <a:ext uri="{FF2B5EF4-FFF2-40B4-BE49-F238E27FC236}">
                  <a16:creationId xmlns:a16="http://schemas.microsoft.com/office/drawing/2014/main" id="{F7E2771C-E7E3-4ED5-B08F-CF2F051EA2A3}"/>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3">
              <a:extLst>
                <a:ext uri="{FF2B5EF4-FFF2-40B4-BE49-F238E27FC236}">
                  <a16:creationId xmlns:a16="http://schemas.microsoft.com/office/drawing/2014/main" id="{836D3C28-E12D-45E0-991B-F77CA0C2D04F}"/>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4">
              <a:extLst>
                <a:ext uri="{FF2B5EF4-FFF2-40B4-BE49-F238E27FC236}">
                  <a16:creationId xmlns:a16="http://schemas.microsoft.com/office/drawing/2014/main" id="{EA8E37F6-78C8-47F7-B07D-BE0714BF58DC}"/>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5"/>
            <p:cNvSpPr>
              <a:spLocks/>
            </p:cNvSpPr>
            <p:nvPr/>
          </p:nvSpPr>
          <p:spPr bwMode="auto">
            <a:xfrm>
              <a:off x="5208588" y="6361113"/>
              <a:ext cx="1365250" cy="541338"/>
            </a:xfrm>
            <a:custGeom>
              <a:avLst/>
              <a:gdLst>
                <a:gd name="T0" fmla="*/ 2147483646 w 363"/>
                <a:gd name="T1" fmla="*/ 0 h 144"/>
                <a:gd name="T2" fmla="*/ 2147483646 w 363"/>
                <a:gd name="T3" fmla="*/ 0 h 144"/>
                <a:gd name="T4" fmla="*/ 2147483646 w 363"/>
                <a:gd name="T5" fmla="*/ 2147483646 h 144"/>
                <a:gd name="T6" fmla="*/ 2147483646 w 363"/>
                <a:gd name="T7" fmla="*/ 2147483646 h 144"/>
                <a:gd name="T8" fmla="*/ 2147483646 w 36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2" name="Freeform 86">
              <a:extLst>
                <a:ext uri="{FF2B5EF4-FFF2-40B4-BE49-F238E27FC236}">
                  <a16:creationId xmlns:a16="http://schemas.microsoft.com/office/drawing/2014/main" id="{D2C84EE5-C58C-4B16-A8C8-CAEB363807DE}"/>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7">
              <a:extLst>
                <a:ext uri="{FF2B5EF4-FFF2-40B4-BE49-F238E27FC236}">
                  <a16:creationId xmlns:a16="http://schemas.microsoft.com/office/drawing/2014/main" id="{8F01F1D6-1C61-44E1-B9FF-919C62BE9853}"/>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8">
              <a:extLst>
                <a:ext uri="{FF2B5EF4-FFF2-40B4-BE49-F238E27FC236}">
                  <a16:creationId xmlns:a16="http://schemas.microsoft.com/office/drawing/2014/main" id="{055B4C31-3F63-416C-8512-97AF30394BFF}"/>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9">
              <a:extLst>
                <a:ext uri="{FF2B5EF4-FFF2-40B4-BE49-F238E27FC236}">
                  <a16:creationId xmlns:a16="http://schemas.microsoft.com/office/drawing/2014/main" id="{9FBA3BE9-8ECD-45CA-96A0-2836314046CA}"/>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90">
              <a:extLst>
                <a:ext uri="{FF2B5EF4-FFF2-40B4-BE49-F238E27FC236}">
                  <a16:creationId xmlns:a16="http://schemas.microsoft.com/office/drawing/2014/main" id="{9228CE41-9900-4B65-BB8F-1D29EDCD47C6}"/>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1">
              <a:extLst>
                <a:ext uri="{FF2B5EF4-FFF2-40B4-BE49-F238E27FC236}">
                  <a16:creationId xmlns:a16="http://schemas.microsoft.com/office/drawing/2014/main" id="{06298AAC-BCA5-4059-A46D-4F02A9BF5FD4}"/>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2">
              <a:extLst>
                <a:ext uri="{FF2B5EF4-FFF2-40B4-BE49-F238E27FC236}">
                  <a16:creationId xmlns:a16="http://schemas.microsoft.com/office/drawing/2014/main" id="{8B3E4AA2-DF5F-4675-802F-4FED3C2F0FC6}"/>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3">
              <a:extLst>
                <a:ext uri="{FF2B5EF4-FFF2-40B4-BE49-F238E27FC236}">
                  <a16:creationId xmlns:a16="http://schemas.microsoft.com/office/drawing/2014/main" id="{B564AF27-5841-46F6-8C1F-BBA0450F8C3D}"/>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4"/>
            <p:cNvSpPr>
              <a:spLocks/>
            </p:cNvSpPr>
            <p:nvPr/>
          </p:nvSpPr>
          <p:spPr bwMode="auto">
            <a:xfrm>
              <a:off x="5637213" y="7010400"/>
              <a:ext cx="728663"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1"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2"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7">
              <a:extLst>
                <a:ext uri="{FF2B5EF4-FFF2-40B4-BE49-F238E27FC236}">
                  <a16:creationId xmlns:a16="http://schemas.microsoft.com/office/drawing/2014/main" id="{0FD871A9-DA48-4CB0-8659-6DE05B0700A5}"/>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4" name="Freeform 98">
              <a:extLst>
                <a:ext uri="{FF2B5EF4-FFF2-40B4-BE49-F238E27FC236}">
                  <a16:creationId xmlns:a16="http://schemas.microsoft.com/office/drawing/2014/main" id="{18A50551-F882-4137-9EF7-09BC7A018D7B}"/>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9">
              <a:extLst>
                <a:ext uri="{FF2B5EF4-FFF2-40B4-BE49-F238E27FC236}">
                  <a16:creationId xmlns:a16="http://schemas.microsoft.com/office/drawing/2014/main" id="{66A6A13A-8B24-46F6-AD8D-40807FBFE5C6}"/>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100">
              <a:extLst>
                <a:ext uri="{FF2B5EF4-FFF2-40B4-BE49-F238E27FC236}">
                  <a16:creationId xmlns:a16="http://schemas.microsoft.com/office/drawing/2014/main" id="{4549022F-A680-40C0-BC2D-216B405CD010}"/>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1"/>
            <p:cNvSpPr>
              <a:spLocks/>
            </p:cNvSpPr>
            <p:nvPr/>
          </p:nvSpPr>
          <p:spPr bwMode="auto">
            <a:xfrm>
              <a:off x="5392738" y="7010400"/>
              <a:ext cx="730250"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8"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9"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4">
              <a:extLst>
                <a:ext uri="{FF2B5EF4-FFF2-40B4-BE49-F238E27FC236}">
                  <a16:creationId xmlns:a16="http://schemas.microsoft.com/office/drawing/2014/main" id="{78A41B5A-DB38-48D3-AE8B-7B81AB19CE1F}"/>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1" name="Freeform 105">
              <a:extLst>
                <a:ext uri="{FF2B5EF4-FFF2-40B4-BE49-F238E27FC236}">
                  <a16:creationId xmlns:a16="http://schemas.microsoft.com/office/drawing/2014/main" id="{C83CF454-749E-4849-BE9E-766F02A754CC}"/>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6">
              <a:extLst>
                <a:ext uri="{FF2B5EF4-FFF2-40B4-BE49-F238E27FC236}">
                  <a16:creationId xmlns:a16="http://schemas.microsoft.com/office/drawing/2014/main" id="{B2DFDB25-377C-4CA6-B58C-2DD0574574F8}"/>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7">
              <a:extLst>
                <a:ext uri="{FF2B5EF4-FFF2-40B4-BE49-F238E27FC236}">
                  <a16:creationId xmlns:a16="http://schemas.microsoft.com/office/drawing/2014/main" id="{3DB5CA4A-EE64-4955-879C-17C5CD3C7EF7}"/>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8">
              <a:extLst>
                <a:ext uri="{FF2B5EF4-FFF2-40B4-BE49-F238E27FC236}">
                  <a16:creationId xmlns:a16="http://schemas.microsoft.com/office/drawing/2014/main" id="{FC81030D-30CC-4774-8AC4-98ACC8BDD0F7}"/>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9">
              <a:extLst>
                <a:ext uri="{FF2B5EF4-FFF2-40B4-BE49-F238E27FC236}">
                  <a16:creationId xmlns:a16="http://schemas.microsoft.com/office/drawing/2014/main" id="{5EF3F257-56E6-41C8-A1E0-6663715CEB32}"/>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10">
              <a:extLst>
                <a:ext uri="{FF2B5EF4-FFF2-40B4-BE49-F238E27FC236}">
                  <a16:creationId xmlns:a16="http://schemas.microsoft.com/office/drawing/2014/main" id="{D21EB866-59FC-41AA-B015-0946EA751139}"/>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1">
              <a:extLst>
                <a:ext uri="{FF2B5EF4-FFF2-40B4-BE49-F238E27FC236}">
                  <a16:creationId xmlns:a16="http://schemas.microsoft.com/office/drawing/2014/main" id="{21AC57D9-E825-4633-A7CD-07C16D5BE381}"/>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2">
              <a:extLst>
                <a:ext uri="{FF2B5EF4-FFF2-40B4-BE49-F238E27FC236}">
                  <a16:creationId xmlns:a16="http://schemas.microsoft.com/office/drawing/2014/main" id="{443BBB21-F642-4EF9-A3EF-711F9A9F90EC}"/>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3">
              <a:extLst>
                <a:ext uri="{FF2B5EF4-FFF2-40B4-BE49-F238E27FC236}">
                  <a16:creationId xmlns:a16="http://schemas.microsoft.com/office/drawing/2014/main" id="{E8D738F9-6DA8-4E0F-AD55-6411A7BDA683}"/>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4">
              <a:extLst>
                <a:ext uri="{FF2B5EF4-FFF2-40B4-BE49-F238E27FC236}">
                  <a16:creationId xmlns:a16="http://schemas.microsoft.com/office/drawing/2014/main" id="{AB052296-5FB9-45CA-808F-553B0245B25B}"/>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1" name="Freeform 7">
            <a:extLst>
              <a:ext uri="{FF2B5EF4-FFF2-40B4-BE49-F238E27FC236}">
                <a16:creationId xmlns:a16="http://schemas.microsoft.com/office/drawing/2014/main" id="{9859B3F6-C16F-46F6-BCDD-62DF7392C087}"/>
              </a:ext>
            </a:extLst>
          </p:cNvPr>
          <p:cNvSpPr>
            <a:spLocks noEditPoints="1"/>
          </p:cNvSpPr>
          <p:nvPr/>
        </p:nvSpPr>
        <p:spPr bwMode="auto">
          <a:xfrm>
            <a:off x="2968627" y="2441575"/>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2" name="五角星 226">
            <a:extLst>
              <a:ext uri="{FF2B5EF4-FFF2-40B4-BE49-F238E27FC236}">
                <a16:creationId xmlns:a16="http://schemas.microsoft.com/office/drawing/2014/main" id="{3856CBEF-3E9C-464A-973E-CFA2424E56E8}"/>
              </a:ext>
            </a:extLst>
          </p:cNvPr>
          <p:cNvSpPr/>
          <p:nvPr/>
        </p:nvSpPr>
        <p:spPr>
          <a:xfrm>
            <a:off x="1617668" y="2947993"/>
            <a:ext cx="274637" cy="274637"/>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113" name="五角星 227">
            <a:extLst>
              <a:ext uri="{FF2B5EF4-FFF2-40B4-BE49-F238E27FC236}">
                <a16:creationId xmlns:a16="http://schemas.microsoft.com/office/drawing/2014/main" id="{22BD217B-C24E-478C-B25C-EAC389BD47D6}"/>
              </a:ext>
            </a:extLst>
          </p:cNvPr>
          <p:cNvSpPr/>
          <p:nvPr/>
        </p:nvSpPr>
        <p:spPr>
          <a:xfrm>
            <a:off x="7251700" y="2947993"/>
            <a:ext cx="274638" cy="274637"/>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2187000" y="2791800"/>
            <a:ext cx="4770900" cy="577800"/>
          </a:xfrm>
        </p:spPr>
        <p:txBody>
          <a:bodyPr>
            <a:normAutofit/>
          </a:bodyPr>
          <a:lstStyle>
            <a:lvl1pPr algn="ctr">
              <a:defRPr sz="6000"/>
            </a:lvl1pPr>
          </a:lstStyle>
          <a:p>
            <a:r>
              <a:rPr lang="en-US" altLang="zh-CN"/>
              <a:t>Click to edit Master title style</a:t>
            </a:r>
            <a:endParaRPr lang="zh-CN" altLang="en-US" dirty="0"/>
          </a:p>
        </p:txBody>
      </p:sp>
      <p:sp>
        <p:nvSpPr>
          <p:cNvPr id="3" name="文本占位符 2"/>
          <p:cNvSpPr>
            <a:spLocks noGrp="1"/>
          </p:cNvSpPr>
          <p:nvPr>
            <p:ph type="body" idx="1"/>
          </p:nvPr>
        </p:nvSpPr>
        <p:spPr>
          <a:xfrm>
            <a:off x="623888" y="3885043"/>
            <a:ext cx="7886700" cy="386657"/>
          </a:xfrm>
        </p:spPr>
        <p:txBody>
          <a:bodyPr>
            <a:normAutofit/>
          </a:bodyPr>
          <a:lstStyle>
            <a:lvl1pPr marL="0" indent="0">
              <a:buNone/>
              <a:defRPr sz="2400">
                <a:solidFill>
                  <a:schemeClr val="tx1">
                    <a:tint val="75000"/>
                  </a:schemeClr>
                </a:solidFill>
              </a:defRPr>
            </a:lvl1pPr>
            <a:lvl2pPr marL="457142" indent="0">
              <a:buNone/>
              <a:defRPr sz="2000">
                <a:solidFill>
                  <a:schemeClr val="tx1">
                    <a:tint val="75000"/>
                  </a:schemeClr>
                </a:solidFill>
              </a:defRPr>
            </a:lvl2pPr>
            <a:lvl3pPr marL="914288" indent="0">
              <a:buNone/>
              <a:defRPr sz="1800">
                <a:solidFill>
                  <a:schemeClr val="tx1">
                    <a:tint val="75000"/>
                  </a:schemeClr>
                </a:solidFill>
              </a:defRPr>
            </a:lvl3pPr>
            <a:lvl4pPr marL="1371430" indent="0">
              <a:buNone/>
              <a:defRPr sz="1600">
                <a:solidFill>
                  <a:schemeClr val="tx1">
                    <a:tint val="75000"/>
                  </a:schemeClr>
                </a:solidFill>
              </a:defRPr>
            </a:lvl4pPr>
            <a:lvl5pPr marL="1828574" indent="0">
              <a:buNone/>
              <a:defRPr sz="1600">
                <a:solidFill>
                  <a:schemeClr val="tx1">
                    <a:tint val="75000"/>
                  </a:schemeClr>
                </a:solidFill>
              </a:defRPr>
            </a:lvl5pPr>
            <a:lvl6pPr marL="2285715" indent="0">
              <a:buNone/>
              <a:defRPr sz="1600">
                <a:solidFill>
                  <a:schemeClr val="tx1">
                    <a:tint val="75000"/>
                  </a:schemeClr>
                </a:solidFill>
              </a:defRPr>
            </a:lvl6pPr>
            <a:lvl7pPr marL="2742857"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zh-CN" altLang="en-US"/>
              <a:t>单击此处编辑母版文本样式</a:t>
            </a:r>
          </a:p>
        </p:txBody>
      </p:sp>
      <p:sp>
        <p:nvSpPr>
          <p:cNvPr id="114" name="日期占位符 3">
            <a:extLst>
              <a:ext uri="{FF2B5EF4-FFF2-40B4-BE49-F238E27FC236}">
                <a16:creationId xmlns:a16="http://schemas.microsoft.com/office/drawing/2014/main" id="{95323E49-5EA3-433D-85B3-FB2E7EF77847}"/>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0FB7AD6A-5A8F-4E31-BF44-D045D46D527F}" type="datetimeFigureOut">
              <a:rPr lang="zh-CN" altLang="en-US"/>
              <a:pPr>
                <a:defRPr/>
              </a:pPr>
              <a:t>2023/5/7</a:t>
            </a:fld>
            <a:endParaRPr lang="zh-CN" altLang="en-US"/>
          </a:p>
        </p:txBody>
      </p:sp>
      <p:sp>
        <p:nvSpPr>
          <p:cNvPr id="115" name="页脚占位符 4">
            <a:extLst>
              <a:ext uri="{FF2B5EF4-FFF2-40B4-BE49-F238E27FC236}">
                <a16:creationId xmlns:a16="http://schemas.microsoft.com/office/drawing/2014/main" id="{1F951AA5-5835-47F6-A6C6-C598FD18DB3A}"/>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6" name="灯片编号占位符 5">
            <a:extLst>
              <a:ext uri="{FF2B5EF4-FFF2-40B4-BE49-F238E27FC236}">
                <a16:creationId xmlns:a16="http://schemas.microsoft.com/office/drawing/2014/main" id="{1BC9CF79-8A36-48C6-B5BA-D3F0E52D7F21}"/>
              </a:ext>
            </a:extLst>
          </p:cNvPr>
          <p:cNvSpPr>
            <a:spLocks noGrp="1"/>
          </p:cNvSpPr>
          <p:nvPr>
            <p:ph type="sldNum" sz="quarter" idx="12"/>
          </p:nvPr>
        </p:nvSpPr>
        <p:spPr/>
        <p:txBody>
          <a:bodyPr/>
          <a:lstStyle>
            <a:lvl1pPr eaLnBrk="0" hangingPunct="0">
              <a:defRPr/>
            </a:lvl1pPr>
          </a:lstStyle>
          <a:p>
            <a:fld id="{7EF6040E-F962-4F15-A860-11CC2E8BCC8F}" type="slidenum">
              <a:rPr lang="zh-CN" altLang="en-US"/>
              <a:pPr/>
              <a:t>‹#›</a:t>
            </a:fld>
            <a:endParaRPr lang="zh-CN" altLang="en-US"/>
          </a:p>
        </p:txBody>
      </p:sp>
    </p:spTree>
    <p:extLst>
      <p:ext uri="{BB962C8B-B14F-4D97-AF65-F5344CB8AC3E}">
        <p14:creationId xmlns:p14="http://schemas.microsoft.com/office/powerpoint/2010/main" val="162945146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五角星 7">
            <a:extLst>
              <a:ext uri="{FF2B5EF4-FFF2-40B4-BE49-F238E27FC236}">
                <a16:creationId xmlns:a16="http://schemas.microsoft.com/office/drawing/2014/main" id="{FE95F33B-8304-45BC-9A39-A46E2326867E}"/>
              </a:ext>
            </a:extLst>
          </p:cNvPr>
          <p:cNvSpPr/>
          <p:nvPr/>
        </p:nvSpPr>
        <p:spPr>
          <a:xfrm>
            <a:off x="569918" y="2794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6" name="五角星 8">
            <a:extLst>
              <a:ext uri="{FF2B5EF4-FFF2-40B4-BE49-F238E27FC236}">
                <a16:creationId xmlns:a16="http://schemas.microsoft.com/office/drawing/2014/main" id="{07C65CDC-BFB3-40EC-A572-0CCE4A92C576}"/>
              </a:ext>
            </a:extLst>
          </p:cNvPr>
          <p:cNvSpPr/>
          <p:nvPr/>
        </p:nvSpPr>
        <p:spPr>
          <a:xfrm>
            <a:off x="8382001" y="2794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866578" y="136819"/>
            <a:ext cx="7416146" cy="486000"/>
          </a:xfrm>
        </p:spPr>
        <p:txBody>
          <a:bodyPr>
            <a:normAutofit/>
          </a:bodyPr>
          <a:lstStyle>
            <a:lvl1pPr algn="ctr">
              <a:defRPr sz="3600"/>
            </a:lvl1pPr>
          </a:lstStyle>
          <a:p>
            <a:r>
              <a:rPr lang="en-US" altLang="zh-CN"/>
              <a:t>Click to edit Master title style</a:t>
            </a:r>
            <a:endParaRPr lang="zh-CN" altLang="en-US" dirty="0"/>
          </a:p>
        </p:txBody>
      </p:sp>
      <p:sp>
        <p:nvSpPr>
          <p:cNvPr id="3" name="内容占位符 2"/>
          <p:cNvSpPr>
            <a:spLocks noGrp="1"/>
          </p:cNvSpPr>
          <p:nvPr>
            <p:ph sz="half" idx="1"/>
          </p:nvPr>
        </p:nvSpPr>
        <p:spPr>
          <a:xfrm>
            <a:off x="866578" y="1101886"/>
            <a:ext cx="7416146" cy="1394792"/>
          </a:xfrm>
        </p:spPr>
        <p:txBody>
          <a:bodyPr>
            <a:normAutofit/>
          </a:bodyPr>
          <a:lstStyle>
            <a:lvl1pPr marL="285715" indent="-285715"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866578" y="2747977"/>
            <a:ext cx="7416146" cy="1394792"/>
          </a:xfrm>
        </p:spPr>
        <p:txBody>
          <a:bodyPr>
            <a:normAutofit/>
          </a:bodyPr>
          <a:lstStyle>
            <a:lvl1pPr marL="285715" indent="-285715" algn="l">
              <a:buFont typeface="Arial" panose="020B0604020202020204" pitchFamily="34" charset="0"/>
              <a:buChar char="•"/>
              <a:defRPr sz="2400"/>
            </a:lvl1pPr>
            <a:lvl2pPr marL="800000" indent="-342857" algn="l">
              <a:buFont typeface="Arial" panose="020B0604020202020204" pitchFamily="34" charset="0"/>
              <a:buChar char="•"/>
              <a:defRPr/>
            </a:lvl2pPr>
            <a:lvl3pPr marL="1200000" indent="-285715" algn="l">
              <a:buFont typeface="Arial" panose="020B0604020202020204" pitchFamily="34" charset="0"/>
              <a:buChar char="•"/>
              <a:defRPr/>
            </a:lvl3pPr>
            <a:lvl4pPr marL="1657142" indent="-285715" algn="l">
              <a:buFont typeface="Arial" panose="020B0604020202020204" pitchFamily="34" charset="0"/>
              <a:buChar char="•"/>
              <a:defRPr/>
            </a:lvl4pPr>
            <a:lvl5pPr marL="2114288" indent="-285715" algn="l">
              <a:buFont typeface="Arial" panose="020B0604020202020204" pitchFamily="34" charset="0"/>
              <a:buChar cha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4">
            <a:extLst>
              <a:ext uri="{FF2B5EF4-FFF2-40B4-BE49-F238E27FC236}">
                <a16:creationId xmlns:a16="http://schemas.microsoft.com/office/drawing/2014/main" id="{11E1C304-FEE2-47FA-845B-3065183D5A6C}"/>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75FE8DC-5E7C-4494-AB10-486D1755DE04}" type="datetimeFigureOut">
              <a:rPr lang="zh-CN" altLang="en-US"/>
              <a:pPr>
                <a:defRPr/>
              </a:pPr>
              <a:t>2023/5/7</a:t>
            </a:fld>
            <a:endParaRPr lang="zh-CN" altLang="en-US"/>
          </a:p>
        </p:txBody>
      </p:sp>
      <p:sp>
        <p:nvSpPr>
          <p:cNvPr id="8" name="页脚占位符 5">
            <a:extLst>
              <a:ext uri="{FF2B5EF4-FFF2-40B4-BE49-F238E27FC236}">
                <a16:creationId xmlns:a16="http://schemas.microsoft.com/office/drawing/2014/main" id="{55AEE4B1-F4F0-42D8-B328-A13F52E074D5}"/>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6">
            <a:extLst>
              <a:ext uri="{FF2B5EF4-FFF2-40B4-BE49-F238E27FC236}">
                <a16:creationId xmlns:a16="http://schemas.microsoft.com/office/drawing/2014/main" id="{FF53CB4B-2867-493B-9430-D6D48D1A693F}"/>
              </a:ext>
            </a:extLst>
          </p:cNvPr>
          <p:cNvSpPr>
            <a:spLocks noGrp="1"/>
          </p:cNvSpPr>
          <p:nvPr>
            <p:ph type="sldNum" sz="quarter" idx="12"/>
          </p:nvPr>
        </p:nvSpPr>
        <p:spPr/>
        <p:txBody>
          <a:bodyPr/>
          <a:lstStyle>
            <a:lvl1pPr eaLnBrk="0" hangingPunct="0">
              <a:defRPr/>
            </a:lvl1pPr>
          </a:lstStyle>
          <a:p>
            <a:fld id="{663FE04B-8E89-4146-8E07-2CB459E44271}" type="slidenum">
              <a:rPr lang="zh-CN" altLang="en-US"/>
              <a:pPr/>
              <a:t>‹#›</a:t>
            </a:fld>
            <a:endParaRPr lang="zh-CN" altLang="en-US"/>
          </a:p>
        </p:txBody>
      </p:sp>
    </p:spTree>
    <p:extLst>
      <p:ext uri="{BB962C8B-B14F-4D97-AF65-F5344CB8AC3E}">
        <p14:creationId xmlns:p14="http://schemas.microsoft.com/office/powerpoint/2010/main" val="324175382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100" y="272700"/>
            <a:ext cx="7886700" cy="604800"/>
          </a:xfrm>
        </p:spPr>
        <p:txBody>
          <a:bodyPr>
            <a:normAutofit/>
          </a:bodyPr>
          <a:lstStyle>
            <a:lvl1pPr>
              <a:defRPr b="0"/>
            </a:lvl1p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normAutofit/>
          </a:bodyPr>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normAutofit/>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5" y="1260872"/>
            <a:ext cx="3887391" cy="617934"/>
          </a:xfrm>
        </p:spPr>
        <p:txBody>
          <a:bodyPr anchor="b">
            <a:normAutofit/>
          </a:bodyPr>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5" y="1878806"/>
            <a:ext cx="3887391" cy="2763441"/>
          </a:xfrm>
        </p:spPr>
        <p:txBody>
          <a:bodyPr>
            <a:normAutofit/>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a:extLst>
              <a:ext uri="{FF2B5EF4-FFF2-40B4-BE49-F238E27FC236}">
                <a16:creationId xmlns:a16="http://schemas.microsoft.com/office/drawing/2014/main" id="{574F3558-F906-4695-BB7C-5CA0E5B56DAE}"/>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F59BC268-42BE-4C25-816B-652C3F912AC5}" type="datetimeFigureOut">
              <a:rPr lang="zh-CN" altLang="en-US"/>
              <a:pPr>
                <a:defRPr/>
              </a:pPr>
              <a:t>2023/5/7</a:t>
            </a:fld>
            <a:endParaRPr lang="zh-CN" altLang="en-US"/>
          </a:p>
        </p:txBody>
      </p:sp>
      <p:sp>
        <p:nvSpPr>
          <p:cNvPr id="8" name="页脚占位符 7">
            <a:extLst>
              <a:ext uri="{FF2B5EF4-FFF2-40B4-BE49-F238E27FC236}">
                <a16:creationId xmlns:a16="http://schemas.microsoft.com/office/drawing/2014/main" id="{65DF09D2-60D0-41F3-BB83-EA4415C6380B}"/>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8">
            <a:extLst>
              <a:ext uri="{FF2B5EF4-FFF2-40B4-BE49-F238E27FC236}">
                <a16:creationId xmlns:a16="http://schemas.microsoft.com/office/drawing/2014/main" id="{05F869CC-5644-47A2-BAD6-066A566D77F5}"/>
              </a:ext>
            </a:extLst>
          </p:cNvPr>
          <p:cNvSpPr>
            <a:spLocks noGrp="1"/>
          </p:cNvSpPr>
          <p:nvPr>
            <p:ph type="sldNum" sz="quarter" idx="12"/>
          </p:nvPr>
        </p:nvSpPr>
        <p:spPr/>
        <p:txBody>
          <a:bodyPr/>
          <a:lstStyle>
            <a:lvl1pPr eaLnBrk="0" hangingPunct="0">
              <a:defRPr/>
            </a:lvl1pPr>
          </a:lstStyle>
          <a:p>
            <a:fld id="{A32CAB3C-AE1F-4209-B5C3-FE77836235E2}" type="slidenum">
              <a:rPr lang="zh-CN" altLang="en-US"/>
              <a:pPr/>
              <a:t>‹#›</a:t>
            </a:fld>
            <a:endParaRPr lang="zh-CN" altLang="en-US"/>
          </a:p>
        </p:txBody>
      </p:sp>
    </p:spTree>
    <p:extLst>
      <p:ext uri="{BB962C8B-B14F-4D97-AF65-F5344CB8AC3E}">
        <p14:creationId xmlns:p14="http://schemas.microsoft.com/office/powerpoint/2010/main" val="128057194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Freeform 7"/>
          <p:cNvSpPr>
            <a:spLocks/>
          </p:cNvSpPr>
          <p:nvPr/>
        </p:nvSpPr>
        <p:spPr bwMode="auto">
          <a:xfrm>
            <a:off x="1347788" y="433393"/>
            <a:ext cx="6448425" cy="4205287"/>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nvGrpSpPr>
          <p:cNvPr id="4" name="组合 114"/>
          <p:cNvGrpSpPr>
            <a:grpSpLocks/>
          </p:cNvGrpSpPr>
          <p:nvPr/>
        </p:nvGrpSpPr>
        <p:grpSpPr bwMode="auto">
          <a:xfrm>
            <a:off x="3651252" y="623889"/>
            <a:ext cx="1841500" cy="1700212"/>
            <a:chOff x="4321175" y="4949825"/>
            <a:chExt cx="3271838" cy="3017838"/>
          </a:xfrm>
        </p:grpSpPr>
        <p:sp>
          <p:nvSpPr>
            <p:cNvPr id="5" name="Oval 9">
              <a:extLst>
                <a:ext uri="{FF2B5EF4-FFF2-40B4-BE49-F238E27FC236}">
                  <a16:creationId xmlns:a16="http://schemas.microsoft.com/office/drawing/2014/main" id="{7BF99B1A-8B30-49E5-A298-7C433D767C55}"/>
                </a:ext>
              </a:extLst>
            </p:cNvPr>
            <p:cNvSpPr>
              <a:spLocks noChangeArrowheads="1"/>
            </p:cNvSpPr>
            <p:nvPr/>
          </p:nvSpPr>
          <p:spPr bwMode="auto">
            <a:xfrm>
              <a:off x="4552460" y="4949825"/>
              <a:ext cx="2814909" cy="2814958"/>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 name="Freeform 11">
              <a:extLst>
                <a:ext uri="{FF2B5EF4-FFF2-40B4-BE49-F238E27FC236}">
                  <a16:creationId xmlns:a16="http://schemas.microsoft.com/office/drawing/2014/main" id="{DFA33582-BD9E-497C-982D-DC4FF52EAE95}"/>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 name="Freeform 12">
              <a:extLst>
                <a:ext uri="{FF2B5EF4-FFF2-40B4-BE49-F238E27FC236}">
                  <a16:creationId xmlns:a16="http://schemas.microsoft.com/office/drawing/2014/main" id="{3E71F859-1A04-42B5-BC19-77E3068C43CD}"/>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3"/>
            <p:cNvSpPr>
              <a:spLocks/>
            </p:cNvSpPr>
            <p:nvPr/>
          </p:nvSpPr>
          <p:spPr bwMode="auto">
            <a:xfrm>
              <a:off x="5997575" y="6240463"/>
              <a:ext cx="1225550" cy="649288"/>
            </a:xfrm>
            <a:custGeom>
              <a:avLst/>
              <a:gdLst>
                <a:gd name="T0" fmla="*/ 2147483646 w 326"/>
                <a:gd name="T1" fmla="*/ 2147483646 h 173"/>
                <a:gd name="T2" fmla="*/ 2147483646 w 326"/>
                <a:gd name="T3" fmla="*/ 0 h 173"/>
                <a:gd name="T4" fmla="*/ 0 w 326"/>
                <a:gd name="T5" fmla="*/ 2147483646 h 173"/>
                <a:gd name="T6" fmla="*/ 2147483646 w 326"/>
                <a:gd name="T7" fmla="*/ 2147483646 h 173"/>
                <a:gd name="T8" fmla="*/ 2147483646 w 326"/>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 name="Freeform 14">
              <a:extLst>
                <a:ext uri="{FF2B5EF4-FFF2-40B4-BE49-F238E27FC236}">
                  <a16:creationId xmlns:a16="http://schemas.microsoft.com/office/drawing/2014/main" id="{03A0F1D8-09C0-4A19-BCB1-EAD06838376C}"/>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5">
              <a:extLst>
                <a:ext uri="{FF2B5EF4-FFF2-40B4-BE49-F238E27FC236}">
                  <a16:creationId xmlns:a16="http://schemas.microsoft.com/office/drawing/2014/main" id="{704B91D2-4C46-436B-BF8B-D0440E9B5246}"/>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6">
              <a:extLst>
                <a:ext uri="{FF2B5EF4-FFF2-40B4-BE49-F238E27FC236}">
                  <a16:creationId xmlns:a16="http://schemas.microsoft.com/office/drawing/2014/main" id="{69D077AC-04B0-4014-8C72-CE3BDB4DBE62}"/>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7">
              <a:extLst>
                <a:ext uri="{FF2B5EF4-FFF2-40B4-BE49-F238E27FC236}">
                  <a16:creationId xmlns:a16="http://schemas.microsoft.com/office/drawing/2014/main" id="{8E794E46-0B4B-43F4-8C68-F4592F4AB0F7}"/>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8">
              <a:extLst>
                <a:ext uri="{FF2B5EF4-FFF2-40B4-BE49-F238E27FC236}">
                  <a16:creationId xmlns:a16="http://schemas.microsoft.com/office/drawing/2014/main" id="{DBB096FD-8367-44E6-A7C9-C43CE587C47B}"/>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9">
              <a:extLst>
                <a:ext uri="{FF2B5EF4-FFF2-40B4-BE49-F238E27FC236}">
                  <a16:creationId xmlns:a16="http://schemas.microsoft.com/office/drawing/2014/main" id="{74B17B4D-F8FF-49B4-9E06-99D673B07341}"/>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7"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3">
              <a:extLst>
                <a:ext uri="{FF2B5EF4-FFF2-40B4-BE49-F238E27FC236}">
                  <a16:creationId xmlns:a16="http://schemas.microsoft.com/office/drawing/2014/main" id="{0E5F6B05-1607-4BBC-B383-B0A1875011C1}"/>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0" name="Freeform 24">
              <a:extLst>
                <a:ext uri="{FF2B5EF4-FFF2-40B4-BE49-F238E27FC236}">
                  <a16:creationId xmlns:a16="http://schemas.microsoft.com/office/drawing/2014/main" id="{204536A8-9E50-4570-8D15-0731DE428FCF}"/>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5">
              <a:extLst>
                <a:ext uri="{FF2B5EF4-FFF2-40B4-BE49-F238E27FC236}">
                  <a16:creationId xmlns:a16="http://schemas.microsoft.com/office/drawing/2014/main" id="{79720DA0-C7B6-458F-805A-F41D384E42B9}"/>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6">
              <a:extLst>
                <a:ext uri="{FF2B5EF4-FFF2-40B4-BE49-F238E27FC236}">
                  <a16:creationId xmlns:a16="http://schemas.microsoft.com/office/drawing/2014/main" id="{9DA60161-662F-4726-978F-80FD1E2DEF12}"/>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7">
              <a:extLst>
                <a:ext uri="{FF2B5EF4-FFF2-40B4-BE49-F238E27FC236}">
                  <a16:creationId xmlns:a16="http://schemas.microsoft.com/office/drawing/2014/main" id="{CBFF6FAC-8E2D-4732-802A-669498CF557D}"/>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8"/>
            <p:cNvSpPr>
              <a:spLocks/>
            </p:cNvSpPr>
            <p:nvPr/>
          </p:nvSpPr>
          <p:spPr bwMode="auto">
            <a:xfrm>
              <a:off x="5930900" y="6996113"/>
              <a:ext cx="1011238" cy="544513"/>
            </a:xfrm>
            <a:custGeom>
              <a:avLst/>
              <a:gdLst>
                <a:gd name="T0" fmla="*/ 2147483646 w 269"/>
                <a:gd name="T1" fmla="*/ 2147483646 h 145"/>
                <a:gd name="T2" fmla="*/ 2147483646 w 269"/>
                <a:gd name="T3" fmla="*/ 2147483646 h 145"/>
                <a:gd name="T4" fmla="*/ 2147483646 w 269"/>
                <a:gd name="T5" fmla="*/ 2147483646 h 145"/>
                <a:gd name="T6" fmla="*/ 2147483646 w 269"/>
                <a:gd name="T7" fmla="*/ 2147483646 h 145"/>
                <a:gd name="T8" fmla="*/ 2147483646 w 269"/>
                <a:gd name="T9" fmla="*/ 2147483646 h 145"/>
                <a:gd name="T10" fmla="*/ 2147483646 w 269"/>
                <a:gd name="T11" fmla="*/ 2147483646 h 145"/>
                <a:gd name="T12" fmla="*/ 2147483646 w 269"/>
                <a:gd name="T13" fmla="*/ 2147483646 h 145"/>
                <a:gd name="T14" fmla="*/ 2147483646 w 269"/>
                <a:gd name="T15" fmla="*/ 2147483646 h 1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5" name="Freeform 29">
              <a:extLst>
                <a:ext uri="{FF2B5EF4-FFF2-40B4-BE49-F238E27FC236}">
                  <a16:creationId xmlns:a16="http://schemas.microsoft.com/office/drawing/2014/main" id="{0E654DBB-9FA6-48E9-B0D4-C2E4676270BC}"/>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30">
              <a:extLst>
                <a:ext uri="{FF2B5EF4-FFF2-40B4-BE49-F238E27FC236}">
                  <a16:creationId xmlns:a16="http://schemas.microsoft.com/office/drawing/2014/main" id="{4A0806A3-FF0E-4FB4-A43F-A3937913EB65}"/>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1">
              <a:extLst>
                <a:ext uri="{FF2B5EF4-FFF2-40B4-BE49-F238E27FC236}">
                  <a16:creationId xmlns:a16="http://schemas.microsoft.com/office/drawing/2014/main" id="{2C291C81-8FA0-46B8-9849-6863F11E68AC}"/>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2">
              <a:extLst>
                <a:ext uri="{FF2B5EF4-FFF2-40B4-BE49-F238E27FC236}">
                  <a16:creationId xmlns:a16="http://schemas.microsoft.com/office/drawing/2014/main" id="{ACAF6BE1-F6EA-443B-A2AD-0BEDF0F84D10}"/>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3">
              <a:extLst>
                <a:ext uri="{FF2B5EF4-FFF2-40B4-BE49-F238E27FC236}">
                  <a16:creationId xmlns:a16="http://schemas.microsoft.com/office/drawing/2014/main" id="{00413EE3-13F6-4356-ABEA-24A13705A923}"/>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4">
              <a:extLst>
                <a:ext uri="{FF2B5EF4-FFF2-40B4-BE49-F238E27FC236}">
                  <a16:creationId xmlns:a16="http://schemas.microsoft.com/office/drawing/2014/main" id="{333FEC71-946E-4B57-8D58-9C64B3BD5967}"/>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5">
              <a:extLst>
                <a:ext uri="{FF2B5EF4-FFF2-40B4-BE49-F238E27FC236}">
                  <a16:creationId xmlns:a16="http://schemas.microsoft.com/office/drawing/2014/main" id="{3B659097-DD72-4F5D-B6F9-7F30DE43A755}"/>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6">
              <a:extLst>
                <a:ext uri="{FF2B5EF4-FFF2-40B4-BE49-F238E27FC236}">
                  <a16:creationId xmlns:a16="http://schemas.microsoft.com/office/drawing/2014/main" id="{007A660B-1A85-454F-96ED-5C28CAE86A15}"/>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7">
              <a:extLst>
                <a:ext uri="{FF2B5EF4-FFF2-40B4-BE49-F238E27FC236}">
                  <a16:creationId xmlns:a16="http://schemas.microsoft.com/office/drawing/2014/main" id="{5C6667EF-2E26-4643-8FBB-2B8FCE33C6C5}"/>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8">
              <a:extLst>
                <a:ext uri="{FF2B5EF4-FFF2-40B4-BE49-F238E27FC236}">
                  <a16:creationId xmlns:a16="http://schemas.microsoft.com/office/drawing/2014/main" id="{0A4558BB-6D0F-4535-9FE4-18FFE3D68BB4}"/>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9">
              <a:extLst>
                <a:ext uri="{FF2B5EF4-FFF2-40B4-BE49-F238E27FC236}">
                  <a16:creationId xmlns:a16="http://schemas.microsoft.com/office/drawing/2014/main" id="{070D48C8-276E-43A9-9DA9-CD18929E27F8}"/>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40">
              <a:extLst>
                <a:ext uri="{FF2B5EF4-FFF2-40B4-BE49-F238E27FC236}">
                  <a16:creationId xmlns:a16="http://schemas.microsoft.com/office/drawing/2014/main" id="{66F9BBBD-A1F9-4708-B4F1-948F61E9364D}"/>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8" name="Freeform 42">
              <a:extLst>
                <a:ext uri="{FF2B5EF4-FFF2-40B4-BE49-F238E27FC236}">
                  <a16:creationId xmlns:a16="http://schemas.microsoft.com/office/drawing/2014/main" id="{2BC208DE-5433-4B1F-B5E6-87E45C448A23}"/>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9" name="Freeform 43">
              <a:extLst>
                <a:ext uri="{FF2B5EF4-FFF2-40B4-BE49-F238E27FC236}">
                  <a16:creationId xmlns:a16="http://schemas.microsoft.com/office/drawing/2014/main" id="{A940DC5A-F8DB-4BBD-8DD4-6E059DA885D4}"/>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 name="Freeform 45">
              <a:extLst>
                <a:ext uri="{FF2B5EF4-FFF2-40B4-BE49-F238E27FC236}">
                  <a16:creationId xmlns:a16="http://schemas.microsoft.com/office/drawing/2014/main" id="{96A39EB5-7E17-4E6F-BAEA-D0BF196A9867}"/>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2" name="Freeform 46">
              <a:extLst>
                <a:ext uri="{FF2B5EF4-FFF2-40B4-BE49-F238E27FC236}">
                  <a16:creationId xmlns:a16="http://schemas.microsoft.com/office/drawing/2014/main" id="{27552E3A-5136-4E02-ACE5-E38921183F1C}"/>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7">
              <a:extLst>
                <a:ext uri="{FF2B5EF4-FFF2-40B4-BE49-F238E27FC236}">
                  <a16:creationId xmlns:a16="http://schemas.microsoft.com/office/drawing/2014/main" id="{859902DB-6DA9-40DA-914F-667E7DCDE093}"/>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8">
              <a:extLst>
                <a:ext uri="{FF2B5EF4-FFF2-40B4-BE49-F238E27FC236}">
                  <a16:creationId xmlns:a16="http://schemas.microsoft.com/office/drawing/2014/main" id="{DF740FB9-BA64-44EB-9A9F-B8C0797E4895}"/>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9">
              <a:extLst>
                <a:ext uri="{FF2B5EF4-FFF2-40B4-BE49-F238E27FC236}">
                  <a16:creationId xmlns:a16="http://schemas.microsoft.com/office/drawing/2014/main" id="{D155A55F-972C-43C9-B06B-40CC1F42773A}"/>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50">
              <a:extLst>
                <a:ext uri="{FF2B5EF4-FFF2-40B4-BE49-F238E27FC236}">
                  <a16:creationId xmlns:a16="http://schemas.microsoft.com/office/drawing/2014/main" id="{A1C5A0D8-085A-4E73-A6BF-2EEC9027B0AF}"/>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1">
              <a:extLst>
                <a:ext uri="{FF2B5EF4-FFF2-40B4-BE49-F238E27FC236}">
                  <a16:creationId xmlns:a16="http://schemas.microsoft.com/office/drawing/2014/main" id="{8CA24076-6503-4596-ABC4-94B718902F0D}"/>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2"/>
            <p:cNvSpPr>
              <a:spLocks/>
            </p:cNvSpPr>
            <p:nvPr/>
          </p:nvSpPr>
          <p:spPr bwMode="auto">
            <a:xfrm>
              <a:off x="4964113" y="7018338"/>
              <a:ext cx="1019175" cy="528638"/>
            </a:xfrm>
            <a:custGeom>
              <a:avLst/>
              <a:gdLst>
                <a:gd name="T0" fmla="*/ 2147483646 w 271"/>
                <a:gd name="T1" fmla="*/ 2147483646 h 141"/>
                <a:gd name="T2" fmla="*/ 2147483646 w 271"/>
                <a:gd name="T3" fmla="*/ 2147483646 h 141"/>
                <a:gd name="T4" fmla="*/ 2147483646 w 271"/>
                <a:gd name="T5" fmla="*/ 2147483646 h 141"/>
                <a:gd name="T6" fmla="*/ 2147483646 w 271"/>
                <a:gd name="T7" fmla="*/ 2147483646 h 141"/>
                <a:gd name="T8" fmla="*/ 2147483646 w 271"/>
                <a:gd name="T9" fmla="*/ 2147483646 h 141"/>
                <a:gd name="T10" fmla="*/ 2147483646 w 271"/>
                <a:gd name="T11" fmla="*/ 2147483646 h 141"/>
                <a:gd name="T12" fmla="*/ 2147483646 w 271"/>
                <a:gd name="T13" fmla="*/ 2147483646 h 141"/>
                <a:gd name="T14" fmla="*/ 2147483646 w 271"/>
                <a:gd name="T15" fmla="*/ 2147483646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9" name="Freeform 53">
              <a:extLst>
                <a:ext uri="{FF2B5EF4-FFF2-40B4-BE49-F238E27FC236}">
                  <a16:creationId xmlns:a16="http://schemas.microsoft.com/office/drawing/2014/main" id="{4559E5D0-6DC2-4F97-AB46-3D32D4FB8343}"/>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4">
              <a:extLst>
                <a:ext uri="{FF2B5EF4-FFF2-40B4-BE49-F238E27FC236}">
                  <a16:creationId xmlns:a16="http://schemas.microsoft.com/office/drawing/2014/main" id="{E2FC80F1-79B0-4A6A-8874-22F337A705F1}"/>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5">
              <a:extLst>
                <a:ext uri="{FF2B5EF4-FFF2-40B4-BE49-F238E27FC236}">
                  <a16:creationId xmlns:a16="http://schemas.microsoft.com/office/drawing/2014/main" id="{5EBF4511-9B74-4E27-AE4C-77F3B2126981}"/>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6">
              <a:extLst>
                <a:ext uri="{FF2B5EF4-FFF2-40B4-BE49-F238E27FC236}">
                  <a16:creationId xmlns:a16="http://schemas.microsoft.com/office/drawing/2014/main" id="{13D10A1D-1D7E-4CA0-A26C-69EEBB7CBF2B}"/>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7">
              <a:extLst>
                <a:ext uri="{FF2B5EF4-FFF2-40B4-BE49-F238E27FC236}">
                  <a16:creationId xmlns:a16="http://schemas.microsoft.com/office/drawing/2014/main" id="{984A3E29-E943-4B09-B5CF-EF05DFF1EBBE}"/>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5"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1">
              <a:extLst>
                <a:ext uri="{FF2B5EF4-FFF2-40B4-BE49-F238E27FC236}">
                  <a16:creationId xmlns:a16="http://schemas.microsoft.com/office/drawing/2014/main" id="{BC004A6F-A7BB-49B1-95E7-4CAFB75175F6}"/>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8" name="Freeform 62">
              <a:extLst>
                <a:ext uri="{FF2B5EF4-FFF2-40B4-BE49-F238E27FC236}">
                  <a16:creationId xmlns:a16="http://schemas.microsoft.com/office/drawing/2014/main" id="{C46F657D-4CE4-4233-9712-379E8F5E4A45}"/>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3">
              <a:extLst>
                <a:ext uri="{FF2B5EF4-FFF2-40B4-BE49-F238E27FC236}">
                  <a16:creationId xmlns:a16="http://schemas.microsoft.com/office/drawing/2014/main" id="{E93AEBF2-5C01-40C3-839A-0FD90FD7ABC2}"/>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4">
              <a:extLst>
                <a:ext uri="{FF2B5EF4-FFF2-40B4-BE49-F238E27FC236}">
                  <a16:creationId xmlns:a16="http://schemas.microsoft.com/office/drawing/2014/main" id="{19A0E902-155E-471D-A338-585078F7B6A5}"/>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5">
              <a:extLst>
                <a:ext uri="{FF2B5EF4-FFF2-40B4-BE49-F238E27FC236}">
                  <a16:creationId xmlns:a16="http://schemas.microsoft.com/office/drawing/2014/main" id="{9F807255-E9F0-473E-9870-BFCE2C1C894E}"/>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6">
              <a:extLst>
                <a:ext uri="{FF2B5EF4-FFF2-40B4-BE49-F238E27FC236}">
                  <a16:creationId xmlns:a16="http://schemas.microsoft.com/office/drawing/2014/main" id="{C234B5DE-BB5F-4204-931E-BACADDEF6F93}"/>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7">
              <a:extLst>
                <a:ext uri="{FF2B5EF4-FFF2-40B4-BE49-F238E27FC236}">
                  <a16:creationId xmlns:a16="http://schemas.microsoft.com/office/drawing/2014/main" id="{4F2EFE9C-A317-4465-A838-4AB8A0ABE869}"/>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8">
              <a:extLst>
                <a:ext uri="{FF2B5EF4-FFF2-40B4-BE49-F238E27FC236}">
                  <a16:creationId xmlns:a16="http://schemas.microsoft.com/office/drawing/2014/main" id="{FA952B8F-E17E-4290-92EE-C3470D2EA17F}"/>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9">
              <a:extLst>
                <a:ext uri="{FF2B5EF4-FFF2-40B4-BE49-F238E27FC236}">
                  <a16:creationId xmlns:a16="http://schemas.microsoft.com/office/drawing/2014/main" id="{C561682E-A74C-4060-BB58-3C02B9C6F007}"/>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70">
              <a:extLst>
                <a:ext uri="{FF2B5EF4-FFF2-40B4-BE49-F238E27FC236}">
                  <a16:creationId xmlns:a16="http://schemas.microsoft.com/office/drawing/2014/main" id="{373FC0D3-9F0F-4DB3-9A8C-32975656CFA0}"/>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1">
              <a:extLst>
                <a:ext uri="{FF2B5EF4-FFF2-40B4-BE49-F238E27FC236}">
                  <a16:creationId xmlns:a16="http://schemas.microsoft.com/office/drawing/2014/main" id="{0B99E374-8E39-42E8-8340-3A9EEC2E8495}"/>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69" name="Freeform 73">
              <a:extLst>
                <a:ext uri="{FF2B5EF4-FFF2-40B4-BE49-F238E27FC236}">
                  <a16:creationId xmlns:a16="http://schemas.microsoft.com/office/drawing/2014/main" id="{6EB738A0-AB66-4452-A495-06A8FF4B1E5F}"/>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0" name="Freeform 74">
              <a:extLst>
                <a:ext uri="{FF2B5EF4-FFF2-40B4-BE49-F238E27FC236}">
                  <a16:creationId xmlns:a16="http://schemas.microsoft.com/office/drawing/2014/main" id="{21D0308F-0C4D-4BA9-94EB-C36D709DFFA1}"/>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5">
              <a:extLst>
                <a:ext uri="{FF2B5EF4-FFF2-40B4-BE49-F238E27FC236}">
                  <a16:creationId xmlns:a16="http://schemas.microsoft.com/office/drawing/2014/main" id="{35096ADC-00D1-4570-82E7-62E8AF30019A}"/>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6">
              <a:extLst>
                <a:ext uri="{FF2B5EF4-FFF2-40B4-BE49-F238E27FC236}">
                  <a16:creationId xmlns:a16="http://schemas.microsoft.com/office/drawing/2014/main" id="{977018D1-E461-43BE-8933-09D82A741926}"/>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7">
              <a:extLst>
                <a:ext uri="{FF2B5EF4-FFF2-40B4-BE49-F238E27FC236}">
                  <a16:creationId xmlns:a16="http://schemas.microsoft.com/office/drawing/2014/main" id="{7203F68E-6F49-46B2-9B5F-261F80C18DE8}"/>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8">
              <a:extLst>
                <a:ext uri="{FF2B5EF4-FFF2-40B4-BE49-F238E27FC236}">
                  <a16:creationId xmlns:a16="http://schemas.microsoft.com/office/drawing/2014/main" id="{91097F78-47D6-4A18-A90D-69DDC1B32FBC}"/>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9">
              <a:extLst>
                <a:ext uri="{FF2B5EF4-FFF2-40B4-BE49-F238E27FC236}">
                  <a16:creationId xmlns:a16="http://schemas.microsoft.com/office/drawing/2014/main" id="{53C95E3C-0ECA-4E94-9553-ED24C5D2BEC2}"/>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80">
              <a:extLst>
                <a:ext uri="{FF2B5EF4-FFF2-40B4-BE49-F238E27FC236}">
                  <a16:creationId xmlns:a16="http://schemas.microsoft.com/office/drawing/2014/main" id="{B12AC4A7-2B57-4AD7-903E-BA9EE0E288C1}"/>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1">
              <a:extLst>
                <a:ext uri="{FF2B5EF4-FFF2-40B4-BE49-F238E27FC236}">
                  <a16:creationId xmlns:a16="http://schemas.microsoft.com/office/drawing/2014/main" id="{9572E05E-F0F9-4285-A677-87C7743C4EC8}"/>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2">
              <a:extLst>
                <a:ext uri="{FF2B5EF4-FFF2-40B4-BE49-F238E27FC236}">
                  <a16:creationId xmlns:a16="http://schemas.microsoft.com/office/drawing/2014/main" id="{50708C22-D484-4790-B8E1-E4D3BEB36F06}"/>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3">
              <a:extLst>
                <a:ext uri="{FF2B5EF4-FFF2-40B4-BE49-F238E27FC236}">
                  <a16:creationId xmlns:a16="http://schemas.microsoft.com/office/drawing/2014/main" id="{BB512ACC-C35D-4F3D-92C4-21601D2D19A3}"/>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4">
              <a:extLst>
                <a:ext uri="{FF2B5EF4-FFF2-40B4-BE49-F238E27FC236}">
                  <a16:creationId xmlns:a16="http://schemas.microsoft.com/office/drawing/2014/main" id="{B3986F57-E6D7-4162-8773-821B8D8EA6BA}"/>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5"/>
            <p:cNvSpPr>
              <a:spLocks/>
            </p:cNvSpPr>
            <p:nvPr/>
          </p:nvSpPr>
          <p:spPr bwMode="auto">
            <a:xfrm>
              <a:off x="5208588" y="6361113"/>
              <a:ext cx="1365250" cy="541338"/>
            </a:xfrm>
            <a:custGeom>
              <a:avLst/>
              <a:gdLst>
                <a:gd name="T0" fmla="*/ 2147483646 w 363"/>
                <a:gd name="T1" fmla="*/ 0 h 144"/>
                <a:gd name="T2" fmla="*/ 2147483646 w 363"/>
                <a:gd name="T3" fmla="*/ 0 h 144"/>
                <a:gd name="T4" fmla="*/ 2147483646 w 363"/>
                <a:gd name="T5" fmla="*/ 2147483646 h 144"/>
                <a:gd name="T6" fmla="*/ 2147483646 w 363"/>
                <a:gd name="T7" fmla="*/ 2147483646 h 144"/>
                <a:gd name="T8" fmla="*/ 2147483646 w 36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2" name="Freeform 86">
              <a:extLst>
                <a:ext uri="{FF2B5EF4-FFF2-40B4-BE49-F238E27FC236}">
                  <a16:creationId xmlns:a16="http://schemas.microsoft.com/office/drawing/2014/main" id="{8DF9EB0F-58AF-4094-AD98-AC1CB8806F5C}"/>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7">
              <a:extLst>
                <a:ext uri="{FF2B5EF4-FFF2-40B4-BE49-F238E27FC236}">
                  <a16:creationId xmlns:a16="http://schemas.microsoft.com/office/drawing/2014/main" id="{751A727C-B8CF-4018-8105-2C4D631C5392}"/>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8">
              <a:extLst>
                <a:ext uri="{FF2B5EF4-FFF2-40B4-BE49-F238E27FC236}">
                  <a16:creationId xmlns:a16="http://schemas.microsoft.com/office/drawing/2014/main" id="{EDC2F5E1-79B9-409C-A933-C14CAE515BDE}"/>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9">
              <a:extLst>
                <a:ext uri="{FF2B5EF4-FFF2-40B4-BE49-F238E27FC236}">
                  <a16:creationId xmlns:a16="http://schemas.microsoft.com/office/drawing/2014/main" id="{130EF06D-EF00-4636-9E75-BFF0A5E5F764}"/>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90">
              <a:extLst>
                <a:ext uri="{FF2B5EF4-FFF2-40B4-BE49-F238E27FC236}">
                  <a16:creationId xmlns:a16="http://schemas.microsoft.com/office/drawing/2014/main" id="{293F930B-5E85-4AC2-9679-4D5575F8A8B0}"/>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1">
              <a:extLst>
                <a:ext uri="{FF2B5EF4-FFF2-40B4-BE49-F238E27FC236}">
                  <a16:creationId xmlns:a16="http://schemas.microsoft.com/office/drawing/2014/main" id="{1E055208-6460-41AC-BA9D-774E089301DD}"/>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2">
              <a:extLst>
                <a:ext uri="{FF2B5EF4-FFF2-40B4-BE49-F238E27FC236}">
                  <a16:creationId xmlns:a16="http://schemas.microsoft.com/office/drawing/2014/main" id="{CF7075E1-1CC5-4BCD-907F-C1B37BD1C91C}"/>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3">
              <a:extLst>
                <a:ext uri="{FF2B5EF4-FFF2-40B4-BE49-F238E27FC236}">
                  <a16:creationId xmlns:a16="http://schemas.microsoft.com/office/drawing/2014/main" id="{5CC0BF17-D4CC-4426-837A-89CA7C35D89E}"/>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4"/>
            <p:cNvSpPr>
              <a:spLocks/>
            </p:cNvSpPr>
            <p:nvPr/>
          </p:nvSpPr>
          <p:spPr bwMode="auto">
            <a:xfrm>
              <a:off x="5637213" y="7010400"/>
              <a:ext cx="728663"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1"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2"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7">
              <a:extLst>
                <a:ext uri="{FF2B5EF4-FFF2-40B4-BE49-F238E27FC236}">
                  <a16:creationId xmlns:a16="http://schemas.microsoft.com/office/drawing/2014/main" id="{F8B895F3-E1A5-495D-8135-7056808D401B}"/>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4" name="Freeform 98">
              <a:extLst>
                <a:ext uri="{FF2B5EF4-FFF2-40B4-BE49-F238E27FC236}">
                  <a16:creationId xmlns:a16="http://schemas.microsoft.com/office/drawing/2014/main" id="{9A56A03C-E952-4DF1-818A-0D1DF3CC2AE3}"/>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9">
              <a:extLst>
                <a:ext uri="{FF2B5EF4-FFF2-40B4-BE49-F238E27FC236}">
                  <a16:creationId xmlns:a16="http://schemas.microsoft.com/office/drawing/2014/main" id="{B65C72C7-F6CE-4628-8EC5-AD7310C23420}"/>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100">
              <a:extLst>
                <a:ext uri="{FF2B5EF4-FFF2-40B4-BE49-F238E27FC236}">
                  <a16:creationId xmlns:a16="http://schemas.microsoft.com/office/drawing/2014/main" id="{157B2886-903F-46E2-87E0-F931D16327FF}"/>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1"/>
            <p:cNvSpPr>
              <a:spLocks/>
            </p:cNvSpPr>
            <p:nvPr/>
          </p:nvSpPr>
          <p:spPr bwMode="auto">
            <a:xfrm>
              <a:off x="5392738" y="7010400"/>
              <a:ext cx="730250"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8"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9"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4">
              <a:extLst>
                <a:ext uri="{FF2B5EF4-FFF2-40B4-BE49-F238E27FC236}">
                  <a16:creationId xmlns:a16="http://schemas.microsoft.com/office/drawing/2014/main" id="{D199774C-7450-4517-B99D-EB7DD4E05F6A}"/>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1" name="Freeform 105">
              <a:extLst>
                <a:ext uri="{FF2B5EF4-FFF2-40B4-BE49-F238E27FC236}">
                  <a16:creationId xmlns:a16="http://schemas.microsoft.com/office/drawing/2014/main" id="{19CB448A-4A21-4987-810E-4DC31E9ED1E3}"/>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6">
              <a:extLst>
                <a:ext uri="{FF2B5EF4-FFF2-40B4-BE49-F238E27FC236}">
                  <a16:creationId xmlns:a16="http://schemas.microsoft.com/office/drawing/2014/main" id="{4D0F3221-D794-48AF-AAB6-0D544449615F}"/>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7">
              <a:extLst>
                <a:ext uri="{FF2B5EF4-FFF2-40B4-BE49-F238E27FC236}">
                  <a16:creationId xmlns:a16="http://schemas.microsoft.com/office/drawing/2014/main" id="{4C3B75EE-DDF7-4B84-BE58-835ABE16BB86}"/>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8">
              <a:extLst>
                <a:ext uri="{FF2B5EF4-FFF2-40B4-BE49-F238E27FC236}">
                  <a16:creationId xmlns:a16="http://schemas.microsoft.com/office/drawing/2014/main" id="{3EAC915C-EB0C-4BBA-BD05-073CFDB8ADFC}"/>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9">
              <a:extLst>
                <a:ext uri="{FF2B5EF4-FFF2-40B4-BE49-F238E27FC236}">
                  <a16:creationId xmlns:a16="http://schemas.microsoft.com/office/drawing/2014/main" id="{6E11258B-E94D-4341-B395-8C26DA9874EC}"/>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10">
              <a:extLst>
                <a:ext uri="{FF2B5EF4-FFF2-40B4-BE49-F238E27FC236}">
                  <a16:creationId xmlns:a16="http://schemas.microsoft.com/office/drawing/2014/main" id="{011A707C-0D37-482F-900E-F804159DF7D7}"/>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1">
              <a:extLst>
                <a:ext uri="{FF2B5EF4-FFF2-40B4-BE49-F238E27FC236}">
                  <a16:creationId xmlns:a16="http://schemas.microsoft.com/office/drawing/2014/main" id="{F2F76D18-76E6-481F-A195-5B39FBBF3B78}"/>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2">
              <a:extLst>
                <a:ext uri="{FF2B5EF4-FFF2-40B4-BE49-F238E27FC236}">
                  <a16:creationId xmlns:a16="http://schemas.microsoft.com/office/drawing/2014/main" id="{AFED4359-2EAF-4B82-8BBB-ADBBBB508E13}"/>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3">
              <a:extLst>
                <a:ext uri="{FF2B5EF4-FFF2-40B4-BE49-F238E27FC236}">
                  <a16:creationId xmlns:a16="http://schemas.microsoft.com/office/drawing/2014/main" id="{CD00CB10-84E6-4A8A-82B2-E1C8C5E84C35}"/>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4">
              <a:extLst>
                <a:ext uri="{FF2B5EF4-FFF2-40B4-BE49-F238E27FC236}">
                  <a16:creationId xmlns:a16="http://schemas.microsoft.com/office/drawing/2014/main" id="{3D0162C2-956D-4846-B798-B4F30EE309D1}"/>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1" name="Freeform 7">
            <a:extLst>
              <a:ext uri="{FF2B5EF4-FFF2-40B4-BE49-F238E27FC236}">
                <a16:creationId xmlns:a16="http://schemas.microsoft.com/office/drawing/2014/main" id="{830A6C8F-9BE5-4564-B8BE-97C5EC0DB8BC}"/>
              </a:ext>
            </a:extLst>
          </p:cNvPr>
          <p:cNvSpPr>
            <a:spLocks noEditPoints="1"/>
          </p:cNvSpPr>
          <p:nvPr/>
        </p:nvSpPr>
        <p:spPr bwMode="auto">
          <a:xfrm>
            <a:off x="2968627" y="2235201"/>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1701000" y="2643300"/>
            <a:ext cx="5740200" cy="477900"/>
          </a:xfrm>
        </p:spPr>
        <p:txBody>
          <a:bodyPr>
            <a:noAutofit/>
          </a:bodyPr>
          <a:lstStyle>
            <a:lvl1pPr algn="ctr">
              <a:defRPr sz="4400"/>
            </a:lvl1pPr>
          </a:lstStyle>
          <a:p>
            <a:r>
              <a:rPr lang="zh-CN" altLang="en-US" dirty="0"/>
              <a:t>单击此处编辑母版标题样式</a:t>
            </a:r>
          </a:p>
        </p:txBody>
      </p:sp>
      <p:sp>
        <p:nvSpPr>
          <p:cNvPr id="112" name="日期占位符 2">
            <a:extLst>
              <a:ext uri="{FF2B5EF4-FFF2-40B4-BE49-F238E27FC236}">
                <a16:creationId xmlns:a16="http://schemas.microsoft.com/office/drawing/2014/main" id="{1C3D5DBC-E81B-4F4B-B238-19FFA73502CD}"/>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B36E31F1-E611-4AE4-A32D-8DC490CDB046}" type="datetimeFigureOut">
              <a:rPr lang="zh-CN" altLang="en-US"/>
              <a:pPr>
                <a:defRPr/>
              </a:pPr>
              <a:t>2023/5/7</a:t>
            </a:fld>
            <a:endParaRPr lang="zh-CN" altLang="en-US"/>
          </a:p>
        </p:txBody>
      </p:sp>
      <p:sp>
        <p:nvSpPr>
          <p:cNvPr id="113" name="页脚占位符 3">
            <a:extLst>
              <a:ext uri="{FF2B5EF4-FFF2-40B4-BE49-F238E27FC236}">
                <a16:creationId xmlns:a16="http://schemas.microsoft.com/office/drawing/2014/main" id="{6FD0D78C-056B-42D4-9997-FDD2F48FE47F}"/>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4" name="灯片编号占位符 4">
            <a:extLst>
              <a:ext uri="{FF2B5EF4-FFF2-40B4-BE49-F238E27FC236}">
                <a16:creationId xmlns:a16="http://schemas.microsoft.com/office/drawing/2014/main" id="{FE8BC507-A42F-47F4-9D43-0A6B1397D9D9}"/>
              </a:ext>
            </a:extLst>
          </p:cNvPr>
          <p:cNvSpPr>
            <a:spLocks noGrp="1"/>
          </p:cNvSpPr>
          <p:nvPr>
            <p:ph type="sldNum" sz="quarter" idx="12"/>
          </p:nvPr>
        </p:nvSpPr>
        <p:spPr/>
        <p:txBody>
          <a:bodyPr/>
          <a:lstStyle>
            <a:lvl1pPr eaLnBrk="0" hangingPunct="0">
              <a:defRPr/>
            </a:lvl1pPr>
          </a:lstStyle>
          <a:p>
            <a:fld id="{CCAE5FDB-C82F-44CE-9C0F-0686611796F8}" type="slidenum">
              <a:rPr lang="zh-CN" altLang="en-US"/>
              <a:pPr/>
              <a:t>‹#›</a:t>
            </a:fld>
            <a:endParaRPr lang="zh-CN" altLang="en-US"/>
          </a:p>
        </p:txBody>
      </p:sp>
    </p:spTree>
    <p:extLst>
      <p:ext uri="{BB962C8B-B14F-4D97-AF65-F5344CB8AC3E}">
        <p14:creationId xmlns:p14="http://schemas.microsoft.com/office/powerpoint/2010/main" val="36155642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314483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67883F-99BC-46D9-AD2F-1E62853AAFBC}"/>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8CBE0589-3ED8-4E4D-BB32-E985716CCD53}" type="datetimeFigureOut">
              <a:rPr lang="zh-CN" altLang="en-US"/>
              <a:pPr>
                <a:defRPr/>
              </a:pPr>
              <a:t>2023/5/7</a:t>
            </a:fld>
            <a:endParaRPr lang="zh-CN" altLang="en-US"/>
          </a:p>
        </p:txBody>
      </p:sp>
      <p:sp>
        <p:nvSpPr>
          <p:cNvPr id="3" name="页脚占位符 2">
            <a:extLst>
              <a:ext uri="{FF2B5EF4-FFF2-40B4-BE49-F238E27FC236}">
                <a16:creationId xmlns:a16="http://schemas.microsoft.com/office/drawing/2014/main" id="{9B60FCE1-B147-451A-AC6D-60E4C137AE97}"/>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4" name="灯片编号占位符 3">
            <a:extLst>
              <a:ext uri="{FF2B5EF4-FFF2-40B4-BE49-F238E27FC236}">
                <a16:creationId xmlns:a16="http://schemas.microsoft.com/office/drawing/2014/main" id="{92B1E189-3C78-46B0-B024-65B40B5DC434}"/>
              </a:ext>
            </a:extLst>
          </p:cNvPr>
          <p:cNvSpPr>
            <a:spLocks noGrp="1"/>
          </p:cNvSpPr>
          <p:nvPr>
            <p:ph type="sldNum" sz="quarter" idx="12"/>
          </p:nvPr>
        </p:nvSpPr>
        <p:spPr/>
        <p:txBody>
          <a:bodyPr/>
          <a:lstStyle>
            <a:lvl1pPr eaLnBrk="0" hangingPunct="0">
              <a:defRPr/>
            </a:lvl1pPr>
          </a:lstStyle>
          <a:p>
            <a:fld id="{592374A5-474B-405F-99B9-523EF4070233}" type="slidenum">
              <a:rPr lang="zh-CN" altLang="en-US"/>
              <a:pPr/>
              <a:t>‹#›</a:t>
            </a:fld>
            <a:endParaRPr lang="zh-CN" altLang="en-US"/>
          </a:p>
        </p:txBody>
      </p:sp>
    </p:spTree>
    <p:extLst>
      <p:ext uri="{BB962C8B-B14F-4D97-AF65-F5344CB8AC3E}">
        <p14:creationId xmlns:p14="http://schemas.microsoft.com/office/powerpoint/2010/main" val="369015150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normAutofit/>
          </a:bodyPr>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3887391" y="342901"/>
            <a:ext cx="4627800" cy="4052888"/>
          </a:xfrm>
        </p:spPr>
        <p:txBody>
          <a:bodyPr rtlCol="0">
            <a:normAutofit/>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pPr lvl="0"/>
            <a:endParaRPr lang="zh-CN" altLang="en-US" noProof="0" dirty="0"/>
          </a:p>
        </p:txBody>
      </p:sp>
      <p:sp>
        <p:nvSpPr>
          <p:cNvPr id="4" name="文本占位符 3"/>
          <p:cNvSpPr>
            <a:spLocks noGrp="1"/>
          </p:cNvSpPr>
          <p:nvPr>
            <p:ph type="body" sz="half" idx="2"/>
          </p:nvPr>
        </p:nvSpPr>
        <p:spPr>
          <a:xfrm>
            <a:off x="629841" y="1543052"/>
            <a:ext cx="2949178" cy="2858691"/>
          </a:xfrm>
        </p:spPr>
        <p:txBody>
          <a:bodyPr>
            <a:normAutofit/>
          </a:bodyPr>
          <a:lstStyle>
            <a:lvl1pPr marL="0" indent="0" algn="l">
              <a:buNone/>
              <a:defRPr sz="2000"/>
            </a:lvl1pPr>
            <a:lvl2pPr marL="457142" indent="0">
              <a:buNone/>
              <a:defRPr sz="1400"/>
            </a:lvl2pPr>
            <a:lvl3pPr marL="914288" indent="0">
              <a:buNone/>
              <a:defRPr sz="1200"/>
            </a:lvl3pPr>
            <a:lvl4pPr marL="1371430" indent="0">
              <a:buNone/>
              <a:defRPr sz="1000"/>
            </a:lvl4pPr>
            <a:lvl5pPr marL="1828574" indent="0">
              <a:buNone/>
              <a:defRPr sz="1000"/>
            </a:lvl5pPr>
            <a:lvl6pPr marL="2285715" indent="0">
              <a:buNone/>
              <a:defRPr sz="1000"/>
            </a:lvl6pPr>
            <a:lvl7pPr marL="2742857" indent="0">
              <a:buNone/>
              <a:defRPr sz="1000"/>
            </a:lvl7pPr>
            <a:lvl8pPr marL="3200000" indent="0">
              <a:buNone/>
              <a:defRPr sz="1000"/>
            </a:lvl8pPr>
            <a:lvl9pPr marL="3657143"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0434F1B9-FD83-4A89-B932-2F8CBE8740F0}"/>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EB5AC3CC-274F-4C35-933A-C94019EA5F6A}" type="datetimeFigureOut">
              <a:rPr lang="zh-CN" altLang="en-US"/>
              <a:pPr>
                <a:defRPr/>
              </a:pPr>
              <a:t>2023/5/7</a:t>
            </a:fld>
            <a:endParaRPr lang="zh-CN" altLang="en-US"/>
          </a:p>
        </p:txBody>
      </p:sp>
      <p:sp>
        <p:nvSpPr>
          <p:cNvPr id="6" name="页脚占位符 5">
            <a:extLst>
              <a:ext uri="{FF2B5EF4-FFF2-40B4-BE49-F238E27FC236}">
                <a16:creationId xmlns:a16="http://schemas.microsoft.com/office/drawing/2014/main" id="{CC82EC1B-CDD2-4A32-943C-86788873EA05}"/>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16:creationId xmlns:a16="http://schemas.microsoft.com/office/drawing/2014/main" id="{F227E50C-8298-489B-8F00-769783D40A37}"/>
              </a:ext>
            </a:extLst>
          </p:cNvPr>
          <p:cNvSpPr>
            <a:spLocks noGrp="1"/>
          </p:cNvSpPr>
          <p:nvPr>
            <p:ph type="sldNum" sz="quarter" idx="12"/>
          </p:nvPr>
        </p:nvSpPr>
        <p:spPr/>
        <p:txBody>
          <a:bodyPr/>
          <a:lstStyle>
            <a:lvl1pPr eaLnBrk="0" hangingPunct="0">
              <a:defRPr/>
            </a:lvl1pPr>
          </a:lstStyle>
          <a:p>
            <a:fld id="{F5632117-9620-4800-944D-E43C76D717F2}" type="slidenum">
              <a:rPr lang="zh-CN" altLang="en-US"/>
              <a:pPr/>
              <a:t>‹#›</a:t>
            </a:fld>
            <a:endParaRPr lang="zh-CN" altLang="en-US"/>
          </a:p>
        </p:txBody>
      </p:sp>
    </p:spTree>
    <p:extLst>
      <p:ext uri="{BB962C8B-B14F-4D97-AF65-F5344CB8AC3E}">
        <p14:creationId xmlns:p14="http://schemas.microsoft.com/office/powerpoint/2010/main" val="76989390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normAutofit/>
          </a:bodyPr>
          <a:lstStyle/>
          <a:p>
            <a:r>
              <a:rPr lang="zh-CN" altLang="en-US" dirty="0"/>
              <a:t>单击此处编辑母版标题样式</a:t>
            </a:r>
          </a:p>
        </p:txBody>
      </p:sp>
      <p:sp>
        <p:nvSpPr>
          <p:cNvPr id="3" name="竖排文字占位符 2"/>
          <p:cNvSpPr>
            <a:spLocks noGrp="1"/>
          </p:cNvSpPr>
          <p:nvPr>
            <p:ph type="body" orient="vert" idx="1"/>
          </p:nvPr>
        </p:nvSpPr>
        <p:spPr>
          <a:xfrm>
            <a:off x="628655" y="273849"/>
            <a:ext cx="5800725" cy="4358879"/>
          </a:xfrm>
        </p:spPr>
        <p:txBody>
          <a:bodyPr vert="eaVert">
            <a:normAutofit/>
          </a:bodyPr>
          <a:lstStyle>
            <a:lvl1pPr marL="342857" indent="-342857" algn="l">
              <a:buFont typeface="Arial" panose="020B0604020202020204" pitchFamily="34" charset="0"/>
              <a:buChar char="•"/>
              <a:defRPr sz="2400"/>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84C6CEC6-3449-4AB3-98B3-433F2E8FD358}"/>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476DBE28-5BA4-4E82-A005-284A676B6722}" type="datetimeFigureOut">
              <a:rPr lang="zh-CN" altLang="en-US"/>
              <a:pPr>
                <a:defRPr/>
              </a:pPr>
              <a:t>2023/5/7</a:t>
            </a:fld>
            <a:endParaRPr lang="zh-CN" altLang="en-US"/>
          </a:p>
        </p:txBody>
      </p:sp>
      <p:sp>
        <p:nvSpPr>
          <p:cNvPr id="5" name="页脚占位符 4">
            <a:extLst>
              <a:ext uri="{FF2B5EF4-FFF2-40B4-BE49-F238E27FC236}">
                <a16:creationId xmlns:a16="http://schemas.microsoft.com/office/drawing/2014/main" id="{BE3CCB86-594C-4C28-9252-6ED6BA6B0FB2}"/>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16:creationId xmlns:a16="http://schemas.microsoft.com/office/drawing/2014/main" id="{15BE7CE5-8AB5-4BD7-B245-49D8453B5F6A}"/>
              </a:ext>
            </a:extLst>
          </p:cNvPr>
          <p:cNvSpPr>
            <a:spLocks noGrp="1"/>
          </p:cNvSpPr>
          <p:nvPr>
            <p:ph type="sldNum" sz="quarter" idx="12"/>
          </p:nvPr>
        </p:nvSpPr>
        <p:spPr/>
        <p:txBody>
          <a:bodyPr/>
          <a:lstStyle>
            <a:lvl1pPr eaLnBrk="0" hangingPunct="0">
              <a:defRPr/>
            </a:lvl1pPr>
          </a:lstStyle>
          <a:p>
            <a:fld id="{515E7466-3717-4274-BB52-E398A8776CEA}" type="slidenum">
              <a:rPr lang="zh-CN" altLang="en-US"/>
              <a:pPr/>
              <a:t>‹#›</a:t>
            </a:fld>
            <a:endParaRPr lang="zh-CN" altLang="en-US"/>
          </a:p>
        </p:txBody>
      </p:sp>
    </p:spTree>
    <p:extLst>
      <p:ext uri="{BB962C8B-B14F-4D97-AF65-F5344CB8AC3E}">
        <p14:creationId xmlns:p14="http://schemas.microsoft.com/office/powerpoint/2010/main" val="146662106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内容占位符 6"/>
          <p:cNvSpPr>
            <a:spLocks noGrp="1"/>
          </p:cNvSpPr>
          <p:nvPr>
            <p:ph sz="quarter" idx="13"/>
          </p:nvPr>
        </p:nvSpPr>
        <p:spPr>
          <a:xfrm>
            <a:off x="420291" y="309750"/>
            <a:ext cx="8428434" cy="4181321"/>
          </a:xfrm>
        </p:spPr>
        <p:txBody>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a:extLst>
              <a:ext uri="{FF2B5EF4-FFF2-40B4-BE49-F238E27FC236}">
                <a16:creationId xmlns:a16="http://schemas.microsoft.com/office/drawing/2014/main" id="{7FD8F82B-B1D7-45E8-86AA-3F04DE50CF73}"/>
              </a:ext>
            </a:extLst>
          </p:cNvPr>
          <p:cNvSpPr>
            <a:spLocks noGrp="1"/>
          </p:cNvSpPr>
          <p:nvPr>
            <p:ph type="dt" sz="half" idx="14"/>
          </p:nvPr>
        </p:nvSpPr>
        <p:spPr/>
        <p:txBody>
          <a:bodyPr/>
          <a:lstStyle>
            <a:lvl1pPr eaLnBrk="0" fontAlgn="base" hangingPunct="0">
              <a:spcBef>
                <a:spcPct val="0"/>
              </a:spcBef>
              <a:spcAft>
                <a:spcPct val="0"/>
              </a:spcAft>
              <a:defRPr/>
            </a:lvl1pPr>
          </a:lstStyle>
          <a:p>
            <a:pPr>
              <a:defRPr/>
            </a:pPr>
            <a:fld id="{5C09A4C0-B550-46CC-AFA1-22504957D015}" type="datetimeFigureOut">
              <a:rPr lang="zh-CN" altLang="en-US"/>
              <a:pPr>
                <a:defRPr/>
              </a:pPr>
              <a:t>2023/5/7</a:t>
            </a:fld>
            <a:endParaRPr lang="zh-CN" altLang="en-US"/>
          </a:p>
        </p:txBody>
      </p:sp>
      <p:sp>
        <p:nvSpPr>
          <p:cNvPr id="4" name="页脚占位符 3">
            <a:extLst>
              <a:ext uri="{FF2B5EF4-FFF2-40B4-BE49-F238E27FC236}">
                <a16:creationId xmlns:a16="http://schemas.microsoft.com/office/drawing/2014/main" id="{06822F05-567D-4620-B03D-D2EA781AEF82}"/>
              </a:ext>
            </a:extLst>
          </p:cNvPr>
          <p:cNvSpPr>
            <a:spLocks noGrp="1"/>
          </p:cNvSpPr>
          <p:nvPr>
            <p:ph type="ftr" sz="quarter" idx="15"/>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a16="http://schemas.microsoft.com/office/drawing/2014/main" id="{6907E1F2-01AE-4D98-BC1C-0D00B95345B5}"/>
              </a:ext>
            </a:extLst>
          </p:cNvPr>
          <p:cNvSpPr>
            <a:spLocks noGrp="1"/>
          </p:cNvSpPr>
          <p:nvPr>
            <p:ph type="sldNum" sz="quarter" idx="16"/>
          </p:nvPr>
        </p:nvSpPr>
        <p:spPr/>
        <p:txBody>
          <a:bodyPr/>
          <a:lstStyle>
            <a:lvl1pPr eaLnBrk="0" hangingPunct="0">
              <a:defRPr/>
            </a:lvl1pPr>
          </a:lstStyle>
          <a:p>
            <a:fld id="{93382112-599A-4B7B-9B2B-2D4A2229EBD3}" type="slidenum">
              <a:rPr lang="zh-CN" altLang="en-US"/>
              <a:pPr/>
              <a:t>‹#›</a:t>
            </a:fld>
            <a:endParaRPr lang="zh-CN" altLang="en-US"/>
          </a:p>
        </p:txBody>
      </p:sp>
    </p:spTree>
    <p:extLst>
      <p:ext uri="{BB962C8B-B14F-4D97-AF65-F5344CB8AC3E}">
        <p14:creationId xmlns:p14="http://schemas.microsoft.com/office/powerpoint/2010/main" val="198457393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B26143F-F485-4B4A-BEF1-CC6CBE7F1832}"/>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C89271C-AA78-41E6-872B-6DA6D1AD8DEF}" type="datetimeFigureOut">
              <a:rPr lang="zh-CN" altLang="en-US"/>
              <a:pPr>
                <a:defRPr/>
              </a:pPr>
              <a:t>2023/5/7</a:t>
            </a:fld>
            <a:endParaRPr lang="zh-CN" altLang="en-US"/>
          </a:p>
        </p:txBody>
      </p:sp>
      <p:sp>
        <p:nvSpPr>
          <p:cNvPr id="4" name="页脚占位符 3">
            <a:extLst>
              <a:ext uri="{FF2B5EF4-FFF2-40B4-BE49-F238E27FC236}">
                <a16:creationId xmlns:a16="http://schemas.microsoft.com/office/drawing/2014/main" id="{3C111E96-BD09-40E0-B94A-ABF546DBAE23}"/>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a16="http://schemas.microsoft.com/office/drawing/2014/main" id="{3E1442F5-8A6A-4AAD-843F-059D17EC511F}"/>
              </a:ext>
            </a:extLst>
          </p:cNvPr>
          <p:cNvSpPr>
            <a:spLocks noGrp="1"/>
          </p:cNvSpPr>
          <p:nvPr>
            <p:ph type="sldNum" sz="quarter" idx="12"/>
          </p:nvPr>
        </p:nvSpPr>
        <p:spPr/>
        <p:txBody>
          <a:bodyPr/>
          <a:lstStyle>
            <a:lvl1pPr eaLnBrk="0" hangingPunct="0">
              <a:defRPr/>
            </a:lvl1pPr>
          </a:lstStyle>
          <a:p>
            <a:fld id="{333B4B78-2E35-447C-97EA-62A33B0B658B}" type="slidenum">
              <a:rPr lang="zh-CN" altLang="en-US"/>
              <a:pPr/>
              <a:t>‹#›</a:t>
            </a:fld>
            <a:endParaRPr lang="zh-CN" altLang="en-US"/>
          </a:p>
        </p:txBody>
      </p:sp>
    </p:spTree>
    <p:extLst>
      <p:ext uri="{BB962C8B-B14F-4D97-AF65-F5344CB8AC3E}">
        <p14:creationId xmlns:p14="http://schemas.microsoft.com/office/powerpoint/2010/main" val="95409415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18" name="Freeform 7"/>
          <p:cNvSpPr/>
          <p:nvPr/>
        </p:nvSpPr>
        <p:spPr bwMode="auto">
          <a:xfrm>
            <a:off x="1347997" y="433812"/>
            <a:ext cx="6448010" cy="4204913"/>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ctrTitle"/>
          </p:nvPr>
        </p:nvSpPr>
        <p:spPr>
          <a:xfrm>
            <a:off x="1702078" y="2635079"/>
            <a:ext cx="5739848" cy="478351"/>
          </a:xfrm>
        </p:spPr>
        <p:txBody>
          <a:bodyPr anchor="ctr" anchorCtr="0">
            <a:normAutofit/>
          </a:bodyPr>
          <a:lstStyle>
            <a:lvl1pPr algn="ctr">
              <a:defRPr sz="3200" b="1">
                <a:solidFill>
                  <a:schemeClr val="accent1"/>
                </a:solidFill>
              </a:defRPr>
            </a:lvl1pPr>
          </a:lstStyle>
          <a:p>
            <a:r>
              <a:rPr lang="zh-CN" altLang="en-US" dirty="0"/>
              <a:t>单击此处编辑母版标题样式</a:t>
            </a:r>
          </a:p>
        </p:txBody>
      </p:sp>
      <p:sp>
        <p:nvSpPr>
          <p:cNvPr id="3" name="副标题 2"/>
          <p:cNvSpPr>
            <a:spLocks noGrp="1"/>
          </p:cNvSpPr>
          <p:nvPr>
            <p:ph type="subTitle" idx="1"/>
          </p:nvPr>
        </p:nvSpPr>
        <p:spPr>
          <a:xfrm>
            <a:off x="1702078" y="3548464"/>
            <a:ext cx="5747750" cy="394891"/>
          </a:xfrm>
        </p:spPr>
        <p:txBody>
          <a:bodyPr>
            <a:normAutofit/>
          </a:bodyPr>
          <a:lstStyle>
            <a:lvl1pPr marL="0" indent="0" algn="ctr">
              <a:buNone/>
              <a:defRPr sz="1800">
                <a:solidFill>
                  <a:schemeClr val="accent6"/>
                </a:solidFill>
              </a:defRPr>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grpSp>
        <p:nvGrpSpPr>
          <p:cNvPr id="8" name="组合 7"/>
          <p:cNvGrpSpPr/>
          <p:nvPr/>
        </p:nvGrpSpPr>
        <p:grpSpPr>
          <a:xfrm>
            <a:off x="3650568" y="623752"/>
            <a:ext cx="1842868" cy="1699802"/>
            <a:chOff x="4321175" y="4949825"/>
            <a:chExt cx="3271838" cy="3017838"/>
          </a:xfrm>
        </p:grpSpPr>
        <p:sp>
          <p:nvSpPr>
            <p:cNvPr id="9" name="Oval 9"/>
            <p:cNvSpPr>
              <a:spLocks noChangeArrowheads="1"/>
            </p:cNvSpPr>
            <p:nvPr/>
          </p:nvSpPr>
          <p:spPr bwMode="auto">
            <a:xfrm>
              <a:off x="4551363" y="4949825"/>
              <a:ext cx="2814638" cy="28162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3"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4"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5"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6"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7"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8"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9"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0"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1"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2"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3"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4"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5"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6"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7"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8"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9"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0"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1"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2"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3"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4"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5"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6"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7"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8"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9"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0"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1"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2"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3"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4"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5"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6"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7"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8"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9"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0"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1"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2"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3"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4"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5"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6"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7"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8"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9"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0"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1"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2"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3"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4"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5"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6"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7"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8"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9"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0"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1"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2"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3"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4"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5"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6"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7"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8"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9"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0"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1"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2"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3"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4"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5"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6"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7"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8"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9"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0"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1"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2"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3"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4"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5"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6"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7"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8"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9"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0"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1"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2"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3"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4"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115" name="Freeform 7"/>
          <p:cNvSpPr>
            <a:spLocks noEditPoints="1"/>
          </p:cNvSpPr>
          <p:nvPr/>
        </p:nvSpPr>
        <p:spPr bwMode="auto">
          <a:xfrm>
            <a:off x="2968632" y="2235448"/>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6" name="五角星 115"/>
          <p:cNvSpPr/>
          <p:nvPr/>
        </p:nvSpPr>
        <p:spPr>
          <a:xfrm>
            <a:off x="1411737" y="2741055"/>
            <a:ext cx="274991" cy="274991"/>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17" name="五角星 116"/>
          <p:cNvSpPr/>
          <p:nvPr/>
        </p:nvSpPr>
        <p:spPr>
          <a:xfrm>
            <a:off x="7449831" y="2741055"/>
            <a:ext cx="274991" cy="274991"/>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232908474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67855" y="135603"/>
            <a:ext cx="7613603" cy="486000"/>
          </a:xfrm>
        </p:spPr>
        <p:txBody>
          <a:bodyPr>
            <a:normAutofit/>
          </a:bodyPr>
          <a:lstStyle>
            <a:lvl1pPr algn="ctr">
              <a:defRPr sz="2700"/>
            </a:lvl1pPr>
          </a:lstStyle>
          <a:p>
            <a:r>
              <a:rPr lang="zh-CN" altLang="en-US" dirty="0"/>
              <a:t>单击此处编辑标题</a:t>
            </a:r>
          </a:p>
        </p:txBody>
      </p:sp>
      <p:sp>
        <p:nvSpPr>
          <p:cNvPr id="3" name="内容占位符 2"/>
          <p:cNvSpPr>
            <a:spLocks noGrp="1"/>
          </p:cNvSpPr>
          <p:nvPr>
            <p:ph idx="1"/>
          </p:nvPr>
        </p:nvSpPr>
        <p:spPr>
          <a:xfrm>
            <a:off x="767855" y="1161347"/>
            <a:ext cx="7613603" cy="2408331"/>
          </a:xfrm>
        </p:spPr>
        <p:txBody>
          <a:bodyPr>
            <a:normAutofit/>
          </a:bodyPr>
          <a:lstStyle>
            <a:lvl1pPr marL="257144" indent="-257144" algn="l">
              <a:buFont typeface="Arial" panose="020B0604020202020204" pitchFamily="34" charset="0"/>
              <a:buChar char="•"/>
              <a:defRPr/>
            </a:lvl1pPr>
          </a:lstStyle>
          <a:p>
            <a:pPr lvl="0"/>
            <a:r>
              <a:rPr lang="zh-CN" altLang="en-US" dirty="0"/>
              <a:t>单击此处编辑母版文本样式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9" name="五角星 8"/>
          <p:cNvSpPr/>
          <p:nvPr/>
        </p:nvSpPr>
        <p:spPr>
          <a:xfrm>
            <a:off x="570392"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0" name="五角星 9"/>
          <p:cNvSpPr/>
          <p:nvPr/>
        </p:nvSpPr>
        <p:spPr>
          <a:xfrm>
            <a:off x="8381453"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1" name="五角星 10"/>
          <p:cNvSpPr/>
          <p:nvPr/>
        </p:nvSpPr>
        <p:spPr>
          <a:xfrm>
            <a:off x="684692" y="394174"/>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2" name="五角星 11"/>
          <p:cNvSpPr/>
          <p:nvPr/>
        </p:nvSpPr>
        <p:spPr>
          <a:xfrm>
            <a:off x="8495753" y="394174"/>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162568671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187000" y="2791800"/>
            <a:ext cx="4770900" cy="577800"/>
          </a:xfrm>
        </p:spPr>
        <p:txBody>
          <a:bodyPr anchor="ctr" anchorCtr="0">
            <a:normAutofit/>
          </a:bodyPr>
          <a:lstStyle>
            <a:lvl1pPr algn="ctr">
              <a:defRPr sz="4500"/>
            </a:lvl1pPr>
          </a:lstStyle>
          <a:p>
            <a:r>
              <a:rPr lang="zh-CN" altLang="en-US" dirty="0"/>
              <a:t>编辑标题</a:t>
            </a:r>
          </a:p>
        </p:txBody>
      </p:sp>
      <p:sp>
        <p:nvSpPr>
          <p:cNvPr id="3" name="文本占位符 2"/>
          <p:cNvSpPr>
            <a:spLocks noGrp="1"/>
          </p:cNvSpPr>
          <p:nvPr>
            <p:ph type="body" idx="1"/>
          </p:nvPr>
        </p:nvSpPr>
        <p:spPr>
          <a:xfrm>
            <a:off x="623888" y="3885015"/>
            <a:ext cx="7886700" cy="386657"/>
          </a:xfrm>
        </p:spPr>
        <p:txBody>
          <a:bodyPr>
            <a:normAutofit/>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grpSp>
        <p:nvGrpSpPr>
          <p:cNvPr id="119" name="组合 118"/>
          <p:cNvGrpSpPr/>
          <p:nvPr/>
        </p:nvGrpSpPr>
        <p:grpSpPr>
          <a:xfrm>
            <a:off x="3650568" y="830044"/>
            <a:ext cx="1842868" cy="1699802"/>
            <a:chOff x="4321175" y="4949825"/>
            <a:chExt cx="3271838" cy="3017838"/>
          </a:xfrm>
        </p:grpSpPr>
        <p:sp>
          <p:nvSpPr>
            <p:cNvPr id="120" name="Oval 9"/>
            <p:cNvSpPr>
              <a:spLocks noChangeArrowheads="1"/>
            </p:cNvSpPr>
            <p:nvPr/>
          </p:nvSpPr>
          <p:spPr bwMode="auto">
            <a:xfrm>
              <a:off x="4551363" y="4949825"/>
              <a:ext cx="2814638" cy="281622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1"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2"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3"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4"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5"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6"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7"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8"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9"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0"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1"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2"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3"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4"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5"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6"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7"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8"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9"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0"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1"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2"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3"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4"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5"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6"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7"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8"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9"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0"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1"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2"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3"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4"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5"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6"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7"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8"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9"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0"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1"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2"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3"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4"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5"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6"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7"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8"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9"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0"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1"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2"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3"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4"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5"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6"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7"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8"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9"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0"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1"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2"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3"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4"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5"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6"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7"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8"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9"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0"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1"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2"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3"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4"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5"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6"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7"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8"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9"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0"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1"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2"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3"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4"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5"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6"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7"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8"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9"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0"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1"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2"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3"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4"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5"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6"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7"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8"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9"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0"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1"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2"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3"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4"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5"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26" name="Freeform 7"/>
          <p:cNvSpPr>
            <a:spLocks noEditPoints="1"/>
          </p:cNvSpPr>
          <p:nvPr/>
        </p:nvSpPr>
        <p:spPr bwMode="auto">
          <a:xfrm>
            <a:off x="2968632" y="2441740"/>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7" name="五角星 226"/>
          <p:cNvSpPr/>
          <p:nvPr/>
        </p:nvSpPr>
        <p:spPr>
          <a:xfrm>
            <a:off x="1617532" y="2947344"/>
            <a:ext cx="274991" cy="27499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228" name="五角星 227"/>
          <p:cNvSpPr/>
          <p:nvPr/>
        </p:nvSpPr>
        <p:spPr>
          <a:xfrm>
            <a:off x="7251488" y="2947344"/>
            <a:ext cx="274991" cy="27499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86836045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66578" y="136819"/>
            <a:ext cx="7416146" cy="486000"/>
          </a:xfrm>
        </p:spPr>
        <p:txBody>
          <a:bodyPr>
            <a:normAutofit/>
          </a:bodyPr>
          <a:lstStyle>
            <a:lvl1pPr algn="ctr">
              <a:defRPr sz="2700"/>
            </a:lvl1pPr>
          </a:lstStyle>
          <a:p>
            <a:r>
              <a:rPr lang="zh-CN" altLang="en-US" dirty="0"/>
              <a:t>单击此处编辑标题</a:t>
            </a:r>
          </a:p>
        </p:txBody>
      </p:sp>
      <p:sp>
        <p:nvSpPr>
          <p:cNvPr id="3" name="内容占位符 2"/>
          <p:cNvSpPr>
            <a:spLocks noGrp="1"/>
          </p:cNvSpPr>
          <p:nvPr>
            <p:ph sz="half" idx="1"/>
          </p:nvPr>
        </p:nvSpPr>
        <p:spPr>
          <a:xfrm>
            <a:off x="866578" y="1101856"/>
            <a:ext cx="7416146" cy="1394792"/>
          </a:xfrm>
        </p:spPr>
        <p:txBody>
          <a:bodyPr>
            <a:normAutofit/>
          </a:bodyPr>
          <a:lstStyle>
            <a:lvl1pPr marL="214288" indent="-214288"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866578" y="2747947"/>
            <a:ext cx="7416146" cy="1394792"/>
          </a:xfrm>
        </p:spPr>
        <p:txBody>
          <a:bodyPr>
            <a:normAutofit/>
          </a:bodyPr>
          <a:lstStyle>
            <a:lvl1pPr marL="214288" indent="-214288" algn="l">
              <a:buFont typeface="Arial" panose="020B0604020202020204" pitchFamily="34" charset="0"/>
              <a:buChar char="•"/>
              <a:defRPr sz="1800"/>
            </a:lvl1pPr>
            <a:lvl2pPr marL="600000" indent="-257144" algn="l">
              <a:buFont typeface="Arial" panose="020B0604020202020204" pitchFamily="34" charset="0"/>
              <a:buChar char="•"/>
              <a:defRPr/>
            </a:lvl2pPr>
            <a:lvl3pPr marL="900001" indent="-214288" algn="l">
              <a:buFont typeface="Arial" panose="020B0604020202020204" pitchFamily="34" charset="0"/>
              <a:buChar char="•"/>
              <a:defRPr/>
            </a:lvl3pPr>
            <a:lvl4pPr marL="1242858" indent="-214288" algn="l">
              <a:buFont typeface="Arial" panose="020B0604020202020204" pitchFamily="34" charset="0"/>
              <a:buChar char="•"/>
              <a:defRPr/>
            </a:lvl4pPr>
            <a:lvl5pPr marL="1585718" indent="-214288" algn="l">
              <a:buFont typeface="Arial" panose="020B0604020202020204" pitchFamily="34" charset="0"/>
              <a:buChar cha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6" name="页脚占位符 5"/>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7" name="灯片编号占位符 6"/>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8" name="五角星 7"/>
          <p:cNvSpPr/>
          <p:nvPr/>
        </p:nvSpPr>
        <p:spPr>
          <a:xfrm>
            <a:off x="570392"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9" name="五角星 8"/>
          <p:cNvSpPr/>
          <p:nvPr/>
        </p:nvSpPr>
        <p:spPr>
          <a:xfrm>
            <a:off x="8381453"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293016659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100" y="272700"/>
            <a:ext cx="7886700" cy="604800"/>
          </a:xfrm>
        </p:spPr>
        <p:txBody>
          <a:bodyPr>
            <a:normAutofit/>
          </a:bodyPr>
          <a:lstStyle>
            <a:lvl1pPr>
              <a:defRPr b="0"/>
            </a:lvl1p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normAutofit/>
          </a:bodyPr>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normAutofit/>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260872"/>
            <a:ext cx="3887391" cy="617934"/>
          </a:xfrm>
        </p:spPr>
        <p:txBody>
          <a:bodyPr anchor="b">
            <a:normAutofit/>
          </a:bodyPr>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normAutofit/>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8" name="页脚占位符 7"/>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9" name="灯片编号占位符 8"/>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75565713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244745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Freeform 7"/>
          <p:cNvSpPr/>
          <p:nvPr/>
        </p:nvSpPr>
        <p:spPr bwMode="auto">
          <a:xfrm>
            <a:off x="1347997" y="433812"/>
            <a:ext cx="6448010" cy="4204913"/>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1701000" y="2643300"/>
            <a:ext cx="5740200" cy="477900"/>
          </a:xfrm>
        </p:spPr>
        <p:txBody>
          <a:bodyPr>
            <a:noAutofit/>
          </a:bodyPr>
          <a:lstStyle>
            <a:lvl1pPr algn="ctr">
              <a:defRPr sz="3300"/>
            </a:lvl1pPr>
          </a:lstStyle>
          <a:p>
            <a:r>
              <a:rPr lang="zh-CN" altLang="en-US" dirty="0"/>
              <a:t>单击此处编辑母版标题样式</a:t>
            </a:r>
          </a:p>
        </p:txBody>
      </p:sp>
      <p:grpSp>
        <p:nvGrpSpPr>
          <p:cNvPr id="115" name="组合 114"/>
          <p:cNvGrpSpPr/>
          <p:nvPr/>
        </p:nvGrpSpPr>
        <p:grpSpPr>
          <a:xfrm>
            <a:off x="3650568" y="623752"/>
            <a:ext cx="1842868" cy="1699802"/>
            <a:chOff x="4321175" y="4949825"/>
            <a:chExt cx="3271838" cy="3017838"/>
          </a:xfrm>
        </p:grpSpPr>
        <p:sp>
          <p:nvSpPr>
            <p:cNvPr id="116" name="Oval 9"/>
            <p:cNvSpPr>
              <a:spLocks noChangeArrowheads="1"/>
            </p:cNvSpPr>
            <p:nvPr/>
          </p:nvSpPr>
          <p:spPr bwMode="auto">
            <a:xfrm>
              <a:off x="4551363" y="4949825"/>
              <a:ext cx="2814638" cy="28162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7"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8"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9"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0"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1"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2"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3"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4"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5"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6"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7"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8"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9"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0"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1"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2"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3"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4"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5"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6"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7"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8"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9"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0"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1"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2"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3"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4"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5"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6"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7"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8"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9"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0"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1"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2"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3"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4"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5"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6"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7"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8"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9"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0"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1"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2"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3"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4"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5"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6"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7"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8"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9"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0"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1"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2"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3"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4"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5"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6"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7"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8"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9"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0"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1"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2"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3"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4"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5"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6"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7"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8"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9"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0"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1"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2"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3"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4"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5"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6"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7"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8"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9"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0"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1"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2"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3"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4"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5"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6"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7"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8"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9"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0"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1"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2"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3"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4"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5"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6"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7"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8"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9"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0"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1"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22" name="Freeform 7"/>
          <p:cNvSpPr>
            <a:spLocks noEditPoints="1"/>
          </p:cNvSpPr>
          <p:nvPr/>
        </p:nvSpPr>
        <p:spPr bwMode="auto">
          <a:xfrm>
            <a:off x="2968632" y="2235448"/>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279147828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3" name="页脚占位符 2"/>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4" name="灯片编号占位符 3"/>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39390838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normAutofit/>
          </a:bodyPr>
          <a:lstStyle>
            <a:lvl1pPr>
              <a:defRPr sz="2400"/>
            </a:lvl1pPr>
          </a:lstStyle>
          <a:p>
            <a:r>
              <a:rPr lang="zh-CN" altLang="en-US" dirty="0"/>
              <a:t>单击此处编辑母版标题样式</a:t>
            </a:r>
          </a:p>
        </p:txBody>
      </p:sp>
      <p:sp>
        <p:nvSpPr>
          <p:cNvPr id="3" name="图片占位符 2"/>
          <p:cNvSpPr>
            <a:spLocks noGrp="1"/>
          </p:cNvSpPr>
          <p:nvPr>
            <p:ph type="pic" idx="1"/>
          </p:nvPr>
        </p:nvSpPr>
        <p:spPr>
          <a:xfrm>
            <a:off x="3887391" y="342901"/>
            <a:ext cx="4627800" cy="4052888"/>
          </a:xfrm>
        </p:spPr>
        <p:txBody>
          <a:bodyPr>
            <a:normAutofit/>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zh-CN" altLang="en-US" dirty="0"/>
          </a:p>
        </p:txBody>
      </p:sp>
      <p:sp>
        <p:nvSpPr>
          <p:cNvPr id="4" name="文本占位符 3"/>
          <p:cNvSpPr>
            <a:spLocks noGrp="1"/>
          </p:cNvSpPr>
          <p:nvPr>
            <p:ph type="body" sz="half" idx="2"/>
          </p:nvPr>
        </p:nvSpPr>
        <p:spPr>
          <a:xfrm>
            <a:off x="629841" y="1543052"/>
            <a:ext cx="2949178" cy="2858691"/>
          </a:xfrm>
        </p:spPr>
        <p:txBody>
          <a:bodyPr>
            <a:normAutofit/>
          </a:bodyPr>
          <a:lstStyle>
            <a:lvl1pPr marL="0" indent="0" algn="l">
              <a:buNone/>
              <a:defRPr sz="15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6" name="页脚占位符 5"/>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7" name="灯片编号占位符 6"/>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426871232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normAutofit/>
          </a:bodyPr>
          <a:lstStyle/>
          <a:p>
            <a:r>
              <a:rPr lang="zh-CN" altLang="en-US" dirty="0"/>
              <a:t>单击此处编辑母版标题样式</a:t>
            </a:r>
          </a:p>
        </p:txBody>
      </p:sp>
      <p:sp>
        <p:nvSpPr>
          <p:cNvPr id="3" name="竖排文字占位符 2"/>
          <p:cNvSpPr>
            <a:spLocks noGrp="1"/>
          </p:cNvSpPr>
          <p:nvPr>
            <p:ph type="body" orient="vert" idx="1"/>
          </p:nvPr>
        </p:nvSpPr>
        <p:spPr>
          <a:xfrm>
            <a:off x="628652" y="273849"/>
            <a:ext cx="5800725" cy="4358879"/>
          </a:xfrm>
        </p:spPr>
        <p:txBody>
          <a:bodyPr vert="eaVert">
            <a:normAutofit/>
          </a:bodyPr>
          <a:lstStyle>
            <a:lvl1pPr marL="257144" indent="-257144" algn="l">
              <a:buFont typeface="Arial" panose="020B0604020202020204" pitchFamily="34" charset="0"/>
              <a:buChar char="•"/>
              <a:defRPr sz="1800"/>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91794497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内容占位符 6"/>
          <p:cNvSpPr>
            <a:spLocks noGrp="1"/>
          </p:cNvSpPr>
          <p:nvPr>
            <p:ph sz="quarter" idx="13"/>
          </p:nvPr>
        </p:nvSpPr>
        <p:spPr>
          <a:xfrm>
            <a:off x="420291" y="309722"/>
            <a:ext cx="8428434" cy="4181321"/>
          </a:xfrm>
        </p:spPr>
        <p:txBody>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4919829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18039101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542B56-81D5-449E-91FE-D7BF1DEA4823}"/>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60A724C-72FF-4B92-8462-AC68753F6CAA}"/>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875E685-A719-4B08-B7A8-5CEC4B6D58F3}"/>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A006B3C-077E-4FC6-842E-CC7953E0683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A94819F-E80B-4836-81AD-76E87895502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295499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B4369-6BCA-4760-9913-C45A24FDA3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AD68E8-7F04-457D-AB10-8179FCF8142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2E1151-B88D-494D-AAD4-91C8CEC7C81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E4C85E-83DA-4F80-B411-714785B86ED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B23870-051B-4D70-B4F1-902B10EB68B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731633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D27798-5BCE-4325-BBBB-90DF0DC30C58}"/>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C9CA63C8-1323-4DF1-AB02-353B35B709E0}"/>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1E7B8CC-A987-405A-805F-2485AA2B294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D5E796D-1A37-47EB-BD01-9652463D9D5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0ADBC33-F25B-400C-BD45-C4CA7B9CD0F3}"/>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380284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9DFE4F-2B84-41E1-8211-06507916F5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FFF9-10A6-4051-A8FE-CE9FD076D81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9AD6C61-E8B5-4085-9FAB-DE1D9F4CBC6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BC6A4B7-7838-4DFC-8046-FCBCDB657A89}"/>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19C984A-3322-4DFC-B14E-EA8687C180C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FB2EB82-8014-449D-AB90-B39B1399726B}"/>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26413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420683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597B5-0196-490A-8432-D074A4D945E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F48652-4BE9-4E68-84AB-93E513150B49}"/>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9AEEB2-882E-414C-A2CD-E8BAEF49B56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B48B98D-880C-4D8C-B54D-2AA3F895A14E}"/>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050129D-4527-44F7-B5CC-A019A5752CC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EC1FB3F-AD82-468C-BF5A-DC0955F3DD6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FC8C1A7-591A-477E-BAD7-7B290404F40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1A25384B-CD3B-4AC8-803B-9A078CA7DADD}"/>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5726423"/>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B1DA9C-A683-4455-88E2-E917E5D775D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3346D4-C59E-4EDD-BC3F-0F22601EAF98}"/>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1535B05-E151-41FE-8D5E-FE5B954A1C2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F8B5F42-F5CE-478A-9C0F-69A5CD9FA18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903298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F99463-593A-407C-A6C7-D19F6273B917}"/>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1AB12E-71C3-403B-A0FF-FE3B0FC025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63828338-29F9-49FC-94BA-D83C4257CE2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737569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8F5BB-6C9D-4D67-B6CC-7B55B4AF5A9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EE07226-C3A0-4EB3-B23E-D7E29A12CB7A}"/>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FEBF344-8133-4F86-86DF-B046ED5CCAE3}"/>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BB77D34-E6C3-40B0-A26C-29A8FCCD09B2}"/>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78189A-FD5F-4FB1-BCAB-8C7B8E4AD0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01A2989-F18A-4B8E-87F6-65B7A8A62D1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504428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0B3FCF-7806-4C06-BA18-97CA082A897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A2B5BC88-23BD-457E-8621-F49C89FF8B17}"/>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9443E366-E173-446C-9B6E-E0D6DB40270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AEA7C96-B40B-4699-9208-1A0F3B325444}"/>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B6FCE18-A565-4312-BAF2-EADE0B30CE1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536B630-DC4D-46BB-97C9-5AFF2EE88A5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0967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1FDECC-909A-4C23-9397-33522207CBE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12B38B3-3575-4D84-8DD1-88F4D1CB127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B741D6-8D93-4F86-BA27-94E4147D47E1}"/>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F83EB19-8577-4F5C-A04E-91812EC1F77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9E731E-EC2F-4B27-B2AD-7B6E9DAAD0E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302945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E2192D-6E71-4D23-A892-A672610A8BC8}"/>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D1B610-027C-4D98-9AE2-06D41F565999}"/>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C30B45-2F8E-44D8-8242-57EC00ACB19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FA59E07-B34B-4920-AEC6-4B582C064A5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5630F09-93A4-4EE3-B212-7632D757B88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325656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542B56-81D5-449E-91FE-D7BF1DEA4823}"/>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60A724C-72FF-4B92-8462-AC68753F6CAA}"/>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875E685-A719-4B08-B7A8-5CEC4B6D58F3}"/>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A006B3C-077E-4FC6-842E-CC7953E0683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A94819F-E80B-4836-81AD-76E87895502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65083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B4369-6BCA-4760-9913-C45A24FDA3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AD68E8-7F04-457D-AB10-8179FCF8142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2E1151-B88D-494D-AAD4-91C8CEC7C81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E4C85E-83DA-4F80-B411-714785B86ED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B23870-051B-4D70-B4F1-902B10EB68B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094549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D27798-5BCE-4325-BBBB-90DF0DC30C58}"/>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C9CA63C8-1323-4DF1-AB02-353B35B709E0}"/>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1E7B8CC-A987-405A-805F-2485AA2B294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D5E796D-1A37-47EB-BD01-9652463D9D5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0ADBC33-F25B-400C-BD45-C4CA7B9CD0F3}"/>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99016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33824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9DFE4F-2B84-41E1-8211-06507916F5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FFF9-10A6-4051-A8FE-CE9FD076D81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9AD6C61-E8B5-4085-9FAB-DE1D9F4CBC6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BC6A4B7-7838-4DFC-8046-FCBCDB657A89}"/>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19C984A-3322-4DFC-B14E-EA8687C180C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FB2EB82-8014-449D-AB90-B39B1399726B}"/>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79532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597B5-0196-490A-8432-D074A4D945E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F48652-4BE9-4E68-84AB-93E513150B49}"/>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9AEEB2-882E-414C-A2CD-E8BAEF49B56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B48B98D-880C-4D8C-B54D-2AA3F895A14E}"/>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050129D-4527-44F7-B5CC-A019A5752CC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EC1FB3F-AD82-468C-BF5A-DC0955F3DD6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FC8C1A7-591A-477E-BAD7-7B290404F40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1A25384B-CD3B-4AC8-803B-9A078CA7DADD}"/>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657321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B1DA9C-A683-4455-88E2-E917E5D775D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3346D4-C59E-4EDD-BC3F-0F22601EAF98}"/>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1535B05-E151-41FE-8D5E-FE5B954A1C2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F8B5F42-F5CE-478A-9C0F-69A5CD9FA18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671293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F99463-593A-407C-A6C7-D19F6273B917}"/>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1AB12E-71C3-403B-A0FF-FE3B0FC025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63828338-29F9-49FC-94BA-D83C4257CE2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828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8F5BB-6C9D-4D67-B6CC-7B55B4AF5A9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EE07226-C3A0-4EB3-B23E-D7E29A12CB7A}"/>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FEBF344-8133-4F86-86DF-B046ED5CCAE3}"/>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BB77D34-E6C3-40B0-A26C-29A8FCCD09B2}"/>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78189A-FD5F-4FB1-BCAB-8C7B8E4AD0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01A2989-F18A-4B8E-87F6-65B7A8A62D1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472608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0B3FCF-7806-4C06-BA18-97CA082A897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A2B5BC88-23BD-457E-8621-F49C89FF8B17}"/>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9443E366-E173-446C-9B6E-E0D6DB40270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AEA7C96-B40B-4699-9208-1A0F3B325444}"/>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B6FCE18-A565-4312-BAF2-EADE0B30CE1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536B630-DC4D-46BB-97C9-5AFF2EE88A5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677926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1FDECC-909A-4C23-9397-33522207CBE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12B38B3-3575-4D84-8DD1-88F4D1CB127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B741D6-8D93-4F86-BA27-94E4147D47E1}"/>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F83EB19-8577-4F5C-A04E-91812EC1F77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9E731E-EC2F-4B27-B2AD-7B6E9DAAD0E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669607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E2192D-6E71-4D23-A892-A672610A8BC8}"/>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D1B610-027C-4D98-9AE2-06D41F565999}"/>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C30B45-2F8E-44D8-8242-57EC00ACB19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FA59E07-B34B-4920-AEC6-4B582C064A5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5630F09-93A4-4EE3-B212-7632D757B88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591868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09637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02446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2" y="1390651"/>
            <a:ext cx="6858000" cy="1241822"/>
          </a:xfrm>
        </p:spPr>
        <p:txBody>
          <a:bodyPr lIns="68525" tIns="34265" rIns="68525" bIns="34265"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2" y="2701528"/>
            <a:ext cx="6858000" cy="1241822"/>
          </a:xfrm>
        </p:spPr>
        <p:txBody>
          <a:bodyPr lIns="68525" tIns="34265" rIns="68525" bIns="34265">
            <a:normAutofit/>
          </a:bodyPr>
          <a:lstStyle>
            <a:lvl1pPr marL="0" indent="0" algn="ctr">
              <a:buNone/>
              <a:defRPr sz="1400"/>
            </a:lvl1pPr>
            <a:lvl2pPr marL="342617" indent="0" algn="ctr">
              <a:buNone/>
              <a:defRPr sz="1500"/>
            </a:lvl2pPr>
            <a:lvl3pPr marL="685233" indent="0" algn="ctr">
              <a:buNone/>
              <a:defRPr sz="1400"/>
            </a:lvl3pPr>
            <a:lvl4pPr marL="1027851" indent="0" algn="ctr">
              <a:buNone/>
              <a:defRPr sz="1200"/>
            </a:lvl4pPr>
            <a:lvl5pPr marL="1370466" indent="0" algn="ctr">
              <a:buNone/>
              <a:defRPr sz="1200"/>
            </a:lvl5pPr>
            <a:lvl6pPr marL="1713083" indent="0" algn="ctr">
              <a:buNone/>
              <a:defRPr sz="1200"/>
            </a:lvl6pPr>
            <a:lvl7pPr marL="2055698" indent="0" algn="ctr">
              <a:buNone/>
              <a:defRPr sz="1200"/>
            </a:lvl7pPr>
            <a:lvl8pPr marL="2398311" indent="0" algn="ctr">
              <a:buNone/>
              <a:defRPr sz="1200"/>
            </a:lvl8pPr>
            <a:lvl9pPr marL="274092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D997B5FA-0921-464F-AAE1-844C04324D75}" type="datetimeFigureOut">
              <a:rPr lang="zh-CN" altLang="en-US" sz="1400" smtClean="0">
                <a:solidFill>
                  <a:srgbClr val="000000"/>
                </a:solidFill>
              </a:rPr>
              <a:pPr defTabSz="685233"/>
              <a:t>2023/5/7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565CE74E-AB26-4998-AD42-012C4C1AD076}"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356154854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92161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07/05/2023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3633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07/05/2023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88035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07/05/2023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20571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07/05/2023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39901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07/05/2023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95143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07/05/2023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31396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45757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65721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67116"/>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dirty="0"/>
              <a:t>单击此处编辑母版标题样式</a:t>
            </a:r>
          </a:p>
        </p:txBody>
      </p:sp>
      <p:sp>
        <p:nvSpPr>
          <p:cNvPr id="3" name="内容占位符 2"/>
          <p:cNvSpPr>
            <a:spLocks noGrp="1"/>
          </p:cNvSpPr>
          <p:nvPr>
            <p:ph idx="1"/>
          </p:nvPr>
        </p:nvSpPr>
        <p:spPr>
          <a:xfrm>
            <a:off x="628652" y="1369219"/>
            <a:ext cx="7886700" cy="3263504"/>
          </a:xfrm>
        </p:spPr>
        <p:txBody>
          <a:bodyPr lIns="68525" tIns="34265" rIns="68525" bIns="34265"/>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2023/5/7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4096310626"/>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02888062"/>
      </p:ext>
    </p:extLst>
  </p:cSld>
  <p:clrMapOvr>
    <a:masterClrMapping/>
  </p:clrMapOvr>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3382588"/>
      </p:ext>
    </p:extLst>
  </p:cSld>
  <p:clrMapOvr>
    <a:masterClrMapping/>
  </p:clrMapOvr>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79738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smtClean="0">
                <a:solidFill>
                  <a:srgbClr val="000000"/>
                </a:solidFill>
              </a:rPr>
              <a:pPr defTabSz="685233"/>
              <a:t>2023/5/7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smtClean="0">
                <a:solidFill>
                  <a:srgbClr val="000000"/>
                </a:solidFill>
              </a:rPr>
              <a:pPr defTabSz="685233"/>
              <a:t>‹#›</a:t>
            </a:fld>
            <a:endParaRPr lang="zh-CN" altLang="en-US" sz="1400">
              <a:solidFill>
                <a:srgbClr val="000000"/>
              </a:solidFill>
            </a:endParaRPr>
          </a:p>
        </p:txBody>
      </p:sp>
      <p:sp>
        <p:nvSpPr>
          <p:cNvPr id="5" name="标题 4"/>
          <p:cNvSpPr>
            <a:spLocks noGrp="1"/>
          </p:cNvSpPr>
          <p:nvPr>
            <p:ph type="title" hasCustomPrompt="1"/>
          </p:nvPr>
        </p:nvSpPr>
        <p:spPr>
          <a:xfrm>
            <a:off x="628652" y="1640584"/>
            <a:ext cx="7886700" cy="1862336"/>
          </a:xfrm>
        </p:spPr>
        <p:txBody>
          <a:bodyPr lIns="68525" tIns="34265" rIns="68525" bIns="34265">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99811472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1"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2023/5/7</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8570956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273844"/>
            <a:ext cx="7886700" cy="994172"/>
          </a:xfrm>
        </p:spPr>
        <p:txBody>
          <a:bodyPr lIns="68525" tIns="34265" rIns="68525" bIns="34265" anchor="ctr" anchorCtr="0"/>
          <a:lstStyle/>
          <a:p>
            <a:r>
              <a:rPr lang="zh-CN" altLang="en-US"/>
              <a:t>单击此处编辑母版标题样式</a:t>
            </a:r>
          </a:p>
        </p:txBody>
      </p:sp>
      <p:sp>
        <p:nvSpPr>
          <p:cNvPr id="3" name="文本占位符 2"/>
          <p:cNvSpPr>
            <a:spLocks noGrp="1"/>
          </p:cNvSpPr>
          <p:nvPr>
            <p:ph type="body" idx="1"/>
          </p:nvPr>
        </p:nvSpPr>
        <p:spPr>
          <a:xfrm>
            <a:off x="629845" y="1308721"/>
            <a:ext cx="3868340"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5" y="1961718"/>
            <a:ext cx="3868340"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7" y="1308721"/>
            <a:ext cx="3887391"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7" y="1961718"/>
            <a:ext cx="3887391"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2023/5/7</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8676008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600009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25" tIns="34265" rIns="68525" bIns="34265"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smtClean="0">
                <a:solidFill>
                  <a:srgbClr val="000000"/>
                </a:solidFill>
              </a:rPr>
              <a:pPr defTabSz="685233"/>
              <a:t>2023/5/7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smtClean="0">
                <a:solidFill>
                  <a:srgbClr val="000000"/>
                </a:solidFill>
              </a:rPr>
              <a:pPr defTabSz="68523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2"/>
            <a:ext cx="4286250" cy="889453"/>
          </a:xfrm>
        </p:spPr>
        <p:txBody>
          <a:bodyPr lIns="68525" tIns="34265" rIns="68525" bIns="34265">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1253493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2023/5/7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61953702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1" y="535266"/>
            <a:ext cx="3511241" cy="1071121"/>
          </a:xfrm>
        </p:spPr>
        <p:txBody>
          <a:bodyPr lIns="68525" tIns="34265" rIns="68525" bIns="34265"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25" tIns="34265" rIns="68525" bIns="34265"/>
          <a:lstStyle>
            <a:lvl1pPr marL="0" indent="0">
              <a:buNone/>
              <a:defRPr sz="2400"/>
            </a:lvl1pPr>
            <a:lvl2pPr marL="342617" indent="0">
              <a:buNone/>
              <a:defRPr sz="2100"/>
            </a:lvl2pPr>
            <a:lvl3pPr marL="685233" indent="0">
              <a:buNone/>
              <a:defRPr sz="1800"/>
            </a:lvl3pPr>
            <a:lvl4pPr marL="1027851" indent="0">
              <a:buNone/>
              <a:defRPr sz="1500"/>
            </a:lvl4pPr>
            <a:lvl5pPr marL="1370466" indent="0">
              <a:buNone/>
              <a:defRPr sz="1500"/>
            </a:lvl5pPr>
            <a:lvl6pPr marL="1713083" indent="0">
              <a:buNone/>
              <a:defRPr sz="1500"/>
            </a:lvl6pPr>
            <a:lvl7pPr marL="2055698" indent="0">
              <a:buNone/>
              <a:defRPr sz="1500"/>
            </a:lvl7pPr>
            <a:lvl8pPr marL="2398311" indent="0">
              <a:buNone/>
              <a:defRPr sz="1500"/>
            </a:lvl8pPr>
            <a:lvl9pPr marL="2740928" indent="0">
              <a:buNone/>
              <a:defRPr sz="1500"/>
            </a:lvl9pPr>
          </a:lstStyle>
          <a:p>
            <a:endParaRPr lang="zh-CN" altLang="en-US" dirty="0"/>
          </a:p>
        </p:txBody>
      </p:sp>
      <p:sp>
        <p:nvSpPr>
          <p:cNvPr id="4" name="文本占位符 3"/>
          <p:cNvSpPr>
            <a:spLocks noGrp="1"/>
          </p:cNvSpPr>
          <p:nvPr>
            <p:ph type="body" sz="half" idx="2"/>
          </p:nvPr>
        </p:nvSpPr>
        <p:spPr>
          <a:xfrm>
            <a:off x="628661" y="1735406"/>
            <a:ext cx="3511241" cy="2858691"/>
          </a:xfrm>
        </p:spPr>
        <p:txBody>
          <a:bodyPr lIns="68525" tIns="34265" rIns="68525" bIns="34265">
            <a:normAutofit/>
          </a:bodyPr>
          <a:lstStyle>
            <a:lvl1pPr marL="0" indent="0">
              <a:buNone/>
              <a:defRPr sz="1400"/>
            </a:lvl1pPr>
            <a:lvl2pPr marL="342617" indent="0">
              <a:buNone/>
              <a:defRPr sz="1100"/>
            </a:lvl2pPr>
            <a:lvl3pPr marL="685233" indent="0">
              <a:buNone/>
              <a:defRPr sz="900"/>
            </a:lvl3pPr>
            <a:lvl4pPr marL="1027851" indent="0">
              <a:buNone/>
              <a:defRPr sz="800"/>
            </a:lvl4pPr>
            <a:lvl5pPr marL="1370466" indent="0">
              <a:buNone/>
              <a:defRPr sz="800"/>
            </a:lvl5pPr>
            <a:lvl6pPr marL="1713083" indent="0">
              <a:buNone/>
              <a:defRPr sz="800"/>
            </a:lvl6pPr>
            <a:lvl7pPr marL="2055698" indent="0">
              <a:buNone/>
              <a:defRPr sz="800"/>
            </a:lvl7pPr>
            <a:lvl8pPr marL="2398311" indent="0">
              <a:buNone/>
              <a:defRPr sz="800"/>
            </a:lvl8pPr>
            <a:lvl9pPr marL="274092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9EFD9D74-47D9-4702-A33C-335B63B48DBF}" type="datetimeFigureOut">
              <a:rPr lang="zh-CN" altLang="en-US" sz="1400" smtClean="0">
                <a:solidFill>
                  <a:srgbClr val="000000"/>
                </a:solidFill>
              </a:rPr>
              <a:pPr defTabSz="685233"/>
              <a:t>2023/5/7</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FABC47A4-756D-490B-A52F-7D9E2C9FC05F}"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97337309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5"/>
            <a:ext cx="681676" cy="4358879"/>
          </a:xfrm>
        </p:spPr>
        <p:txBody>
          <a:bodyPr vert="eaVert" lIns="68525" tIns="34265" rIns="68525" bIns="34265">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3" y="273855"/>
            <a:ext cx="7084832" cy="4358879"/>
          </a:xfrm>
        </p:spPr>
        <p:txBody>
          <a:bodyPr vert="eaVert"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2023/5/7</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68033309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2023/5/7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
        <p:nvSpPr>
          <p:cNvPr id="7" name="内容占位符 6"/>
          <p:cNvSpPr>
            <a:spLocks noGrp="1"/>
          </p:cNvSpPr>
          <p:nvPr>
            <p:ph sz="quarter" idx="13"/>
          </p:nvPr>
        </p:nvSpPr>
        <p:spPr>
          <a:xfrm>
            <a:off x="628652" y="413659"/>
            <a:ext cx="7886700" cy="4169228"/>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9409741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6833" indent="0" algn="ctr">
              <a:buNone/>
              <a:defRPr>
                <a:solidFill>
                  <a:schemeClr val="tx1">
                    <a:tint val="75000"/>
                  </a:schemeClr>
                </a:solidFill>
              </a:defRPr>
            </a:lvl2pPr>
            <a:lvl3pPr marL="913667" indent="0" algn="ctr">
              <a:buNone/>
              <a:defRPr>
                <a:solidFill>
                  <a:schemeClr val="tx1">
                    <a:tint val="75000"/>
                  </a:schemeClr>
                </a:solidFill>
              </a:defRPr>
            </a:lvl3pPr>
            <a:lvl4pPr marL="1370500" indent="0" algn="ctr">
              <a:buNone/>
              <a:defRPr>
                <a:solidFill>
                  <a:schemeClr val="tx1">
                    <a:tint val="75000"/>
                  </a:schemeClr>
                </a:solidFill>
              </a:defRPr>
            </a:lvl4pPr>
            <a:lvl5pPr marL="1827332" indent="0" algn="ctr">
              <a:buNone/>
              <a:defRPr>
                <a:solidFill>
                  <a:schemeClr val="tx1">
                    <a:tint val="75000"/>
                  </a:schemeClr>
                </a:solidFill>
              </a:defRPr>
            </a:lvl5pPr>
            <a:lvl6pPr marL="2284165" indent="0" algn="ctr">
              <a:buNone/>
              <a:defRPr>
                <a:solidFill>
                  <a:schemeClr val="tx1">
                    <a:tint val="75000"/>
                  </a:schemeClr>
                </a:solidFill>
              </a:defRPr>
            </a:lvl6pPr>
            <a:lvl7pPr marL="2740997" indent="0" algn="ctr">
              <a:buNone/>
              <a:defRPr>
                <a:solidFill>
                  <a:schemeClr val="tx1">
                    <a:tint val="75000"/>
                  </a:schemeClr>
                </a:solidFill>
              </a:defRPr>
            </a:lvl7pPr>
            <a:lvl8pPr marL="3197829" indent="0" algn="ctr">
              <a:buNone/>
              <a:defRPr>
                <a:solidFill>
                  <a:schemeClr val="tx1">
                    <a:tint val="75000"/>
                  </a:schemeClr>
                </a:solidFill>
              </a:defRPr>
            </a:lvl8pPr>
            <a:lvl9pPr marL="365466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067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35469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833" indent="0">
              <a:buNone/>
              <a:defRPr sz="1800">
                <a:solidFill>
                  <a:schemeClr val="tx1">
                    <a:tint val="75000"/>
                  </a:schemeClr>
                </a:solidFill>
              </a:defRPr>
            </a:lvl2pPr>
            <a:lvl3pPr marL="913667" indent="0">
              <a:buNone/>
              <a:defRPr sz="1600">
                <a:solidFill>
                  <a:schemeClr val="tx1">
                    <a:tint val="75000"/>
                  </a:schemeClr>
                </a:solidFill>
              </a:defRPr>
            </a:lvl3pPr>
            <a:lvl4pPr marL="1370500" indent="0">
              <a:buNone/>
              <a:defRPr sz="1400">
                <a:solidFill>
                  <a:schemeClr val="tx1">
                    <a:tint val="75000"/>
                  </a:schemeClr>
                </a:solidFill>
              </a:defRPr>
            </a:lvl4pPr>
            <a:lvl5pPr marL="1827332" indent="0">
              <a:buNone/>
              <a:defRPr sz="1400">
                <a:solidFill>
                  <a:schemeClr val="tx1">
                    <a:tint val="75000"/>
                  </a:schemeClr>
                </a:solidFill>
              </a:defRPr>
            </a:lvl5pPr>
            <a:lvl6pPr marL="2284165" indent="0">
              <a:buNone/>
              <a:defRPr sz="1400">
                <a:solidFill>
                  <a:schemeClr val="tx1">
                    <a:tint val="75000"/>
                  </a:schemeClr>
                </a:solidFill>
              </a:defRPr>
            </a:lvl6pPr>
            <a:lvl7pPr marL="2740997" indent="0">
              <a:buNone/>
              <a:defRPr sz="1400">
                <a:solidFill>
                  <a:schemeClr val="tx1">
                    <a:tint val="75000"/>
                  </a:schemeClr>
                </a:solidFill>
              </a:defRPr>
            </a:lvl7pPr>
            <a:lvl8pPr marL="3197829" indent="0">
              <a:buNone/>
              <a:defRPr sz="1400">
                <a:solidFill>
                  <a:schemeClr val="tx1">
                    <a:tint val="75000"/>
                  </a:schemeClr>
                </a:solidFill>
              </a:defRPr>
            </a:lvl8pPr>
            <a:lvl9pPr marL="365466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66999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248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151335"/>
            <a:ext cx="4040188" cy="479822"/>
          </a:xfrm>
        </p:spPr>
        <p:txBody>
          <a:bodyPr anchor="b"/>
          <a:lstStyle>
            <a:lvl1pPr marL="0" indent="0">
              <a:buNone/>
              <a:defRPr sz="2400" b="1"/>
            </a:lvl1pPr>
            <a:lvl2pPr marL="456833" indent="0">
              <a:buNone/>
              <a:defRPr sz="2000" b="1"/>
            </a:lvl2pPr>
            <a:lvl3pPr marL="913667" indent="0">
              <a:buNone/>
              <a:defRPr sz="1800" b="1"/>
            </a:lvl3pPr>
            <a:lvl4pPr marL="1370500" indent="0">
              <a:buNone/>
              <a:defRPr sz="1600" b="1"/>
            </a:lvl4pPr>
            <a:lvl5pPr marL="1827332" indent="0">
              <a:buNone/>
              <a:defRPr sz="1600" b="1"/>
            </a:lvl5pPr>
            <a:lvl6pPr marL="2284165" indent="0">
              <a:buNone/>
              <a:defRPr sz="1600" b="1"/>
            </a:lvl6pPr>
            <a:lvl7pPr marL="2740997" indent="0">
              <a:buNone/>
              <a:defRPr sz="1600" b="1"/>
            </a:lvl7pPr>
            <a:lvl8pPr marL="3197829" indent="0">
              <a:buNone/>
              <a:defRPr sz="1600" b="1"/>
            </a:lvl8pPr>
            <a:lvl9pPr marL="3654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6833" indent="0">
              <a:buNone/>
              <a:defRPr sz="2000" b="1"/>
            </a:lvl2pPr>
            <a:lvl3pPr marL="913667" indent="0">
              <a:buNone/>
              <a:defRPr sz="1800" b="1"/>
            </a:lvl3pPr>
            <a:lvl4pPr marL="1370500" indent="0">
              <a:buNone/>
              <a:defRPr sz="1600" b="1"/>
            </a:lvl4pPr>
            <a:lvl5pPr marL="1827332" indent="0">
              <a:buNone/>
              <a:defRPr sz="1600" b="1"/>
            </a:lvl5pPr>
            <a:lvl6pPr marL="2284165" indent="0">
              <a:buNone/>
              <a:defRPr sz="1600" b="1"/>
            </a:lvl6pPr>
            <a:lvl7pPr marL="2740997" indent="0">
              <a:buNone/>
              <a:defRPr sz="1600" b="1"/>
            </a:lvl7pPr>
            <a:lvl8pPr marL="3197829" indent="0">
              <a:buNone/>
              <a:defRPr sz="1600" b="1"/>
            </a:lvl8pPr>
            <a:lvl9pPr marL="3654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64010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470229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44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16961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6328"/>
            <a:ext cx="3008313" cy="3518297"/>
          </a:xfrm>
        </p:spPr>
        <p:txBody>
          <a:bodyPr/>
          <a:lstStyle>
            <a:lvl1pPr marL="0" indent="0">
              <a:buNone/>
              <a:defRPr sz="1400"/>
            </a:lvl1pPr>
            <a:lvl2pPr marL="456833" indent="0">
              <a:buNone/>
              <a:defRPr sz="1200"/>
            </a:lvl2pPr>
            <a:lvl3pPr marL="913667" indent="0">
              <a:buNone/>
              <a:defRPr sz="1000"/>
            </a:lvl3pPr>
            <a:lvl4pPr marL="1370500" indent="0">
              <a:buNone/>
              <a:defRPr sz="900"/>
            </a:lvl4pPr>
            <a:lvl5pPr marL="1827332" indent="0">
              <a:buNone/>
              <a:defRPr sz="900"/>
            </a:lvl5pPr>
            <a:lvl6pPr marL="2284165" indent="0">
              <a:buNone/>
              <a:defRPr sz="900"/>
            </a:lvl6pPr>
            <a:lvl7pPr marL="2740997" indent="0">
              <a:buNone/>
              <a:defRPr sz="900"/>
            </a:lvl7pPr>
            <a:lvl8pPr marL="3197829" indent="0">
              <a:buNone/>
              <a:defRPr sz="900"/>
            </a:lvl8pPr>
            <a:lvl9pPr marL="365466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74611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33" indent="0">
              <a:buNone/>
              <a:defRPr sz="2800"/>
            </a:lvl2pPr>
            <a:lvl3pPr marL="913667" indent="0">
              <a:buNone/>
              <a:defRPr sz="2400"/>
            </a:lvl3pPr>
            <a:lvl4pPr marL="1370500" indent="0">
              <a:buNone/>
              <a:defRPr sz="2000"/>
            </a:lvl4pPr>
            <a:lvl5pPr marL="1827332" indent="0">
              <a:buNone/>
              <a:defRPr sz="2000"/>
            </a:lvl5pPr>
            <a:lvl6pPr marL="2284165" indent="0">
              <a:buNone/>
              <a:defRPr sz="2000"/>
            </a:lvl6pPr>
            <a:lvl7pPr marL="2740997" indent="0">
              <a:buNone/>
              <a:defRPr sz="2000"/>
            </a:lvl7pPr>
            <a:lvl8pPr marL="3197829" indent="0">
              <a:buNone/>
              <a:defRPr sz="2000"/>
            </a:lvl8pPr>
            <a:lvl9pPr marL="3654665" indent="0">
              <a:buNone/>
              <a:defRPr sz="2000"/>
            </a:lvl9pPr>
          </a:lstStyle>
          <a:p>
            <a:endParaRPr lang="en-US"/>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6833" indent="0">
              <a:buNone/>
              <a:defRPr sz="1200"/>
            </a:lvl2pPr>
            <a:lvl3pPr marL="913667" indent="0">
              <a:buNone/>
              <a:defRPr sz="1000"/>
            </a:lvl3pPr>
            <a:lvl4pPr marL="1370500" indent="0">
              <a:buNone/>
              <a:defRPr sz="900"/>
            </a:lvl4pPr>
            <a:lvl5pPr marL="1827332" indent="0">
              <a:buNone/>
              <a:defRPr sz="900"/>
            </a:lvl5pPr>
            <a:lvl6pPr marL="2284165" indent="0">
              <a:buNone/>
              <a:defRPr sz="900"/>
            </a:lvl6pPr>
            <a:lvl7pPr marL="2740997" indent="0">
              <a:buNone/>
              <a:defRPr sz="900"/>
            </a:lvl7pPr>
            <a:lvl8pPr marL="3197829" indent="0">
              <a:buNone/>
              <a:defRPr sz="900"/>
            </a:lvl8pPr>
            <a:lvl9pPr marL="365466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39606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13403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07830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87399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61357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9868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7855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080143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37035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99234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09280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13805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90383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3167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40250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905949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631030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14622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85363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842896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852346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0740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3746474246"/>
      </p:ext>
    </p:extLst>
  </p:cSld>
  <p:clrMapOvr>
    <a:masterClrMapping/>
  </p:clrMapOv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1861470286"/>
      </p:ext>
    </p:extLst>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920033398"/>
      </p:ext>
    </p:extLst>
  </p:cSld>
  <p:clrMapOvr>
    <a:masterClrMapping/>
  </p:clrMapOv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2366630998"/>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22893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62714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048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913505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2023/5/7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279805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29326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46489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35110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07/05/2023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32059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6529D4-D700-4813-B398-4CE24BDE8D00}" type="datetimeFigureOut">
              <a:rPr lang="en-US" smtClean="0">
                <a:solidFill>
                  <a:prstClr val="black">
                    <a:tint val="75000"/>
                  </a:prstClr>
                </a:solidFill>
              </a:rPr>
              <a:pPr/>
              <a:t>07/05/2023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56022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6529D4-D700-4813-B398-4CE24BDE8D00}" type="datetimeFigureOut">
              <a:rPr lang="en-US" smtClean="0">
                <a:solidFill>
                  <a:prstClr val="black">
                    <a:tint val="75000"/>
                  </a:prstClr>
                </a:solidFill>
              </a:rPr>
              <a:pPr/>
              <a:t>07/05/2023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2363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529D4-D700-4813-B398-4CE24BDE8D00}" type="datetimeFigureOut">
              <a:rPr lang="en-US" smtClean="0">
                <a:solidFill>
                  <a:prstClr val="black">
                    <a:tint val="75000"/>
                  </a:prstClr>
                </a:solidFill>
              </a:rPr>
              <a:pPr/>
              <a:t>07/05/2023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40477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07/05/2023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7035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07/05/2023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1922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2" name="TextBox 1"/>
          <p:cNvSpPr txBox="1"/>
          <p:nvPr userDrawn="1"/>
        </p:nvSpPr>
        <p:spPr>
          <a:xfrm>
            <a:off x="-259993" y="-17071"/>
            <a:ext cx="776036"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7520400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5348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07/05/2023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29604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2023/5/7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8622388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2023/5/7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7876241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2023/5/7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91344837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2023/5/7</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82046811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2023/5/7</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5009798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2023/5/7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88190897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2023/5/7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24437781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2023/5/7</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184830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7" name="TextBox 6"/>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849189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2023/5/7</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841637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2023/5/7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1193012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18" name="Freeform 7"/>
          <p:cNvSpPr/>
          <p:nvPr/>
        </p:nvSpPr>
        <p:spPr bwMode="auto">
          <a:xfrm>
            <a:off x="1347997" y="433812"/>
            <a:ext cx="6448010" cy="4204913"/>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ctrTitle"/>
          </p:nvPr>
        </p:nvSpPr>
        <p:spPr>
          <a:xfrm>
            <a:off x="1702078" y="2635079"/>
            <a:ext cx="5739848" cy="478351"/>
          </a:xfrm>
        </p:spPr>
        <p:txBody>
          <a:bodyPr anchor="ctr" anchorCtr="0">
            <a:normAutofit/>
          </a:bodyPr>
          <a:lstStyle>
            <a:lvl1pPr algn="ctr">
              <a:defRPr sz="3200" b="1">
                <a:solidFill>
                  <a:schemeClr val="accent1"/>
                </a:solidFill>
              </a:defRPr>
            </a:lvl1pPr>
          </a:lstStyle>
          <a:p>
            <a:r>
              <a:rPr lang="zh-CN" altLang="en-US" dirty="0"/>
              <a:t>单击此处编辑母版标题样式</a:t>
            </a:r>
          </a:p>
        </p:txBody>
      </p:sp>
      <p:sp>
        <p:nvSpPr>
          <p:cNvPr id="3" name="副标题 2"/>
          <p:cNvSpPr>
            <a:spLocks noGrp="1"/>
          </p:cNvSpPr>
          <p:nvPr>
            <p:ph type="subTitle" idx="1"/>
          </p:nvPr>
        </p:nvSpPr>
        <p:spPr>
          <a:xfrm>
            <a:off x="1702078" y="3548464"/>
            <a:ext cx="5747750" cy="394891"/>
          </a:xfrm>
        </p:spPr>
        <p:txBody>
          <a:bodyPr>
            <a:normAutofit/>
          </a:bodyPr>
          <a:lstStyle>
            <a:lvl1pPr marL="0" indent="0" algn="ctr">
              <a:buNone/>
              <a:defRPr sz="1800">
                <a:solidFill>
                  <a:schemeClr val="accent6"/>
                </a:solidFill>
              </a:defRPr>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grpSp>
        <p:nvGrpSpPr>
          <p:cNvPr id="8" name="组合 7"/>
          <p:cNvGrpSpPr/>
          <p:nvPr/>
        </p:nvGrpSpPr>
        <p:grpSpPr>
          <a:xfrm>
            <a:off x="3650568" y="623752"/>
            <a:ext cx="1842868" cy="1699802"/>
            <a:chOff x="4321175" y="4949825"/>
            <a:chExt cx="3271838" cy="3017838"/>
          </a:xfrm>
        </p:grpSpPr>
        <p:sp>
          <p:nvSpPr>
            <p:cNvPr id="9" name="Oval 9"/>
            <p:cNvSpPr>
              <a:spLocks noChangeArrowheads="1"/>
            </p:cNvSpPr>
            <p:nvPr/>
          </p:nvSpPr>
          <p:spPr bwMode="auto">
            <a:xfrm>
              <a:off x="4551363" y="4949825"/>
              <a:ext cx="2814638" cy="28162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3"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4"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5"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6"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7"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8"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9"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0"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1"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2"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3"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4"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5"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6"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7"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8"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9"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0"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1"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2"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3"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4"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5"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6"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7"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8"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9"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0"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1"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2"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3"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4"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5"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6"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7"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8"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9"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0"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1"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2"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3"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4"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5"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6"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7"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8"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9"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0"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1"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2"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3"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4"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5"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6"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7"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8"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9"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0"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1"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2"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3"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4"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5"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6"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7"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8"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9"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0"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1"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2"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3"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4"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5"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6"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7"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8"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9"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0"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1"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2"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3"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4"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5"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6"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7"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8"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9"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0"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1"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2"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3"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4"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115" name="Freeform 7"/>
          <p:cNvSpPr>
            <a:spLocks noEditPoints="1"/>
          </p:cNvSpPr>
          <p:nvPr/>
        </p:nvSpPr>
        <p:spPr bwMode="auto">
          <a:xfrm>
            <a:off x="2968632" y="2235448"/>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6" name="五角星 115"/>
          <p:cNvSpPr/>
          <p:nvPr/>
        </p:nvSpPr>
        <p:spPr>
          <a:xfrm>
            <a:off x="1411737" y="2741055"/>
            <a:ext cx="274991" cy="274991"/>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17" name="五角星 116"/>
          <p:cNvSpPr/>
          <p:nvPr/>
        </p:nvSpPr>
        <p:spPr>
          <a:xfrm>
            <a:off x="7449831" y="2741055"/>
            <a:ext cx="274991" cy="274991"/>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377954728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67855" y="135603"/>
            <a:ext cx="7613603" cy="486000"/>
          </a:xfrm>
        </p:spPr>
        <p:txBody>
          <a:bodyPr>
            <a:normAutofit/>
          </a:bodyPr>
          <a:lstStyle>
            <a:lvl1pPr algn="ctr">
              <a:defRPr sz="2700"/>
            </a:lvl1pPr>
          </a:lstStyle>
          <a:p>
            <a:r>
              <a:rPr lang="zh-CN" altLang="en-US" dirty="0"/>
              <a:t>单击此处编辑标题</a:t>
            </a:r>
          </a:p>
        </p:txBody>
      </p:sp>
      <p:sp>
        <p:nvSpPr>
          <p:cNvPr id="3" name="内容占位符 2"/>
          <p:cNvSpPr>
            <a:spLocks noGrp="1"/>
          </p:cNvSpPr>
          <p:nvPr>
            <p:ph idx="1"/>
          </p:nvPr>
        </p:nvSpPr>
        <p:spPr>
          <a:xfrm>
            <a:off x="767855" y="1161347"/>
            <a:ext cx="7613603" cy="2408331"/>
          </a:xfrm>
        </p:spPr>
        <p:txBody>
          <a:bodyPr>
            <a:normAutofit/>
          </a:bodyPr>
          <a:lstStyle>
            <a:lvl1pPr marL="257144" indent="-257144" algn="l">
              <a:buFont typeface="Arial" panose="020B0604020202020204" pitchFamily="34" charset="0"/>
              <a:buChar char="•"/>
              <a:defRPr/>
            </a:lvl1pPr>
          </a:lstStyle>
          <a:p>
            <a:pPr lvl="0"/>
            <a:r>
              <a:rPr lang="zh-CN" altLang="en-US" dirty="0"/>
              <a:t>单击此处编辑母版文本样式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9" name="五角星 8"/>
          <p:cNvSpPr/>
          <p:nvPr/>
        </p:nvSpPr>
        <p:spPr>
          <a:xfrm>
            <a:off x="570392"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0" name="五角星 9"/>
          <p:cNvSpPr/>
          <p:nvPr/>
        </p:nvSpPr>
        <p:spPr>
          <a:xfrm>
            <a:off x="8381453"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1" name="五角星 10"/>
          <p:cNvSpPr/>
          <p:nvPr/>
        </p:nvSpPr>
        <p:spPr>
          <a:xfrm>
            <a:off x="684692" y="394174"/>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2" name="五角星 11"/>
          <p:cNvSpPr/>
          <p:nvPr/>
        </p:nvSpPr>
        <p:spPr>
          <a:xfrm>
            <a:off x="8495753" y="394174"/>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82569020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187000" y="2791800"/>
            <a:ext cx="4770900" cy="577800"/>
          </a:xfrm>
        </p:spPr>
        <p:txBody>
          <a:bodyPr anchor="ctr" anchorCtr="0">
            <a:normAutofit/>
          </a:bodyPr>
          <a:lstStyle>
            <a:lvl1pPr algn="ctr">
              <a:defRPr sz="4500"/>
            </a:lvl1pPr>
          </a:lstStyle>
          <a:p>
            <a:r>
              <a:rPr lang="zh-CN" altLang="en-US" dirty="0"/>
              <a:t>编辑标题</a:t>
            </a:r>
          </a:p>
        </p:txBody>
      </p:sp>
      <p:sp>
        <p:nvSpPr>
          <p:cNvPr id="3" name="文本占位符 2"/>
          <p:cNvSpPr>
            <a:spLocks noGrp="1"/>
          </p:cNvSpPr>
          <p:nvPr>
            <p:ph type="body" idx="1"/>
          </p:nvPr>
        </p:nvSpPr>
        <p:spPr>
          <a:xfrm>
            <a:off x="623888" y="3885015"/>
            <a:ext cx="7886700" cy="386657"/>
          </a:xfrm>
        </p:spPr>
        <p:txBody>
          <a:bodyPr>
            <a:normAutofit/>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grpSp>
        <p:nvGrpSpPr>
          <p:cNvPr id="119" name="组合 118"/>
          <p:cNvGrpSpPr/>
          <p:nvPr/>
        </p:nvGrpSpPr>
        <p:grpSpPr>
          <a:xfrm>
            <a:off x="3650568" y="830044"/>
            <a:ext cx="1842868" cy="1699802"/>
            <a:chOff x="4321175" y="4949825"/>
            <a:chExt cx="3271838" cy="3017838"/>
          </a:xfrm>
        </p:grpSpPr>
        <p:sp>
          <p:nvSpPr>
            <p:cNvPr id="120" name="Oval 9"/>
            <p:cNvSpPr>
              <a:spLocks noChangeArrowheads="1"/>
            </p:cNvSpPr>
            <p:nvPr/>
          </p:nvSpPr>
          <p:spPr bwMode="auto">
            <a:xfrm>
              <a:off x="4551363" y="4949825"/>
              <a:ext cx="2814638" cy="281622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1"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2"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3"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4"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5"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6"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7"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8"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9"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0"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1"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2"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3"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4"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5"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6"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7"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8"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9"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0"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1"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2"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3"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4"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5"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6"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7"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8"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9"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0"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1"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2"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3"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4"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5"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6"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7"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8"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9"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0"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1"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2"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3"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4"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5"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6"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7"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8"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9"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0"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1"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2"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3"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4"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5"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6"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7"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8"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9"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0"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1"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2"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3"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4"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5"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6"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7"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8"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9"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0"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1"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2"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3"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4"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5"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6"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7"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8"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9"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0"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1"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2"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3"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4"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5"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6"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7"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8"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9"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0"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1"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2"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3"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4"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5"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6"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7"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8"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9"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0"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1"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2"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3"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4"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5"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26" name="Freeform 7"/>
          <p:cNvSpPr>
            <a:spLocks noEditPoints="1"/>
          </p:cNvSpPr>
          <p:nvPr/>
        </p:nvSpPr>
        <p:spPr bwMode="auto">
          <a:xfrm>
            <a:off x="2968632" y="2441740"/>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7" name="五角星 226"/>
          <p:cNvSpPr/>
          <p:nvPr/>
        </p:nvSpPr>
        <p:spPr>
          <a:xfrm>
            <a:off x="1617532" y="2947344"/>
            <a:ext cx="274991" cy="27499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228" name="五角星 227"/>
          <p:cNvSpPr/>
          <p:nvPr/>
        </p:nvSpPr>
        <p:spPr>
          <a:xfrm>
            <a:off x="7251488" y="2947344"/>
            <a:ext cx="274991" cy="27499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347800824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66578" y="136819"/>
            <a:ext cx="7416146" cy="486000"/>
          </a:xfrm>
        </p:spPr>
        <p:txBody>
          <a:bodyPr>
            <a:normAutofit/>
          </a:bodyPr>
          <a:lstStyle>
            <a:lvl1pPr algn="ctr">
              <a:defRPr sz="2700"/>
            </a:lvl1pPr>
          </a:lstStyle>
          <a:p>
            <a:r>
              <a:rPr lang="zh-CN" altLang="en-US" dirty="0"/>
              <a:t>单击此处编辑标题</a:t>
            </a:r>
          </a:p>
        </p:txBody>
      </p:sp>
      <p:sp>
        <p:nvSpPr>
          <p:cNvPr id="3" name="内容占位符 2"/>
          <p:cNvSpPr>
            <a:spLocks noGrp="1"/>
          </p:cNvSpPr>
          <p:nvPr>
            <p:ph sz="half" idx="1"/>
          </p:nvPr>
        </p:nvSpPr>
        <p:spPr>
          <a:xfrm>
            <a:off x="866578" y="1101856"/>
            <a:ext cx="7416146" cy="1394792"/>
          </a:xfrm>
        </p:spPr>
        <p:txBody>
          <a:bodyPr>
            <a:normAutofit/>
          </a:bodyPr>
          <a:lstStyle>
            <a:lvl1pPr marL="214288" indent="-214288"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866578" y="2747947"/>
            <a:ext cx="7416146" cy="1394792"/>
          </a:xfrm>
        </p:spPr>
        <p:txBody>
          <a:bodyPr>
            <a:normAutofit/>
          </a:bodyPr>
          <a:lstStyle>
            <a:lvl1pPr marL="214288" indent="-214288" algn="l">
              <a:buFont typeface="Arial" panose="020B0604020202020204" pitchFamily="34" charset="0"/>
              <a:buChar char="•"/>
              <a:defRPr sz="1800"/>
            </a:lvl1pPr>
            <a:lvl2pPr marL="600000" indent="-257144" algn="l">
              <a:buFont typeface="Arial" panose="020B0604020202020204" pitchFamily="34" charset="0"/>
              <a:buChar char="•"/>
              <a:defRPr/>
            </a:lvl2pPr>
            <a:lvl3pPr marL="900001" indent="-214288" algn="l">
              <a:buFont typeface="Arial" panose="020B0604020202020204" pitchFamily="34" charset="0"/>
              <a:buChar char="•"/>
              <a:defRPr/>
            </a:lvl3pPr>
            <a:lvl4pPr marL="1242858" indent="-214288" algn="l">
              <a:buFont typeface="Arial" panose="020B0604020202020204" pitchFamily="34" charset="0"/>
              <a:buChar char="•"/>
              <a:defRPr/>
            </a:lvl4pPr>
            <a:lvl5pPr marL="1585718" indent="-214288" algn="l">
              <a:buFont typeface="Arial" panose="020B0604020202020204" pitchFamily="34" charset="0"/>
              <a:buChar cha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6" name="页脚占位符 5"/>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7" name="灯片编号占位符 6"/>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8" name="五角星 7"/>
          <p:cNvSpPr/>
          <p:nvPr/>
        </p:nvSpPr>
        <p:spPr>
          <a:xfrm>
            <a:off x="570392"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9" name="五角星 8"/>
          <p:cNvSpPr/>
          <p:nvPr/>
        </p:nvSpPr>
        <p:spPr>
          <a:xfrm>
            <a:off x="8381453"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61400088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100" y="272700"/>
            <a:ext cx="7886700" cy="604800"/>
          </a:xfrm>
        </p:spPr>
        <p:txBody>
          <a:bodyPr>
            <a:normAutofit/>
          </a:bodyPr>
          <a:lstStyle>
            <a:lvl1pPr>
              <a:defRPr b="0"/>
            </a:lvl1p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normAutofit/>
          </a:bodyPr>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normAutofit/>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260872"/>
            <a:ext cx="3887391" cy="617934"/>
          </a:xfrm>
        </p:spPr>
        <p:txBody>
          <a:bodyPr anchor="b">
            <a:normAutofit/>
          </a:bodyPr>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normAutofit/>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8" name="页脚占位符 7"/>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9" name="灯片编号占位符 8"/>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40821942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Freeform 7"/>
          <p:cNvSpPr/>
          <p:nvPr/>
        </p:nvSpPr>
        <p:spPr bwMode="auto">
          <a:xfrm>
            <a:off x="1347997" y="433812"/>
            <a:ext cx="6448010" cy="4204913"/>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1701000" y="2643300"/>
            <a:ext cx="5740200" cy="477900"/>
          </a:xfrm>
        </p:spPr>
        <p:txBody>
          <a:bodyPr>
            <a:noAutofit/>
          </a:bodyPr>
          <a:lstStyle>
            <a:lvl1pPr algn="ctr">
              <a:defRPr sz="3300"/>
            </a:lvl1pPr>
          </a:lstStyle>
          <a:p>
            <a:r>
              <a:rPr lang="zh-CN" altLang="en-US" dirty="0"/>
              <a:t>单击此处编辑母版标题样式</a:t>
            </a:r>
          </a:p>
        </p:txBody>
      </p:sp>
      <p:grpSp>
        <p:nvGrpSpPr>
          <p:cNvPr id="115" name="组合 114"/>
          <p:cNvGrpSpPr/>
          <p:nvPr/>
        </p:nvGrpSpPr>
        <p:grpSpPr>
          <a:xfrm>
            <a:off x="3650568" y="623752"/>
            <a:ext cx="1842868" cy="1699802"/>
            <a:chOff x="4321175" y="4949825"/>
            <a:chExt cx="3271838" cy="3017838"/>
          </a:xfrm>
        </p:grpSpPr>
        <p:sp>
          <p:nvSpPr>
            <p:cNvPr id="116" name="Oval 9"/>
            <p:cNvSpPr>
              <a:spLocks noChangeArrowheads="1"/>
            </p:cNvSpPr>
            <p:nvPr/>
          </p:nvSpPr>
          <p:spPr bwMode="auto">
            <a:xfrm>
              <a:off x="4551363" y="4949825"/>
              <a:ext cx="2814638" cy="28162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7"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8"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9"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0"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1"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2"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3"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4"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5"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6"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7"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8"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9"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0"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1"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2"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3"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4"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5"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6"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7"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8"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9"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0"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1"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2"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3"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4"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5"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6"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7"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8"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9"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0"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1"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2"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3"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4"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5"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6"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7"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8"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9"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0"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1"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2"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3"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4"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5"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6"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7"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8"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9"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0"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1"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2"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3"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4"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5"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6"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7"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8"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9"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0"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1"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2"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3"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4"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5"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6"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7"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8"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9"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0"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1"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2"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3"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4"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5"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6"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7"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8"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9"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0"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1"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2"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3"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4"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5"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6"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7"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8"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9"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0"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1"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2"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3"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4"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5"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6"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7"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8"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9"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0"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1"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22" name="Freeform 7"/>
          <p:cNvSpPr>
            <a:spLocks noEditPoints="1"/>
          </p:cNvSpPr>
          <p:nvPr/>
        </p:nvSpPr>
        <p:spPr bwMode="auto">
          <a:xfrm>
            <a:off x="2968632" y="2235448"/>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239159475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3" name="页脚占位符 2"/>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4" name="灯片编号占位符 3"/>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190234966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normAutofit/>
          </a:bodyPr>
          <a:lstStyle>
            <a:lvl1pPr>
              <a:defRPr sz="2400"/>
            </a:lvl1pPr>
          </a:lstStyle>
          <a:p>
            <a:r>
              <a:rPr lang="zh-CN" altLang="en-US" dirty="0"/>
              <a:t>单击此处编辑母版标题样式</a:t>
            </a:r>
          </a:p>
        </p:txBody>
      </p:sp>
      <p:sp>
        <p:nvSpPr>
          <p:cNvPr id="3" name="图片占位符 2"/>
          <p:cNvSpPr>
            <a:spLocks noGrp="1"/>
          </p:cNvSpPr>
          <p:nvPr>
            <p:ph type="pic" idx="1"/>
          </p:nvPr>
        </p:nvSpPr>
        <p:spPr>
          <a:xfrm>
            <a:off x="3887391" y="342901"/>
            <a:ext cx="4627800" cy="4052888"/>
          </a:xfrm>
        </p:spPr>
        <p:txBody>
          <a:bodyPr>
            <a:normAutofit/>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zh-CN" altLang="en-US" dirty="0"/>
          </a:p>
        </p:txBody>
      </p:sp>
      <p:sp>
        <p:nvSpPr>
          <p:cNvPr id="4" name="文本占位符 3"/>
          <p:cNvSpPr>
            <a:spLocks noGrp="1"/>
          </p:cNvSpPr>
          <p:nvPr>
            <p:ph type="body" sz="half" idx="2"/>
          </p:nvPr>
        </p:nvSpPr>
        <p:spPr>
          <a:xfrm>
            <a:off x="629841" y="1543052"/>
            <a:ext cx="2949178" cy="2858691"/>
          </a:xfrm>
        </p:spPr>
        <p:txBody>
          <a:bodyPr>
            <a:normAutofit/>
          </a:bodyPr>
          <a:lstStyle>
            <a:lvl1pPr marL="0" indent="0" algn="l">
              <a:buNone/>
              <a:defRPr sz="15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6" name="页脚占位符 5"/>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7" name="灯片编号占位符 6"/>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57372312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7" name="TextBox 6"/>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15452312"/>
      </p:ext>
    </p:extLst>
  </p:cSld>
  <p:clrMapOvr>
    <a:masterClrMapping/>
  </p:clrMapOvr>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normAutofit/>
          </a:bodyPr>
          <a:lstStyle/>
          <a:p>
            <a:r>
              <a:rPr lang="zh-CN" altLang="en-US" dirty="0"/>
              <a:t>单击此处编辑母版标题样式</a:t>
            </a:r>
          </a:p>
        </p:txBody>
      </p:sp>
      <p:sp>
        <p:nvSpPr>
          <p:cNvPr id="3" name="竖排文字占位符 2"/>
          <p:cNvSpPr>
            <a:spLocks noGrp="1"/>
          </p:cNvSpPr>
          <p:nvPr>
            <p:ph type="body" orient="vert" idx="1"/>
          </p:nvPr>
        </p:nvSpPr>
        <p:spPr>
          <a:xfrm>
            <a:off x="628652" y="273849"/>
            <a:ext cx="5800725" cy="4358879"/>
          </a:xfrm>
        </p:spPr>
        <p:txBody>
          <a:bodyPr vert="eaVert">
            <a:normAutofit/>
          </a:bodyPr>
          <a:lstStyle>
            <a:lvl1pPr marL="257144" indent="-257144" algn="l">
              <a:buFont typeface="Arial" panose="020B0604020202020204" pitchFamily="34" charset="0"/>
              <a:buChar char="•"/>
              <a:defRPr sz="1800"/>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82575658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内容占位符 6"/>
          <p:cNvSpPr>
            <a:spLocks noGrp="1"/>
          </p:cNvSpPr>
          <p:nvPr>
            <p:ph sz="quarter" idx="13"/>
          </p:nvPr>
        </p:nvSpPr>
        <p:spPr>
          <a:xfrm>
            <a:off x="420291" y="309722"/>
            <a:ext cx="8428434" cy="4181321"/>
          </a:xfrm>
        </p:spPr>
        <p:txBody>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380096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97D2F0-408F-4027-B3A3-DAD63533FFB2}" type="datetimeFigureOut">
              <a:rPr lang="zh-CN" altLang="en-US" smtClean="0">
                <a:solidFill>
                  <a:srgbClr val="3F3F3F">
                    <a:tint val="75000"/>
                  </a:srgbClr>
                </a:solidFill>
              </a:rPr>
              <a:pPr/>
              <a:t>2023/5/7</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184771962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Freeform 7"/>
          <p:cNvSpPr>
            <a:spLocks/>
          </p:cNvSpPr>
          <p:nvPr/>
        </p:nvSpPr>
        <p:spPr bwMode="auto">
          <a:xfrm>
            <a:off x="1347788" y="433393"/>
            <a:ext cx="6448425" cy="4205287"/>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nvGrpSpPr>
          <p:cNvPr id="5" name="组合 7"/>
          <p:cNvGrpSpPr>
            <a:grpSpLocks/>
          </p:cNvGrpSpPr>
          <p:nvPr/>
        </p:nvGrpSpPr>
        <p:grpSpPr bwMode="auto">
          <a:xfrm>
            <a:off x="3651252" y="623889"/>
            <a:ext cx="1841500" cy="1700212"/>
            <a:chOff x="4321175" y="4949825"/>
            <a:chExt cx="3271838" cy="3017838"/>
          </a:xfrm>
        </p:grpSpPr>
        <p:sp>
          <p:nvSpPr>
            <p:cNvPr id="6" name="Oval 9">
              <a:extLst>
                <a:ext uri="{FF2B5EF4-FFF2-40B4-BE49-F238E27FC236}">
                  <a16:creationId xmlns:a16="http://schemas.microsoft.com/office/drawing/2014/main" id="{18CFF5CF-43D8-4AD1-92F6-4E7ABB9DC3D3}"/>
                </a:ext>
              </a:extLst>
            </p:cNvPr>
            <p:cNvSpPr>
              <a:spLocks noChangeArrowheads="1"/>
            </p:cNvSpPr>
            <p:nvPr/>
          </p:nvSpPr>
          <p:spPr bwMode="auto">
            <a:xfrm>
              <a:off x="4552460" y="4949825"/>
              <a:ext cx="2814909" cy="2814958"/>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 name="Freeform 11">
              <a:extLst>
                <a:ext uri="{FF2B5EF4-FFF2-40B4-BE49-F238E27FC236}">
                  <a16:creationId xmlns:a16="http://schemas.microsoft.com/office/drawing/2014/main" id="{894BAA07-5263-41F1-A518-82BB098A6739}"/>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2">
              <a:extLst>
                <a:ext uri="{FF2B5EF4-FFF2-40B4-BE49-F238E27FC236}">
                  <a16:creationId xmlns:a16="http://schemas.microsoft.com/office/drawing/2014/main" id="{A285E702-08B1-4C74-B940-78D2C5E69197}"/>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 name="Freeform 13">
              <a:extLst>
                <a:ext uri="{FF2B5EF4-FFF2-40B4-BE49-F238E27FC236}">
                  <a16:creationId xmlns:a16="http://schemas.microsoft.com/office/drawing/2014/main" id="{5437EC30-9D02-42ED-A28C-92E1EEA18E44}"/>
                </a:ext>
              </a:extLst>
            </p:cNvPr>
            <p:cNvSpPr/>
            <p:nvPr/>
          </p:nvSpPr>
          <p:spPr bwMode="auto">
            <a:xfrm>
              <a:off x="5996582" y="6240367"/>
              <a:ext cx="1226940" cy="648089"/>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4">
              <a:extLst>
                <a:ext uri="{FF2B5EF4-FFF2-40B4-BE49-F238E27FC236}">
                  <a16:creationId xmlns:a16="http://schemas.microsoft.com/office/drawing/2014/main" id="{99E7A729-9593-485A-A2B2-439EE8121D24}"/>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5">
              <a:extLst>
                <a:ext uri="{FF2B5EF4-FFF2-40B4-BE49-F238E27FC236}">
                  <a16:creationId xmlns:a16="http://schemas.microsoft.com/office/drawing/2014/main" id="{24AB777D-8BEB-402C-A1FD-BB3ECC18C9E8}"/>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6">
              <a:extLst>
                <a:ext uri="{FF2B5EF4-FFF2-40B4-BE49-F238E27FC236}">
                  <a16:creationId xmlns:a16="http://schemas.microsoft.com/office/drawing/2014/main" id="{65B61D4E-3461-4DA4-80C5-308AFEDBDC3E}"/>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7">
              <a:extLst>
                <a:ext uri="{FF2B5EF4-FFF2-40B4-BE49-F238E27FC236}">
                  <a16:creationId xmlns:a16="http://schemas.microsoft.com/office/drawing/2014/main" id="{79429BA1-AB1B-482F-A943-5A7994856E57}"/>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8">
              <a:extLst>
                <a:ext uri="{FF2B5EF4-FFF2-40B4-BE49-F238E27FC236}">
                  <a16:creationId xmlns:a16="http://schemas.microsoft.com/office/drawing/2014/main" id="{8A790025-662D-458D-9CBD-F3DFF9FEFC97}"/>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19">
              <a:extLst>
                <a:ext uri="{FF2B5EF4-FFF2-40B4-BE49-F238E27FC236}">
                  <a16:creationId xmlns:a16="http://schemas.microsoft.com/office/drawing/2014/main" id="{04FA26DB-3DCB-43FD-BC02-4508F03CB7C6}"/>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7"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0" name="Freeform 23">
              <a:extLst>
                <a:ext uri="{FF2B5EF4-FFF2-40B4-BE49-F238E27FC236}">
                  <a16:creationId xmlns:a16="http://schemas.microsoft.com/office/drawing/2014/main" id="{DBE35C55-390A-4046-BC22-81F88B8301A0}"/>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4">
              <a:extLst>
                <a:ext uri="{FF2B5EF4-FFF2-40B4-BE49-F238E27FC236}">
                  <a16:creationId xmlns:a16="http://schemas.microsoft.com/office/drawing/2014/main" id="{88D0FD6A-7133-4AEA-8B8C-AA63046828A7}"/>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5">
              <a:extLst>
                <a:ext uri="{FF2B5EF4-FFF2-40B4-BE49-F238E27FC236}">
                  <a16:creationId xmlns:a16="http://schemas.microsoft.com/office/drawing/2014/main" id="{E7414988-AD19-4A25-98B7-6DFDB2C80833}"/>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6">
              <a:extLst>
                <a:ext uri="{FF2B5EF4-FFF2-40B4-BE49-F238E27FC236}">
                  <a16:creationId xmlns:a16="http://schemas.microsoft.com/office/drawing/2014/main" id="{E80FC06B-476C-4482-8E5C-32E326690697}"/>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7">
              <a:extLst>
                <a:ext uri="{FF2B5EF4-FFF2-40B4-BE49-F238E27FC236}">
                  <a16:creationId xmlns:a16="http://schemas.microsoft.com/office/drawing/2014/main" id="{732E7F89-C4E5-4295-BD08-857B4DAF77BD}"/>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5" name="Freeform 28">
              <a:extLst>
                <a:ext uri="{FF2B5EF4-FFF2-40B4-BE49-F238E27FC236}">
                  <a16:creationId xmlns:a16="http://schemas.microsoft.com/office/drawing/2014/main" id="{B4886F00-986E-4A09-8827-7632FA97B41D}"/>
                </a:ext>
              </a:extLst>
            </p:cNvPr>
            <p:cNvSpPr/>
            <p:nvPr/>
          </p:nvSpPr>
          <p:spPr bwMode="auto">
            <a:xfrm>
              <a:off x="5931710" y="6995531"/>
              <a:ext cx="1009757" cy="543830"/>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9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29">
              <a:extLst>
                <a:ext uri="{FF2B5EF4-FFF2-40B4-BE49-F238E27FC236}">
                  <a16:creationId xmlns:a16="http://schemas.microsoft.com/office/drawing/2014/main" id="{F7325B24-686D-4A2A-881C-CF73A498BAB9}"/>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0">
              <a:extLst>
                <a:ext uri="{FF2B5EF4-FFF2-40B4-BE49-F238E27FC236}">
                  <a16:creationId xmlns:a16="http://schemas.microsoft.com/office/drawing/2014/main" id="{677C0101-2BEB-449D-9688-A09F1722E5A8}"/>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1">
              <a:extLst>
                <a:ext uri="{FF2B5EF4-FFF2-40B4-BE49-F238E27FC236}">
                  <a16:creationId xmlns:a16="http://schemas.microsoft.com/office/drawing/2014/main" id="{2013E572-3C13-43A8-B80D-92A662604D40}"/>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2">
              <a:extLst>
                <a:ext uri="{FF2B5EF4-FFF2-40B4-BE49-F238E27FC236}">
                  <a16:creationId xmlns:a16="http://schemas.microsoft.com/office/drawing/2014/main" id="{33753AF5-62EA-457C-9096-7C165924CB33}"/>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3">
              <a:extLst>
                <a:ext uri="{FF2B5EF4-FFF2-40B4-BE49-F238E27FC236}">
                  <a16:creationId xmlns:a16="http://schemas.microsoft.com/office/drawing/2014/main" id="{14617987-45AD-45C9-81E1-7880B7A5C896}"/>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4">
              <a:extLst>
                <a:ext uri="{FF2B5EF4-FFF2-40B4-BE49-F238E27FC236}">
                  <a16:creationId xmlns:a16="http://schemas.microsoft.com/office/drawing/2014/main" id="{6E4A1BF0-E721-43BF-89C8-C35EA9CD8281}"/>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5">
              <a:extLst>
                <a:ext uri="{FF2B5EF4-FFF2-40B4-BE49-F238E27FC236}">
                  <a16:creationId xmlns:a16="http://schemas.microsoft.com/office/drawing/2014/main" id="{B844F1D3-E963-416C-8515-4641C2D88431}"/>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6">
              <a:extLst>
                <a:ext uri="{FF2B5EF4-FFF2-40B4-BE49-F238E27FC236}">
                  <a16:creationId xmlns:a16="http://schemas.microsoft.com/office/drawing/2014/main" id="{8E1128A1-AE9C-49E5-8EFE-22D5CC0846CA}"/>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7">
              <a:extLst>
                <a:ext uri="{FF2B5EF4-FFF2-40B4-BE49-F238E27FC236}">
                  <a16:creationId xmlns:a16="http://schemas.microsoft.com/office/drawing/2014/main" id="{7AA26019-9E58-440C-AB29-E0A1A7C45368}"/>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8">
              <a:extLst>
                <a:ext uri="{FF2B5EF4-FFF2-40B4-BE49-F238E27FC236}">
                  <a16:creationId xmlns:a16="http://schemas.microsoft.com/office/drawing/2014/main" id="{2D52E23B-7326-487D-8392-B455B7B6B2B2}"/>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39">
              <a:extLst>
                <a:ext uri="{FF2B5EF4-FFF2-40B4-BE49-F238E27FC236}">
                  <a16:creationId xmlns:a16="http://schemas.microsoft.com/office/drawing/2014/main" id="{0DB60093-7E02-4B92-9A8C-E85818346949}"/>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0">
              <a:extLst>
                <a:ext uri="{FF2B5EF4-FFF2-40B4-BE49-F238E27FC236}">
                  <a16:creationId xmlns:a16="http://schemas.microsoft.com/office/drawing/2014/main" id="{BAB1E7AF-E76E-4F78-A71A-DD671AF9CFE1}"/>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8"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9" name="Freeform 42">
              <a:extLst>
                <a:ext uri="{FF2B5EF4-FFF2-40B4-BE49-F238E27FC236}">
                  <a16:creationId xmlns:a16="http://schemas.microsoft.com/office/drawing/2014/main" id="{15E02409-5464-4359-99B4-23BE315B6B82}"/>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3">
              <a:extLst>
                <a:ext uri="{FF2B5EF4-FFF2-40B4-BE49-F238E27FC236}">
                  <a16:creationId xmlns:a16="http://schemas.microsoft.com/office/drawing/2014/main" id="{79AF30B6-CF37-4CE2-B43B-64305C160EEB}"/>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1"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2" name="Freeform 45">
              <a:extLst>
                <a:ext uri="{FF2B5EF4-FFF2-40B4-BE49-F238E27FC236}">
                  <a16:creationId xmlns:a16="http://schemas.microsoft.com/office/drawing/2014/main" id="{B6EA2AE6-1D2D-413C-9C54-9BD01E6D5705}"/>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6">
              <a:extLst>
                <a:ext uri="{FF2B5EF4-FFF2-40B4-BE49-F238E27FC236}">
                  <a16:creationId xmlns:a16="http://schemas.microsoft.com/office/drawing/2014/main" id="{A653C0EF-EFC8-49A5-BF1B-95F761346B9C}"/>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7">
              <a:extLst>
                <a:ext uri="{FF2B5EF4-FFF2-40B4-BE49-F238E27FC236}">
                  <a16:creationId xmlns:a16="http://schemas.microsoft.com/office/drawing/2014/main" id="{5F2F4119-FD78-49AE-9EF5-DF13E59300A2}"/>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8">
              <a:extLst>
                <a:ext uri="{FF2B5EF4-FFF2-40B4-BE49-F238E27FC236}">
                  <a16:creationId xmlns:a16="http://schemas.microsoft.com/office/drawing/2014/main" id="{A9F19416-EC35-470F-8178-2CC7A5511388}"/>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49">
              <a:extLst>
                <a:ext uri="{FF2B5EF4-FFF2-40B4-BE49-F238E27FC236}">
                  <a16:creationId xmlns:a16="http://schemas.microsoft.com/office/drawing/2014/main" id="{53E88101-B64C-4540-A6F5-6A3A9E521490}"/>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0">
              <a:extLst>
                <a:ext uri="{FF2B5EF4-FFF2-40B4-BE49-F238E27FC236}">
                  <a16:creationId xmlns:a16="http://schemas.microsoft.com/office/drawing/2014/main" id="{40657AD9-D5C0-4F2D-8790-39A149BB3778}"/>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1">
              <a:extLst>
                <a:ext uri="{FF2B5EF4-FFF2-40B4-BE49-F238E27FC236}">
                  <a16:creationId xmlns:a16="http://schemas.microsoft.com/office/drawing/2014/main" id="{138B5462-7D5A-4B5D-8525-B85481E98BD4}"/>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9" name="Freeform 52">
              <a:extLst>
                <a:ext uri="{FF2B5EF4-FFF2-40B4-BE49-F238E27FC236}">
                  <a16:creationId xmlns:a16="http://schemas.microsoft.com/office/drawing/2014/main" id="{8DC749EC-80FB-42A8-92DB-5D4F5B9CE234}"/>
                </a:ext>
              </a:extLst>
            </p:cNvPr>
            <p:cNvSpPr/>
            <p:nvPr/>
          </p:nvSpPr>
          <p:spPr bwMode="auto">
            <a:xfrm>
              <a:off x="4964260" y="7018073"/>
              <a:ext cx="1018219" cy="529742"/>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85000"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3">
              <a:extLst>
                <a:ext uri="{FF2B5EF4-FFF2-40B4-BE49-F238E27FC236}">
                  <a16:creationId xmlns:a16="http://schemas.microsoft.com/office/drawing/2014/main" id="{0A76ABC5-BEE0-497E-8ED6-4936DC6991B6}"/>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4">
              <a:extLst>
                <a:ext uri="{FF2B5EF4-FFF2-40B4-BE49-F238E27FC236}">
                  <a16:creationId xmlns:a16="http://schemas.microsoft.com/office/drawing/2014/main" id="{7D0E4388-E7E4-4B72-B8A2-11F2F8721D83}"/>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5">
              <a:extLst>
                <a:ext uri="{FF2B5EF4-FFF2-40B4-BE49-F238E27FC236}">
                  <a16:creationId xmlns:a16="http://schemas.microsoft.com/office/drawing/2014/main" id="{D7823E98-7B33-40A1-B223-6B6914C6827B}"/>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6">
              <a:extLst>
                <a:ext uri="{FF2B5EF4-FFF2-40B4-BE49-F238E27FC236}">
                  <a16:creationId xmlns:a16="http://schemas.microsoft.com/office/drawing/2014/main" id="{AFA0615C-FA8A-4EE1-8DE4-3E66074A54B2}"/>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7">
              <a:extLst>
                <a:ext uri="{FF2B5EF4-FFF2-40B4-BE49-F238E27FC236}">
                  <a16:creationId xmlns:a16="http://schemas.microsoft.com/office/drawing/2014/main" id="{734D7B7E-8224-4305-91B0-6FDA37B29A2C}"/>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5"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8" name="Freeform 61">
              <a:extLst>
                <a:ext uri="{FF2B5EF4-FFF2-40B4-BE49-F238E27FC236}">
                  <a16:creationId xmlns:a16="http://schemas.microsoft.com/office/drawing/2014/main" id="{668161EB-209C-4A39-8529-11670BB2C464}"/>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2">
              <a:extLst>
                <a:ext uri="{FF2B5EF4-FFF2-40B4-BE49-F238E27FC236}">
                  <a16:creationId xmlns:a16="http://schemas.microsoft.com/office/drawing/2014/main" id="{F2954E17-6DEE-4F4C-9CFD-D762EEA10194}"/>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3">
              <a:extLst>
                <a:ext uri="{FF2B5EF4-FFF2-40B4-BE49-F238E27FC236}">
                  <a16:creationId xmlns:a16="http://schemas.microsoft.com/office/drawing/2014/main" id="{9303841E-2F47-4876-906E-D59F8BD68A7F}"/>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4">
              <a:extLst>
                <a:ext uri="{FF2B5EF4-FFF2-40B4-BE49-F238E27FC236}">
                  <a16:creationId xmlns:a16="http://schemas.microsoft.com/office/drawing/2014/main" id="{D09CF559-679B-4FED-BBF4-4339BE00E43D}"/>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5">
              <a:extLst>
                <a:ext uri="{FF2B5EF4-FFF2-40B4-BE49-F238E27FC236}">
                  <a16:creationId xmlns:a16="http://schemas.microsoft.com/office/drawing/2014/main" id="{4FE1ABB0-6D40-4B46-875D-6C8981FE132D}"/>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6">
              <a:extLst>
                <a:ext uri="{FF2B5EF4-FFF2-40B4-BE49-F238E27FC236}">
                  <a16:creationId xmlns:a16="http://schemas.microsoft.com/office/drawing/2014/main" id="{A423139F-816D-4243-9E3A-FCF16A6311DD}"/>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7">
              <a:extLst>
                <a:ext uri="{FF2B5EF4-FFF2-40B4-BE49-F238E27FC236}">
                  <a16:creationId xmlns:a16="http://schemas.microsoft.com/office/drawing/2014/main" id="{6D91F0D1-FA53-40E3-82CB-E98152585E9E}"/>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8">
              <a:extLst>
                <a:ext uri="{FF2B5EF4-FFF2-40B4-BE49-F238E27FC236}">
                  <a16:creationId xmlns:a16="http://schemas.microsoft.com/office/drawing/2014/main" id="{8BE0DFEB-3762-4AEE-8E28-16D00C156B0A}"/>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69">
              <a:extLst>
                <a:ext uri="{FF2B5EF4-FFF2-40B4-BE49-F238E27FC236}">
                  <a16:creationId xmlns:a16="http://schemas.microsoft.com/office/drawing/2014/main" id="{0311F243-2705-4573-8FF6-A4D0558674E5}"/>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0">
              <a:extLst>
                <a:ext uri="{FF2B5EF4-FFF2-40B4-BE49-F238E27FC236}">
                  <a16:creationId xmlns:a16="http://schemas.microsoft.com/office/drawing/2014/main" id="{A9C08479-7E64-4C3F-ADDD-593B13AD12D4}"/>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1">
              <a:extLst>
                <a:ext uri="{FF2B5EF4-FFF2-40B4-BE49-F238E27FC236}">
                  <a16:creationId xmlns:a16="http://schemas.microsoft.com/office/drawing/2014/main" id="{669D65CE-C1DD-40BC-89AF-6338F70336B5}"/>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9"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0" name="Freeform 73">
              <a:extLst>
                <a:ext uri="{FF2B5EF4-FFF2-40B4-BE49-F238E27FC236}">
                  <a16:creationId xmlns:a16="http://schemas.microsoft.com/office/drawing/2014/main" id="{E636F6E5-4215-4E9D-B4B5-D3E13CE01C7F}"/>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4">
              <a:extLst>
                <a:ext uri="{FF2B5EF4-FFF2-40B4-BE49-F238E27FC236}">
                  <a16:creationId xmlns:a16="http://schemas.microsoft.com/office/drawing/2014/main" id="{653D532C-C510-45E1-A3D1-7F7D146A6AF1}"/>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5">
              <a:extLst>
                <a:ext uri="{FF2B5EF4-FFF2-40B4-BE49-F238E27FC236}">
                  <a16:creationId xmlns:a16="http://schemas.microsoft.com/office/drawing/2014/main" id="{E28A5B43-1888-4301-A8C7-B7E6083924BE}"/>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6">
              <a:extLst>
                <a:ext uri="{FF2B5EF4-FFF2-40B4-BE49-F238E27FC236}">
                  <a16:creationId xmlns:a16="http://schemas.microsoft.com/office/drawing/2014/main" id="{94114F18-240C-4D5C-AE60-84D138F84C9B}"/>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7">
              <a:extLst>
                <a:ext uri="{FF2B5EF4-FFF2-40B4-BE49-F238E27FC236}">
                  <a16:creationId xmlns:a16="http://schemas.microsoft.com/office/drawing/2014/main" id="{C05F8871-3116-4946-8F7A-2E645A91BF09}"/>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8">
              <a:extLst>
                <a:ext uri="{FF2B5EF4-FFF2-40B4-BE49-F238E27FC236}">
                  <a16:creationId xmlns:a16="http://schemas.microsoft.com/office/drawing/2014/main" id="{C8E7BC06-6605-44D3-B0AA-7295010C9992}"/>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79">
              <a:extLst>
                <a:ext uri="{FF2B5EF4-FFF2-40B4-BE49-F238E27FC236}">
                  <a16:creationId xmlns:a16="http://schemas.microsoft.com/office/drawing/2014/main" id="{94AABED2-F727-470A-B054-9D0C6A4BFBC5}"/>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0">
              <a:extLst>
                <a:ext uri="{FF2B5EF4-FFF2-40B4-BE49-F238E27FC236}">
                  <a16:creationId xmlns:a16="http://schemas.microsoft.com/office/drawing/2014/main" id="{1F406E0D-7925-4F8B-A5DD-698BDA57E40A}"/>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1">
              <a:extLst>
                <a:ext uri="{FF2B5EF4-FFF2-40B4-BE49-F238E27FC236}">
                  <a16:creationId xmlns:a16="http://schemas.microsoft.com/office/drawing/2014/main" id="{E04CA52B-6445-47B6-B841-1786142E6C37}"/>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2">
              <a:extLst>
                <a:ext uri="{FF2B5EF4-FFF2-40B4-BE49-F238E27FC236}">
                  <a16:creationId xmlns:a16="http://schemas.microsoft.com/office/drawing/2014/main" id="{9460B698-C1D1-4BED-8934-C83A9619B581}"/>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3">
              <a:extLst>
                <a:ext uri="{FF2B5EF4-FFF2-40B4-BE49-F238E27FC236}">
                  <a16:creationId xmlns:a16="http://schemas.microsoft.com/office/drawing/2014/main" id="{FE956A8F-1A8E-447D-B08F-4FB43D9FC50F}"/>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4">
              <a:extLst>
                <a:ext uri="{FF2B5EF4-FFF2-40B4-BE49-F238E27FC236}">
                  <a16:creationId xmlns:a16="http://schemas.microsoft.com/office/drawing/2014/main" id="{72353EEE-C3A1-485E-8213-B98BA2041B79}"/>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2" name="Freeform 85">
              <a:extLst>
                <a:ext uri="{FF2B5EF4-FFF2-40B4-BE49-F238E27FC236}">
                  <a16:creationId xmlns:a16="http://schemas.microsoft.com/office/drawing/2014/main" id="{C0BB2937-64B9-4BBE-8D8F-D00B0543F632}"/>
                </a:ext>
              </a:extLst>
            </p:cNvPr>
            <p:cNvSpPr/>
            <p:nvPr/>
          </p:nvSpPr>
          <p:spPr bwMode="auto">
            <a:xfrm>
              <a:off x="5209649" y="6361530"/>
              <a:ext cx="1365146" cy="541013"/>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a:normAutofit fontScale="9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6">
              <a:extLst>
                <a:ext uri="{FF2B5EF4-FFF2-40B4-BE49-F238E27FC236}">
                  <a16:creationId xmlns:a16="http://schemas.microsoft.com/office/drawing/2014/main" id="{1D069A4F-F298-4DD2-BC8E-43AF780D842A}"/>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7">
              <a:extLst>
                <a:ext uri="{FF2B5EF4-FFF2-40B4-BE49-F238E27FC236}">
                  <a16:creationId xmlns:a16="http://schemas.microsoft.com/office/drawing/2014/main" id="{DEB07BEF-9C0D-478E-9024-BE3B3B2A9A91}"/>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8">
              <a:extLst>
                <a:ext uri="{FF2B5EF4-FFF2-40B4-BE49-F238E27FC236}">
                  <a16:creationId xmlns:a16="http://schemas.microsoft.com/office/drawing/2014/main" id="{DD341791-A3EE-4AFA-B622-F82E24F38FED}"/>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89">
              <a:extLst>
                <a:ext uri="{FF2B5EF4-FFF2-40B4-BE49-F238E27FC236}">
                  <a16:creationId xmlns:a16="http://schemas.microsoft.com/office/drawing/2014/main" id="{B52A5197-94F8-4A41-B82B-183B3D01453A}"/>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0">
              <a:extLst>
                <a:ext uri="{FF2B5EF4-FFF2-40B4-BE49-F238E27FC236}">
                  <a16:creationId xmlns:a16="http://schemas.microsoft.com/office/drawing/2014/main" id="{F01BD4DB-0A30-49B6-9514-07F3162B7743}"/>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1">
              <a:extLst>
                <a:ext uri="{FF2B5EF4-FFF2-40B4-BE49-F238E27FC236}">
                  <a16:creationId xmlns:a16="http://schemas.microsoft.com/office/drawing/2014/main" id="{A786ADE8-61F8-4243-8637-12F22A711286}"/>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2">
              <a:extLst>
                <a:ext uri="{FF2B5EF4-FFF2-40B4-BE49-F238E27FC236}">
                  <a16:creationId xmlns:a16="http://schemas.microsoft.com/office/drawing/2014/main" id="{48F351CF-39F8-41AA-A6B6-25EE2734A6D1}"/>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3">
              <a:extLst>
                <a:ext uri="{FF2B5EF4-FFF2-40B4-BE49-F238E27FC236}">
                  <a16:creationId xmlns:a16="http://schemas.microsoft.com/office/drawing/2014/main" id="{5856C51B-2D60-4D5C-8F93-62055C8B2970}"/>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1" name="Freeform 94">
              <a:extLst>
                <a:ext uri="{FF2B5EF4-FFF2-40B4-BE49-F238E27FC236}">
                  <a16:creationId xmlns:a16="http://schemas.microsoft.com/office/drawing/2014/main" id="{B76514E9-8015-46F2-8E4E-A6B0E8B4172E}"/>
                </a:ext>
              </a:extLst>
            </p:cNvPr>
            <p:cNvSpPr/>
            <p:nvPr/>
          </p:nvSpPr>
          <p:spPr bwMode="auto">
            <a:xfrm>
              <a:off x="5638373" y="7009619"/>
              <a:ext cx="727702" cy="642453"/>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2"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4" name="Freeform 97">
              <a:extLst>
                <a:ext uri="{FF2B5EF4-FFF2-40B4-BE49-F238E27FC236}">
                  <a16:creationId xmlns:a16="http://schemas.microsoft.com/office/drawing/2014/main" id="{BC8A4EB5-E2FC-4544-AF98-4DF040F7857C}"/>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8">
              <a:extLst>
                <a:ext uri="{FF2B5EF4-FFF2-40B4-BE49-F238E27FC236}">
                  <a16:creationId xmlns:a16="http://schemas.microsoft.com/office/drawing/2014/main" id="{BE46C483-06FF-499C-88B7-F3A8E915F8FE}"/>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99">
              <a:extLst>
                <a:ext uri="{FF2B5EF4-FFF2-40B4-BE49-F238E27FC236}">
                  <a16:creationId xmlns:a16="http://schemas.microsoft.com/office/drawing/2014/main" id="{DADCF28B-CC50-488D-94EE-111DA0126FE3}"/>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0">
              <a:extLst>
                <a:ext uri="{FF2B5EF4-FFF2-40B4-BE49-F238E27FC236}">
                  <a16:creationId xmlns:a16="http://schemas.microsoft.com/office/drawing/2014/main" id="{11E110D7-6767-4643-BDE7-0FC6F6C98DDC}"/>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8" name="Freeform 101">
              <a:extLst>
                <a:ext uri="{FF2B5EF4-FFF2-40B4-BE49-F238E27FC236}">
                  <a16:creationId xmlns:a16="http://schemas.microsoft.com/office/drawing/2014/main" id="{59319AF0-D928-4FA0-97B1-DAD38F6326D6}"/>
                </a:ext>
              </a:extLst>
            </p:cNvPr>
            <p:cNvSpPr/>
            <p:nvPr/>
          </p:nvSpPr>
          <p:spPr bwMode="auto">
            <a:xfrm>
              <a:off x="5392984" y="7009619"/>
              <a:ext cx="730523" cy="642453"/>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9"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1" name="Freeform 104">
              <a:extLst>
                <a:ext uri="{FF2B5EF4-FFF2-40B4-BE49-F238E27FC236}">
                  <a16:creationId xmlns:a16="http://schemas.microsoft.com/office/drawing/2014/main" id="{53322FF4-F944-4ED0-9D6F-16EFA8FAD462}"/>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5">
              <a:extLst>
                <a:ext uri="{FF2B5EF4-FFF2-40B4-BE49-F238E27FC236}">
                  <a16:creationId xmlns:a16="http://schemas.microsoft.com/office/drawing/2014/main" id="{3828DDB9-B2C9-48EA-B67C-D1701DE9EFFA}"/>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6">
              <a:extLst>
                <a:ext uri="{FF2B5EF4-FFF2-40B4-BE49-F238E27FC236}">
                  <a16:creationId xmlns:a16="http://schemas.microsoft.com/office/drawing/2014/main" id="{9B607BB3-8660-4137-8815-194A5106AF2F}"/>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7">
              <a:extLst>
                <a:ext uri="{FF2B5EF4-FFF2-40B4-BE49-F238E27FC236}">
                  <a16:creationId xmlns:a16="http://schemas.microsoft.com/office/drawing/2014/main" id="{120E5957-5AC0-4E43-813A-F4BFFBF34D96}"/>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8">
              <a:extLst>
                <a:ext uri="{FF2B5EF4-FFF2-40B4-BE49-F238E27FC236}">
                  <a16:creationId xmlns:a16="http://schemas.microsoft.com/office/drawing/2014/main" id="{1E349E8B-1C60-48D5-A3A7-1AC9CDC97BDB}"/>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09">
              <a:extLst>
                <a:ext uri="{FF2B5EF4-FFF2-40B4-BE49-F238E27FC236}">
                  <a16:creationId xmlns:a16="http://schemas.microsoft.com/office/drawing/2014/main" id="{91A70FA5-531F-4EC2-8009-154A2B082D8B}"/>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0">
              <a:extLst>
                <a:ext uri="{FF2B5EF4-FFF2-40B4-BE49-F238E27FC236}">
                  <a16:creationId xmlns:a16="http://schemas.microsoft.com/office/drawing/2014/main" id="{C03C5C2F-47A6-49A9-8ED1-5F90124A317F}"/>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1">
              <a:extLst>
                <a:ext uri="{FF2B5EF4-FFF2-40B4-BE49-F238E27FC236}">
                  <a16:creationId xmlns:a16="http://schemas.microsoft.com/office/drawing/2014/main" id="{7C84D02F-8C6D-4D67-A2D9-ABB384DE6458}"/>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2">
              <a:extLst>
                <a:ext uri="{FF2B5EF4-FFF2-40B4-BE49-F238E27FC236}">
                  <a16:creationId xmlns:a16="http://schemas.microsoft.com/office/drawing/2014/main" id="{4B02AC57-5C67-4A6C-A8C1-B4D7AC3DF349}"/>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3">
              <a:extLst>
                <a:ext uri="{FF2B5EF4-FFF2-40B4-BE49-F238E27FC236}">
                  <a16:creationId xmlns:a16="http://schemas.microsoft.com/office/drawing/2014/main" id="{E25B8B06-4C0E-4FC8-A314-7B0096C4B8ED}"/>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1" name="Freeform 114">
              <a:extLst>
                <a:ext uri="{FF2B5EF4-FFF2-40B4-BE49-F238E27FC236}">
                  <a16:creationId xmlns:a16="http://schemas.microsoft.com/office/drawing/2014/main" id="{E9D21D37-3F21-401F-9E3F-9C7619F22A04}"/>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2" name="Freeform 7">
            <a:extLst>
              <a:ext uri="{FF2B5EF4-FFF2-40B4-BE49-F238E27FC236}">
                <a16:creationId xmlns:a16="http://schemas.microsoft.com/office/drawing/2014/main" id="{7231DB1D-1313-47EE-994C-412D6099513B}"/>
              </a:ext>
            </a:extLst>
          </p:cNvPr>
          <p:cNvSpPr>
            <a:spLocks noEditPoints="1"/>
          </p:cNvSpPr>
          <p:nvPr/>
        </p:nvSpPr>
        <p:spPr bwMode="auto">
          <a:xfrm>
            <a:off x="2968627" y="2235201"/>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3" name="五角星 115">
            <a:extLst>
              <a:ext uri="{FF2B5EF4-FFF2-40B4-BE49-F238E27FC236}">
                <a16:creationId xmlns:a16="http://schemas.microsoft.com/office/drawing/2014/main" id="{2CEA20DA-04A7-4476-A0B2-0A89EB7AD646}"/>
              </a:ext>
            </a:extLst>
          </p:cNvPr>
          <p:cNvSpPr/>
          <p:nvPr/>
        </p:nvSpPr>
        <p:spPr>
          <a:xfrm>
            <a:off x="1411289" y="2741616"/>
            <a:ext cx="276225" cy="27463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114" name="五角星 116">
            <a:extLst>
              <a:ext uri="{FF2B5EF4-FFF2-40B4-BE49-F238E27FC236}">
                <a16:creationId xmlns:a16="http://schemas.microsoft.com/office/drawing/2014/main" id="{090F260D-59AE-47BB-9A30-B5A6AA9B80F1}"/>
              </a:ext>
            </a:extLst>
          </p:cNvPr>
          <p:cNvSpPr/>
          <p:nvPr/>
        </p:nvSpPr>
        <p:spPr>
          <a:xfrm>
            <a:off x="7450143" y="2741616"/>
            <a:ext cx="274637" cy="27463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ctrTitle"/>
          </p:nvPr>
        </p:nvSpPr>
        <p:spPr>
          <a:xfrm>
            <a:off x="1702078" y="2635085"/>
            <a:ext cx="5739848" cy="478351"/>
          </a:xfrm>
        </p:spPr>
        <p:txBody>
          <a:bodyPr>
            <a:normAutofit/>
          </a:bodyPr>
          <a:lstStyle>
            <a:lvl1pPr algn="ctr">
              <a:defRPr sz="4300" b="1">
                <a:solidFill>
                  <a:schemeClr val="accent1"/>
                </a:solidFill>
              </a:defRPr>
            </a:lvl1pPr>
          </a:lstStyle>
          <a:p>
            <a:r>
              <a:rPr lang="zh-CN" altLang="en-US" dirty="0"/>
              <a:t>单击此处编辑母版标题样式</a:t>
            </a:r>
          </a:p>
        </p:txBody>
      </p:sp>
      <p:sp>
        <p:nvSpPr>
          <p:cNvPr id="3" name="副标题 2"/>
          <p:cNvSpPr>
            <a:spLocks noGrp="1"/>
          </p:cNvSpPr>
          <p:nvPr>
            <p:ph type="subTitle" idx="1"/>
          </p:nvPr>
        </p:nvSpPr>
        <p:spPr>
          <a:xfrm>
            <a:off x="1702078" y="3548504"/>
            <a:ext cx="5747750" cy="394891"/>
          </a:xfrm>
        </p:spPr>
        <p:txBody>
          <a:bodyPr>
            <a:normAutofit/>
          </a:bodyPr>
          <a:lstStyle>
            <a:lvl1pPr marL="0" indent="0" algn="ctr">
              <a:buNone/>
              <a:defRPr sz="2400">
                <a:solidFill>
                  <a:schemeClr val="accent6"/>
                </a:solidFill>
              </a:defRPr>
            </a:lvl1pPr>
            <a:lvl2pPr marL="457142" indent="0" algn="ctr">
              <a:buNone/>
              <a:defRPr sz="2000"/>
            </a:lvl2pPr>
            <a:lvl3pPr marL="914288" indent="0" algn="ctr">
              <a:buNone/>
              <a:defRPr sz="1800"/>
            </a:lvl3pPr>
            <a:lvl4pPr marL="1371430" indent="0" algn="ctr">
              <a:buNone/>
              <a:defRPr sz="1600"/>
            </a:lvl4pPr>
            <a:lvl5pPr marL="1828574"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zh-CN" altLang="en-US" dirty="0"/>
              <a:t>单击此处编辑母版副标题样式</a:t>
            </a:r>
          </a:p>
        </p:txBody>
      </p:sp>
      <p:sp>
        <p:nvSpPr>
          <p:cNvPr id="115" name="日期占位符 3">
            <a:extLst>
              <a:ext uri="{FF2B5EF4-FFF2-40B4-BE49-F238E27FC236}">
                <a16:creationId xmlns:a16="http://schemas.microsoft.com/office/drawing/2014/main" id="{3E15F683-D9CF-43B3-8453-80305A266270}"/>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B545E62-A893-4614-A9D9-D115536065C4}" type="datetimeFigureOut">
              <a:rPr lang="zh-CN" altLang="en-US"/>
              <a:pPr>
                <a:defRPr/>
              </a:pPr>
              <a:t>2023/5/7</a:t>
            </a:fld>
            <a:endParaRPr lang="zh-CN" altLang="en-US"/>
          </a:p>
        </p:txBody>
      </p:sp>
      <p:sp>
        <p:nvSpPr>
          <p:cNvPr id="116" name="页脚占位符 4">
            <a:extLst>
              <a:ext uri="{FF2B5EF4-FFF2-40B4-BE49-F238E27FC236}">
                <a16:creationId xmlns:a16="http://schemas.microsoft.com/office/drawing/2014/main" id="{C4FCA644-E8E5-4047-ABE1-EC7BFDB8F071}"/>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7" name="灯片编号占位符 5">
            <a:extLst>
              <a:ext uri="{FF2B5EF4-FFF2-40B4-BE49-F238E27FC236}">
                <a16:creationId xmlns:a16="http://schemas.microsoft.com/office/drawing/2014/main" id="{B1DAF5D9-E0BA-45F5-9E8F-B80DB3C85CE5}"/>
              </a:ext>
            </a:extLst>
          </p:cNvPr>
          <p:cNvSpPr>
            <a:spLocks noGrp="1"/>
          </p:cNvSpPr>
          <p:nvPr>
            <p:ph type="sldNum" sz="quarter" idx="12"/>
          </p:nvPr>
        </p:nvSpPr>
        <p:spPr/>
        <p:txBody>
          <a:bodyPr/>
          <a:lstStyle>
            <a:lvl1pPr eaLnBrk="0" hangingPunct="0">
              <a:defRPr/>
            </a:lvl1pPr>
          </a:lstStyle>
          <a:p>
            <a:fld id="{B1A59E4B-5789-48A7-AD56-2B6049053F33}" type="slidenum">
              <a:rPr lang="zh-CN" altLang="en-US"/>
              <a:pPr/>
              <a:t>‹#›</a:t>
            </a:fld>
            <a:endParaRPr lang="zh-CN" altLang="en-US"/>
          </a:p>
        </p:txBody>
      </p:sp>
    </p:spTree>
    <p:extLst>
      <p:ext uri="{BB962C8B-B14F-4D97-AF65-F5344CB8AC3E}">
        <p14:creationId xmlns:p14="http://schemas.microsoft.com/office/powerpoint/2010/main" val="300780068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五角星 8">
            <a:extLst>
              <a:ext uri="{FF2B5EF4-FFF2-40B4-BE49-F238E27FC236}">
                <a16:creationId xmlns:a16="http://schemas.microsoft.com/office/drawing/2014/main" id="{06AB455D-28A5-43F9-A238-520A097F9F9C}"/>
              </a:ext>
            </a:extLst>
          </p:cNvPr>
          <p:cNvSpPr/>
          <p:nvPr/>
        </p:nvSpPr>
        <p:spPr>
          <a:xfrm>
            <a:off x="569918" y="2794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5" name="五角星 9">
            <a:extLst>
              <a:ext uri="{FF2B5EF4-FFF2-40B4-BE49-F238E27FC236}">
                <a16:creationId xmlns:a16="http://schemas.microsoft.com/office/drawing/2014/main" id="{D70587CD-46A3-4BFD-A12C-5B2D8CA61B01}"/>
              </a:ext>
            </a:extLst>
          </p:cNvPr>
          <p:cNvSpPr/>
          <p:nvPr/>
        </p:nvSpPr>
        <p:spPr>
          <a:xfrm>
            <a:off x="8382001" y="2794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6" name="五角星 10">
            <a:extLst>
              <a:ext uri="{FF2B5EF4-FFF2-40B4-BE49-F238E27FC236}">
                <a16:creationId xmlns:a16="http://schemas.microsoft.com/office/drawing/2014/main" id="{5832D668-6220-4DE0-84FA-3D50653A1CB4}"/>
              </a:ext>
            </a:extLst>
          </p:cNvPr>
          <p:cNvSpPr/>
          <p:nvPr/>
        </p:nvSpPr>
        <p:spPr>
          <a:xfrm>
            <a:off x="684218" y="3937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7" name="五角星 11">
            <a:extLst>
              <a:ext uri="{FF2B5EF4-FFF2-40B4-BE49-F238E27FC236}">
                <a16:creationId xmlns:a16="http://schemas.microsoft.com/office/drawing/2014/main" id="{36D13F21-D8D1-4DE7-9582-4494229C2168}"/>
              </a:ext>
            </a:extLst>
          </p:cNvPr>
          <p:cNvSpPr/>
          <p:nvPr/>
        </p:nvSpPr>
        <p:spPr>
          <a:xfrm>
            <a:off x="8496301" y="3937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767882" y="135603"/>
            <a:ext cx="7613603" cy="486000"/>
          </a:xfrm>
        </p:spPr>
        <p:txBody>
          <a:bodyPr>
            <a:normAutofit/>
          </a:bodyPr>
          <a:lstStyle>
            <a:lvl1pPr algn="ctr">
              <a:defRPr sz="3600"/>
            </a:lvl1pPr>
          </a:lstStyle>
          <a:p>
            <a:r>
              <a:rPr lang="en-US" altLang="zh-CN"/>
              <a:t>Click to edit Master title style</a:t>
            </a:r>
            <a:endParaRPr lang="zh-CN" altLang="en-US" dirty="0"/>
          </a:p>
        </p:txBody>
      </p:sp>
      <p:sp>
        <p:nvSpPr>
          <p:cNvPr id="3" name="内容占位符 2"/>
          <p:cNvSpPr>
            <a:spLocks noGrp="1"/>
          </p:cNvSpPr>
          <p:nvPr>
            <p:ph idx="1"/>
          </p:nvPr>
        </p:nvSpPr>
        <p:spPr>
          <a:xfrm>
            <a:off x="767882" y="1161347"/>
            <a:ext cx="7613603" cy="2408331"/>
          </a:xfrm>
        </p:spPr>
        <p:txBody>
          <a:bodyPr>
            <a:normAutofit/>
          </a:bodyPr>
          <a:lstStyle>
            <a:lvl1pPr marL="342857" indent="-342857" algn="l">
              <a:buFont typeface="Arial" panose="020B0604020202020204" pitchFamily="34" charset="0"/>
              <a:buChar char="•"/>
              <a:defRPr/>
            </a:lvl1pPr>
          </a:lstStyle>
          <a:p>
            <a:pPr lvl="0"/>
            <a:r>
              <a:rPr lang="zh-CN" altLang="en-US" dirty="0"/>
              <a:t>单击此处编辑母版文本样式</a:t>
            </a:r>
          </a:p>
        </p:txBody>
      </p:sp>
      <p:sp>
        <p:nvSpPr>
          <p:cNvPr id="8" name="日期占位符 3">
            <a:extLst>
              <a:ext uri="{FF2B5EF4-FFF2-40B4-BE49-F238E27FC236}">
                <a16:creationId xmlns:a16="http://schemas.microsoft.com/office/drawing/2014/main" id="{49988FEA-4A89-45A9-B167-083CF2508DE1}"/>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D4B3263-B5F5-4C6A-8F68-8792014013B1}" type="datetimeFigureOut">
              <a:rPr lang="zh-CN" altLang="en-US"/>
              <a:pPr>
                <a:defRPr/>
              </a:pPr>
              <a:t>2023/5/7</a:t>
            </a:fld>
            <a:endParaRPr lang="zh-CN" altLang="en-US"/>
          </a:p>
        </p:txBody>
      </p:sp>
      <p:sp>
        <p:nvSpPr>
          <p:cNvPr id="9" name="页脚占位符 4">
            <a:extLst>
              <a:ext uri="{FF2B5EF4-FFF2-40B4-BE49-F238E27FC236}">
                <a16:creationId xmlns:a16="http://schemas.microsoft.com/office/drawing/2014/main" id="{D16274B2-E707-4C58-A65C-432DBC021536}"/>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0" name="灯片编号占位符 5">
            <a:extLst>
              <a:ext uri="{FF2B5EF4-FFF2-40B4-BE49-F238E27FC236}">
                <a16:creationId xmlns:a16="http://schemas.microsoft.com/office/drawing/2014/main" id="{5A345552-EE62-42D9-95E6-BCCA55598633}"/>
              </a:ext>
            </a:extLst>
          </p:cNvPr>
          <p:cNvSpPr>
            <a:spLocks noGrp="1"/>
          </p:cNvSpPr>
          <p:nvPr>
            <p:ph type="sldNum" sz="quarter" idx="12"/>
          </p:nvPr>
        </p:nvSpPr>
        <p:spPr/>
        <p:txBody>
          <a:bodyPr/>
          <a:lstStyle>
            <a:lvl1pPr eaLnBrk="0" hangingPunct="0">
              <a:defRPr/>
            </a:lvl1pPr>
          </a:lstStyle>
          <a:p>
            <a:fld id="{08D0017B-5F6A-4454-A691-19E48AB5785B}" type="slidenum">
              <a:rPr lang="zh-CN" altLang="en-US"/>
              <a:pPr/>
              <a:t>‹#›</a:t>
            </a:fld>
            <a:endParaRPr lang="zh-CN" altLang="en-US"/>
          </a:p>
        </p:txBody>
      </p:sp>
    </p:spTree>
    <p:extLst>
      <p:ext uri="{BB962C8B-B14F-4D97-AF65-F5344CB8AC3E}">
        <p14:creationId xmlns:p14="http://schemas.microsoft.com/office/powerpoint/2010/main" val="360804451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4" name="组合 118"/>
          <p:cNvGrpSpPr>
            <a:grpSpLocks/>
          </p:cNvGrpSpPr>
          <p:nvPr/>
        </p:nvGrpSpPr>
        <p:grpSpPr bwMode="auto">
          <a:xfrm>
            <a:off x="3651252" y="830265"/>
            <a:ext cx="1841500" cy="1700212"/>
            <a:chOff x="4321175" y="4949825"/>
            <a:chExt cx="3271838" cy="3017838"/>
          </a:xfrm>
        </p:grpSpPr>
        <p:sp>
          <p:nvSpPr>
            <p:cNvPr id="5" name="Oval 9">
              <a:extLst>
                <a:ext uri="{FF2B5EF4-FFF2-40B4-BE49-F238E27FC236}">
                  <a16:creationId xmlns:a16="http://schemas.microsoft.com/office/drawing/2014/main" id="{96CB222F-1690-4BCB-848B-56C763319E94}"/>
                </a:ext>
              </a:extLst>
            </p:cNvPr>
            <p:cNvSpPr>
              <a:spLocks noChangeArrowheads="1"/>
            </p:cNvSpPr>
            <p:nvPr/>
          </p:nvSpPr>
          <p:spPr bwMode="auto">
            <a:xfrm>
              <a:off x="4552460" y="4949825"/>
              <a:ext cx="2814909" cy="2814958"/>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 name="Freeform 11">
              <a:extLst>
                <a:ext uri="{FF2B5EF4-FFF2-40B4-BE49-F238E27FC236}">
                  <a16:creationId xmlns:a16="http://schemas.microsoft.com/office/drawing/2014/main" id="{4B6EBEFD-EE47-44FD-97CC-F7E18BDF4DDB}"/>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 name="Freeform 12">
              <a:extLst>
                <a:ext uri="{FF2B5EF4-FFF2-40B4-BE49-F238E27FC236}">
                  <a16:creationId xmlns:a16="http://schemas.microsoft.com/office/drawing/2014/main" id="{D4CF36C6-020D-44CE-8C67-632B0AD56AE7}"/>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3"/>
            <p:cNvSpPr>
              <a:spLocks/>
            </p:cNvSpPr>
            <p:nvPr/>
          </p:nvSpPr>
          <p:spPr bwMode="auto">
            <a:xfrm>
              <a:off x="5997575" y="6240463"/>
              <a:ext cx="1225550" cy="649288"/>
            </a:xfrm>
            <a:custGeom>
              <a:avLst/>
              <a:gdLst>
                <a:gd name="T0" fmla="*/ 2147483646 w 326"/>
                <a:gd name="T1" fmla="*/ 2147483646 h 173"/>
                <a:gd name="T2" fmla="*/ 2147483646 w 326"/>
                <a:gd name="T3" fmla="*/ 0 h 173"/>
                <a:gd name="T4" fmla="*/ 0 w 326"/>
                <a:gd name="T5" fmla="*/ 2147483646 h 173"/>
                <a:gd name="T6" fmla="*/ 2147483646 w 326"/>
                <a:gd name="T7" fmla="*/ 2147483646 h 173"/>
                <a:gd name="T8" fmla="*/ 2147483646 w 326"/>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 name="Freeform 14">
              <a:extLst>
                <a:ext uri="{FF2B5EF4-FFF2-40B4-BE49-F238E27FC236}">
                  <a16:creationId xmlns:a16="http://schemas.microsoft.com/office/drawing/2014/main" id="{B96CA8CB-CC6C-4E44-9338-9676A02214CE}"/>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5">
              <a:extLst>
                <a:ext uri="{FF2B5EF4-FFF2-40B4-BE49-F238E27FC236}">
                  <a16:creationId xmlns:a16="http://schemas.microsoft.com/office/drawing/2014/main" id="{9486B3B7-E3B4-46D5-91C4-8CD84E3DEEDB}"/>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6">
              <a:extLst>
                <a:ext uri="{FF2B5EF4-FFF2-40B4-BE49-F238E27FC236}">
                  <a16:creationId xmlns:a16="http://schemas.microsoft.com/office/drawing/2014/main" id="{203B1AF8-9788-4168-ABD2-73921CBDB951}"/>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7">
              <a:extLst>
                <a:ext uri="{FF2B5EF4-FFF2-40B4-BE49-F238E27FC236}">
                  <a16:creationId xmlns:a16="http://schemas.microsoft.com/office/drawing/2014/main" id="{EA04A88F-BB18-4B69-8B02-9F5140910674}"/>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8">
              <a:extLst>
                <a:ext uri="{FF2B5EF4-FFF2-40B4-BE49-F238E27FC236}">
                  <a16:creationId xmlns:a16="http://schemas.microsoft.com/office/drawing/2014/main" id="{E8D01542-A2A0-4F7A-A83B-595C434FC33B}"/>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9">
              <a:extLst>
                <a:ext uri="{FF2B5EF4-FFF2-40B4-BE49-F238E27FC236}">
                  <a16:creationId xmlns:a16="http://schemas.microsoft.com/office/drawing/2014/main" id="{DA02AD2C-62F5-4932-88F5-4FF7CB519334}"/>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7"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3">
              <a:extLst>
                <a:ext uri="{FF2B5EF4-FFF2-40B4-BE49-F238E27FC236}">
                  <a16:creationId xmlns:a16="http://schemas.microsoft.com/office/drawing/2014/main" id="{9E62248F-13F6-4B7B-86F1-4053541F9989}"/>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0" name="Freeform 24">
              <a:extLst>
                <a:ext uri="{FF2B5EF4-FFF2-40B4-BE49-F238E27FC236}">
                  <a16:creationId xmlns:a16="http://schemas.microsoft.com/office/drawing/2014/main" id="{C7BD2B6F-87AE-425A-B63F-6E1042D17A69}"/>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5">
              <a:extLst>
                <a:ext uri="{FF2B5EF4-FFF2-40B4-BE49-F238E27FC236}">
                  <a16:creationId xmlns:a16="http://schemas.microsoft.com/office/drawing/2014/main" id="{E49A8B08-958D-4DAB-97DB-8362F065FACA}"/>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6">
              <a:extLst>
                <a:ext uri="{FF2B5EF4-FFF2-40B4-BE49-F238E27FC236}">
                  <a16:creationId xmlns:a16="http://schemas.microsoft.com/office/drawing/2014/main" id="{87E5C1C1-2F6B-436E-AE97-B4FD5CA9E0F8}"/>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7">
              <a:extLst>
                <a:ext uri="{FF2B5EF4-FFF2-40B4-BE49-F238E27FC236}">
                  <a16:creationId xmlns:a16="http://schemas.microsoft.com/office/drawing/2014/main" id="{1EC0D60F-725B-42C1-9587-779004BE49E7}"/>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8"/>
            <p:cNvSpPr>
              <a:spLocks/>
            </p:cNvSpPr>
            <p:nvPr/>
          </p:nvSpPr>
          <p:spPr bwMode="auto">
            <a:xfrm>
              <a:off x="5930900" y="6996113"/>
              <a:ext cx="1011238" cy="544513"/>
            </a:xfrm>
            <a:custGeom>
              <a:avLst/>
              <a:gdLst>
                <a:gd name="T0" fmla="*/ 2147483646 w 269"/>
                <a:gd name="T1" fmla="*/ 2147483646 h 145"/>
                <a:gd name="T2" fmla="*/ 2147483646 w 269"/>
                <a:gd name="T3" fmla="*/ 2147483646 h 145"/>
                <a:gd name="T4" fmla="*/ 2147483646 w 269"/>
                <a:gd name="T5" fmla="*/ 2147483646 h 145"/>
                <a:gd name="T6" fmla="*/ 2147483646 w 269"/>
                <a:gd name="T7" fmla="*/ 2147483646 h 145"/>
                <a:gd name="T8" fmla="*/ 2147483646 w 269"/>
                <a:gd name="T9" fmla="*/ 2147483646 h 145"/>
                <a:gd name="T10" fmla="*/ 2147483646 w 269"/>
                <a:gd name="T11" fmla="*/ 2147483646 h 145"/>
                <a:gd name="T12" fmla="*/ 2147483646 w 269"/>
                <a:gd name="T13" fmla="*/ 2147483646 h 145"/>
                <a:gd name="T14" fmla="*/ 2147483646 w 269"/>
                <a:gd name="T15" fmla="*/ 2147483646 h 1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5" name="Freeform 29">
              <a:extLst>
                <a:ext uri="{FF2B5EF4-FFF2-40B4-BE49-F238E27FC236}">
                  <a16:creationId xmlns:a16="http://schemas.microsoft.com/office/drawing/2014/main" id="{FAEE2174-BDEF-47B0-8DEB-CFBE6C0333D4}"/>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30">
              <a:extLst>
                <a:ext uri="{FF2B5EF4-FFF2-40B4-BE49-F238E27FC236}">
                  <a16:creationId xmlns:a16="http://schemas.microsoft.com/office/drawing/2014/main" id="{9D862964-D925-4279-A3DE-C86EF1DBCD68}"/>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1">
              <a:extLst>
                <a:ext uri="{FF2B5EF4-FFF2-40B4-BE49-F238E27FC236}">
                  <a16:creationId xmlns:a16="http://schemas.microsoft.com/office/drawing/2014/main" id="{F0662ADE-554F-476E-AA5A-B2B22930776C}"/>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2">
              <a:extLst>
                <a:ext uri="{FF2B5EF4-FFF2-40B4-BE49-F238E27FC236}">
                  <a16:creationId xmlns:a16="http://schemas.microsoft.com/office/drawing/2014/main" id="{C0C9AC78-260D-4C0A-9920-CCB3FBA4EC6C}"/>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3">
              <a:extLst>
                <a:ext uri="{FF2B5EF4-FFF2-40B4-BE49-F238E27FC236}">
                  <a16:creationId xmlns:a16="http://schemas.microsoft.com/office/drawing/2014/main" id="{0B1B38BF-1097-4A25-B5A7-DCB5109809B8}"/>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4">
              <a:extLst>
                <a:ext uri="{FF2B5EF4-FFF2-40B4-BE49-F238E27FC236}">
                  <a16:creationId xmlns:a16="http://schemas.microsoft.com/office/drawing/2014/main" id="{7B3273B3-F472-4984-90BE-26013229BAA2}"/>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5">
              <a:extLst>
                <a:ext uri="{FF2B5EF4-FFF2-40B4-BE49-F238E27FC236}">
                  <a16:creationId xmlns:a16="http://schemas.microsoft.com/office/drawing/2014/main" id="{20016343-7B6D-40F5-A011-EE40E2EF4CAB}"/>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6">
              <a:extLst>
                <a:ext uri="{FF2B5EF4-FFF2-40B4-BE49-F238E27FC236}">
                  <a16:creationId xmlns:a16="http://schemas.microsoft.com/office/drawing/2014/main" id="{3F2A6952-CC48-42F8-9C26-15E42F2F783F}"/>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7">
              <a:extLst>
                <a:ext uri="{FF2B5EF4-FFF2-40B4-BE49-F238E27FC236}">
                  <a16:creationId xmlns:a16="http://schemas.microsoft.com/office/drawing/2014/main" id="{C7DF515F-CEDD-41F3-AC52-AE019AFFE925}"/>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8">
              <a:extLst>
                <a:ext uri="{FF2B5EF4-FFF2-40B4-BE49-F238E27FC236}">
                  <a16:creationId xmlns:a16="http://schemas.microsoft.com/office/drawing/2014/main" id="{E8E9B964-EE45-4E2E-8930-4E99B189A272}"/>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9">
              <a:extLst>
                <a:ext uri="{FF2B5EF4-FFF2-40B4-BE49-F238E27FC236}">
                  <a16:creationId xmlns:a16="http://schemas.microsoft.com/office/drawing/2014/main" id="{E54B5D80-16B7-47C0-8106-493DD991E31B}"/>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40">
              <a:extLst>
                <a:ext uri="{FF2B5EF4-FFF2-40B4-BE49-F238E27FC236}">
                  <a16:creationId xmlns:a16="http://schemas.microsoft.com/office/drawing/2014/main" id="{0F0246EB-7EB7-46E1-B7F2-1DC07B52B0C6}"/>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8" name="Freeform 42">
              <a:extLst>
                <a:ext uri="{FF2B5EF4-FFF2-40B4-BE49-F238E27FC236}">
                  <a16:creationId xmlns:a16="http://schemas.microsoft.com/office/drawing/2014/main" id="{44AC37A6-170F-4036-B660-4970C6EBD2E9}"/>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9" name="Freeform 43">
              <a:extLst>
                <a:ext uri="{FF2B5EF4-FFF2-40B4-BE49-F238E27FC236}">
                  <a16:creationId xmlns:a16="http://schemas.microsoft.com/office/drawing/2014/main" id="{3E21F5CF-F040-411E-AE0C-C350FCB07591}"/>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 name="Freeform 45">
              <a:extLst>
                <a:ext uri="{FF2B5EF4-FFF2-40B4-BE49-F238E27FC236}">
                  <a16:creationId xmlns:a16="http://schemas.microsoft.com/office/drawing/2014/main" id="{AA1C30C5-AB27-4552-8254-19891047EDA1}"/>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2" name="Freeform 46">
              <a:extLst>
                <a:ext uri="{FF2B5EF4-FFF2-40B4-BE49-F238E27FC236}">
                  <a16:creationId xmlns:a16="http://schemas.microsoft.com/office/drawing/2014/main" id="{ABD3BEBE-C5A1-4A51-BA5A-61C487C638D9}"/>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7">
              <a:extLst>
                <a:ext uri="{FF2B5EF4-FFF2-40B4-BE49-F238E27FC236}">
                  <a16:creationId xmlns:a16="http://schemas.microsoft.com/office/drawing/2014/main" id="{310ED9A3-0E1E-46FA-9CC0-B5567A026559}"/>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8">
              <a:extLst>
                <a:ext uri="{FF2B5EF4-FFF2-40B4-BE49-F238E27FC236}">
                  <a16:creationId xmlns:a16="http://schemas.microsoft.com/office/drawing/2014/main" id="{A10E613F-586E-4D36-A6E8-C46FD65BD7E9}"/>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9">
              <a:extLst>
                <a:ext uri="{FF2B5EF4-FFF2-40B4-BE49-F238E27FC236}">
                  <a16:creationId xmlns:a16="http://schemas.microsoft.com/office/drawing/2014/main" id="{C9B337EF-F4EF-4415-95EB-28A1A9CF77CA}"/>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50">
              <a:extLst>
                <a:ext uri="{FF2B5EF4-FFF2-40B4-BE49-F238E27FC236}">
                  <a16:creationId xmlns:a16="http://schemas.microsoft.com/office/drawing/2014/main" id="{AA2DE6E1-FC13-47AB-85A5-618E5E52CF9C}"/>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1">
              <a:extLst>
                <a:ext uri="{FF2B5EF4-FFF2-40B4-BE49-F238E27FC236}">
                  <a16:creationId xmlns:a16="http://schemas.microsoft.com/office/drawing/2014/main" id="{6DB05FC7-6CB2-4A76-85A1-82AD9F6F122A}"/>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2"/>
            <p:cNvSpPr>
              <a:spLocks/>
            </p:cNvSpPr>
            <p:nvPr/>
          </p:nvSpPr>
          <p:spPr bwMode="auto">
            <a:xfrm>
              <a:off x="4964113" y="7018338"/>
              <a:ext cx="1019175" cy="528638"/>
            </a:xfrm>
            <a:custGeom>
              <a:avLst/>
              <a:gdLst>
                <a:gd name="T0" fmla="*/ 2147483646 w 271"/>
                <a:gd name="T1" fmla="*/ 2147483646 h 141"/>
                <a:gd name="T2" fmla="*/ 2147483646 w 271"/>
                <a:gd name="T3" fmla="*/ 2147483646 h 141"/>
                <a:gd name="T4" fmla="*/ 2147483646 w 271"/>
                <a:gd name="T5" fmla="*/ 2147483646 h 141"/>
                <a:gd name="T6" fmla="*/ 2147483646 w 271"/>
                <a:gd name="T7" fmla="*/ 2147483646 h 141"/>
                <a:gd name="T8" fmla="*/ 2147483646 w 271"/>
                <a:gd name="T9" fmla="*/ 2147483646 h 141"/>
                <a:gd name="T10" fmla="*/ 2147483646 w 271"/>
                <a:gd name="T11" fmla="*/ 2147483646 h 141"/>
                <a:gd name="T12" fmla="*/ 2147483646 w 271"/>
                <a:gd name="T13" fmla="*/ 2147483646 h 141"/>
                <a:gd name="T14" fmla="*/ 2147483646 w 271"/>
                <a:gd name="T15" fmla="*/ 2147483646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9" name="Freeform 53">
              <a:extLst>
                <a:ext uri="{FF2B5EF4-FFF2-40B4-BE49-F238E27FC236}">
                  <a16:creationId xmlns:a16="http://schemas.microsoft.com/office/drawing/2014/main" id="{5284A9AD-8656-48A9-BB3A-230BF2009207}"/>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4">
              <a:extLst>
                <a:ext uri="{FF2B5EF4-FFF2-40B4-BE49-F238E27FC236}">
                  <a16:creationId xmlns:a16="http://schemas.microsoft.com/office/drawing/2014/main" id="{EA02B2BD-BEF0-4703-8384-459579D4BBC0}"/>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5">
              <a:extLst>
                <a:ext uri="{FF2B5EF4-FFF2-40B4-BE49-F238E27FC236}">
                  <a16:creationId xmlns:a16="http://schemas.microsoft.com/office/drawing/2014/main" id="{AF8613B7-7BBC-472C-87A3-EF49BFF9D5F4}"/>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6">
              <a:extLst>
                <a:ext uri="{FF2B5EF4-FFF2-40B4-BE49-F238E27FC236}">
                  <a16:creationId xmlns:a16="http://schemas.microsoft.com/office/drawing/2014/main" id="{FF3DB620-21C2-4827-8682-4A663137D95B}"/>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7">
              <a:extLst>
                <a:ext uri="{FF2B5EF4-FFF2-40B4-BE49-F238E27FC236}">
                  <a16:creationId xmlns:a16="http://schemas.microsoft.com/office/drawing/2014/main" id="{4CC848FE-D4A4-4DB0-8DDD-682BDA835303}"/>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5"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1">
              <a:extLst>
                <a:ext uri="{FF2B5EF4-FFF2-40B4-BE49-F238E27FC236}">
                  <a16:creationId xmlns:a16="http://schemas.microsoft.com/office/drawing/2014/main" id="{733CA76A-A408-4A79-BEB6-9E7BEAF0E92B}"/>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8" name="Freeform 62">
              <a:extLst>
                <a:ext uri="{FF2B5EF4-FFF2-40B4-BE49-F238E27FC236}">
                  <a16:creationId xmlns:a16="http://schemas.microsoft.com/office/drawing/2014/main" id="{765E1159-168B-45DD-94F9-8141D7A99212}"/>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3">
              <a:extLst>
                <a:ext uri="{FF2B5EF4-FFF2-40B4-BE49-F238E27FC236}">
                  <a16:creationId xmlns:a16="http://schemas.microsoft.com/office/drawing/2014/main" id="{08DE2260-519F-4A2A-8B57-74A0A2CD249B}"/>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4">
              <a:extLst>
                <a:ext uri="{FF2B5EF4-FFF2-40B4-BE49-F238E27FC236}">
                  <a16:creationId xmlns:a16="http://schemas.microsoft.com/office/drawing/2014/main" id="{7B39829C-ED77-4EEE-8557-81A608EE3297}"/>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5">
              <a:extLst>
                <a:ext uri="{FF2B5EF4-FFF2-40B4-BE49-F238E27FC236}">
                  <a16:creationId xmlns:a16="http://schemas.microsoft.com/office/drawing/2014/main" id="{5084CCD2-1B71-4482-8520-3E8003BE83C9}"/>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6">
              <a:extLst>
                <a:ext uri="{FF2B5EF4-FFF2-40B4-BE49-F238E27FC236}">
                  <a16:creationId xmlns:a16="http://schemas.microsoft.com/office/drawing/2014/main" id="{6AE59F54-591F-47D6-A9BF-3E3D8D978888}"/>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7">
              <a:extLst>
                <a:ext uri="{FF2B5EF4-FFF2-40B4-BE49-F238E27FC236}">
                  <a16:creationId xmlns:a16="http://schemas.microsoft.com/office/drawing/2014/main" id="{D767DDD8-9F33-451A-B4C7-DBEBDE5AB456}"/>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8">
              <a:extLst>
                <a:ext uri="{FF2B5EF4-FFF2-40B4-BE49-F238E27FC236}">
                  <a16:creationId xmlns:a16="http://schemas.microsoft.com/office/drawing/2014/main" id="{5F9816DC-C280-41EF-AFAC-E0A78C7110B8}"/>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9">
              <a:extLst>
                <a:ext uri="{FF2B5EF4-FFF2-40B4-BE49-F238E27FC236}">
                  <a16:creationId xmlns:a16="http://schemas.microsoft.com/office/drawing/2014/main" id="{79811911-BFD7-40A9-B00F-CECC71ED2468}"/>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70">
              <a:extLst>
                <a:ext uri="{FF2B5EF4-FFF2-40B4-BE49-F238E27FC236}">
                  <a16:creationId xmlns:a16="http://schemas.microsoft.com/office/drawing/2014/main" id="{EC061E21-3AD6-493F-96A3-85A4E04D77A8}"/>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1">
              <a:extLst>
                <a:ext uri="{FF2B5EF4-FFF2-40B4-BE49-F238E27FC236}">
                  <a16:creationId xmlns:a16="http://schemas.microsoft.com/office/drawing/2014/main" id="{6654DDB3-EF8E-49A1-BB17-DA6DAD9833E4}"/>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69" name="Freeform 73">
              <a:extLst>
                <a:ext uri="{FF2B5EF4-FFF2-40B4-BE49-F238E27FC236}">
                  <a16:creationId xmlns:a16="http://schemas.microsoft.com/office/drawing/2014/main" id="{5FC4284D-2D15-4D7D-916C-CFC64B34C5F0}"/>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0" name="Freeform 74">
              <a:extLst>
                <a:ext uri="{FF2B5EF4-FFF2-40B4-BE49-F238E27FC236}">
                  <a16:creationId xmlns:a16="http://schemas.microsoft.com/office/drawing/2014/main" id="{98366173-0246-4E2C-9483-DE99CEA72E5E}"/>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5">
              <a:extLst>
                <a:ext uri="{FF2B5EF4-FFF2-40B4-BE49-F238E27FC236}">
                  <a16:creationId xmlns:a16="http://schemas.microsoft.com/office/drawing/2014/main" id="{6875CD4F-9E10-4460-9F55-E860996A0129}"/>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6">
              <a:extLst>
                <a:ext uri="{FF2B5EF4-FFF2-40B4-BE49-F238E27FC236}">
                  <a16:creationId xmlns:a16="http://schemas.microsoft.com/office/drawing/2014/main" id="{3A0FBD8A-34CF-42E2-B737-464079CCBDC5}"/>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7">
              <a:extLst>
                <a:ext uri="{FF2B5EF4-FFF2-40B4-BE49-F238E27FC236}">
                  <a16:creationId xmlns:a16="http://schemas.microsoft.com/office/drawing/2014/main" id="{AAA882E0-D67D-4F4A-8B00-8295E06DFE76}"/>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8">
              <a:extLst>
                <a:ext uri="{FF2B5EF4-FFF2-40B4-BE49-F238E27FC236}">
                  <a16:creationId xmlns:a16="http://schemas.microsoft.com/office/drawing/2014/main" id="{8E492F0E-3432-43B1-A48A-F4DB84F9C0AD}"/>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9">
              <a:extLst>
                <a:ext uri="{FF2B5EF4-FFF2-40B4-BE49-F238E27FC236}">
                  <a16:creationId xmlns:a16="http://schemas.microsoft.com/office/drawing/2014/main" id="{AEF3DDE7-483B-44A0-B60D-036EB66D2B51}"/>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80">
              <a:extLst>
                <a:ext uri="{FF2B5EF4-FFF2-40B4-BE49-F238E27FC236}">
                  <a16:creationId xmlns:a16="http://schemas.microsoft.com/office/drawing/2014/main" id="{A34F6056-C629-4EFC-8F97-7A5253B7026D}"/>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1">
              <a:extLst>
                <a:ext uri="{FF2B5EF4-FFF2-40B4-BE49-F238E27FC236}">
                  <a16:creationId xmlns:a16="http://schemas.microsoft.com/office/drawing/2014/main" id="{66101D5C-78CB-462C-866B-2A99A71F445F}"/>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2">
              <a:extLst>
                <a:ext uri="{FF2B5EF4-FFF2-40B4-BE49-F238E27FC236}">
                  <a16:creationId xmlns:a16="http://schemas.microsoft.com/office/drawing/2014/main" id="{048A5C09-58EF-4B64-888A-E009F9B81391}"/>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3">
              <a:extLst>
                <a:ext uri="{FF2B5EF4-FFF2-40B4-BE49-F238E27FC236}">
                  <a16:creationId xmlns:a16="http://schemas.microsoft.com/office/drawing/2014/main" id="{036592A5-6254-4E8C-9A46-B41B5B153365}"/>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4">
              <a:extLst>
                <a:ext uri="{FF2B5EF4-FFF2-40B4-BE49-F238E27FC236}">
                  <a16:creationId xmlns:a16="http://schemas.microsoft.com/office/drawing/2014/main" id="{D719A4F5-5D35-482A-8C86-B6D2B87D74A6}"/>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5"/>
            <p:cNvSpPr>
              <a:spLocks/>
            </p:cNvSpPr>
            <p:nvPr/>
          </p:nvSpPr>
          <p:spPr bwMode="auto">
            <a:xfrm>
              <a:off x="5208588" y="6361113"/>
              <a:ext cx="1365250" cy="541338"/>
            </a:xfrm>
            <a:custGeom>
              <a:avLst/>
              <a:gdLst>
                <a:gd name="T0" fmla="*/ 2147483646 w 363"/>
                <a:gd name="T1" fmla="*/ 0 h 144"/>
                <a:gd name="T2" fmla="*/ 2147483646 w 363"/>
                <a:gd name="T3" fmla="*/ 0 h 144"/>
                <a:gd name="T4" fmla="*/ 2147483646 w 363"/>
                <a:gd name="T5" fmla="*/ 2147483646 h 144"/>
                <a:gd name="T6" fmla="*/ 2147483646 w 363"/>
                <a:gd name="T7" fmla="*/ 2147483646 h 144"/>
                <a:gd name="T8" fmla="*/ 2147483646 w 36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2" name="Freeform 86">
              <a:extLst>
                <a:ext uri="{FF2B5EF4-FFF2-40B4-BE49-F238E27FC236}">
                  <a16:creationId xmlns:a16="http://schemas.microsoft.com/office/drawing/2014/main" id="{58FB94D8-2DDC-44E4-99C2-0F9A8A6C384A}"/>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7">
              <a:extLst>
                <a:ext uri="{FF2B5EF4-FFF2-40B4-BE49-F238E27FC236}">
                  <a16:creationId xmlns:a16="http://schemas.microsoft.com/office/drawing/2014/main" id="{50F88627-5D33-4BEC-8C34-513810685FEC}"/>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8">
              <a:extLst>
                <a:ext uri="{FF2B5EF4-FFF2-40B4-BE49-F238E27FC236}">
                  <a16:creationId xmlns:a16="http://schemas.microsoft.com/office/drawing/2014/main" id="{42FAD74B-1E46-488A-9200-FBDE336753C8}"/>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9">
              <a:extLst>
                <a:ext uri="{FF2B5EF4-FFF2-40B4-BE49-F238E27FC236}">
                  <a16:creationId xmlns:a16="http://schemas.microsoft.com/office/drawing/2014/main" id="{19A89BA3-76D4-4E29-A85F-AA94DC5B27B9}"/>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90">
              <a:extLst>
                <a:ext uri="{FF2B5EF4-FFF2-40B4-BE49-F238E27FC236}">
                  <a16:creationId xmlns:a16="http://schemas.microsoft.com/office/drawing/2014/main" id="{7830A74D-5610-4DEE-830A-FE1EF8E4B597}"/>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1">
              <a:extLst>
                <a:ext uri="{FF2B5EF4-FFF2-40B4-BE49-F238E27FC236}">
                  <a16:creationId xmlns:a16="http://schemas.microsoft.com/office/drawing/2014/main" id="{A5EE0CA7-3E64-4CFA-B784-28E9067C702A}"/>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2">
              <a:extLst>
                <a:ext uri="{FF2B5EF4-FFF2-40B4-BE49-F238E27FC236}">
                  <a16:creationId xmlns:a16="http://schemas.microsoft.com/office/drawing/2014/main" id="{1CF1665D-F39B-4626-84D5-BC5E13A6365F}"/>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3">
              <a:extLst>
                <a:ext uri="{FF2B5EF4-FFF2-40B4-BE49-F238E27FC236}">
                  <a16:creationId xmlns:a16="http://schemas.microsoft.com/office/drawing/2014/main" id="{20C5354D-753F-486B-9942-7694960AFD87}"/>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4"/>
            <p:cNvSpPr>
              <a:spLocks/>
            </p:cNvSpPr>
            <p:nvPr/>
          </p:nvSpPr>
          <p:spPr bwMode="auto">
            <a:xfrm>
              <a:off x="5637213" y="7010400"/>
              <a:ext cx="728663"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1"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2"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7">
              <a:extLst>
                <a:ext uri="{FF2B5EF4-FFF2-40B4-BE49-F238E27FC236}">
                  <a16:creationId xmlns:a16="http://schemas.microsoft.com/office/drawing/2014/main" id="{5D8D956C-4E4D-4531-B71F-A25A3E53AB12}"/>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4" name="Freeform 98">
              <a:extLst>
                <a:ext uri="{FF2B5EF4-FFF2-40B4-BE49-F238E27FC236}">
                  <a16:creationId xmlns:a16="http://schemas.microsoft.com/office/drawing/2014/main" id="{93F55DB5-3B08-45AA-8A6A-B47801DC093B}"/>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9">
              <a:extLst>
                <a:ext uri="{FF2B5EF4-FFF2-40B4-BE49-F238E27FC236}">
                  <a16:creationId xmlns:a16="http://schemas.microsoft.com/office/drawing/2014/main" id="{31D94F70-6F0E-45DC-94E7-944B24848738}"/>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100">
              <a:extLst>
                <a:ext uri="{FF2B5EF4-FFF2-40B4-BE49-F238E27FC236}">
                  <a16:creationId xmlns:a16="http://schemas.microsoft.com/office/drawing/2014/main" id="{DE08AD53-937B-48C1-AB2B-22061CDA8C5F}"/>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1"/>
            <p:cNvSpPr>
              <a:spLocks/>
            </p:cNvSpPr>
            <p:nvPr/>
          </p:nvSpPr>
          <p:spPr bwMode="auto">
            <a:xfrm>
              <a:off x="5392738" y="7010400"/>
              <a:ext cx="730250"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8"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9"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4">
              <a:extLst>
                <a:ext uri="{FF2B5EF4-FFF2-40B4-BE49-F238E27FC236}">
                  <a16:creationId xmlns:a16="http://schemas.microsoft.com/office/drawing/2014/main" id="{3F30B766-F7C7-49FD-BD1B-1E3F32ADC019}"/>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1" name="Freeform 105">
              <a:extLst>
                <a:ext uri="{FF2B5EF4-FFF2-40B4-BE49-F238E27FC236}">
                  <a16:creationId xmlns:a16="http://schemas.microsoft.com/office/drawing/2014/main" id="{3E28F559-BAF0-4C16-A7F1-70755A9FA9E5}"/>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6">
              <a:extLst>
                <a:ext uri="{FF2B5EF4-FFF2-40B4-BE49-F238E27FC236}">
                  <a16:creationId xmlns:a16="http://schemas.microsoft.com/office/drawing/2014/main" id="{EA88E89C-CCCE-491A-BC1A-40C099E3D921}"/>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7">
              <a:extLst>
                <a:ext uri="{FF2B5EF4-FFF2-40B4-BE49-F238E27FC236}">
                  <a16:creationId xmlns:a16="http://schemas.microsoft.com/office/drawing/2014/main" id="{B1769F3B-66A5-469C-8EA4-C628552B5CA8}"/>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8">
              <a:extLst>
                <a:ext uri="{FF2B5EF4-FFF2-40B4-BE49-F238E27FC236}">
                  <a16:creationId xmlns:a16="http://schemas.microsoft.com/office/drawing/2014/main" id="{81172D41-42D6-47A1-9301-823112620D99}"/>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9">
              <a:extLst>
                <a:ext uri="{FF2B5EF4-FFF2-40B4-BE49-F238E27FC236}">
                  <a16:creationId xmlns:a16="http://schemas.microsoft.com/office/drawing/2014/main" id="{EB02FF65-8F2D-490C-A6FA-5FF749A8C941}"/>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10">
              <a:extLst>
                <a:ext uri="{FF2B5EF4-FFF2-40B4-BE49-F238E27FC236}">
                  <a16:creationId xmlns:a16="http://schemas.microsoft.com/office/drawing/2014/main" id="{9109BA5E-47B9-42CA-8C15-0D86AE1C4CC0}"/>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1">
              <a:extLst>
                <a:ext uri="{FF2B5EF4-FFF2-40B4-BE49-F238E27FC236}">
                  <a16:creationId xmlns:a16="http://schemas.microsoft.com/office/drawing/2014/main" id="{F8CC28BE-9F9C-4959-9152-30EE5C1ED176}"/>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2">
              <a:extLst>
                <a:ext uri="{FF2B5EF4-FFF2-40B4-BE49-F238E27FC236}">
                  <a16:creationId xmlns:a16="http://schemas.microsoft.com/office/drawing/2014/main" id="{9D6B758C-8CBF-426E-B35D-2F8632CDB0CB}"/>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3">
              <a:extLst>
                <a:ext uri="{FF2B5EF4-FFF2-40B4-BE49-F238E27FC236}">
                  <a16:creationId xmlns:a16="http://schemas.microsoft.com/office/drawing/2014/main" id="{FB3EE2B2-B6C3-4AAC-9FA7-2F1E3056EEC0}"/>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4">
              <a:extLst>
                <a:ext uri="{FF2B5EF4-FFF2-40B4-BE49-F238E27FC236}">
                  <a16:creationId xmlns:a16="http://schemas.microsoft.com/office/drawing/2014/main" id="{EDF5EAB4-CC0A-4436-B314-4597B2D14569}"/>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1" name="Freeform 7">
            <a:extLst>
              <a:ext uri="{FF2B5EF4-FFF2-40B4-BE49-F238E27FC236}">
                <a16:creationId xmlns:a16="http://schemas.microsoft.com/office/drawing/2014/main" id="{714D37A7-B28D-4E1A-AE1B-5D354BFBFA4A}"/>
              </a:ext>
            </a:extLst>
          </p:cNvPr>
          <p:cNvSpPr>
            <a:spLocks noEditPoints="1"/>
          </p:cNvSpPr>
          <p:nvPr/>
        </p:nvSpPr>
        <p:spPr bwMode="auto">
          <a:xfrm>
            <a:off x="2968627" y="2441575"/>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2" name="五角星 226">
            <a:extLst>
              <a:ext uri="{FF2B5EF4-FFF2-40B4-BE49-F238E27FC236}">
                <a16:creationId xmlns:a16="http://schemas.microsoft.com/office/drawing/2014/main" id="{93531EB0-F4E2-409F-ABB0-39055E083F65}"/>
              </a:ext>
            </a:extLst>
          </p:cNvPr>
          <p:cNvSpPr/>
          <p:nvPr/>
        </p:nvSpPr>
        <p:spPr>
          <a:xfrm>
            <a:off x="1617668" y="2947993"/>
            <a:ext cx="274637" cy="274637"/>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113" name="五角星 227">
            <a:extLst>
              <a:ext uri="{FF2B5EF4-FFF2-40B4-BE49-F238E27FC236}">
                <a16:creationId xmlns:a16="http://schemas.microsoft.com/office/drawing/2014/main" id="{4CF5E37E-531C-46D5-BA6F-29C398E51184}"/>
              </a:ext>
            </a:extLst>
          </p:cNvPr>
          <p:cNvSpPr/>
          <p:nvPr/>
        </p:nvSpPr>
        <p:spPr>
          <a:xfrm>
            <a:off x="7251700" y="2947993"/>
            <a:ext cx="274638" cy="274637"/>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2187000" y="2791800"/>
            <a:ext cx="4770900" cy="577800"/>
          </a:xfrm>
        </p:spPr>
        <p:txBody>
          <a:bodyPr>
            <a:normAutofit/>
          </a:bodyPr>
          <a:lstStyle>
            <a:lvl1pPr algn="ctr">
              <a:defRPr sz="6000"/>
            </a:lvl1pPr>
          </a:lstStyle>
          <a:p>
            <a:r>
              <a:rPr lang="en-US" altLang="zh-CN"/>
              <a:t>Click to edit Master title style</a:t>
            </a:r>
            <a:endParaRPr lang="zh-CN" altLang="en-US" dirty="0"/>
          </a:p>
        </p:txBody>
      </p:sp>
      <p:sp>
        <p:nvSpPr>
          <p:cNvPr id="3" name="文本占位符 2"/>
          <p:cNvSpPr>
            <a:spLocks noGrp="1"/>
          </p:cNvSpPr>
          <p:nvPr>
            <p:ph type="body" idx="1"/>
          </p:nvPr>
        </p:nvSpPr>
        <p:spPr>
          <a:xfrm>
            <a:off x="623888" y="3885055"/>
            <a:ext cx="7886700" cy="386657"/>
          </a:xfrm>
        </p:spPr>
        <p:txBody>
          <a:bodyPr>
            <a:normAutofit/>
          </a:bodyPr>
          <a:lstStyle>
            <a:lvl1pPr marL="0" indent="0">
              <a:buNone/>
              <a:defRPr sz="2400">
                <a:solidFill>
                  <a:schemeClr val="tx1">
                    <a:tint val="75000"/>
                  </a:schemeClr>
                </a:solidFill>
              </a:defRPr>
            </a:lvl1pPr>
            <a:lvl2pPr marL="457142" indent="0">
              <a:buNone/>
              <a:defRPr sz="2000">
                <a:solidFill>
                  <a:schemeClr val="tx1">
                    <a:tint val="75000"/>
                  </a:schemeClr>
                </a:solidFill>
              </a:defRPr>
            </a:lvl2pPr>
            <a:lvl3pPr marL="914288" indent="0">
              <a:buNone/>
              <a:defRPr sz="1800">
                <a:solidFill>
                  <a:schemeClr val="tx1">
                    <a:tint val="75000"/>
                  </a:schemeClr>
                </a:solidFill>
              </a:defRPr>
            </a:lvl3pPr>
            <a:lvl4pPr marL="1371430" indent="0">
              <a:buNone/>
              <a:defRPr sz="1600">
                <a:solidFill>
                  <a:schemeClr val="tx1">
                    <a:tint val="75000"/>
                  </a:schemeClr>
                </a:solidFill>
              </a:defRPr>
            </a:lvl4pPr>
            <a:lvl5pPr marL="1828574" indent="0">
              <a:buNone/>
              <a:defRPr sz="1600">
                <a:solidFill>
                  <a:schemeClr val="tx1">
                    <a:tint val="75000"/>
                  </a:schemeClr>
                </a:solidFill>
              </a:defRPr>
            </a:lvl5pPr>
            <a:lvl6pPr marL="2285715" indent="0">
              <a:buNone/>
              <a:defRPr sz="1600">
                <a:solidFill>
                  <a:schemeClr val="tx1">
                    <a:tint val="75000"/>
                  </a:schemeClr>
                </a:solidFill>
              </a:defRPr>
            </a:lvl6pPr>
            <a:lvl7pPr marL="2742857"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zh-CN" altLang="en-US"/>
              <a:t>单击此处编辑母版文本样式</a:t>
            </a:r>
          </a:p>
        </p:txBody>
      </p:sp>
      <p:sp>
        <p:nvSpPr>
          <p:cNvPr id="114" name="日期占位符 3">
            <a:extLst>
              <a:ext uri="{FF2B5EF4-FFF2-40B4-BE49-F238E27FC236}">
                <a16:creationId xmlns:a16="http://schemas.microsoft.com/office/drawing/2014/main" id="{EA58C89E-9143-4F3F-80A9-69DCB906FDCA}"/>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CD39D883-D814-406C-B6A7-93ED46412682}" type="datetimeFigureOut">
              <a:rPr lang="zh-CN" altLang="en-US"/>
              <a:pPr>
                <a:defRPr/>
              </a:pPr>
              <a:t>2023/5/7</a:t>
            </a:fld>
            <a:endParaRPr lang="zh-CN" altLang="en-US"/>
          </a:p>
        </p:txBody>
      </p:sp>
      <p:sp>
        <p:nvSpPr>
          <p:cNvPr id="115" name="页脚占位符 4">
            <a:extLst>
              <a:ext uri="{FF2B5EF4-FFF2-40B4-BE49-F238E27FC236}">
                <a16:creationId xmlns:a16="http://schemas.microsoft.com/office/drawing/2014/main" id="{CD8F1AE3-3299-4DE7-91C9-B80685EB7D8D}"/>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6" name="灯片编号占位符 5">
            <a:extLst>
              <a:ext uri="{FF2B5EF4-FFF2-40B4-BE49-F238E27FC236}">
                <a16:creationId xmlns:a16="http://schemas.microsoft.com/office/drawing/2014/main" id="{5F5E7E33-C5E7-4ECB-952E-940F8FE46F99}"/>
              </a:ext>
            </a:extLst>
          </p:cNvPr>
          <p:cNvSpPr>
            <a:spLocks noGrp="1"/>
          </p:cNvSpPr>
          <p:nvPr>
            <p:ph type="sldNum" sz="quarter" idx="12"/>
          </p:nvPr>
        </p:nvSpPr>
        <p:spPr/>
        <p:txBody>
          <a:bodyPr/>
          <a:lstStyle>
            <a:lvl1pPr eaLnBrk="0" hangingPunct="0">
              <a:defRPr/>
            </a:lvl1pPr>
          </a:lstStyle>
          <a:p>
            <a:fld id="{35DB4501-8BFC-46D1-ADA9-3BB7FBB48FC5}" type="slidenum">
              <a:rPr lang="zh-CN" altLang="en-US"/>
              <a:pPr/>
              <a:t>‹#›</a:t>
            </a:fld>
            <a:endParaRPr lang="zh-CN" altLang="en-US"/>
          </a:p>
        </p:txBody>
      </p:sp>
    </p:spTree>
    <p:extLst>
      <p:ext uri="{BB962C8B-B14F-4D97-AF65-F5344CB8AC3E}">
        <p14:creationId xmlns:p14="http://schemas.microsoft.com/office/powerpoint/2010/main" val="11314820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五角星 7">
            <a:extLst>
              <a:ext uri="{FF2B5EF4-FFF2-40B4-BE49-F238E27FC236}">
                <a16:creationId xmlns:a16="http://schemas.microsoft.com/office/drawing/2014/main" id="{4958AE89-D8F2-4867-B256-81F7B02E9564}"/>
              </a:ext>
            </a:extLst>
          </p:cNvPr>
          <p:cNvSpPr/>
          <p:nvPr/>
        </p:nvSpPr>
        <p:spPr>
          <a:xfrm>
            <a:off x="569918" y="2794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6" name="五角星 8">
            <a:extLst>
              <a:ext uri="{FF2B5EF4-FFF2-40B4-BE49-F238E27FC236}">
                <a16:creationId xmlns:a16="http://schemas.microsoft.com/office/drawing/2014/main" id="{3D0B15F4-9425-4ADE-ABD4-712F6E8A1A1C}"/>
              </a:ext>
            </a:extLst>
          </p:cNvPr>
          <p:cNvSpPr/>
          <p:nvPr/>
        </p:nvSpPr>
        <p:spPr>
          <a:xfrm>
            <a:off x="8382001" y="2794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866578" y="136819"/>
            <a:ext cx="7416146" cy="486000"/>
          </a:xfrm>
        </p:spPr>
        <p:txBody>
          <a:bodyPr>
            <a:normAutofit/>
          </a:bodyPr>
          <a:lstStyle>
            <a:lvl1pPr algn="ctr">
              <a:defRPr sz="3600"/>
            </a:lvl1pPr>
          </a:lstStyle>
          <a:p>
            <a:r>
              <a:rPr lang="en-US" altLang="zh-CN"/>
              <a:t>Click to edit Master title style</a:t>
            </a:r>
            <a:endParaRPr lang="zh-CN" altLang="en-US" dirty="0"/>
          </a:p>
        </p:txBody>
      </p:sp>
      <p:sp>
        <p:nvSpPr>
          <p:cNvPr id="3" name="内容占位符 2"/>
          <p:cNvSpPr>
            <a:spLocks noGrp="1"/>
          </p:cNvSpPr>
          <p:nvPr>
            <p:ph sz="half" idx="1"/>
          </p:nvPr>
        </p:nvSpPr>
        <p:spPr>
          <a:xfrm>
            <a:off x="866578" y="1101898"/>
            <a:ext cx="7416146" cy="1394792"/>
          </a:xfrm>
        </p:spPr>
        <p:txBody>
          <a:bodyPr>
            <a:normAutofit/>
          </a:bodyPr>
          <a:lstStyle>
            <a:lvl1pPr marL="285715" indent="-285715"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866578" y="2747989"/>
            <a:ext cx="7416146" cy="1394792"/>
          </a:xfrm>
        </p:spPr>
        <p:txBody>
          <a:bodyPr>
            <a:normAutofit/>
          </a:bodyPr>
          <a:lstStyle>
            <a:lvl1pPr marL="285715" indent="-285715" algn="l">
              <a:buFont typeface="Arial" panose="020B0604020202020204" pitchFamily="34" charset="0"/>
              <a:buChar char="•"/>
              <a:defRPr sz="2400"/>
            </a:lvl1pPr>
            <a:lvl2pPr marL="800000" indent="-342857" algn="l">
              <a:buFont typeface="Arial" panose="020B0604020202020204" pitchFamily="34" charset="0"/>
              <a:buChar char="•"/>
              <a:defRPr/>
            </a:lvl2pPr>
            <a:lvl3pPr marL="1200000" indent="-285715" algn="l">
              <a:buFont typeface="Arial" panose="020B0604020202020204" pitchFamily="34" charset="0"/>
              <a:buChar char="•"/>
              <a:defRPr/>
            </a:lvl3pPr>
            <a:lvl4pPr marL="1657142" indent="-285715" algn="l">
              <a:buFont typeface="Arial" panose="020B0604020202020204" pitchFamily="34" charset="0"/>
              <a:buChar char="•"/>
              <a:defRPr/>
            </a:lvl4pPr>
            <a:lvl5pPr marL="2114288" indent="-285715" algn="l">
              <a:buFont typeface="Arial" panose="020B0604020202020204" pitchFamily="34" charset="0"/>
              <a:buChar cha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4">
            <a:extLst>
              <a:ext uri="{FF2B5EF4-FFF2-40B4-BE49-F238E27FC236}">
                <a16:creationId xmlns:a16="http://schemas.microsoft.com/office/drawing/2014/main" id="{C9DF9CE3-F403-4AA6-AE5A-BC550FBF3A58}"/>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675CD50C-BAEB-4921-82E2-E03C87667324}" type="datetimeFigureOut">
              <a:rPr lang="zh-CN" altLang="en-US"/>
              <a:pPr>
                <a:defRPr/>
              </a:pPr>
              <a:t>2023/5/7</a:t>
            </a:fld>
            <a:endParaRPr lang="zh-CN" altLang="en-US"/>
          </a:p>
        </p:txBody>
      </p:sp>
      <p:sp>
        <p:nvSpPr>
          <p:cNvPr id="8" name="页脚占位符 5">
            <a:extLst>
              <a:ext uri="{FF2B5EF4-FFF2-40B4-BE49-F238E27FC236}">
                <a16:creationId xmlns:a16="http://schemas.microsoft.com/office/drawing/2014/main" id="{9139E302-93C1-4A0C-9875-6AEF76BC19D0}"/>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6">
            <a:extLst>
              <a:ext uri="{FF2B5EF4-FFF2-40B4-BE49-F238E27FC236}">
                <a16:creationId xmlns:a16="http://schemas.microsoft.com/office/drawing/2014/main" id="{B6B2B2C2-257A-4EE5-BDC1-1895E5D7D080}"/>
              </a:ext>
            </a:extLst>
          </p:cNvPr>
          <p:cNvSpPr>
            <a:spLocks noGrp="1"/>
          </p:cNvSpPr>
          <p:nvPr>
            <p:ph type="sldNum" sz="quarter" idx="12"/>
          </p:nvPr>
        </p:nvSpPr>
        <p:spPr/>
        <p:txBody>
          <a:bodyPr/>
          <a:lstStyle>
            <a:lvl1pPr eaLnBrk="0" hangingPunct="0">
              <a:defRPr/>
            </a:lvl1pPr>
          </a:lstStyle>
          <a:p>
            <a:fld id="{2EA846F5-960D-43FD-B98D-E9A5CC7D8FD7}" type="slidenum">
              <a:rPr lang="zh-CN" altLang="en-US"/>
              <a:pPr/>
              <a:t>‹#›</a:t>
            </a:fld>
            <a:endParaRPr lang="zh-CN" altLang="en-US"/>
          </a:p>
        </p:txBody>
      </p:sp>
    </p:spTree>
    <p:extLst>
      <p:ext uri="{BB962C8B-B14F-4D97-AF65-F5344CB8AC3E}">
        <p14:creationId xmlns:p14="http://schemas.microsoft.com/office/powerpoint/2010/main" val="326955829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100" y="272700"/>
            <a:ext cx="7886700" cy="604800"/>
          </a:xfrm>
        </p:spPr>
        <p:txBody>
          <a:bodyPr>
            <a:normAutofit/>
          </a:bodyPr>
          <a:lstStyle>
            <a:lvl1pPr>
              <a:defRPr b="0"/>
            </a:lvl1p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normAutofit/>
          </a:bodyPr>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normAutofit/>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5" y="1260872"/>
            <a:ext cx="3887391" cy="617934"/>
          </a:xfrm>
        </p:spPr>
        <p:txBody>
          <a:bodyPr anchor="b">
            <a:normAutofit/>
          </a:bodyPr>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5" y="1878806"/>
            <a:ext cx="3887391" cy="2763441"/>
          </a:xfrm>
        </p:spPr>
        <p:txBody>
          <a:bodyPr>
            <a:normAutofit/>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a:extLst>
              <a:ext uri="{FF2B5EF4-FFF2-40B4-BE49-F238E27FC236}">
                <a16:creationId xmlns:a16="http://schemas.microsoft.com/office/drawing/2014/main" id="{7DB7425E-EBA1-4258-A412-F321A4B8D81C}"/>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27C9F1E-A2D6-490D-B4BA-CFB05EA374AE}" type="datetimeFigureOut">
              <a:rPr lang="zh-CN" altLang="en-US"/>
              <a:pPr>
                <a:defRPr/>
              </a:pPr>
              <a:t>2023/5/7</a:t>
            </a:fld>
            <a:endParaRPr lang="zh-CN" altLang="en-US"/>
          </a:p>
        </p:txBody>
      </p:sp>
      <p:sp>
        <p:nvSpPr>
          <p:cNvPr id="8" name="页脚占位符 7">
            <a:extLst>
              <a:ext uri="{FF2B5EF4-FFF2-40B4-BE49-F238E27FC236}">
                <a16:creationId xmlns:a16="http://schemas.microsoft.com/office/drawing/2014/main" id="{6CD88D3D-B241-40D5-BEE8-7FC68E484898}"/>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8">
            <a:extLst>
              <a:ext uri="{FF2B5EF4-FFF2-40B4-BE49-F238E27FC236}">
                <a16:creationId xmlns:a16="http://schemas.microsoft.com/office/drawing/2014/main" id="{FE02232D-BDF4-46FD-B8DF-2792C26F6CFB}"/>
              </a:ext>
            </a:extLst>
          </p:cNvPr>
          <p:cNvSpPr>
            <a:spLocks noGrp="1"/>
          </p:cNvSpPr>
          <p:nvPr>
            <p:ph type="sldNum" sz="quarter" idx="12"/>
          </p:nvPr>
        </p:nvSpPr>
        <p:spPr/>
        <p:txBody>
          <a:bodyPr/>
          <a:lstStyle>
            <a:lvl1pPr eaLnBrk="0" hangingPunct="0">
              <a:defRPr/>
            </a:lvl1pPr>
          </a:lstStyle>
          <a:p>
            <a:fld id="{690F5A35-ACE3-43CF-8C56-9B94B0A86BE7}" type="slidenum">
              <a:rPr lang="zh-CN" altLang="en-US"/>
              <a:pPr/>
              <a:t>‹#›</a:t>
            </a:fld>
            <a:endParaRPr lang="zh-CN" altLang="en-US"/>
          </a:p>
        </p:txBody>
      </p:sp>
    </p:spTree>
    <p:extLst>
      <p:ext uri="{BB962C8B-B14F-4D97-AF65-F5344CB8AC3E}">
        <p14:creationId xmlns:p14="http://schemas.microsoft.com/office/powerpoint/2010/main" val="159570454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Freeform 7"/>
          <p:cNvSpPr>
            <a:spLocks/>
          </p:cNvSpPr>
          <p:nvPr/>
        </p:nvSpPr>
        <p:spPr bwMode="auto">
          <a:xfrm>
            <a:off x="1347788" y="433393"/>
            <a:ext cx="6448425" cy="4205287"/>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nvGrpSpPr>
          <p:cNvPr id="4" name="组合 114"/>
          <p:cNvGrpSpPr>
            <a:grpSpLocks/>
          </p:cNvGrpSpPr>
          <p:nvPr/>
        </p:nvGrpSpPr>
        <p:grpSpPr bwMode="auto">
          <a:xfrm>
            <a:off x="3651252" y="623889"/>
            <a:ext cx="1841500" cy="1700212"/>
            <a:chOff x="4321175" y="4949825"/>
            <a:chExt cx="3271838" cy="3017838"/>
          </a:xfrm>
        </p:grpSpPr>
        <p:sp>
          <p:nvSpPr>
            <p:cNvPr id="5" name="Oval 9">
              <a:extLst>
                <a:ext uri="{FF2B5EF4-FFF2-40B4-BE49-F238E27FC236}">
                  <a16:creationId xmlns:a16="http://schemas.microsoft.com/office/drawing/2014/main" id="{000545C7-0853-494D-92B9-2A1DFFAE22CF}"/>
                </a:ext>
              </a:extLst>
            </p:cNvPr>
            <p:cNvSpPr>
              <a:spLocks noChangeArrowheads="1"/>
            </p:cNvSpPr>
            <p:nvPr/>
          </p:nvSpPr>
          <p:spPr bwMode="auto">
            <a:xfrm>
              <a:off x="4552460" y="4949825"/>
              <a:ext cx="2814909" cy="2814958"/>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 name="Freeform 11">
              <a:extLst>
                <a:ext uri="{FF2B5EF4-FFF2-40B4-BE49-F238E27FC236}">
                  <a16:creationId xmlns:a16="http://schemas.microsoft.com/office/drawing/2014/main" id="{F7574F09-EE26-4CD6-9D49-A0E1A4D3C6D2}"/>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 name="Freeform 12">
              <a:extLst>
                <a:ext uri="{FF2B5EF4-FFF2-40B4-BE49-F238E27FC236}">
                  <a16:creationId xmlns:a16="http://schemas.microsoft.com/office/drawing/2014/main" id="{008E416F-56A3-4964-A42D-06BE11706EF0}"/>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3"/>
            <p:cNvSpPr>
              <a:spLocks/>
            </p:cNvSpPr>
            <p:nvPr/>
          </p:nvSpPr>
          <p:spPr bwMode="auto">
            <a:xfrm>
              <a:off x="5997575" y="6240463"/>
              <a:ext cx="1225550" cy="649288"/>
            </a:xfrm>
            <a:custGeom>
              <a:avLst/>
              <a:gdLst>
                <a:gd name="T0" fmla="*/ 2147483646 w 326"/>
                <a:gd name="T1" fmla="*/ 2147483646 h 173"/>
                <a:gd name="T2" fmla="*/ 2147483646 w 326"/>
                <a:gd name="T3" fmla="*/ 0 h 173"/>
                <a:gd name="T4" fmla="*/ 0 w 326"/>
                <a:gd name="T5" fmla="*/ 2147483646 h 173"/>
                <a:gd name="T6" fmla="*/ 2147483646 w 326"/>
                <a:gd name="T7" fmla="*/ 2147483646 h 173"/>
                <a:gd name="T8" fmla="*/ 2147483646 w 326"/>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 name="Freeform 14">
              <a:extLst>
                <a:ext uri="{FF2B5EF4-FFF2-40B4-BE49-F238E27FC236}">
                  <a16:creationId xmlns:a16="http://schemas.microsoft.com/office/drawing/2014/main" id="{34B51BEC-CE73-4D36-9F3E-68F62EC7980E}"/>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5">
              <a:extLst>
                <a:ext uri="{FF2B5EF4-FFF2-40B4-BE49-F238E27FC236}">
                  <a16:creationId xmlns:a16="http://schemas.microsoft.com/office/drawing/2014/main" id="{5C79F115-2809-4096-992E-81D30F8B6996}"/>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6">
              <a:extLst>
                <a:ext uri="{FF2B5EF4-FFF2-40B4-BE49-F238E27FC236}">
                  <a16:creationId xmlns:a16="http://schemas.microsoft.com/office/drawing/2014/main" id="{A111B754-7A96-4DFF-914E-B705D462C170}"/>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7">
              <a:extLst>
                <a:ext uri="{FF2B5EF4-FFF2-40B4-BE49-F238E27FC236}">
                  <a16:creationId xmlns:a16="http://schemas.microsoft.com/office/drawing/2014/main" id="{5AAD6330-78C3-464D-8A8F-78005315183D}"/>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8">
              <a:extLst>
                <a:ext uri="{FF2B5EF4-FFF2-40B4-BE49-F238E27FC236}">
                  <a16:creationId xmlns:a16="http://schemas.microsoft.com/office/drawing/2014/main" id="{9878CEBD-2C62-4C25-A362-79753C01C77A}"/>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9">
              <a:extLst>
                <a:ext uri="{FF2B5EF4-FFF2-40B4-BE49-F238E27FC236}">
                  <a16:creationId xmlns:a16="http://schemas.microsoft.com/office/drawing/2014/main" id="{B9AF97D8-0C13-4E49-B2F0-3B64EB5FA9E0}"/>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7"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3">
              <a:extLst>
                <a:ext uri="{FF2B5EF4-FFF2-40B4-BE49-F238E27FC236}">
                  <a16:creationId xmlns:a16="http://schemas.microsoft.com/office/drawing/2014/main" id="{A141B69C-4310-479B-ABAB-D72147DE0A4F}"/>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0" name="Freeform 24">
              <a:extLst>
                <a:ext uri="{FF2B5EF4-FFF2-40B4-BE49-F238E27FC236}">
                  <a16:creationId xmlns:a16="http://schemas.microsoft.com/office/drawing/2014/main" id="{D2665769-2A5B-4284-B99C-EB0D4D476023}"/>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5">
              <a:extLst>
                <a:ext uri="{FF2B5EF4-FFF2-40B4-BE49-F238E27FC236}">
                  <a16:creationId xmlns:a16="http://schemas.microsoft.com/office/drawing/2014/main" id="{03BD539F-17DA-4095-9D41-6D0D49FEF484}"/>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6">
              <a:extLst>
                <a:ext uri="{FF2B5EF4-FFF2-40B4-BE49-F238E27FC236}">
                  <a16:creationId xmlns:a16="http://schemas.microsoft.com/office/drawing/2014/main" id="{11251082-C199-4C6C-B927-5EB64344E32F}"/>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7">
              <a:extLst>
                <a:ext uri="{FF2B5EF4-FFF2-40B4-BE49-F238E27FC236}">
                  <a16:creationId xmlns:a16="http://schemas.microsoft.com/office/drawing/2014/main" id="{1932B7EE-BD08-44E8-AFCB-7980806B0A6C}"/>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8"/>
            <p:cNvSpPr>
              <a:spLocks/>
            </p:cNvSpPr>
            <p:nvPr/>
          </p:nvSpPr>
          <p:spPr bwMode="auto">
            <a:xfrm>
              <a:off x="5930900" y="6996113"/>
              <a:ext cx="1011238" cy="544513"/>
            </a:xfrm>
            <a:custGeom>
              <a:avLst/>
              <a:gdLst>
                <a:gd name="T0" fmla="*/ 2147483646 w 269"/>
                <a:gd name="T1" fmla="*/ 2147483646 h 145"/>
                <a:gd name="T2" fmla="*/ 2147483646 w 269"/>
                <a:gd name="T3" fmla="*/ 2147483646 h 145"/>
                <a:gd name="T4" fmla="*/ 2147483646 w 269"/>
                <a:gd name="T5" fmla="*/ 2147483646 h 145"/>
                <a:gd name="T6" fmla="*/ 2147483646 w 269"/>
                <a:gd name="T7" fmla="*/ 2147483646 h 145"/>
                <a:gd name="T8" fmla="*/ 2147483646 w 269"/>
                <a:gd name="T9" fmla="*/ 2147483646 h 145"/>
                <a:gd name="T10" fmla="*/ 2147483646 w 269"/>
                <a:gd name="T11" fmla="*/ 2147483646 h 145"/>
                <a:gd name="T12" fmla="*/ 2147483646 w 269"/>
                <a:gd name="T13" fmla="*/ 2147483646 h 145"/>
                <a:gd name="T14" fmla="*/ 2147483646 w 269"/>
                <a:gd name="T15" fmla="*/ 2147483646 h 1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5" name="Freeform 29">
              <a:extLst>
                <a:ext uri="{FF2B5EF4-FFF2-40B4-BE49-F238E27FC236}">
                  <a16:creationId xmlns:a16="http://schemas.microsoft.com/office/drawing/2014/main" id="{ADC98D46-8CCB-4320-BAC3-5C89989E059A}"/>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30">
              <a:extLst>
                <a:ext uri="{FF2B5EF4-FFF2-40B4-BE49-F238E27FC236}">
                  <a16:creationId xmlns:a16="http://schemas.microsoft.com/office/drawing/2014/main" id="{7F17F4EC-2874-4734-868B-2A8801F171E3}"/>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1">
              <a:extLst>
                <a:ext uri="{FF2B5EF4-FFF2-40B4-BE49-F238E27FC236}">
                  <a16:creationId xmlns:a16="http://schemas.microsoft.com/office/drawing/2014/main" id="{290B4B7B-B4A9-4B85-A613-5336079F97BE}"/>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2">
              <a:extLst>
                <a:ext uri="{FF2B5EF4-FFF2-40B4-BE49-F238E27FC236}">
                  <a16:creationId xmlns:a16="http://schemas.microsoft.com/office/drawing/2014/main" id="{FC2AB669-EBAA-40D0-8E9C-7E886F75CEFC}"/>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3">
              <a:extLst>
                <a:ext uri="{FF2B5EF4-FFF2-40B4-BE49-F238E27FC236}">
                  <a16:creationId xmlns:a16="http://schemas.microsoft.com/office/drawing/2014/main" id="{347D92DA-C709-4DD5-86B0-54611079EC83}"/>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4">
              <a:extLst>
                <a:ext uri="{FF2B5EF4-FFF2-40B4-BE49-F238E27FC236}">
                  <a16:creationId xmlns:a16="http://schemas.microsoft.com/office/drawing/2014/main" id="{317F8D2B-D095-492F-9536-641D2603F227}"/>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5">
              <a:extLst>
                <a:ext uri="{FF2B5EF4-FFF2-40B4-BE49-F238E27FC236}">
                  <a16:creationId xmlns:a16="http://schemas.microsoft.com/office/drawing/2014/main" id="{9DD6CF85-1073-4B39-815C-5E6319F3223C}"/>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6">
              <a:extLst>
                <a:ext uri="{FF2B5EF4-FFF2-40B4-BE49-F238E27FC236}">
                  <a16:creationId xmlns:a16="http://schemas.microsoft.com/office/drawing/2014/main" id="{C87B5FD5-6286-43AD-95D1-FD06F40B6144}"/>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7">
              <a:extLst>
                <a:ext uri="{FF2B5EF4-FFF2-40B4-BE49-F238E27FC236}">
                  <a16:creationId xmlns:a16="http://schemas.microsoft.com/office/drawing/2014/main" id="{781B6BEC-04E3-4855-9025-20896E64067A}"/>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8">
              <a:extLst>
                <a:ext uri="{FF2B5EF4-FFF2-40B4-BE49-F238E27FC236}">
                  <a16:creationId xmlns:a16="http://schemas.microsoft.com/office/drawing/2014/main" id="{256B207A-5288-4BF9-9AF8-0D5C25922383}"/>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9">
              <a:extLst>
                <a:ext uri="{FF2B5EF4-FFF2-40B4-BE49-F238E27FC236}">
                  <a16:creationId xmlns:a16="http://schemas.microsoft.com/office/drawing/2014/main" id="{C935882F-FB98-47E7-852A-AAF1A7327E6D}"/>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40">
              <a:extLst>
                <a:ext uri="{FF2B5EF4-FFF2-40B4-BE49-F238E27FC236}">
                  <a16:creationId xmlns:a16="http://schemas.microsoft.com/office/drawing/2014/main" id="{AB317EAF-4179-468D-AF4D-982587665A80}"/>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8" name="Freeform 42">
              <a:extLst>
                <a:ext uri="{FF2B5EF4-FFF2-40B4-BE49-F238E27FC236}">
                  <a16:creationId xmlns:a16="http://schemas.microsoft.com/office/drawing/2014/main" id="{46A20159-A857-4DB4-9C2A-7C65EAD3F1BA}"/>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9" name="Freeform 43">
              <a:extLst>
                <a:ext uri="{FF2B5EF4-FFF2-40B4-BE49-F238E27FC236}">
                  <a16:creationId xmlns:a16="http://schemas.microsoft.com/office/drawing/2014/main" id="{5B9F71C4-E60E-4E0F-ADE5-DADF1E416A5E}"/>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 name="Freeform 45">
              <a:extLst>
                <a:ext uri="{FF2B5EF4-FFF2-40B4-BE49-F238E27FC236}">
                  <a16:creationId xmlns:a16="http://schemas.microsoft.com/office/drawing/2014/main" id="{E5E929D6-92DE-4BE7-ACF1-E75060839BD8}"/>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2" name="Freeform 46">
              <a:extLst>
                <a:ext uri="{FF2B5EF4-FFF2-40B4-BE49-F238E27FC236}">
                  <a16:creationId xmlns:a16="http://schemas.microsoft.com/office/drawing/2014/main" id="{26371D08-EE63-4564-BB9E-2C9DAFA21EAE}"/>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7">
              <a:extLst>
                <a:ext uri="{FF2B5EF4-FFF2-40B4-BE49-F238E27FC236}">
                  <a16:creationId xmlns:a16="http://schemas.microsoft.com/office/drawing/2014/main" id="{3EB7EE83-3291-475D-91EF-608C2A3745A6}"/>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8">
              <a:extLst>
                <a:ext uri="{FF2B5EF4-FFF2-40B4-BE49-F238E27FC236}">
                  <a16:creationId xmlns:a16="http://schemas.microsoft.com/office/drawing/2014/main" id="{EAB88BE0-79D2-4729-82D7-78E624FB9558}"/>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9">
              <a:extLst>
                <a:ext uri="{FF2B5EF4-FFF2-40B4-BE49-F238E27FC236}">
                  <a16:creationId xmlns:a16="http://schemas.microsoft.com/office/drawing/2014/main" id="{8FB0E545-B8DF-4258-BB65-D7A4120D3208}"/>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50">
              <a:extLst>
                <a:ext uri="{FF2B5EF4-FFF2-40B4-BE49-F238E27FC236}">
                  <a16:creationId xmlns:a16="http://schemas.microsoft.com/office/drawing/2014/main" id="{24315E1E-CC77-4E1F-9581-13EA98A12396}"/>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1">
              <a:extLst>
                <a:ext uri="{FF2B5EF4-FFF2-40B4-BE49-F238E27FC236}">
                  <a16:creationId xmlns:a16="http://schemas.microsoft.com/office/drawing/2014/main" id="{3A4B8569-0F0E-4EFA-927E-5FF1F0C62D77}"/>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2"/>
            <p:cNvSpPr>
              <a:spLocks/>
            </p:cNvSpPr>
            <p:nvPr/>
          </p:nvSpPr>
          <p:spPr bwMode="auto">
            <a:xfrm>
              <a:off x="4964113" y="7018338"/>
              <a:ext cx="1019175" cy="528638"/>
            </a:xfrm>
            <a:custGeom>
              <a:avLst/>
              <a:gdLst>
                <a:gd name="T0" fmla="*/ 2147483646 w 271"/>
                <a:gd name="T1" fmla="*/ 2147483646 h 141"/>
                <a:gd name="T2" fmla="*/ 2147483646 w 271"/>
                <a:gd name="T3" fmla="*/ 2147483646 h 141"/>
                <a:gd name="T4" fmla="*/ 2147483646 w 271"/>
                <a:gd name="T5" fmla="*/ 2147483646 h 141"/>
                <a:gd name="T6" fmla="*/ 2147483646 w 271"/>
                <a:gd name="T7" fmla="*/ 2147483646 h 141"/>
                <a:gd name="T8" fmla="*/ 2147483646 w 271"/>
                <a:gd name="T9" fmla="*/ 2147483646 h 141"/>
                <a:gd name="T10" fmla="*/ 2147483646 w 271"/>
                <a:gd name="T11" fmla="*/ 2147483646 h 141"/>
                <a:gd name="T12" fmla="*/ 2147483646 w 271"/>
                <a:gd name="T13" fmla="*/ 2147483646 h 141"/>
                <a:gd name="T14" fmla="*/ 2147483646 w 271"/>
                <a:gd name="T15" fmla="*/ 2147483646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9" name="Freeform 53">
              <a:extLst>
                <a:ext uri="{FF2B5EF4-FFF2-40B4-BE49-F238E27FC236}">
                  <a16:creationId xmlns:a16="http://schemas.microsoft.com/office/drawing/2014/main" id="{A6A27E8D-9A99-44F3-B7F6-87CA7A0E6AF8}"/>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4">
              <a:extLst>
                <a:ext uri="{FF2B5EF4-FFF2-40B4-BE49-F238E27FC236}">
                  <a16:creationId xmlns:a16="http://schemas.microsoft.com/office/drawing/2014/main" id="{3C5D002B-E28C-48C6-BBB4-7ABC7241E50B}"/>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5">
              <a:extLst>
                <a:ext uri="{FF2B5EF4-FFF2-40B4-BE49-F238E27FC236}">
                  <a16:creationId xmlns:a16="http://schemas.microsoft.com/office/drawing/2014/main" id="{471C3A82-2BA9-4CD0-B3CA-C2C832176002}"/>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6">
              <a:extLst>
                <a:ext uri="{FF2B5EF4-FFF2-40B4-BE49-F238E27FC236}">
                  <a16:creationId xmlns:a16="http://schemas.microsoft.com/office/drawing/2014/main" id="{161B0FCB-E097-4A41-915B-89EE121E49F8}"/>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7">
              <a:extLst>
                <a:ext uri="{FF2B5EF4-FFF2-40B4-BE49-F238E27FC236}">
                  <a16:creationId xmlns:a16="http://schemas.microsoft.com/office/drawing/2014/main" id="{5BBA2ACE-7409-4651-BA2F-6A30C5E5DE4E}"/>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5"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1">
              <a:extLst>
                <a:ext uri="{FF2B5EF4-FFF2-40B4-BE49-F238E27FC236}">
                  <a16:creationId xmlns:a16="http://schemas.microsoft.com/office/drawing/2014/main" id="{1EC9FDC5-A9BE-45D6-8C23-F64A24D755DA}"/>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8" name="Freeform 62">
              <a:extLst>
                <a:ext uri="{FF2B5EF4-FFF2-40B4-BE49-F238E27FC236}">
                  <a16:creationId xmlns:a16="http://schemas.microsoft.com/office/drawing/2014/main" id="{E15761E7-99BF-4E07-A5B9-F4A2F39EDD46}"/>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3">
              <a:extLst>
                <a:ext uri="{FF2B5EF4-FFF2-40B4-BE49-F238E27FC236}">
                  <a16:creationId xmlns:a16="http://schemas.microsoft.com/office/drawing/2014/main" id="{758359EB-5C77-4BC1-A077-D5890858C578}"/>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4">
              <a:extLst>
                <a:ext uri="{FF2B5EF4-FFF2-40B4-BE49-F238E27FC236}">
                  <a16:creationId xmlns:a16="http://schemas.microsoft.com/office/drawing/2014/main" id="{05F6C296-0643-4967-B6CA-811FAE333117}"/>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5">
              <a:extLst>
                <a:ext uri="{FF2B5EF4-FFF2-40B4-BE49-F238E27FC236}">
                  <a16:creationId xmlns:a16="http://schemas.microsoft.com/office/drawing/2014/main" id="{EA075365-9157-4635-8B35-A1C35E209BA9}"/>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6">
              <a:extLst>
                <a:ext uri="{FF2B5EF4-FFF2-40B4-BE49-F238E27FC236}">
                  <a16:creationId xmlns:a16="http://schemas.microsoft.com/office/drawing/2014/main" id="{A90AF65A-F4B6-4A67-AC7B-52B59D89CEAC}"/>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7">
              <a:extLst>
                <a:ext uri="{FF2B5EF4-FFF2-40B4-BE49-F238E27FC236}">
                  <a16:creationId xmlns:a16="http://schemas.microsoft.com/office/drawing/2014/main" id="{4E12F913-41EA-4E3E-8098-E6A705D09110}"/>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8">
              <a:extLst>
                <a:ext uri="{FF2B5EF4-FFF2-40B4-BE49-F238E27FC236}">
                  <a16:creationId xmlns:a16="http://schemas.microsoft.com/office/drawing/2014/main" id="{478EBADE-E800-4624-9E92-A7718245BD5B}"/>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9">
              <a:extLst>
                <a:ext uri="{FF2B5EF4-FFF2-40B4-BE49-F238E27FC236}">
                  <a16:creationId xmlns:a16="http://schemas.microsoft.com/office/drawing/2014/main" id="{7BD8482B-30AA-4E49-9A9B-F590084D30E1}"/>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70">
              <a:extLst>
                <a:ext uri="{FF2B5EF4-FFF2-40B4-BE49-F238E27FC236}">
                  <a16:creationId xmlns:a16="http://schemas.microsoft.com/office/drawing/2014/main" id="{A0789076-1145-4AF6-BB13-A29FF3D60B6C}"/>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1">
              <a:extLst>
                <a:ext uri="{FF2B5EF4-FFF2-40B4-BE49-F238E27FC236}">
                  <a16:creationId xmlns:a16="http://schemas.microsoft.com/office/drawing/2014/main" id="{B9F80125-F131-42D7-B679-CD8C06962A0F}"/>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69" name="Freeform 73">
              <a:extLst>
                <a:ext uri="{FF2B5EF4-FFF2-40B4-BE49-F238E27FC236}">
                  <a16:creationId xmlns:a16="http://schemas.microsoft.com/office/drawing/2014/main" id="{A629DFA7-534E-4AB3-83CC-54C92ED72008}"/>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0" name="Freeform 74">
              <a:extLst>
                <a:ext uri="{FF2B5EF4-FFF2-40B4-BE49-F238E27FC236}">
                  <a16:creationId xmlns:a16="http://schemas.microsoft.com/office/drawing/2014/main" id="{6580DB52-379E-4180-8B94-DD1F980559D6}"/>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5">
              <a:extLst>
                <a:ext uri="{FF2B5EF4-FFF2-40B4-BE49-F238E27FC236}">
                  <a16:creationId xmlns:a16="http://schemas.microsoft.com/office/drawing/2014/main" id="{767FE398-E805-4017-8654-6271FF42C919}"/>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6">
              <a:extLst>
                <a:ext uri="{FF2B5EF4-FFF2-40B4-BE49-F238E27FC236}">
                  <a16:creationId xmlns:a16="http://schemas.microsoft.com/office/drawing/2014/main" id="{1B08CDE9-BF6C-4F1F-BAD3-3C2AC8605419}"/>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7">
              <a:extLst>
                <a:ext uri="{FF2B5EF4-FFF2-40B4-BE49-F238E27FC236}">
                  <a16:creationId xmlns:a16="http://schemas.microsoft.com/office/drawing/2014/main" id="{CD2C51A2-F48A-4A6B-B972-98439B8CDA26}"/>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8">
              <a:extLst>
                <a:ext uri="{FF2B5EF4-FFF2-40B4-BE49-F238E27FC236}">
                  <a16:creationId xmlns:a16="http://schemas.microsoft.com/office/drawing/2014/main" id="{4F439C96-906A-4271-9D42-FD9616A0C0AE}"/>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9">
              <a:extLst>
                <a:ext uri="{FF2B5EF4-FFF2-40B4-BE49-F238E27FC236}">
                  <a16:creationId xmlns:a16="http://schemas.microsoft.com/office/drawing/2014/main" id="{D75221CF-4FD5-4CD6-B390-9C2AC4C825A8}"/>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80">
              <a:extLst>
                <a:ext uri="{FF2B5EF4-FFF2-40B4-BE49-F238E27FC236}">
                  <a16:creationId xmlns:a16="http://schemas.microsoft.com/office/drawing/2014/main" id="{0C1BA300-885E-4D5F-AFB2-F9892AA51D08}"/>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1">
              <a:extLst>
                <a:ext uri="{FF2B5EF4-FFF2-40B4-BE49-F238E27FC236}">
                  <a16:creationId xmlns:a16="http://schemas.microsoft.com/office/drawing/2014/main" id="{4641D435-48DD-4625-BFFD-B1914F0E182E}"/>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2">
              <a:extLst>
                <a:ext uri="{FF2B5EF4-FFF2-40B4-BE49-F238E27FC236}">
                  <a16:creationId xmlns:a16="http://schemas.microsoft.com/office/drawing/2014/main" id="{EBB9FEAF-2401-44C0-BDEE-5B36E0E55B0C}"/>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3">
              <a:extLst>
                <a:ext uri="{FF2B5EF4-FFF2-40B4-BE49-F238E27FC236}">
                  <a16:creationId xmlns:a16="http://schemas.microsoft.com/office/drawing/2014/main" id="{4982E4DC-2426-4828-804A-F0B54A34E66F}"/>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4">
              <a:extLst>
                <a:ext uri="{FF2B5EF4-FFF2-40B4-BE49-F238E27FC236}">
                  <a16:creationId xmlns:a16="http://schemas.microsoft.com/office/drawing/2014/main" id="{B5A017F0-7A4D-4DBF-AFD3-1598B764006D}"/>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5"/>
            <p:cNvSpPr>
              <a:spLocks/>
            </p:cNvSpPr>
            <p:nvPr/>
          </p:nvSpPr>
          <p:spPr bwMode="auto">
            <a:xfrm>
              <a:off x="5208588" y="6361113"/>
              <a:ext cx="1365250" cy="541338"/>
            </a:xfrm>
            <a:custGeom>
              <a:avLst/>
              <a:gdLst>
                <a:gd name="T0" fmla="*/ 2147483646 w 363"/>
                <a:gd name="T1" fmla="*/ 0 h 144"/>
                <a:gd name="T2" fmla="*/ 2147483646 w 363"/>
                <a:gd name="T3" fmla="*/ 0 h 144"/>
                <a:gd name="T4" fmla="*/ 2147483646 w 363"/>
                <a:gd name="T5" fmla="*/ 2147483646 h 144"/>
                <a:gd name="T6" fmla="*/ 2147483646 w 363"/>
                <a:gd name="T7" fmla="*/ 2147483646 h 144"/>
                <a:gd name="T8" fmla="*/ 2147483646 w 36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2" name="Freeform 86">
              <a:extLst>
                <a:ext uri="{FF2B5EF4-FFF2-40B4-BE49-F238E27FC236}">
                  <a16:creationId xmlns:a16="http://schemas.microsoft.com/office/drawing/2014/main" id="{3B7C474C-3AFB-4275-9DB0-C967A0788400}"/>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7">
              <a:extLst>
                <a:ext uri="{FF2B5EF4-FFF2-40B4-BE49-F238E27FC236}">
                  <a16:creationId xmlns:a16="http://schemas.microsoft.com/office/drawing/2014/main" id="{33DEE229-558F-4E3A-9D81-E1076C1E2847}"/>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8">
              <a:extLst>
                <a:ext uri="{FF2B5EF4-FFF2-40B4-BE49-F238E27FC236}">
                  <a16:creationId xmlns:a16="http://schemas.microsoft.com/office/drawing/2014/main" id="{0AC4CB83-9DBF-4080-AB18-DE2AD21E624A}"/>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9">
              <a:extLst>
                <a:ext uri="{FF2B5EF4-FFF2-40B4-BE49-F238E27FC236}">
                  <a16:creationId xmlns:a16="http://schemas.microsoft.com/office/drawing/2014/main" id="{C2D85AF4-93DD-4AD2-9F4A-88DBB312F3DD}"/>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90">
              <a:extLst>
                <a:ext uri="{FF2B5EF4-FFF2-40B4-BE49-F238E27FC236}">
                  <a16:creationId xmlns:a16="http://schemas.microsoft.com/office/drawing/2014/main" id="{DD3861BE-B95F-4FDD-9A8A-7D2F2B112571}"/>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1">
              <a:extLst>
                <a:ext uri="{FF2B5EF4-FFF2-40B4-BE49-F238E27FC236}">
                  <a16:creationId xmlns:a16="http://schemas.microsoft.com/office/drawing/2014/main" id="{396C04CA-1FED-41C7-94D2-1D55A9C4A298}"/>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2">
              <a:extLst>
                <a:ext uri="{FF2B5EF4-FFF2-40B4-BE49-F238E27FC236}">
                  <a16:creationId xmlns:a16="http://schemas.microsoft.com/office/drawing/2014/main" id="{6B046A36-AA8B-4F15-B2D9-1F8D8F57ECFB}"/>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3">
              <a:extLst>
                <a:ext uri="{FF2B5EF4-FFF2-40B4-BE49-F238E27FC236}">
                  <a16:creationId xmlns:a16="http://schemas.microsoft.com/office/drawing/2014/main" id="{1CC87DDD-60E3-4BC9-BFD5-02360E702C2F}"/>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4"/>
            <p:cNvSpPr>
              <a:spLocks/>
            </p:cNvSpPr>
            <p:nvPr/>
          </p:nvSpPr>
          <p:spPr bwMode="auto">
            <a:xfrm>
              <a:off x="5637213" y="7010400"/>
              <a:ext cx="728663"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1"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2"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7">
              <a:extLst>
                <a:ext uri="{FF2B5EF4-FFF2-40B4-BE49-F238E27FC236}">
                  <a16:creationId xmlns:a16="http://schemas.microsoft.com/office/drawing/2014/main" id="{0549D9E4-9D22-449F-AF0C-F5433E08C849}"/>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4" name="Freeform 98">
              <a:extLst>
                <a:ext uri="{FF2B5EF4-FFF2-40B4-BE49-F238E27FC236}">
                  <a16:creationId xmlns:a16="http://schemas.microsoft.com/office/drawing/2014/main" id="{F84CABB5-6489-4D26-8DF2-DA47198979E4}"/>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9">
              <a:extLst>
                <a:ext uri="{FF2B5EF4-FFF2-40B4-BE49-F238E27FC236}">
                  <a16:creationId xmlns:a16="http://schemas.microsoft.com/office/drawing/2014/main" id="{C9404DB0-6292-4DC7-9478-8CEB2B80ECDC}"/>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100">
              <a:extLst>
                <a:ext uri="{FF2B5EF4-FFF2-40B4-BE49-F238E27FC236}">
                  <a16:creationId xmlns:a16="http://schemas.microsoft.com/office/drawing/2014/main" id="{BA1A9E8A-2B33-41B9-8007-817877B823A9}"/>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1"/>
            <p:cNvSpPr>
              <a:spLocks/>
            </p:cNvSpPr>
            <p:nvPr/>
          </p:nvSpPr>
          <p:spPr bwMode="auto">
            <a:xfrm>
              <a:off x="5392738" y="7010400"/>
              <a:ext cx="730250"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8"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9"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4">
              <a:extLst>
                <a:ext uri="{FF2B5EF4-FFF2-40B4-BE49-F238E27FC236}">
                  <a16:creationId xmlns:a16="http://schemas.microsoft.com/office/drawing/2014/main" id="{E5D36839-568D-4089-A217-36D93332A3C2}"/>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1" name="Freeform 105">
              <a:extLst>
                <a:ext uri="{FF2B5EF4-FFF2-40B4-BE49-F238E27FC236}">
                  <a16:creationId xmlns:a16="http://schemas.microsoft.com/office/drawing/2014/main" id="{6E7EF3F9-47C5-46B5-9065-B17675535814}"/>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6">
              <a:extLst>
                <a:ext uri="{FF2B5EF4-FFF2-40B4-BE49-F238E27FC236}">
                  <a16:creationId xmlns:a16="http://schemas.microsoft.com/office/drawing/2014/main" id="{7D2961E9-DDBD-4951-A021-2E0DBD8B5F37}"/>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7">
              <a:extLst>
                <a:ext uri="{FF2B5EF4-FFF2-40B4-BE49-F238E27FC236}">
                  <a16:creationId xmlns:a16="http://schemas.microsoft.com/office/drawing/2014/main" id="{6C3DBE92-9BF7-43EE-AF6C-F2E626A3330F}"/>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8">
              <a:extLst>
                <a:ext uri="{FF2B5EF4-FFF2-40B4-BE49-F238E27FC236}">
                  <a16:creationId xmlns:a16="http://schemas.microsoft.com/office/drawing/2014/main" id="{A0CD3A24-B4F2-47E9-ABD5-E9F453056FD7}"/>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9">
              <a:extLst>
                <a:ext uri="{FF2B5EF4-FFF2-40B4-BE49-F238E27FC236}">
                  <a16:creationId xmlns:a16="http://schemas.microsoft.com/office/drawing/2014/main" id="{39764BBA-DFB8-4DD8-B6A1-5BEAA51FF6A1}"/>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10">
              <a:extLst>
                <a:ext uri="{FF2B5EF4-FFF2-40B4-BE49-F238E27FC236}">
                  <a16:creationId xmlns:a16="http://schemas.microsoft.com/office/drawing/2014/main" id="{9EAE9148-A146-4609-AEC4-4A853A0E55E8}"/>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1">
              <a:extLst>
                <a:ext uri="{FF2B5EF4-FFF2-40B4-BE49-F238E27FC236}">
                  <a16:creationId xmlns:a16="http://schemas.microsoft.com/office/drawing/2014/main" id="{E786C502-ADD1-49D6-AC35-FC0F69EE0324}"/>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2">
              <a:extLst>
                <a:ext uri="{FF2B5EF4-FFF2-40B4-BE49-F238E27FC236}">
                  <a16:creationId xmlns:a16="http://schemas.microsoft.com/office/drawing/2014/main" id="{E2412D21-3F24-485C-9212-B4A365967A7A}"/>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3">
              <a:extLst>
                <a:ext uri="{FF2B5EF4-FFF2-40B4-BE49-F238E27FC236}">
                  <a16:creationId xmlns:a16="http://schemas.microsoft.com/office/drawing/2014/main" id="{26C4D384-2F87-4508-90B1-E308E0DFC82C}"/>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4">
              <a:extLst>
                <a:ext uri="{FF2B5EF4-FFF2-40B4-BE49-F238E27FC236}">
                  <a16:creationId xmlns:a16="http://schemas.microsoft.com/office/drawing/2014/main" id="{CA466834-F35A-49C6-BA12-7DE4016E2F87}"/>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1" name="Freeform 7">
            <a:extLst>
              <a:ext uri="{FF2B5EF4-FFF2-40B4-BE49-F238E27FC236}">
                <a16:creationId xmlns:a16="http://schemas.microsoft.com/office/drawing/2014/main" id="{6792945E-BCF0-4C01-8166-FD6FB6FCAB60}"/>
              </a:ext>
            </a:extLst>
          </p:cNvPr>
          <p:cNvSpPr>
            <a:spLocks noEditPoints="1"/>
          </p:cNvSpPr>
          <p:nvPr/>
        </p:nvSpPr>
        <p:spPr bwMode="auto">
          <a:xfrm>
            <a:off x="2968627" y="2235201"/>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1701000" y="2643300"/>
            <a:ext cx="5740200" cy="477900"/>
          </a:xfrm>
        </p:spPr>
        <p:txBody>
          <a:bodyPr>
            <a:noAutofit/>
          </a:bodyPr>
          <a:lstStyle>
            <a:lvl1pPr algn="ctr">
              <a:defRPr sz="4400"/>
            </a:lvl1pPr>
          </a:lstStyle>
          <a:p>
            <a:r>
              <a:rPr lang="zh-CN" altLang="en-US" dirty="0"/>
              <a:t>单击此处编辑母版标题样式</a:t>
            </a:r>
          </a:p>
        </p:txBody>
      </p:sp>
      <p:sp>
        <p:nvSpPr>
          <p:cNvPr id="112" name="日期占位符 2">
            <a:extLst>
              <a:ext uri="{FF2B5EF4-FFF2-40B4-BE49-F238E27FC236}">
                <a16:creationId xmlns:a16="http://schemas.microsoft.com/office/drawing/2014/main" id="{5A6D37F8-E4BC-47DB-89BF-450AE545B715}"/>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A54DC668-BC63-41EE-969E-25028BD09441}" type="datetimeFigureOut">
              <a:rPr lang="zh-CN" altLang="en-US"/>
              <a:pPr>
                <a:defRPr/>
              </a:pPr>
              <a:t>2023/5/7</a:t>
            </a:fld>
            <a:endParaRPr lang="zh-CN" altLang="en-US"/>
          </a:p>
        </p:txBody>
      </p:sp>
      <p:sp>
        <p:nvSpPr>
          <p:cNvPr id="113" name="页脚占位符 3">
            <a:extLst>
              <a:ext uri="{FF2B5EF4-FFF2-40B4-BE49-F238E27FC236}">
                <a16:creationId xmlns:a16="http://schemas.microsoft.com/office/drawing/2014/main" id="{AFA8AA0E-EBEE-49E2-8991-FD652EFC28FB}"/>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4" name="灯片编号占位符 4">
            <a:extLst>
              <a:ext uri="{FF2B5EF4-FFF2-40B4-BE49-F238E27FC236}">
                <a16:creationId xmlns:a16="http://schemas.microsoft.com/office/drawing/2014/main" id="{FBC2766A-0403-47FA-983D-40A8BA8E1EA3}"/>
              </a:ext>
            </a:extLst>
          </p:cNvPr>
          <p:cNvSpPr>
            <a:spLocks noGrp="1"/>
          </p:cNvSpPr>
          <p:nvPr>
            <p:ph type="sldNum" sz="quarter" idx="12"/>
          </p:nvPr>
        </p:nvSpPr>
        <p:spPr/>
        <p:txBody>
          <a:bodyPr/>
          <a:lstStyle>
            <a:lvl1pPr eaLnBrk="0" hangingPunct="0">
              <a:defRPr/>
            </a:lvl1pPr>
          </a:lstStyle>
          <a:p>
            <a:fld id="{51A0D44A-7A79-4090-B9D3-76D7AB9F9F26}" type="slidenum">
              <a:rPr lang="zh-CN" altLang="en-US"/>
              <a:pPr/>
              <a:t>‹#›</a:t>
            </a:fld>
            <a:endParaRPr lang="zh-CN" altLang="en-US"/>
          </a:p>
        </p:txBody>
      </p:sp>
    </p:spTree>
    <p:extLst>
      <p:ext uri="{BB962C8B-B14F-4D97-AF65-F5344CB8AC3E}">
        <p14:creationId xmlns:p14="http://schemas.microsoft.com/office/powerpoint/2010/main" val="255946994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04BDCD2-6BF3-48F6-BE11-3A6A062E1850}"/>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7338D3BF-ADE5-4B3B-8004-936088B1EAA0}" type="datetimeFigureOut">
              <a:rPr lang="zh-CN" altLang="en-US"/>
              <a:pPr>
                <a:defRPr/>
              </a:pPr>
              <a:t>2023/5/7</a:t>
            </a:fld>
            <a:endParaRPr lang="zh-CN" altLang="en-US"/>
          </a:p>
        </p:txBody>
      </p:sp>
      <p:sp>
        <p:nvSpPr>
          <p:cNvPr id="3" name="页脚占位符 2">
            <a:extLst>
              <a:ext uri="{FF2B5EF4-FFF2-40B4-BE49-F238E27FC236}">
                <a16:creationId xmlns:a16="http://schemas.microsoft.com/office/drawing/2014/main" id="{597CF6A1-35F3-4469-86DE-22424D59BBA0}"/>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4" name="灯片编号占位符 3">
            <a:extLst>
              <a:ext uri="{FF2B5EF4-FFF2-40B4-BE49-F238E27FC236}">
                <a16:creationId xmlns:a16="http://schemas.microsoft.com/office/drawing/2014/main" id="{49D7A380-DFAE-4721-8368-B1F2D6497E07}"/>
              </a:ext>
            </a:extLst>
          </p:cNvPr>
          <p:cNvSpPr>
            <a:spLocks noGrp="1"/>
          </p:cNvSpPr>
          <p:nvPr>
            <p:ph type="sldNum" sz="quarter" idx="12"/>
          </p:nvPr>
        </p:nvSpPr>
        <p:spPr/>
        <p:txBody>
          <a:bodyPr/>
          <a:lstStyle>
            <a:lvl1pPr eaLnBrk="0" hangingPunct="0">
              <a:defRPr/>
            </a:lvl1pPr>
          </a:lstStyle>
          <a:p>
            <a:fld id="{CF6635BD-0780-4B34-8DDD-C400D7F21B22}" type="slidenum">
              <a:rPr lang="zh-CN" altLang="en-US"/>
              <a:pPr/>
              <a:t>‹#›</a:t>
            </a:fld>
            <a:endParaRPr lang="zh-CN" altLang="en-US"/>
          </a:p>
        </p:txBody>
      </p:sp>
    </p:spTree>
    <p:extLst>
      <p:ext uri="{BB962C8B-B14F-4D97-AF65-F5344CB8AC3E}">
        <p14:creationId xmlns:p14="http://schemas.microsoft.com/office/powerpoint/2010/main" val="378699015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2.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2.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theme" Target="../theme/theme14.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ags" Target="../tags/tag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ags" Target="../tags/tag2.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2.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2.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fld id="{D997B5FA-0921-464F-AAE1-844C04324D75}" type="datetimeFigureOut">
              <a:rPr lang="zh-CN" altLang="en-US" smtClean="0">
                <a:solidFill>
                  <a:prstClr val="black">
                    <a:tint val="75000"/>
                  </a:prstClr>
                </a:solidFill>
              </a:rPr>
              <a:pPr defTabSz="685749"/>
              <a:t>2023/5/7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fld id="{565CE74E-AB26-4998-AD42-012C4C1AD076}" type="slidenum">
              <a:rPr lang="zh-CN" altLang="en-US" smtClean="0">
                <a:solidFill>
                  <a:prstClr val="black">
                    <a:tint val="75000"/>
                  </a:prstClr>
                </a:solidFill>
              </a:rPr>
              <a:pPr defTabSz="685749"/>
              <a:t>‹#›</a:t>
            </a:fld>
            <a:endParaRPr lang="zh-CN" altLang="en-US">
              <a:solidFill>
                <a:prstClr val="black">
                  <a:tint val="75000"/>
                </a:prstClr>
              </a:solidFill>
            </a:endParaRPr>
          </a:p>
        </p:txBody>
      </p:sp>
    </p:spTree>
    <p:extLst>
      <p:ext uri="{BB962C8B-B14F-4D97-AF65-F5344CB8AC3E}">
        <p14:creationId xmlns:p14="http://schemas.microsoft.com/office/powerpoint/2010/main" val="38820087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p:timing>
    <p:tnLst>
      <p:par>
        <p:cTn id="1" dur="indefinite" restart="never" nodeType="tmRoot"/>
      </p:par>
    </p:tnLst>
  </p:timing>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组合 6"/>
          <p:cNvGrpSpPr>
            <a:grpSpLocks/>
          </p:cNvGrpSpPr>
          <p:nvPr/>
        </p:nvGrpSpPr>
        <p:grpSpPr bwMode="auto">
          <a:xfrm>
            <a:off x="0" y="5"/>
            <a:ext cx="9144000" cy="5014913"/>
            <a:chOff x="0" y="51608"/>
            <a:chExt cx="12191999" cy="6687034"/>
          </a:xfrm>
        </p:grpSpPr>
        <p:sp>
          <p:nvSpPr>
            <p:cNvPr id="4105" name="Freeform 7"/>
            <p:cNvSpPr>
              <a:spLocks/>
            </p:cNvSpPr>
            <p:nvPr/>
          </p:nvSpPr>
          <p:spPr bwMode="auto">
            <a:xfrm>
              <a:off x="0" y="51608"/>
              <a:ext cx="12191999" cy="6687034"/>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78CAD6">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06" name="Freeform 7"/>
            <p:cNvSpPr>
              <a:spLocks/>
            </p:cNvSpPr>
            <p:nvPr/>
          </p:nvSpPr>
          <p:spPr bwMode="auto">
            <a:xfrm>
              <a:off x="0" y="51608"/>
              <a:ext cx="12191999" cy="6576036"/>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sp>
        <p:nvSpPr>
          <p:cNvPr id="4099" name="标题占位符 1"/>
          <p:cNvSpPr>
            <a:spLocks noGrp="1"/>
          </p:cNvSpPr>
          <p:nvPr>
            <p:ph type="title"/>
          </p:nvPr>
        </p:nvSpPr>
        <p:spPr bwMode="auto">
          <a:xfrm>
            <a:off x="628650" y="274643"/>
            <a:ext cx="78867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zh-CN" altLang="en-US" smtClean="0"/>
              <a:t>单击此处编辑母版标题样式</a:t>
            </a:r>
          </a:p>
        </p:txBody>
      </p:sp>
      <p:sp>
        <p:nvSpPr>
          <p:cNvPr id="4100" name="文本占位符 2"/>
          <p:cNvSpPr>
            <a:spLocks noGrp="1"/>
          </p:cNvSpPr>
          <p:nvPr>
            <p:ph type="body" idx="1"/>
          </p:nvPr>
        </p:nvSpPr>
        <p:spPr bwMode="auto">
          <a:xfrm>
            <a:off x="628650" y="992189"/>
            <a:ext cx="78867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16:creationId xmlns:a16="http://schemas.microsoft.com/office/drawing/2014/main" id="{EF89F509-8390-46EE-AA9F-3D7A28508EF4}"/>
              </a:ext>
            </a:extLst>
          </p:cNvPr>
          <p:cNvSpPr>
            <a:spLocks noGrp="1"/>
          </p:cNvSpPr>
          <p:nvPr>
            <p:ph type="dt" sz="half" idx="2"/>
          </p:nvPr>
        </p:nvSpPr>
        <p:spPr>
          <a:xfrm>
            <a:off x="628650" y="4767268"/>
            <a:ext cx="2057400" cy="274637"/>
          </a:xfrm>
          <a:prstGeom prst="rect">
            <a:avLst/>
          </a:prstGeom>
        </p:spPr>
        <p:txBody>
          <a:bodyPr vert="horz" lIns="91430" tIns="45715" rIns="91430" bIns="45715" rtlCol="0" anchor="ctr">
            <a:normAutofit/>
          </a:bodyPr>
          <a:lstStyle>
            <a:lvl1pPr algn="l" eaLnBrk="1" fontAlgn="auto" hangingPunct="1">
              <a:spcBef>
                <a:spcPts val="0"/>
              </a:spcBef>
              <a:spcAft>
                <a:spcPts val="0"/>
              </a:spcAft>
              <a:defRPr sz="1200" b="0" i="0">
                <a:solidFill>
                  <a:srgbClr val="3F3F3F">
                    <a:tint val="75000"/>
                  </a:srgbClr>
                </a:solidFill>
                <a:latin typeface="inpin heiti" charset="-122"/>
                <a:ea typeface="inpin heiti" charset="-122"/>
              </a:defRPr>
            </a:lvl1pPr>
          </a:lstStyle>
          <a:p>
            <a:pPr defTabSz="914288">
              <a:defRPr/>
            </a:pPr>
            <a:fld id="{8B83AB7F-A77D-4F85-B586-080FA0F835C5}" type="datetimeFigureOut">
              <a:rPr lang="zh-CN" altLang="en-US"/>
              <a:pPr defTabSz="914288">
                <a:defRPr/>
              </a:pPr>
              <a:t>2023/5/7</a:t>
            </a:fld>
            <a:endParaRPr lang="zh-CN" altLang="en-US" dirty="0"/>
          </a:p>
        </p:txBody>
      </p:sp>
      <p:sp>
        <p:nvSpPr>
          <p:cNvPr id="5" name="页脚占位符 4">
            <a:extLst>
              <a:ext uri="{FF2B5EF4-FFF2-40B4-BE49-F238E27FC236}">
                <a16:creationId xmlns:a16="http://schemas.microsoft.com/office/drawing/2014/main" id="{0A80FD7E-47D8-4A67-8D57-A538990AA9AD}"/>
              </a:ext>
            </a:extLst>
          </p:cNvPr>
          <p:cNvSpPr>
            <a:spLocks noGrp="1"/>
          </p:cNvSpPr>
          <p:nvPr>
            <p:ph type="ftr" sz="quarter" idx="3"/>
          </p:nvPr>
        </p:nvSpPr>
        <p:spPr>
          <a:xfrm>
            <a:off x="3028950" y="4767268"/>
            <a:ext cx="3086100" cy="274637"/>
          </a:xfrm>
          <a:prstGeom prst="rect">
            <a:avLst/>
          </a:prstGeom>
        </p:spPr>
        <p:txBody>
          <a:bodyPr vert="horz" lIns="91430" tIns="45715" rIns="91430" bIns="45715" rtlCol="0" anchor="ctr">
            <a:normAutofit/>
          </a:bodyPr>
          <a:lstStyle>
            <a:lvl1pPr algn="ctr" eaLnBrk="1" fontAlgn="auto" hangingPunct="1">
              <a:spcBef>
                <a:spcPts val="0"/>
              </a:spcBef>
              <a:spcAft>
                <a:spcPts val="0"/>
              </a:spcAft>
              <a:defRPr sz="1200" b="0" i="0">
                <a:solidFill>
                  <a:srgbClr val="3F3F3F">
                    <a:tint val="75000"/>
                  </a:srgbClr>
                </a:solidFill>
                <a:latin typeface="inpin heiti" charset="-122"/>
                <a:ea typeface="inpin heiti" charset="-122"/>
              </a:defRPr>
            </a:lvl1pPr>
          </a:lstStyle>
          <a:p>
            <a:pPr defTabSz="914288">
              <a:defRPr/>
            </a:pPr>
            <a:endParaRPr lang="zh-CN" altLang="en-US"/>
          </a:p>
        </p:txBody>
      </p:sp>
      <p:sp>
        <p:nvSpPr>
          <p:cNvPr id="6" name="灯片编号占位符 5">
            <a:extLst>
              <a:ext uri="{FF2B5EF4-FFF2-40B4-BE49-F238E27FC236}">
                <a16:creationId xmlns:a16="http://schemas.microsoft.com/office/drawing/2014/main" id="{8B070E26-47B3-40B8-811A-A708CDB86856}"/>
              </a:ext>
            </a:extLst>
          </p:cNvPr>
          <p:cNvSpPr>
            <a:spLocks noGrp="1"/>
          </p:cNvSpPr>
          <p:nvPr>
            <p:ph type="sldNum" sz="quarter" idx="4"/>
          </p:nvPr>
        </p:nvSpPr>
        <p:spPr>
          <a:xfrm>
            <a:off x="6457950" y="4767268"/>
            <a:ext cx="2057400" cy="274637"/>
          </a:xfrm>
          <a:prstGeom prst="rect">
            <a:avLst/>
          </a:prstGeom>
        </p:spPr>
        <p:txBody>
          <a:bodyPr vert="horz" wrap="square" lIns="91430" tIns="45715" rIns="91430" bIns="45715" numCol="1" anchor="ctr" anchorCtr="0" compatLnSpc="1">
            <a:prstTxWarp prst="textNoShape">
              <a:avLst/>
            </a:prstTxWarp>
            <a:normAutofit/>
          </a:bodyPr>
          <a:lstStyle>
            <a:lvl1pPr algn="r" eaLnBrk="1" hangingPunct="1">
              <a:defRPr sz="1200">
                <a:solidFill>
                  <a:srgbClr val="929292"/>
                </a:solidFill>
                <a:latin typeface="inpin heiti"/>
                <a:ea typeface="inpin heiti"/>
                <a:cs typeface="inpin heiti"/>
              </a:defRPr>
            </a:lvl1pPr>
          </a:lstStyle>
          <a:p>
            <a:pPr defTabSz="914288" fontAlgn="base">
              <a:spcBef>
                <a:spcPct val="0"/>
              </a:spcBef>
              <a:spcAft>
                <a:spcPct val="0"/>
              </a:spcAft>
            </a:pPr>
            <a:fld id="{2397B48A-932A-4AC0-B975-1CC0D53BCF8E}" type="slidenum">
              <a:rPr lang="zh-CN" altLang="en-US"/>
              <a:pPr defTabSz="914288" fontAlgn="base">
                <a:spcBef>
                  <a:spcPct val="0"/>
                </a:spcBef>
                <a:spcAft>
                  <a:spcPct val="0"/>
                </a:spcAft>
              </a:pPr>
              <a:t>‹#›</a:t>
            </a:fld>
            <a:endParaRPr lang="zh-CN" altLang="en-US"/>
          </a:p>
        </p:txBody>
      </p:sp>
      <p:sp>
        <p:nvSpPr>
          <p:cNvPr id="10" name="文本框 9">
            <a:extLst>
              <a:ext uri="{FF2B5EF4-FFF2-40B4-BE49-F238E27FC236}">
                <a16:creationId xmlns:a16="http://schemas.microsoft.com/office/drawing/2014/main" id="{0488305F-5661-4BC6-9CC1-E15B5170B1C6}"/>
              </a:ext>
            </a:extLst>
          </p:cNvPr>
          <p:cNvSpPr txBox="1"/>
          <p:nvPr/>
        </p:nvSpPr>
        <p:spPr>
          <a:xfrm>
            <a:off x="122397" y="3843829"/>
            <a:ext cx="3660934" cy="969494"/>
          </a:xfrm>
          <a:prstGeom prst="rect">
            <a:avLst/>
          </a:prstGeom>
          <a:noFill/>
        </p:spPr>
        <p:txBody>
          <a:bodyPr lIns="91430" tIns="45715" rIns="91430" bIns="45715">
            <a:spAutoFit/>
          </a:bodyPr>
          <a:lstStyle/>
          <a:p>
            <a:pPr defTabSz="914288">
              <a:defRPr/>
            </a:pPr>
            <a:r>
              <a:rPr lang="zh-CN" altLang="en-US" sz="1400" dirty="0">
                <a:solidFill>
                  <a:srgbClr val="3F3F3F">
                    <a:alpha val="0"/>
                  </a:srgbClr>
                </a:solidFill>
                <a:latin typeface="inpin heiti" charset="-122"/>
                <a:ea typeface="inpin heiti" charset="-122"/>
                <a:cs typeface="inpin heiti" charset="-122"/>
                <a:sym typeface="+mn-ea"/>
              </a:rPr>
              <a:t>感谢您下载包图网平台上提供的</a:t>
            </a:r>
            <a:r>
              <a:rPr lang="en-US" altLang="zh-CN" sz="1400" dirty="0">
                <a:solidFill>
                  <a:srgbClr val="3F3F3F">
                    <a:alpha val="0"/>
                  </a:srgbClr>
                </a:solidFill>
                <a:latin typeface="inpin heiti" charset="-122"/>
                <a:ea typeface="inpin heiti" charset="-122"/>
                <a:cs typeface="inpin heiti" charset="-122"/>
                <a:sym typeface="+mn-ea"/>
              </a:rPr>
              <a:t>PPT</a:t>
            </a:r>
            <a:r>
              <a:rPr lang="zh-CN" altLang="en-US" sz="1400" dirty="0">
                <a:solidFill>
                  <a:srgbClr val="3F3F3F">
                    <a:alpha val="0"/>
                  </a:srgbClr>
                </a:solidFill>
                <a:latin typeface="inpin heiti" charset="-122"/>
                <a:ea typeface="inpin heiti" charset="-122"/>
                <a:cs typeface="inpin heiti" charset="-122"/>
                <a:sym typeface="+mn-ea"/>
              </a:rPr>
              <a:t>模板！包图网是正版商业图库，所有原创作品（含预览图）均受著作权法保护。</a:t>
            </a:r>
          </a:p>
          <a:p>
            <a:pPr defTabSz="914288">
              <a:defRPr/>
            </a:pPr>
            <a:endParaRPr lang="zh-CN" altLang="en-US" sz="1400" dirty="0">
              <a:solidFill>
                <a:srgbClr val="3F3F3F">
                  <a:alpha val="0"/>
                </a:srgbClr>
              </a:solidFill>
              <a:latin typeface="inpin heiti" charset="-122"/>
              <a:ea typeface="inpin heiti" charset="-122"/>
              <a:cs typeface="inpin heiti" charset="-122"/>
              <a:sym typeface="+mn-ea"/>
            </a:endParaRPr>
          </a:p>
        </p:txBody>
      </p:sp>
    </p:spTree>
    <p:extLst>
      <p:ext uri="{BB962C8B-B14F-4D97-AF65-F5344CB8AC3E}">
        <p14:creationId xmlns:p14="http://schemas.microsoft.com/office/powerpoint/2010/main" val="370444403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p:txStyles>
    <p:titleStyle>
      <a:lvl1pPr algn="l" rtl="0" eaLnBrk="0" fontAlgn="base" hangingPunct="0">
        <a:spcBef>
          <a:spcPct val="0"/>
        </a:spcBef>
        <a:spcAft>
          <a:spcPct val="0"/>
        </a:spcAft>
        <a:defRPr sz="2800" kern="1200">
          <a:solidFill>
            <a:schemeClr val="accent1"/>
          </a:solidFill>
          <a:latin typeface="inpin heiti" charset="-122"/>
          <a:ea typeface="inpin heiti" charset="-122"/>
          <a:cs typeface="inpin heiti"/>
        </a:defRPr>
      </a:lvl1pPr>
      <a:lvl2pPr algn="l" rtl="0" eaLnBrk="0" fontAlgn="base" hangingPunct="0">
        <a:spcBef>
          <a:spcPct val="0"/>
        </a:spcBef>
        <a:spcAft>
          <a:spcPct val="0"/>
        </a:spcAft>
        <a:defRPr sz="2800">
          <a:solidFill>
            <a:schemeClr val="accent1"/>
          </a:solidFill>
          <a:latin typeface="inpin heiti"/>
          <a:ea typeface="inpin heiti"/>
          <a:cs typeface="inpin heiti"/>
        </a:defRPr>
      </a:lvl2pPr>
      <a:lvl3pPr algn="l" rtl="0" eaLnBrk="0" fontAlgn="base" hangingPunct="0">
        <a:spcBef>
          <a:spcPct val="0"/>
        </a:spcBef>
        <a:spcAft>
          <a:spcPct val="0"/>
        </a:spcAft>
        <a:defRPr sz="2800">
          <a:solidFill>
            <a:schemeClr val="accent1"/>
          </a:solidFill>
          <a:latin typeface="inpin heiti"/>
          <a:ea typeface="inpin heiti"/>
          <a:cs typeface="inpin heiti"/>
        </a:defRPr>
      </a:lvl3pPr>
      <a:lvl4pPr algn="l" rtl="0" eaLnBrk="0" fontAlgn="base" hangingPunct="0">
        <a:spcBef>
          <a:spcPct val="0"/>
        </a:spcBef>
        <a:spcAft>
          <a:spcPct val="0"/>
        </a:spcAft>
        <a:defRPr sz="2800">
          <a:solidFill>
            <a:schemeClr val="accent1"/>
          </a:solidFill>
          <a:latin typeface="inpin heiti"/>
          <a:ea typeface="inpin heiti"/>
          <a:cs typeface="inpin heiti"/>
        </a:defRPr>
      </a:lvl4pPr>
      <a:lvl5pPr algn="l" rtl="0" eaLnBrk="0" fontAlgn="base" hangingPunct="0">
        <a:spcBef>
          <a:spcPct val="0"/>
        </a:spcBef>
        <a:spcAft>
          <a:spcPct val="0"/>
        </a:spcAft>
        <a:defRPr sz="2800">
          <a:solidFill>
            <a:schemeClr val="accent1"/>
          </a:solidFill>
          <a:latin typeface="inpin heiti"/>
          <a:ea typeface="inpin heiti"/>
          <a:cs typeface="inpin heiti"/>
        </a:defRPr>
      </a:lvl5pPr>
      <a:lvl6pPr marL="457142" algn="l" rtl="0" fontAlgn="base">
        <a:spcBef>
          <a:spcPct val="0"/>
        </a:spcBef>
        <a:spcAft>
          <a:spcPct val="0"/>
        </a:spcAft>
        <a:defRPr sz="2800">
          <a:solidFill>
            <a:schemeClr val="accent1"/>
          </a:solidFill>
          <a:latin typeface="inpin heiti"/>
          <a:ea typeface="inpin heiti"/>
          <a:cs typeface="inpin heiti"/>
        </a:defRPr>
      </a:lvl6pPr>
      <a:lvl7pPr marL="914288" algn="l" rtl="0" fontAlgn="base">
        <a:spcBef>
          <a:spcPct val="0"/>
        </a:spcBef>
        <a:spcAft>
          <a:spcPct val="0"/>
        </a:spcAft>
        <a:defRPr sz="2800">
          <a:solidFill>
            <a:schemeClr val="accent1"/>
          </a:solidFill>
          <a:latin typeface="inpin heiti"/>
          <a:ea typeface="inpin heiti"/>
          <a:cs typeface="inpin heiti"/>
        </a:defRPr>
      </a:lvl7pPr>
      <a:lvl8pPr marL="1371430" algn="l" rtl="0" fontAlgn="base">
        <a:spcBef>
          <a:spcPct val="0"/>
        </a:spcBef>
        <a:spcAft>
          <a:spcPct val="0"/>
        </a:spcAft>
        <a:defRPr sz="2800">
          <a:solidFill>
            <a:schemeClr val="accent1"/>
          </a:solidFill>
          <a:latin typeface="inpin heiti"/>
          <a:ea typeface="inpin heiti"/>
          <a:cs typeface="inpin heiti"/>
        </a:defRPr>
      </a:lvl8pPr>
      <a:lvl9pPr marL="1828574" algn="l" rtl="0" fontAlgn="base">
        <a:spcBef>
          <a:spcPct val="0"/>
        </a:spcBef>
        <a:spcAft>
          <a:spcPct val="0"/>
        </a:spcAft>
        <a:defRPr sz="2800">
          <a:solidFill>
            <a:schemeClr val="accent1"/>
          </a:solidFill>
          <a:latin typeface="inpin heiti"/>
          <a:ea typeface="inpin heiti"/>
          <a:cs typeface="inpin heiti"/>
        </a:defRPr>
      </a:lvl9pPr>
    </p:titleStyle>
    <p:bodyStyle>
      <a:lvl1pPr marL="342857" indent="-342857" algn="l" rtl="0" eaLnBrk="0" fontAlgn="base" hangingPunct="0">
        <a:spcBef>
          <a:spcPts val="1000"/>
        </a:spcBef>
        <a:spcAft>
          <a:spcPct val="0"/>
        </a:spcAft>
        <a:buFont typeface="Arial" pitchFamily="34" charset="0"/>
        <a:buChar char="•"/>
        <a:defRPr sz="2400" kern="1200">
          <a:solidFill>
            <a:schemeClr val="tx1"/>
          </a:solidFill>
          <a:latin typeface="inpin heiti" charset="-122"/>
          <a:ea typeface="inpin heiti" charset="-122"/>
          <a:cs typeface="inpin heiti"/>
        </a:defRPr>
      </a:lvl1pPr>
      <a:lvl2pPr marL="685715" indent="-228570" algn="l" rtl="0" eaLnBrk="0" fontAlgn="base" hangingPunct="0">
        <a:spcBef>
          <a:spcPts val="500"/>
        </a:spcBef>
        <a:spcAft>
          <a:spcPct val="0"/>
        </a:spcAft>
        <a:buFont typeface="Arial" pitchFamily="34" charset="0"/>
        <a:buChar char="•"/>
        <a:defRPr sz="2000" kern="1200">
          <a:solidFill>
            <a:schemeClr val="tx1"/>
          </a:solidFill>
          <a:latin typeface="inpin heiti" charset="-122"/>
          <a:ea typeface="inpin heiti" charset="-122"/>
          <a:cs typeface="inpin heiti"/>
        </a:defRPr>
      </a:lvl2pPr>
      <a:lvl3pPr marL="1142858"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3pPr>
      <a:lvl4pPr marL="1600000"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4pPr>
      <a:lvl5pPr marL="2057144"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5pPr>
      <a:lvl6pPr marL="251428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a:off x="6" y="1"/>
            <a:ext cx="9143999" cy="5015276"/>
            <a:chOff x="0" y="51608"/>
            <a:chExt cx="12191999" cy="6687034"/>
          </a:xfrm>
        </p:grpSpPr>
        <p:sp>
          <p:nvSpPr>
            <p:cNvPr id="8" name="Freeform 7"/>
            <p:cNvSpPr/>
            <p:nvPr/>
          </p:nvSpPr>
          <p:spPr bwMode="auto">
            <a:xfrm>
              <a:off x="0" y="51608"/>
              <a:ext cx="12191999" cy="6687034"/>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78CAD6">
                <a:alpha val="40000"/>
              </a:srgbClr>
            </a:solidFill>
            <a:ln>
              <a:noFill/>
            </a:ln>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 name="Freeform 7"/>
            <p:cNvSpPr/>
            <p:nvPr/>
          </p:nvSpPr>
          <p:spPr bwMode="auto">
            <a:xfrm>
              <a:off x="0" y="51608"/>
              <a:ext cx="12191999" cy="6576036"/>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 name="标题占位符 1"/>
          <p:cNvSpPr>
            <a:spLocks noGrp="1"/>
          </p:cNvSpPr>
          <p:nvPr>
            <p:ph type="title"/>
          </p:nvPr>
        </p:nvSpPr>
        <p:spPr>
          <a:xfrm>
            <a:off x="628650" y="273845"/>
            <a:ext cx="7886700" cy="605769"/>
          </a:xfrm>
          <a:prstGeom prst="rect">
            <a:avLst/>
          </a:prstGeom>
        </p:spPr>
        <p:txBody>
          <a:bodyPr vert="horz" lIns="68573" tIns="34289" rIns="68573"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991429"/>
            <a:ext cx="7886700" cy="3641294"/>
          </a:xfrm>
          <a:prstGeom prst="rect">
            <a:avLst/>
          </a:prstGeom>
        </p:spPr>
        <p:txBody>
          <a:bodyPr vert="horz" lIns="68573" tIns="34289" rIns="68573"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normAutofit/>
          </a:bodyPr>
          <a:lstStyle>
            <a:lvl1pPr algn="l">
              <a:defRPr sz="900" b="0" i="0">
                <a:solidFill>
                  <a:schemeClr val="tx1">
                    <a:tint val="75000"/>
                  </a:schemeClr>
                </a:solidFill>
                <a:latin typeface="inpin heiti" charset="-122"/>
                <a:ea typeface="inpin heiti" charset="-122"/>
              </a:defRPr>
            </a:lvl1pPr>
          </a:lstStyle>
          <a:p>
            <a:pPr defTabSz="685715"/>
            <a:fld id="{0D97D2F0-408F-4027-B3A3-DAD63533FFB2}" type="datetimeFigureOut">
              <a:rPr lang="zh-CN" altLang="en-US" smtClean="0">
                <a:solidFill>
                  <a:srgbClr val="3F3F3F">
                    <a:tint val="75000"/>
                  </a:srgbClr>
                </a:solidFill>
              </a:rPr>
              <a:pPr defTabSz="685715"/>
              <a:t>2023/5/7</a:t>
            </a:fld>
            <a:endParaRPr lang="zh-CN" altLang="en-US" dirty="0">
              <a:solidFill>
                <a:srgbClr val="3F3F3F">
                  <a:tint val="75000"/>
                </a:srgb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normAutofit/>
          </a:bodyPr>
          <a:lstStyle>
            <a:lvl1pPr algn="ctr">
              <a:defRPr sz="900" b="0" i="0">
                <a:solidFill>
                  <a:schemeClr val="tx1">
                    <a:tint val="75000"/>
                  </a:schemeClr>
                </a:solidFill>
                <a:latin typeface="inpin heiti" charset="-122"/>
                <a:ea typeface="inpin heiti" charset="-122"/>
              </a:defRPr>
            </a:lvl1pPr>
          </a:lstStyle>
          <a:p>
            <a:pPr defTabSz="685715"/>
            <a:endParaRPr lang="zh-CN" altLang="en-US" dirty="0">
              <a:solidFill>
                <a:srgbClr val="3F3F3F">
                  <a:tint val="75000"/>
                </a:srgb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normAutofit/>
          </a:bodyPr>
          <a:lstStyle>
            <a:lvl1pPr algn="r">
              <a:defRPr sz="900" b="0" i="0">
                <a:solidFill>
                  <a:schemeClr val="tx1">
                    <a:tint val="75000"/>
                  </a:schemeClr>
                </a:solidFill>
                <a:latin typeface="inpin heiti" charset="-122"/>
                <a:ea typeface="inpin heiti" charset="-122"/>
              </a:defRPr>
            </a:lvl1pPr>
          </a:lstStyle>
          <a:p>
            <a:pPr defTabSz="685715"/>
            <a:fld id="{0F438409-8EB2-43AF-96DD-A6929DA16589}" type="slidenum">
              <a:rPr lang="zh-CN" altLang="en-US" smtClean="0">
                <a:solidFill>
                  <a:srgbClr val="3F3F3F">
                    <a:tint val="75000"/>
                  </a:srgbClr>
                </a:solidFill>
              </a:rPr>
              <a:pPr defTabSz="685715"/>
              <a:t>‹#›</a:t>
            </a:fld>
            <a:endParaRPr lang="zh-CN" altLang="en-US" dirty="0">
              <a:solidFill>
                <a:srgbClr val="3F3F3F">
                  <a:tint val="75000"/>
                </a:srgbClr>
              </a:solidFill>
            </a:endParaRPr>
          </a:p>
        </p:txBody>
      </p:sp>
      <p:sp>
        <p:nvSpPr>
          <p:cNvPr id="10" name="文本框 9"/>
          <p:cNvSpPr txBox="1"/>
          <p:nvPr/>
        </p:nvSpPr>
        <p:spPr>
          <a:xfrm>
            <a:off x="122397" y="3843819"/>
            <a:ext cx="3660934" cy="577079"/>
          </a:xfrm>
          <a:prstGeom prst="rect">
            <a:avLst/>
          </a:prstGeom>
          <a:noFill/>
        </p:spPr>
        <p:txBody>
          <a:bodyPr wrap="square" lIns="68573" tIns="34289" rIns="68573" bIns="34289" rtlCol="0" anchor="t">
            <a:spAutoFit/>
          </a:bodyPr>
          <a:lstStyle/>
          <a:p>
            <a:pPr defTabSz="685715"/>
            <a:r>
              <a:rPr lang="zh-CN" altLang="en-US" sz="1100" dirty="0">
                <a:solidFill>
                  <a:srgbClr val="3F3F3F">
                    <a:alpha val="0"/>
                  </a:srgbClr>
                </a:solidFill>
                <a:latin typeface="inpin heiti" charset="-122"/>
                <a:ea typeface="inpin heiti" charset="-122"/>
                <a:cs typeface="inpin heiti" charset="-122"/>
                <a:sym typeface="+mn-ea"/>
              </a:rPr>
              <a:t>感谢您下载包图网平台上提供的</a:t>
            </a:r>
            <a:r>
              <a:rPr lang="en-US" altLang="zh-CN" sz="1100" dirty="0">
                <a:solidFill>
                  <a:srgbClr val="3F3F3F">
                    <a:alpha val="0"/>
                  </a:srgbClr>
                </a:solidFill>
                <a:latin typeface="inpin heiti" charset="-122"/>
                <a:ea typeface="inpin heiti" charset="-122"/>
                <a:cs typeface="inpin heiti" charset="-122"/>
                <a:sym typeface="+mn-ea"/>
              </a:rPr>
              <a:t>PPT</a:t>
            </a:r>
            <a:r>
              <a:rPr lang="zh-CN" altLang="en-US" sz="1100" dirty="0">
                <a:solidFill>
                  <a:srgbClr val="3F3F3F">
                    <a:alpha val="0"/>
                  </a:srgbClr>
                </a:solidFill>
                <a:latin typeface="inpin heiti" charset="-122"/>
                <a:ea typeface="inpin heiti" charset="-122"/>
                <a:cs typeface="inpin heiti" charset="-122"/>
                <a:sym typeface="+mn-ea"/>
              </a:rPr>
              <a:t>模板！包图网是正版商业图库，所有原创作品（含预览图）均受著作权法保护。</a:t>
            </a:r>
          </a:p>
          <a:p>
            <a:pPr defTabSz="685715"/>
            <a:endParaRPr lang="zh-CN" altLang="en-US" sz="1100" dirty="0">
              <a:solidFill>
                <a:srgbClr val="3F3F3F">
                  <a:alpha val="0"/>
                </a:srgbClr>
              </a:solidFill>
              <a:latin typeface="inpin heiti" charset="-122"/>
              <a:ea typeface="inpin heiti" charset="-122"/>
              <a:cs typeface="inpin heiti" charset="-122"/>
              <a:sym typeface="+mn-ea"/>
            </a:endParaRPr>
          </a:p>
        </p:txBody>
      </p:sp>
    </p:spTree>
    <p:extLst>
      <p:ext uri="{BB962C8B-B14F-4D97-AF65-F5344CB8AC3E}">
        <p14:creationId xmlns:p14="http://schemas.microsoft.com/office/powerpoint/2010/main" val="322357284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l" defTabSz="685715" rtl="0" eaLnBrk="1" latinLnBrk="0" hangingPunct="1">
        <a:spcBef>
          <a:spcPct val="0"/>
        </a:spcBef>
        <a:buNone/>
        <a:defRPr sz="2100" b="0" i="0" kern="1200">
          <a:solidFill>
            <a:schemeClr val="accent1"/>
          </a:solidFill>
          <a:latin typeface="inpin heiti" charset="-122"/>
          <a:ea typeface="inpin heiti" charset="-122"/>
          <a:cs typeface="+mj-cs"/>
        </a:defRPr>
      </a:lvl1pPr>
    </p:titleStyle>
    <p:bodyStyle>
      <a:lvl1pPr marL="257144" indent="-257144" algn="l" defTabSz="685715" rtl="0" eaLnBrk="1" latinLnBrk="0" hangingPunct="1">
        <a:spcBef>
          <a:spcPts val="750"/>
        </a:spcBef>
        <a:buFont typeface="Arial" panose="020B0604020202020204" pitchFamily="34" charset="0"/>
        <a:buChar char="•"/>
        <a:defRPr sz="1800" b="0" i="0" kern="1200">
          <a:solidFill>
            <a:schemeClr val="tx1"/>
          </a:solidFill>
          <a:latin typeface="inpin heiti" charset="-122"/>
          <a:ea typeface="inpin heiti" charset="-122"/>
          <a:cs typeface="+mn-cs"/>
        </a:defRPr>
      </a:lvl1pPr>
      <a:lvl2pPr marL="514289" indent="-171430" algn="l" defTabSz="685715" rtl="0" eaLnBrk="1" latinLnBrk="0" hangingPunct="1">
        <a:spcBef>
          <a:spcPts val="375"/>
        </a:spcBef>
        <a:buFont typeface="Arial" panose="020B0604020202020204" pitchFamily="34" charset="0"/>
        <a:buChar char="•"/>
        <a:defRPr sz="1500" b="0" i="0" kern="1200">
          <a:solidFill>
            <a:schemeClr val="tx1"/>
          </a:solidFill>
          <a:latin typeface="inpin heiti" charset="-122"/>
          <a:ea typeface="inpin heiti" charset="-122"/>
          <a:cs typeface="+mn-cs"/>
        </a:defRPr>
      </a:lvl2pPr>
      <a:lvl3pPr marL="857144"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3pPr>
      <a:lvl4pPr marL="1200000"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4pPr>
      <a:lvl5pPr marL="1542857"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361B731-FD5D-446C-B3BD-85A75085FC1B}"/>
              </a:ext>
            </a:extLst>
          </p:cNvPr>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6585296-5BE7-41A0-99EB-8A59D45B2A74}"/>
              </a:ext>
            </a:extLst>
          </p:cNvPr>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575579-E3A5-431E-9D91-BD8DFBE126FB}"/>
              </a:ext>
            </a:extLst>
          </p:cNvPr>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pPr defTabSz="685783"/>
            <a:fld id="{4F0F976F-45AA-4CA0-9FF0-135234B5844B}" type="datetimeFigureOut">
              <a:rPr lang="zh-CN" altLang="en-US" smtClean="0">
                <a:solidFill>
                  <a:prstClr val="black">
                    <a:tint val="75000"/>
                  </a:prstClr>
                </a:solidFill>
              </a:rPr>
              <a:pPr defTabSz="685783"/>
              <a:t>2023/5/7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5CCD6A9-E55B-4E32-BCDB-339C9F0825C4}"/>
              </a:ext>
            </a:extLst>
          </p:cNvPr>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5354B67-CEC0-487B-832B-A2AB563E0484}"/>
              </a:ext>
            </a:extLst>
          </p:cNvPr>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pPr defTabSz="685783"/>
            <a:fld id="{1CDE2DE1-EBBD-4136-AA88-F3F16F3F82EF}"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84895762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361B731-FD5D-446C-B3BD-85A75085FC1B}"/>
              </a:ext>
            </a:extLst>
          </p:cNvPr>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6585296-5BE7-41A0-99EB-8A59D45B2A74}"/>
              </a:ext>
            </a:extLst>
          </p:cNvPr>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575579-E3A5-431E-9D91-BD8DFBE126FB}"/>
              </a:ext>
            </a:extLst>
          </p:cNvPr>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pPr defTabSz="685783"/>
            <a:fld id="{4F0F976F-45AA-4CA0-9FF0-135234B5844B}" type="datetimeFigureOut">
              <a:rPr lang="zh-CN" altLang="en-US" smtClean="0">
                <a:solidFill>
                  <a:prstClr val="black">
                    <a:tint val="75000"/>
                  </a:prstClr>
                </a:solidFill>
              </a:rPr>
              <a:pPr defTabSz="685783"/>
              <a:t>2023/5/7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5CCD6A9-E55B-4E32-BCDB-339C9F0825C4}"/>
              </a:ext>
            </a:extLst>
          </p:cNvPr>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5354B67-CEC0-487B-832B-A2AB563E0484}"/>
              </a:ext>
            </a:extLst>
          </p:cNvPr>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pPr defTabSz="685783"/>
            <a:fld id="{1CDE2DE1-EBBD-4136-AA88-F3F16F3F82EF}"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24745047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fld id="{0D94DB8A-3B11-46A5-A0CE-40843F5ADF5D}" type="datetimeFigureOut">
              <a:rPr lang="en-US" smtClean="0">
                <a:solidFill>
                  <a:prstClr val="black">
                    <a:tint val="75000"/>
                  </a:prstClr>
                </a:solidFill>
              </a:rPr>
              <a:pPr defTabSz="914378"/>
              <a:t>07/05/2023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fld id="{6DADC4A5-D471-4794-91F3-1460CE20049A}" type="slidenum">
              <a:rPr lang="en-US" smtClean="0">
                <a:solidFill>
                  <a:prstClr val="black">
                    <a:tint val="75000"/>
                  </a:prstClr>
                </a:solidFill>
              </a:rPr>
              <a:pPr defTabSz="914378"/>
              <a:t>‹#›</a:t>
            </a:fld>
            <a:endParaRPr lang="en-US">
              <a:solidFill>
                <a:prstClr val="black">
                  <a:tint val="75000"/>
                </a:prstClr>
              </a:solidFill>
            </a:endParaRPr>
          </a:p>
        </p:txBody>
      </p:sp>
    </p:spTree>
    <p:extLst>
      <p:ext uri="{BB962C8B-B14F-4D97-AF65-F5344CB8AC3E}">
        <p14:creationId xmlns:p14="http://schemas.microsoft.com/office/powerpoint/2010/main" val="100482139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Lst>
  <p:transition/>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3" name="矩形: 圆角 1"/>
          <p:cNvSpPr/>
          <p:nvPr userDrawn="1"/>
        </p:nvSpPr>
        <p:spPr>
          <a:xfrm>
            <a:off x="265178"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12" name="文本框 11"/>
          <p:cNvSpPr txBox="1"/>
          <p:nvPr userDrawn="1"/>
        </p:nvSpPr>
        <p:spPr>
          <a:xfrm>
            <a:off x="2973229" y="1764517"/>
            <a:ext cx="3547586" cy="1165703"/>
          </a:xfrm>
          <a:prstGeom prst="rect">
            <a:avLst/>
          </a:prstGeom>
          <a:noFill/>
        </p:spPr>
        <p:txBody>
          <a:bodyPr wrap="square" lIns="68525" tIns="34265" rIns="68525" bIns="34265" rtlCol="0" anchor="t">
            <a:spAutoFit/>
          </a:bodyPr>
          <a:lstStyle/>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6"/>
            <a:ext cx="457200" cy="172976"/>
          </a:xfrm>
          <a:prstGeom prst="rect">
            <a:avLst/>
          </a:prstGeom>
          <a:noFill/>
        </p:spPr>
        <p:txBody>
          <a:bodyPr wrap="square" lIns="91374" tIns="45686" rIns="91374" bIns="45686" rtlCol="0">
            <a:spAutoFit/>
          </a:bodyPr>
          <a:lstStyle/>
          <a:p>
            <a:pPr algn="ctr" defTabSz="913667"/>
            <a:r>
              <a:rPr lang="en-US" sz="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38730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ransition/>
  <p:timing>
    <p:tnLst>
      <p:par>
        <p:cTn id="1" dur="indefinite" restart="never" nodeType="tmRoot"/>
      </p:par>
    </p:tnLst>
  </p:timing>
  <p:txStyles>
    <p:titleStyle>
      <a:lvl1pPr algn="l" defTabSz="68523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09" indent="-171309" algn="l" defTabSz="68523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3926" indent="-171309" algn="l" defTabSz="68523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543"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155"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774"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389"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07"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22"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240"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233" rtl="0" eaLnBrk="1" latinLnBrk="0" hangingPunct="1">
        <a:defRPr sz="1400" kern="1200">
          <a:solidFill>
            <a:schemeClr val="tx1"/>
          </a:solidFill>
          <a:latin typeface="+mn-lt"/>
          <a:ea typeface="+mn-ea"/>
          <a:cs typeface="+mn-cs"/>
        </a:defRPr>
      </a:lvl1pPr>
      <a:lvl2pPr marL="342617" algn="l" defTabSz="685233" rtl="0" eaLnBrk="1" latinLnBrk="0" hangingPunct="1">
        <a:defRPr sz="1400" kern="1200">
          <a:solidFill>
            <a:schemeClr val="tx1"/>
          </a:solidFill>
          <a:latin typeface="+mn-lt"/>
          <a:ea typeface="+mn-ea"/>
          <a:cs typeface="+mn-cs"/>
        </a:defRPr>
      </a:lvl2pPr>
      <a:lvl3pPr marL="685233" algn="l" defTabSz="685233" rtl="0" eaLnBrk="1" latinLnBrk="0" hangingPunct="1">
        <a:defRPr sz="1400" kern="1200">
          <a:solidFill>
            <a:schemeClr val="tx1"/>
          </a:solidFill>
          <a:latin typeface="+mn-lt"/>
          <a:ea typeface="+mn-ea"/>
          <a:cs typeface="+mn-cs"/>
        </a:defRPr>
      </a:lvl3pPr>
      <a:lvl4pPr marL="1027851" algn="l" defTabSz="685233" rtl="0" eaLnBrk="1" latinLnBrk="0" hangingPunct="1">
        <a:defRPr sz="1400" kern="1200">
          <a:solidFill>
            <a:schemeClr val="tx1"/>
          </a:solidFill>
          <a:latin typeface="+mn-lt"/>
          <a:ea typeface="+mn-ea"/>
          <a:cs typeface="+mn-cs"/>
        </a:defRPr>
      </a:lvl4pPr>
      <a:lvl5pPr marL="1370466" algn="l" defTabSz="685233" rtl="0" eaLnBrk="1" latinLnBrk="0" hangingPunct="1">
        <a:defRPr sz="1400" kern="1200">
          <a:solidFill>
            <a:schemeClr val="tx1"/>
          </a:solidFill>
          <a:latin typeface="+mn-lt"/>
          <a:ea typeface="+mn-ea"/>
          <a:cs typeface="+mn-cs"/>
        </a:defRPr>
      </a:lvl5pPr>
      <a:lvl6pPr marL="1713083" algn="l" defTabSz="685233" rtl="0" eaLnBrk="1" latinLnBrk="0" hangingPunct="1">
        <a:defRPr sz="1400" kern="1200">
          <a:solidFill>
            <a:schemeClr val="tx1"/>
          </a:solidFill>
          <a:latin typeface="+mn-lt"/>
          <a:ea typeface="+mn-ea"/>
          <a:cs typeface="+mn-cs"/>
        </a:defRPr>
      </a:lvl6pPr>
      <a:lvl7pPr marL="2055698" algn="l" defTabSz="685233" rtl="0" eaLnBrk="1" latinLnBrk="0" hangingPunct="1">
        <a:defRPr sz="1400" kern="1200">
          <a:solidFill>
            <a:schemeClr val="tx1"/>
          </a:solidFill>
          <a:latin typeface="+mn-lt"/>
          <a:ea typeface="+mn-ea"/>
          <a:cs typeface="+mn-cs"/>
        </a:defRPr>
      </a:lvl7pPr>
      <a:lvl8pPr marL="2398311" algn="l" defTabSz="685233" rtl="0" eaLnBrk="1" latinLnBrk="0" hangingPunct="1">
        <a:defRPr sz="1400" kern="1200">
          <a:solidFill>
            <a:schemeClr val="tx1"/>
          </a:solidFill>
          <a:latin typeface="+mn-lt"/>
          <a:ea typeface="+mn-ea"/>
          <a:cs typeface="+mn-cs"/>
        </a:defRPr>
      </a:lvl8pPr>
      <a:lvl9pPr marL="2740928" algn="l" defTabSz="68523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70" tIns="45685" rIns="91370" bIns="4568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70" tIns="45685" rIns="91370" bIns="456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70" tIns="45685" rIns="91370" bIns="45685" rtlCol="0" anchor="ctr"/>
          <a:lstStyle>
            <a:lvl1pPr algn="l">
              <a:defRPr sz="1200">
                <a:solidFill>
                  <a:schemeClr val="tx1">
                    <a:tint val="75000"/>
                  </a:schemeClr>
                </a:solidFill>
              </a:defRPr>
            </a:lvl1pPr>
          </a:lstStyle>
          <a:p>
            <a:pPr defTabSz="913667"/>
            <a:fld id="{9F754A19-F918-49C0-9ADC-C68C67CA5C5F}" type="datetimeFigureOut">
              <a:rPr lang="en-US" smtClean="0">
                <a:solidFill>
                  <a:prstClr val="black">
                    <a:tint val="75000"/>
                  </a:prstClr>
                </a:solidFill>
              </a:rPr>
              <a:pPr defTabSz="913667"/>
              <a:t>07/05/2023</a:t>
            </a:fld>
            <a:endParaRPr lang="en-US">
              <a:solidFill>
                <a:prstClr val="black">
                  <a:tint val="75000"/>
                </a:prstClr>
              </a:solidFill>
            </a:endParaRPr>
          </a:p>
        </p:txBody>
      </p:sp>
      <p:sp>
        <p:nvSpPr>
          <p:cNvPr id="5" name="Footer Placeholder 4"/>
          <p:cNvSpPr>
            <a:spLocks noGrp="1"/>
          </p:cNvSpPr>
          <p:nvPr>
            <p:ph type="ftr" sz="quarter" idx="3"/>
          </p:nvPr>
        </p:nvSpPr>
        <p:spPr>
          <a:xfrm>
            <a:off x="3124202" y="4767264"/>
            <a:ext cx="2895600" cy="273844"/>
          </a:xfrm>
          <a:prstGeom prst="rect">
            <a:avLst/>
          </a:prstGeom>
        </p:spPr>
        <p:txBody>
          <a:bodyPr vert="horz" lIns="91370" tIns="45685" rIns="91370" bIns="45685" rtlCol="0" anchor="ctr"/>
          <a:lstStyle>
            <a:lvl1pPr algn="ctr">
              <a:defRPr sz="1200">
                <a:solidFill>
                  <a:schemeClr val="tx1">
                    <a:tint val="75000"/>
                  </a:schemeClr>
                </a:solidFill>
              </a:defRPr>
            </a:lvl1pPr>
          </a:lstStyle>
          <a:p>
            <a:pPr defTabSz="913667"/>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70" tIns="45685" rIns="91370" bIns="45685" rtlCol="0" anchor="ctr"/>
          <a:lstStyle>
            <a:lvl1pPr algn="r">
              <a:defRPr sz="1200">
                <a:solidFill>
                  <a:schemeClr val="tx1">
                    <a:tint val="75000"/>
                  </a:schemeClr>
                </a:solidFill>
              </a:defRPr>
            </a:lvl1pPr>
          </a:lstStyle>
          <a:p>
            <a:pPr defTabSz="913667"/>
            <a:fld id="{1404D0AF-2394-402B-A572-C9400AF4F80E}" type="slidenum">
              <a:rPr lang="en-US" smtClean="0">
                <a:solidFill>
                  <a:prstClr val="black">
                    <a:tint val="75000"/>
                  </a:prstClr>
                </a:solidFill>
              </a:rPr>
              <a:pPr defTabSz="913667"/>
              <a:t>‹#›</a:t>
            </a:fld>
            <a:endParaRPr lang="en-US">
              <a:solidFill>
                <a:prstClr val="black">
                  <a:tint val="75000"/>
                </a:prstClr>
              </a:solidFill>
            </a:endParaRPr>
          </a:p>
        </p:txBody>
      </p:sp>
    </p:spTree>
    <p:extLst>
      <p:ext uri="{BB962C8B-B14F-4D97-AF65-F5344CB8AC3E}">
        <p14:creationId xmlns:p14="http://schemas.microsoft.com/office/powerpoint/2010/main" val="8002793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iming>
    <p:tnLst>
      <p:par>
        <p:cTn id="1" dur="indefinite" restart="never" nodeType="tmRoot"/>
      </p:par>
    </p:tnLst>
  </p:timing>
  <p:txStyles>
    <p:titleStyle>
      <a:lvl1pPr algn="ctr" defTabSz="913667" rtl="0" eaLnBrk="1" latinLnBrk="0" hangingPunct="1">
        <a:spcBef>
          <a:spcPct val="0"/>
        </a:spcBef>
        <a:buNone/>
        <a:defRPr sz="4400" kern="1200">
          <a:solidFill>
            <a:schemeClr val="tx1"/>
          </a:solidFill>
          <a:latin typeface="+mj-lt"/>
          <a:ea typeface="+mj-ea"/>
          <a:cs typeface="+mj-cs"/>
        </a:defRPr>
      </a:lvl1pPr>
    </p:titleStyle>
    <p:bodyStyle>
      <a:lvl1pPr marL="342626" indent="-342626" algn="l" defTabSz="91366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354" indent="-285520" algn="l" defTabSz="91366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084" indent="-228416" algn="l" defTabSz="91366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915"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749"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580"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415"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248"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80"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67" rtl="0" eaLnBrk="1" latinLnBrk="0" hangingPunct="1">
        <a:defRPr sz="1800" kern="1200">
          <a:solidFill>
            <a:schemeClr val="tx1"/>
          </a:solidFill>
          <a:latin typeface="+mn-lt"/>
          <a:ea typeface="+mn-ea"/>
          <a:cs typeface="+mn-cs"/>
        </a:defRPr>
      </a:lvl1pPr>
      <a:lvl2pPr marL="456833" algn="l" defTabSz="913667" rtl="0" eaLnBrk="1" latinLnBrk="0" hangingPunct="1">
        <a:defRPr sz="1800" kern="1200">
          <a:solidFill>
            <a:schemeClr val="tx1"/>
          </a:solidFill>
          <a:latin typeface="+mn-lt"/>
          <a:ea typeface="+mn-ea"/>
          <a:cs typeface="+mn-cs"/>
        </a:defRPr>
      </a:lvl2pPr>
      <a:lvl3pPr marL="913667" algn="l" defTabSz="913667" rtl="0" eaLnBrk="1" latinLnBrk="0" hangingPunct="1">
        <a:defRPr sz="1800" kern="1200">
          <a:solidFill>
            <a:schemeClr val="tx1"/>
          </a:solidFill>
          <a:latin typeface="+mn-lt"/>
          <a:ea typeface="+mn-ea"/>
          <a:cs typeface="+mn-cs"/>
        </a:defRPr>
      </a:lvl3pPr>
      <a:lvl4pPr marL="1370500" algn="l" defTabSz="913667" rtl="0" eaLnBrk="1" latinLnBrk="0" hangingPunct="1">
        <a:defRPr sz="1800" kern="1200">
          <a:solidFill>
            <a:schemeClr val="tx1"/>
          </a:solidFill>
          <a:latin typeface="+mn-lt"/>
          <a:ea typeface="+mn-ea"/>
          <a:cs typeface="+mn-cs"/>
        </a:defRPr>
      </a:lvl4pPr>
      <a:lvl5pPr marL="1827332" algn="l" defTabSz="913667" rtl="0" eaLnBrk="1" latinLnBrk="0" hangingPunct="1">
        <a:defRPr sz="1800" kern="1200">
          <a:solidFill>
            <a:schemeClr val="tx1"/>
          </a:solidFill>
          <a:latin typeface="+mn-lt"/>
          <a:ea typeface="+mn-ea"/>
          <a:cs typeface="+mn-cs"/>
        </a:defRPr>
      </a:lvl5pPr>
      <a:lvl6pPr marL="2284165" algn="l" defTabSz="913667" rtl="0" eaLnBrk="1" latinLnBrk="0" hangingPunct="1">
        <a:defRPr sz="1800" kern="1200">
          <a:solidFill>
            <a:schemeClr val="tx1"/>
          </a:solidFill>
          <a:latin typeface="+mn-lt"/>
          <a:ea typeface="+mn-ea"/>
          <a:cs typeface="+mn-cs"/>
        </a:defRPr>
      </a:lvl6pPr>
      <a:lvl7pPr marL="2740997" algn="l" defTabSz="913667" rtl="0" eaLnBrk="1" latinLnBrk="0" hangingPunct="1">
        <a:defRPr sz="1800" kern="1200">
          <a:solidFill>
            <a:schemeClr val="tx1"/>
          </a:solidFill>
          <a:latin typeface="+mn-lt"/>
          <a:ea typeface="+mn-ea"/>
          <a:cs typeface="+mn-cs"/>
        </a:defRPr>
      </a:lvl7pPr>
      <a:lvl8pPr marL="3197829" algn="l" defTabSz="913667" rtl="0" eaLnBrk="1" latinLnBrk="0" hangingPunct="1">
        <a:defRPr sz="1800" kern="1200">
          <a:solidFill>
            <a:schemeClr val="tx1"/>
          </a:solidFill>
          <a:latin typeface="+mn-lt"/>
          <a:ea typeface="+mn-ea"/>
          <a:cs typeface="+mn-cs"/>
        </a:defRPr>
      </a:lvl8pPr>
      <a:lvl9pPr marL="3654665" algn="l" defTabSz="91366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9F754A19-F918-49C0-9ADC-C68C67CA5C5F}" type="datetimeFigureOut">
              <a:rPr lang="en-US" smtClean="0">
                <a:solidFill>
                  <a:prstClr val="black">
                    <a:tint val="75000"/>
                  </a:prstClr>
                </a:solidFill>
              </a:rPr>
              <a:pPr defTabSz="914288"/>
              <a:t>07/05/2023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1404D0AF-2394-402B-A572-C9400AF4F80E}"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428402453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iming>
    <p:tnLst>
      <p:par>
        <p:cTn id="1" dur="indefinite" restart="never" nodeType="tmRoot"/>
      </p:par>
    </p:tnLst>
  </p:timing>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pPr defTabSz="685800"/>
              <a:t>2023/5/7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7516890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Lst>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fld id="{BA6529D4-D700-4813-B398-4CE24BDE8D00}" type="datetimeFigureOut">
              <a:rPr lang="en-US" smtClean="0">
                <a:solidFill>
                  <a:prstClr val="black">
                    <a:tint val="75000"/>
                  </a:prstClr>
                </a:solidFill>
              </a:rPr>
              <a:pPr defTabSz="914378"/>
              <a:t>07/05/2023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fld id="{427D4860-DFDD-48F4-B56B-E843AA73E4E6}" type="slidenum">
              <a:rPr lang="en-US" smtClean="0">
                <a:solidFill>
                  <a:prstClr val="black">
                    <a:tint val="75000"/>
                  </a:prstClr>
                </a:solidFill>
              </a:rPr>
              <a:pPr defTabSz="914378"/>
              <a:t>‹#›</a:t>
            </a:fld>
            <a:endParaRPr lang="en-US">
              <a:solidFill>
                <a:prstClr val="black">
                  <a:tint val="75000"/>
                </a:prstClr>
              </a:solidFill>
            </a:endParaRPr>
          </a:p>
        </p:txBody>
      </p:sp>
    </p:spTree>
    <p:extLst>
      <p:ext uri="{BB962C8B-B14F-4D97-AF65-F5344CB8AC3E}">
        <p14:creationId xmlns:p14="http://schemas.microsoft.com/office/powerpoint/2010/main" val="129078099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43607149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Lst>
  <p:transition/>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a:off x="6" y="1"/>
            <a:ext cx="9143999" cy="5015276"/>
            <a:chOff x="0" y="51608"/>
            <a:chExt cx="12191999" cy="6687034"/>
          </a:xfrm>
        </p:grpSpPr>
        <p:sp>
          <p:nvSpPr>
            <p:cNvPr id="8" name="Freeform 7"/>
            <p:cNvSpPr/>
            <p:nvPr/>
          </p:nvSpPr>
          <p:spPr bwMode="auto">
            <a:xfrm>
              <a:off x="0" y="51608"/>
              <a:ext cx="12191999" cy="6687034"/>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78CAD6">
                <a:alpha val="40000"/>
              </a:srgbClr>
            </a:solidFill>
            <a:ln>
              <a:noFill/>
            </a:ln>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 name="Freeform 7"/>
            <p:cNvSpPr/>
            <p:nvPr/>
          </p:nvSpPr>
          <p:spPr bwMode="auto">
            <a:xfrm>
              <a:off x="0" y="51608"/>
              <a:ext cx="12191999" cy="6576036"/>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 name="标题占位符 1"/>
          <p:cNvSpPr>
            <a:spLocks noGrp="1"/>
          </p:cNvSpPr>
          <p:nvPr>
            <p:ph type="title"/>
          </p:nvPr>
        </p:nvSpPr>
        <p:spPr>
          <a:xfrm>
            <a:off x="628650" y="273845"/>
            <a:ext cx="7886700" cy="605769"/>
          </a:xfrm>
          <a:prstGeom prst="rect">
            <a:avLst/>
          </a:prstGeom>
        </p:spPr>
        <p:txBody>
          <a:bodyPr vert="horz" lIns="68573" tIns="34289" rIns="68573"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991429"/>
            <a:ext cx="7886700" cy="3641294"/>
          </a:xfrm>
          <a:prstGeom prst="rect">
            <a:avLst/>
          </a:prstGeom>
        </p:spPr>
        <p:txBody>
          <a:bodyPr vert="horz" lIns="68573" tIns="34289" rIns="68573"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normAutofit/>
          </a:bodyPr>
          <a:lstStyle>
            <a:lvl1pPr algn="l">
              <a:defRPr sz="900" b="0" i="0">
                <a:solidFill>
                  <a:schemeClr val="tx1">
                    <a:tint val="75000"/>
                  </a:schemeClr>
                </a:solidFill>
                <a:latin typeface="inpin heiti" charset="-122"/>
                <a:ea typeface="inpin heiti" charset="-122"/>
              </a:defRPr>
            </a:lvl1pPr>
          </a:lstStyle>
          <a:p>
            <a:pPr defTabSz="685715"/>
            <a:fld id="{0D97D2F0-408F-4027-B3A3-DAD63533FFB2}" type="datetimeFigureOut">
              <a:rPr lang="zh-CN" altLang="en-US" smtClean="0">
                <a:solidFill>
                  <a:srgbClr val="3F3F3F">
                    <a:tint val="75000"/>
                  </a:srgbClr>
                </a:solidFill>
              </a:rPr>
              <a:pPr defTabSz="685715"/>
              <a:t>2023/5/7</a:t>
            </a:fld>
            <a:endParaRPr lang="zh-CN" altLang="en-US" dirty="0">
              <a:solidFill>
                <a:srgbClr val="3F3F3F">
                  <a:tint val="75000"/>
                </a:srgb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normAutofit/>
          </a:bodyPr>
          <a:lstStyle>
            <a:lvl1pPr algn="ctr">
              <a:defRPr sz="900" b="0" i="0">
                <a:solidFill>
                  <a:schemeClr val="tx1">
                    <a:tint val="75000"/>
                  </a:schemeClr>
                </a:solidFill>
                <a:latin typeface="inpin heiti" charset="-122"/>
                <a:ea typeface="inpin heiti" charset="-122"/>
              </a:defRPr>
            </a:lvl1pPr>
          </a:lstStyle>
          <a:p>
            <a:pPr defTabSz="685715"/>
            <a:endParaRPr lang="zh-CN" altLang="en-US" dirty="0">
              <a:solidFill>
                <a:srgbClr val="3F3F3F">
                  <a:tint val="75000"/>
                </a:srgb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normAutofit/>
          </a:bodyPr>
          <a:lstStyle>
            <a:lvl1pPr algn="r">
              <a:defRPr sz="900" b="0" i="0">
                <a:solidFill>
                  <a:schemeClr val="tx1">
                    <a:tint val="75000"/>
                  </a:schemeClr>
                </a:solidFill>
                <a:latin typeface="inpin heiti" charset="-122"/>
                <a:ea typeface="inpin heiti" charset="-122"/>
              </a:defRPr>
            </a:lvl1pPr>
          </a:lstStyle>
          <a:p>
            <a:pPr defTabSz="685715"/>
            <a:fld id="{0F438409-8EB2-43AF-96DD-A6929DA16589}" type="slidenum">
              <a:rPr lang="zh-CN" altLang="en-US" smtClean="0">
                <a:solidFill>
                  <a:srgbClr val="3F3F3F">
                    <a:tint val="75000"/>
                  </a:srgbClr>
                </a:solidFill>
              </a:rPr>
              <a:pPr defTabSz="685715"/>
              <a:t>‹#›</a:t>
            </a:fld>
            <a:endParaRPr lang="zh-CN" altLang="en-US" dirty="0">
              <a:solidFill>
                <a:srgbClr val="3F3F3F">
                  <a:tint val="75000"/>
                </a:srgbClr>
              </a:solidFill>
            </a:endParaRPr>
          </a:p>
        </p:txBody>
      </p:sp>
      <p:sp>
        <p:nvSpPr>
          <p:cNvPr id="10" name="文本框 9"/>
          <p:cNvSpPr txBox="1"/>
          <p:nvPr/>
        </p:nvSpPr>
        <p:spPr>
          <a:xfrm>
            <a:off x="122397" y="3843819"/>
            <a:ext cx="3660934" cy="577079"/>
          </a:xfrm>
          <a:prstGeom prst="rect">
            <a:avLst/>
          </a:prstGeom>
          <a:noFill/>
        </p:spPr>
        <p:txBody>
          <a:bodyPr wrap="square" lIns="68573" tIns="34289" rIns="68573" bIns="34289" rtlCol="0" anchor="t">
            <a:spAutoFit/>
          </a:bodyPr>
          <a:lstStyle/>
          <a:p>
            <a:pPr defTabSz="685715"/>
            <a:r>
              <a:rPr lang="zh-CN" altLang="en-US" sz="1100" dirty="0">
                <a:solidFill>
                  <a:srgbClr val="3F3F3F">
                    <a:alpha val="0"/>
                  </a:srgbClr>
                </a:solidFill>
                <a:latin typeface="inpin heiti" charset="-122"/>
                <a:ea typeface="inpin heiti" charset="-122"/>
                <a:cs typeface="inpin heiti" charset="-122"/>
                <a:sym typeface="+mn-ea"/>
              </a:rPr>
              <a:t>感谢您下载包图网平台上提供的</a:t>
            </a:r>
            <a:r>
              <a:rPr lang="en-US" altLang="zh-CN" sz="1100" dirty="0">
                <a:solidFill>
                  <a:srgbClr val="3F3F3F">
                    <a:alpha val="0"/>
                  </a:srgbClr>
                </a:solidFill>
                <a:latin typeface="inpin heiti" charset="-122"/>
                <a:ea typeface="inpin heiti" charset="-122"/>
                <a:cs typeface="inpin heiti" charset="-122"/>
                <a:sym typeface="+mn-ea"/>
              </a:rPr>
              <a:t>PPT</a:t>
            </a:r>
            <a:r>
              <a:rPr lang="zh-CN" altLang="en-US" sz="1100" dirty="0">
                <a:solidFill>
                  <a:srgbClr val="3F3F3F">
                    <a:alpha val="0"/>
                  </a:srgbClr>
                </a:solidFill>
                <a:latin typeface="inpin heiti" charset="-122"/>
                <a:ea typeface="inpin heiti" charset="-122"/>
                <a:cs typeface="inpin heiti" charset="-122"/>
                <a:sym typeface="+mn-ea"/>
              </a:rPr>
              <a:t>模板！包图网是正版商业图库，所有原创作品（含预览图）均受著作权法保护。</a:t>
            </a:r>
          </a:p>
          <a:p>
            <a:pPr defTabSz="685715"/>
            <a:endParaRPr lang="zh-CN" altLang="en-US" sz="1100" dirty="0">
              <a:solidFill>
                <a:srgbClr val="3F3F3F">
                  <a:alpha val="0"/>
                </a:srgbClr>
              </a:solidFill>
              <a:latin typeface="inpin heiti" charset="-122"/>
              <a:ea typeface="inpin heiti" charset="-122"/>
              <a:cs typeface="inpin heiti" charset="-122"/>
              <a:sym typeface="+mn-ea"/>
            </a:endParaRPr>
          </a:p>
        </p:txBody>
      </p:sp>
    </p:spTree>
    <p:extLst>
      <p:ext uri="{BB962C8B-B14F-4D97-AF65-F5344CB8AC3E}">
        <p14:creationId xmlns:p14="http://schemas.microsoft.com/office/powerpoint/2010/main" val="317993503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p:txStyles>
    <p:titleStyle>
      <a:lvl1pPr algn="l" defTabSz="685715" rtl="0" eaLnBrk="1" latinLnBrk="0" hangingPunct="1">
        <a:spcBef>
          <a:spcPct val="0"/>
        </a:spcBef>
        <a:buNone/>
        <a:defRPr sz="2100" b="0" i="0" kern="1200">
          <a:solidFill>
            <a:schemeClr val="accent1"/>
          </a:solidFill>
          <a:latin typeface="inpin heiti" charset="-122"/>
          <a:ea typeface="inpin heiti" charset="-122"/>
          <a:cs typeface="+mj-cs"/>
        </a:defRPr>
      </a:lvl1pPr>
    </p:titleStyle>
    <p:bodyStyle>
      <a:lvl1pPr marL="257144" indent="-257144" algn="l" defTabSz="685715" rtl="0" eaLnBrk="1" latinLnBrk="0" hangingPunct="1">
        <a:spcBef>
          <a:spcPts val="750"/>
        </a:spcBef>
        <a:buFont typeface="Arial" panose="020B0604020202020204" pitchFamily="34" charset="0"/>
        <a:buChar char="•"/>
        <a:defRPr sz="1800" b="0" i="0" kern="1200">
          <a:solidFill>
            <a:schemeClr val="tx1"/>
          </a:solidFill>
          <a:latin typeface="inpin heiti" charset="-122"/>
          <a:ea typeface="inpin heiti" charset="-122"/>
          <a:cs typeface="+mn-cs"/>
        </a:defRPr>
      </a:lvl1pPr>
      <a:lvl2pPr marL="514289" indent="-171430" algn="l" defTabSz="685715" rtl="0" eaLnBrk="1" latinLnBrk="0" hangingPunct="1">
        <a:spcBef>
          <a:spcPts val="375"/>
        </a:spcBef>
        <a:buFont typeface="Arial" panose="020B0604020202020204" pitchFamily="34" charset="0"/>
        <a:buChar char="•"/>
        <a:defRPr sz="1500" b="0" i="0" kern="1200">
          <a:solidFill>
            <a:schemeClr val="tx1"/>
          </a:solidFill>
          <a:latin typeface="inpin heiti" charset="-122"/>
          <a:ea typeface="inpin heiti" charset="-122"/>
          <a:cs typeface="+mn-cs"/>
        </a:defRPr>
      </a:lvl2pPr>
      <a:lvl3pPr marL="857144"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3pPr>
      <a:lvl4pPr marL="1200000"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4pPr>
      <a:lvl5pPr marL="1542857"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组合 6"/>
          <p:cNvGrpSpPr>
            <a:grpSpLocks/>
          </p:cNvGrpSpPr>
          <p:nvPr/>
        </p:nvGrpSpPr>
        <p:grpSpPr bwMode="auto">
          <a:xfrm>
            <a:off x="0" y="5"/>
            <a:ext cx="9144000" cy="5014913"/>
            <a:chOff x="0" y="51608"/>
            <a:chExt cx="12191999" cy="6687034"/>
          </a:xfrm>
        </p:grpSpPr>
        <p:sp>
          <p:nvSpPr>
            <p:cNvPr id="1033" name="Freeform 7"/>
            <p:cNvSpPr>
              <a:spLocks/>
            </p:cNvSpPr>
            <p:nvPr/>
          </p:nvSpPr>
          <p:spPr bwMode="auto">
            <a:xfrm>
              <a:off x="0" y="51608"/>
              <a:ext cx="12191999" cy="6687034"/>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78CAD6">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34" name="Freeform 7"/>
            <p:cNvSpPr>
              <a:spLocks/>
            </p:cNvSpPr>
            <p:nvPr/>
          </p:nvSpPr>
          <p:spPr bwMode="auto">
            <a:xfrm>
              <a:off x="0" y="51608"/>
              <a:ext cx="12191999" cy="6576036"/>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sp>
        <p:nvSpPr>
          <p:cNvPr id="1027" name="标题占位符 1"/>
          <p:cNvSpPr>
            <a:spLocks noGrp="1"/>
          </p:cNvSpPr>
          <p:nvPr>
            <p:ph type="title"/>
          </p:nvPr>
        </p:nvSpPr>
        <p:spPr bwMode="auto">
          <a:xfrm>
            <a:off x="628650" y="274643"/>
            <a:ext cx="78867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zh-CN" altLang="en-US" smtClean="0"/>
              <a:t>单击此处编辑母版标题样式</a:t>
            </a:r>
          </a:p>
        </p:txBody>
      </p:sp>
      <p:sp>
        <p:nvSpPr>
          <p:cNvPr id="1028" name="文本占位符 2"/>
          <p:cNvSpPr>
            <a:spLocks noGrp="1"/>
          </p:cNvSpPr>
          <p:nvPr>
            <p:ph type="body" idx="1"/>
          </p:nvPr>
        </p:nvSpPr>
        <p:spPr bwMode="auto">
          <a:xfrm>
            <a:off x="628650" y="992189"/>
            <a:ext cx="78867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16:creationId xmlns:a16="http://schemas.microsoft.com/office/drawing/2014/main" id="{A5C17689-EB06-4CBA-AA42-D6A9E97A2EC7}"/>
              </a:ext>
            </a:extLst>
          </p:cNvPr>
          <p:cNvSpPr>
            <a:spLocks noGrp="1"/>
          </p:cNvSpPr>
          <p:nvPr>
            <p:ph type="dt" sz="half" idx="2"/>
          </p:nvPr>
        </p:nvSpPr>
        <p:spPr>
          <a:xfrm>
            <a:off x="628650" y="4767268"/>
            <a:ext cx="2057400" cy="274637"/>
          </a:xfrm>
          <a:prstGeom prst="rect">
            <a:avLst/>
          </a:prstGeom>
        </p:spPr>
        <p:txBody>
          <a:bodyPr vert="horz" lIns="91430" tIns="45715" rIns="91430" bIns="45715" rtlCol="0" anchor="ctr">
            <a:normAutofit/>
          </a:bodyPr>
          <a:lstStyle>
            <a:lvl1pPr algn="l" eaLnBrk="1" fontAlgn="auto" hangingPunct="1">
              <a:spcBef>
                <a:spcPts val="0"/>
              </a:spcBef>
              <a:spcAft>
                <a:spcPts val="0"/>
              </a:spcAft>
              <a:defRPr sz="1200" b="0" i="0">
                <a:solidFill>
                  <a:srgbClr val="3F3F3F">
                    <a:tint val="75000"/>
                  </a:srgbClr>
                </a:solidFill>
                <a:latin typeface="inpin heiti" charset="-122"/>
                <a:ea typeface="inpin heiti" charset="-122"/>
              </a:defRPr>
            </a:lvl1pPr>
          </a:lstStyle>
          <a:p>
            <a:pPr defTabSz="914288">
              <a:defRPr/>
            </a:pPr>
            <a:fld id="{B53CF406-CF7E-4EFF-BFD8-02276E41C4C3}" type="datetimeFigureOut">
              <a:rPr lang="zh-CN" altLang="en-US"/>
              <a:pPr defTabSz="914288">
                <a:defRPr/>
              </a:pPr>
              <a:t>2023/5/7</a:t>
            </a:fld>
            <a:endParaRPr lang="zh-CN" altLang="en-US" dirty="0"/>
          </a:p>
        </p:txBody>
      </p:sp>
      <p:sp>
        <p:nvSpPr>
          <p:cNvPr id="5" name="页脚占位符 4">
            <a:extLst>
              <a:ext uri="{FF2B5EF4-FFF2-40B4-BE49-F238E27FC236}">
                <a16:creationId xmlns:a16="http://schemas.microsoft.com/office/drawing/2014/main" id="{9E79AB30-6E34-4A29-85B4-18FF9B597FDB}"/>
              </a:ext>
            </a:extLst>
          </p:cNvPr>
          <p:cNvSpPr>
            <a:spLocks noGrp="1"/>
          </p:cNvSpPr>
          <p:nvPr>
            <p:ph type="ftr" sz="quarter" idx="3"/>
          </p:nvPr>
        </p:nvSpPr>
        <p:spPr>
          <a:xfrm>
            <a:off x="3028950" y="4767268"/>
            <a:ext cx="3086100" cy="274637"/>
          </a:xfrm>
          <a:prstGeom prst="rect">
            <a:avLst/>
          </a:prstGeom>
        </p:spPr>
        <p:txBody>
          <a:bodyPr vert="horz" lIns="91430" tIns="45715" rIns="91430" bIns="45715" rtlCol="0" anchor="ctr">
            <a:normAutofit/>
          </a:bodyPr>
          <a:lstStyle>
            <a:lvl1pPr algn="ctr" eaLnBrk="1" fontAlgn="auto" hangingPunct="1">
              <a:spcBef>
                <a:spcPts val="0"/>
              </a:spcBef>
              <a:spcAft>
                <a:spcPts val="0"/>
              </a:spcAft>
              <a:defRPr sz="1200" b="0" i="0">
                <a:solidFill>
                  <a:srgbClr val="3F3F3F">
                    <a:tint val="75000"/>
                  </a:srgbClr>
                </a:solidFill>
                <a:latin typeface="inpin heiti" charset="-122"/>
                <a:ea typeface="inpin heiti" charset="-122"/>
              </a:defRPr>
            </a:lvl1pPr>
          </a:lstStyle>
          <a:p>
            <a:pPr defTabSz="914288">
              <a:defRPr/>
            </a:pPr>
            <a:endParaRPr lang="zh-CN" altLang="en-US"/>
          </a:p>
        </p:txBody>
      </p:sp>
      <p:sp>
        <p:nvSpPr>
          <p:cNvPr id="6" name="灯片编号占位符 5">
            <a:extLst>
              <a:ext uri="{FF2B5EF4-FFF2-40B4-BE49-F238E27FC236}">
                <a16:creationId xmlns:a16="http://schemas.microsoft.com/office/drawing/2014/main" id="{B648D982-039B-487E-8DFC-32792C1F7964}"/>
              </a:ext>
            </a:extLst>
          </p:cNvPr>
          <p:cNvSpPr>
            <a:spLocks noGrp="1"/>
          </p:cNvSpPr>
          <p:nvPr>
            <p:ph type="sldNum" sz="quarter" idx="4"/>
          </p:nvPr>
        </p:nvSpPr>
        <p:spPr>
          <a:xfrm>
            <a:off x="6457950" y="4767268"/>
            <a:ext cx="2057400" cy="274637"/>
          </a:xfrm>
          <a:prstGeom prst="rect">
            <a:avLst/>
          </a:prstGeom>
        </p:spPr>
        <p:txBody>
          <a:bodyPr vert="horz" wrap="square" lIns="91430" tIns="45715" rIns="91430" bIns="45715" numCol="1" anchor="ctr" anchorCtr="0" compatLnSpc="1">
            <a:prstTxWarp prst="textNoShape">
              <a:avLst/>
            </a:prstTxWarp>
            <a:normAutofit/>
          </a:bodyPr>
          <a:lstStyle>
            <a:lvl1pPr algn="r" eaLnBrk="1" hangingPunct="1">
              <a:defRPr sz="1200">
                <a:solidFill>
                  <a:srgbClr val="929292"/>
                </a:solidFill>
                <a:latin typeface="inpin heiti"/>
                <a:ea typeface="inpin heiti"/>
                <a:cs typeface="inpin heiti"/>
              </a:defRPr>
            </a:lvl1pPr>
          </a:lstStyle>
          <a:p>
            <a:pPr defTabSz="914288" fontAlgn="base">
              <a:spcBef>
                <a:spcPct val="0"/>
              </a:spcBef>
              <a:spcAft>
                <a:spcPct val="0"/>
              </a:spcAft>
            </a:pPr>
            <a:fld id="{2F759BE1-FF01-4FBB-B38D-6D4F86BDF2B9}" type="slidenum">
              <a:rPr lang="zh-CN" altLang="en-US"/>
              <a:pPr defTabSz="914288" fontAlgn="base">
                <a:spcBef>
                  <a:spcPct val="0"/>
                </a:spcBef>
                <a:spcAft>
                  <a:spcPct val="0"/>
                </a:spcAft>
              </a:pPr>
              <a:t>‹#›</a:t>
            </a:fld>
            <a:endParaRPr lang="zh-CN" altLang="en-US"/>
          </a:p>
        </p:txBody>
      </p:sp>
      <p:sp>
        <p:nvSpPr>
          <p:cNvPr id="10" name="文本框 9">
            <a:extLst>
              <a:ext uri="{FF2B5EF4-FFF2-40B4-BE49-F238E27FC236}">
                <a16:creationId xmlns:a16="http://schemas.microsoft.com/office/drawing/2014/main" id="{C458BD56-8211-434A-AD68-C8677861023C}"/>
              </a:ext>
            </a:extLst>
          </p:cNvPr>
          <p:cNvSpPr txBox="1"/>
          <p:nvPr/>
        </p:nvSpPr>
        <p:spPr>
          <a:xfrm>
            <a:off x="122397" y="3843835"/>
            <a:ext cx="3660934" cy="969494"/>
          </a:xfrm>
          <a:prstGeom prst="rect">
            <a:avLst/>
          </a:prstGeom>
          <a:noFill/>
        </p:spPr>
        <p:txBody>
          <a:bodyPr lIns="91430" tIns="45715" rIns="91430" bIns="45715">
            <a:spAutoFit/>
          </a:bodyPr>
          <a:lstStyle/>
          <a:p>
            <a:pPr defTabSz="914288">
              <a:defRPr/>
            </a:pPr>
            <a:r>
              <a:rPr lang="zh-CN" altLang="en-US" sz="1400" dirty="0">
                <a:solidFill>
                  <a:srgbClr val="3F3F3F">
                    <a:alpha val="0"/>
                  </a:srgbClr>
                </a:solidFill>
                <a:latin typeface="inpin heiti" charset="-122"/>
                <a:ea typeface="inpin heiti" charset="-122"/>
                <a:cs typeface="inpin heiti" charset="-122"/>
                <a:sym typeface="+mn-ea"/>
              </a:rPr>
              <a:t>感谢您下载包图网平台上提供的</a:t>
            </a:r>
            <a:r>
              <a:rPr lang="en-US" altLang="zh-CN" sz="1400" dirty="0">
                <a:solidFill>
                  <a:srgbClr val="3F3F3F">
                    <a:alpha val="0"/>
                  </a:srgbClr>
                </a:solidFill>
                <a:latin typeface="inpin heiti" charset="-122"/>
                <a:ea typeface="inpin heiti" charset="-122"/>
                <a:cs typeface="inpin heiti" charset="-122"/>
                <a:sym typeface="+mn-ea"/>
              </a:rPr>
              <a:t>PPT</a:t>
            </a:r>
            <a:r>
              <a:rPr lang="zh-CN" altLang="en-US" sz="1400" dirty="0">
                <a:solidFill>
                  <a:srgbClr val="3F3F3F">
                    <a:alpha val="0"/>
                  </a:srgbClr>
                </a:solidFill>
                <a:latin typeface="inpin heiti" charset="-122"/>
                <a:ea typeface="inpin heiti" charset="-122"/>
                <a:cs typeface="inpin heiti" charset="-122"/>
                <a:sym typeface="+mn-ea"/>
              </a:rPr>
              <a:t>模板！包图网是正版商业图库，所有原创作品（含预览图）均受著作权法保护。</a:t>
            </a:r>
          </a:p>
          <a:p>
            <a:pPr defTabSz="914288">
              <a:defRPr/>
            </a:pPr>
            <a:endParaRPr lang="zh-CN" altLang="en-US" sz="1400" dirty="0">
              <a:solidFill>
                <a:srgbClr val="3F3F3F">
                  <a:alpha val="0"/>
                </a:srgbClr>
              </a:solidFill>
              <a:latin typeface="inpin heiti" charset="-122"/>
              <a:ea typeface="inpin heiti" charset="-122"/>
              <a:cs typeface="inpin heiti" charset="-122"/>
              <a:sym typeface="+mn-ea"/>
            </a:endParaRPr>
          </a:p>
        </p:txBody>
      </p:sp>
    </p:spTree>
    <p:extLst>
      <p:ext uri="{BB962C8B-B14F-4D97-AF65-F5344CB8AC3E}">
        <p14:creationId xmlns:p14="http://schemas.microsoft.com/office/powerpoint/2010/main" val="133035583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l" rtl="0" eaLnBrk="0" fontAlgn="base" hangingPunct="0">
        <a:spcBef>
          <a:spcPct val="0"/>
        </a:spcBef>
        <a:spcAft>
          <a:spcPct val="0"/>
        </a:spcAft>
        <a:defRPr sz="2800" kern="1200">
          <a:solidFill>
            <a:schemeClr val="accent1"/>
          </a:solidFill>
          <a:latin typeface="inpin heiti" charset="-122"/>
          <a:ea typeface="inpin heiti" charset="-122"/>
          <a:cs typeface="inpin heiti"/>
        </a:defRPr>
      </a:lvl1pPr>
      <a:lvl2pPr algn="l" rtl="0" eaLnBrk="0" fontAlgn="base" hangingPunct="0">
        <a:spcBef>
          <a:spcPct val="0"/>
        </a:spcBef>
        <a:spcAft>
          <a:spcPct val="0"/>
        </a:spcAft>
        <a:defRPr sz="2800">
          <a:solidFill>
            <a:schemeClr val="accent1"/>
          </a:solidFill>
          <a:latin typeface="inpin heiti"/>
          <a:ea typeface="inpin heiti"/>
          <a:cs typeface="inpin heiti"/>
        </a:defRPr>
      </a:lvl2pPr>
      <a:lvl3pPr algn="l" rtl="0" eaLnBrk="0" fontAlgn="base" hangingPunct="0">
        <a:spcBef>
          <a:spcPct val="0"/>
        </a:spcBef>
        <a:spcAft>
          <a:spcPct val="0"/>
        </a:spcAft>
        <a:defRPr sz="2800">
          <a:solidFill>
            <a:schemeClr val="accent1"/>
          </a:solidFill>
          <a:latin typeface="inpin heiti"/>
          <a:ea typeface="inpin heiti"/>
          <a:cs typeface="inpin heiti"/>
        </a:defRPr>
      </a:lvl3pPr>
      <a:lvl4pPr algn="l" rtl="0" eaLnBrk="0" fontAlgn="base" hangingPunct="0">
        <a:spcBef>
          <a:spcPct val="0"/>
        </a:spcBef>
        <a:spcAft>
          <a:spcPct val="0"/>
        </a:spcAft>
        <a:defRPr sz="2800">
          <a:solidFill>
            <a:schemeClr val="accent1"/>
          </a:solidFill>
          <a:latin typeface="inpin heiti"/>
          <a:ea typeface="inpin heiti"/>
          <a:cs typeface="inpin heiti"/>
        </a:defRPr>
      </a:lvl4pPr>
      <a:lvl5pPr algn="l" rtl="0" eaLnBrk="0" fontAlgn="base" hangingPunct="0">
        <a:spcBef>
          <a:spcPct val="0"/>
        </a:spcBef>
        <a:spcAft>
          <a:spcPct val="0"/>
        </a:spcAft>
        <a:defRPr sz="2800">
          <a:solidFill>
            <a:schemeClr val="accent1"/>
          </a:solidFill>
          <a:latin typeface="inpin heiti"/>
          <a:ea typeface="inpin heiti"/>
          <a:cs typeface="inpin heiti"/>
        </a:defRPr>
      </a:lvl5pPr>
      <a:lvl6pPr marL="457142" algn="l" rtl="0" fontAlgn="base">
        <a:spcBef>
          <a:spcPct val="0"/>
        </a:spcBef>
        <a:spcAft>
          <a:spcPct val="0"/>
        </a:spcAft>
        <a:defRPr sz="2800">
          <a:solidFill>
            <a:schemeClr val="accent1"/>
          </a:solidFill>
          <a:latin typeface="inpin heiti"/>
          <a:ea typeface="inpin heiti"/>
          <a:cs typeface="inpin heiti"/>
        </a:defRPr>
      </a:lvl6pPr>
      <a:lvl7pPr marL="914288" algn="l" rtl="0" fontAlgn="base">
        <a:spcBef>
          <a:spcPct val="0"/>
        </a:spcBef>
        <a:spcAft>
          <a:spcPct val="0"/>
        </a:spcAft>
        <a:defRPr sz="2800">
          <a:solidFill>
            <a:schemeClr val="accent1"/>
          </a:solidFill>
          <a:latin typeface="inpin heiti"/>
          <a:ea typeface="inpin heiti"/>
          <a:cs typeface="inpin heiti"/>
        </a:defRPr>
      </a:lvl7pPr>
      <a:lvl8pPr marL="1371430" algn="l" rtl="0" fontAlgn="base">
        <a:spcBef>
          <a:spcPct val="0"/>
        </a:spcBef>
        <a:spcAft>
          <a:spcPct val="0"/>
        </a:spcAft>
        <a:defRPr sz="2800">
          <a:solidFill>
            <a:schemeClr val="accent1"/>
          </a:solidFill>
          <a:latin typeface="inpin heiti"/>
          <a:ea typeface="inpin heiti"/>
          <a:cs typeface="inpin heiti"/>
        </a:defRPr>
      </a:lvl8pPr>
      <a:lvl9pPr marL="1828574" algn="l" rtl="0" fontAlgn="base">
        <a:spcBef>
          <a:spcPct val="0"/>
        </a:spcBef>
        <a:spcAft>
          <a:spcPct val="0"/>
        </a:spcAft>
        <a:defRPr sz="2800">
          <a:solidFill>
            <a:schemeClr val="accent1"/>
          </a:solidFill>
          <a:latin typeface="inpin heiti"/>
          <a:ea typeface="inpin heiti"/>
          <a:cs typeface="inpin heiti"/>
        </a:defRPr>
      </a:lvl9pPr>
    </p:titleStyle>
    <p:bodyStyle>
      <a:lvl1pPr marL="342857" indent="-342857" algn="l" rtl="0" eaLnBrk="0" fontAlgn="base" hangingPunct="0">
        <a:spcBef>
          <a:spcPts val="1000"/>
        </a:spcBef>
        <a:spcAft>
          <a:spcPct val="0"/>
        </a:spcAft>
        <a:buFont typeface="Arial" pitchFamily="34" charset="0"/>
        <a:buChar char="•"/>
        <a:defRPr sz="2400" kern="1200">
          <a:solidFill>
            <a:schemeClr val="tx1"/>
          </a:solidFill>
          <a:latin typeface="inpin heiti" charset="-122"/>
          <a:ea typeface="inpin heiti" charset="-122"/>
          <a:cs typeface="inpin heiti"/>
        </a:defRPr>
      </a:lvl1pPr>
      <a:lvl2pPr marL="685715" indent="-228570" algn="l" rtl="0" eaLnBrk="0" fontAlgn="base" hangingPunct="0">
        <a:spcBef>
          <a:spcPts val="500"/>
        </a:spcBef>
        <a:spcAft>
          <a:spcPct val="0"/>
        </a:spcAft>
        <a:buFont typeface="Arial" pitchFamily="34" charset="0"/>
        <a:buChar char="•"/>
        <a:defRPr sz="2000" kern="1200">
          <a:solidFill>
            <a:schemeClr val="tx1"/>
          </a:solidFill>
          <a:latin typeface="inpin heiti" charset="-122"/>
          <a:ea typeface="inpin heiti" charset="-122"/>
          <a:cs typeface="inpin heiti"/>
        </a:defRPr>
      </a:lvl2pPr>
      <a:lvl3pPr marL="1142858"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3pPr>
      <a:lvl4pPr marL="1600000"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4pPr>
      <a:lvl5pPr marL="2057144"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5pPr>
      <a:lvl6pPr marL="251428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92.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9.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microsoft.com/office/2007/relationships/hdphoto" Target="../media/hdphoto5.wdp"/><Relationship Id="rId5" Type="http://schemas.openxmlformats.org/officeDocument/2006/relationships/image" Target="../media/image35.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44.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4.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44.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44.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44.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0.wdp"/><Relationship Id="rId9"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26.xml"/><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4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38.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56.jp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28.xml"/><Relationship Id="rId16" Type="http://schemas.openxmlformats.org/officeDocument/2006/relationships/image" Target="../media/image76.png"/><Relationship Id="rId1" Type="http://schemas.openxmlformats.org/officeDocument/2006/relationships/slideLayout" Target="../slideLayouts/slideLayout138.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5.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116.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41515" y="373386"/>
            <a:ext cx="7385209" cy="2828449"/>
            <a:chOff x="1347" y="784"/>
            <a:chExt cx="15507" cy="5939"/>
          </a:xfrm>
        </p:grpSpPr>
        <p:pic>
          <p:nvPicPr>
            <p:cNvPr id="8" name="图片 7" descr="D:\工作\ppt\1.8\冬天\5a1f6384ab457\324.png32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3262" y="784"/>
              <a:ext cx="3593" cy="5818"/>
            </a:xfrm>
            <a:prstGeom prst="rect">
              <a:avLst/>
            </a:prstGeom>
          </p:spPr>
        </p:pic>
        <p:pic>
          <p:nvPicPr>
            <p:cNvPr id="9" name="图片 8" descr="35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7" y="2693"/>
              <a:ext cx="4400" cy="4030"/>
            </a:xfrm>
            <a:prstGeom prst="rect">
              <a:avLst/>
            </a:prstGeom>
          </p:spPr>
        </p:pic>
      </p:grpSp>
      <p:grpSp>
        <p:nvGrpSpPr>
          <p:cNvPr id="13" name="组合 12"/>
          <p:cNvGrpSpPr/>
          <p:nvPr/>
        </p:nvGrpSpPr>
        <p:grpSpPr>
          <a:xfrm>
            <a:off x="152402" y="2073547"/>
            <a:ext cx="8851389" cy="2965511"/>
            <a:chOff x="900" y="4785"/>
            <a:chExt cx="18189" cy="5876"/>
          </a:xfrm>
        </p:grpSpPr>
        <p:pic>
          <p:nvPicPr>
            <p:cNvPr id="6" name="图片 5" descr="db1fa3b4a1c411c5fe0d590b2d873b07"/>
            <p:cNvPicPr>
              <a:picLocks noChangeAspect="1"/>
            </p:cNvPicPr>
            <p:nvPr/>
          </p:nvPicPr>
          <p:blipFill>
            <a:blip r:embed="rId6"/>
            <a:stretch>
              <a:fillRect/>
            </a:stretch>
          </p:blipFill>
          <p:spPr>
            <a:xfrm>
              <a:off x="14423" y="5245"/>
              <a:ext cx="4667" cy="5416"/>
            </a:xfrm>
            <a:prstGeom prst="rect">
              <a:avLst/>
            </a:prstGeom>
          </p:spPr>
        </p:pic>
        <p:pic>
          <p:nvPicPr>
            <p:cNvPr id="20" name="图片 19" descr="cb3fc2aefd2deb0215a1da7d2a1bac1f"/>
            <p:cNvPicPr>
              <a:picLocks noChangeAspect="1"/>
            </p:cNvPicPr>
            <p:nvPr/>
          </p:nvPicPr>
          <p:blipFill>
            <a:blip r:embed="rId7"/>
            <a:stretch>
              <a:fillRect/>
            </a:stretch>
          </p:blipFill>
          <p:spPr>
            <a:xfrm flipH="1">
              <a:off x="900" y="4785"/>
              <a:ext cx="3644" cy="5734"/>
            </a:xfrm>
            <a:prstGeom prst="rect">
              <a:avLst/>
            </a:prstGeom>
          </p:spPr>
        </p:pic>
      </p:grpSp>
      <p:grpSp>
        <p:nvGrpSpPr>
          <p:cNvPr id="4" name="组合 3"/>
          <p:cNvGrpSpPr/>
          <p:nvPr/>
        </p:nvGrpSpPr>
        <p:grpSpPr>
          <a:xfrm>
            <a:off x="-119538" y="-100964"/>
            <a:ext cx="9354026" cy="2066925"/>
            <a:chOff x="-191" y="-170"/>
            <a:chExt cx="19641" cy="4340"/>
          </a:xfrm>
        </p:grpSpPr>
        <p:pic>
          <p:nvPicPr>
            <p:cNvPr id="2" name="图片 1" descr="5765"/>
            <p:cNvPicPr>
              <a:picLocks noChangeAspect="1"/>
            </p:cNvPicPr>
            <p:nvPr/>
          </p:nvPicPr>
          <p:blipFill>
            <a:blip r:embed="rId8"/>
            <a:stretch>
              <a:fillRect/>
            </a:stretch>
          </p:blipFill>
          <p:spPr>
            <a:xfrm>
              <a:off x="-191" y="-170"/>
              <a:ext cx="9770" cy="4340"/>
            </a:xfrm>
            <a:prstGeom prst="rect">
              <a:avLst/>
            </a:prstGeom>
          </p:spPr>
        </p:pic>
        <p:pic>
          <p:nvPicPr>
            <p:cNvPr id="3" name="图片 2" descr="576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flipV="1">
              <a:off x="9680" y="-170"/>
              <a:ext cx="9770" cy="3881"/>
            </a:xfrm>
            <a:prstGeom prst="rect">
              <a:avLst/>
            </a:prstGeom>
          </p:spPr>
        </p:pic>
      </p:grpSp>
      <p:sp>
        <p:nvSpPr>
          <p:cNvPr id="16" name="文本框 17">
            <a:extLst>
              <a:ext uri="{FF2B5EF4-FFF2-40B4-BE49-F238E27FC236}">
                <a16:creationId xmlns:a16="http://schemas.microsoft.com/office/drawing/2014/main" id="{900318D7-B292-4921-A4DB-DB3CFDB5D970}"/>
              </a:ext>
            </a:extLst>
          </p:cNvPr>
          <p:cNvSpPr txBox="1"/>
          <p:nvPr/>
        </p:nvSpPr>
        <p:spPr>
          <a:xfrm>
            <a:off x="2567492" y="1504950"/>
            <a:ext cx="4136595" cy="1898592"/>
          </a:xfrm>
          <a:prstGeom prst="rect">
            <a:avLst/>
          </a:prstGeom>
          <a:noFill/>
        </p:spPr>
        <p:txBody>
          <a:bodyPr wrap="square" lIns="51416" tIns="25715" rIns="51416" bIns="25715"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514124">
              <a:lnSpc>
                <a:spcPct val="100000"/>
              </a:lnSpc>
              <a:defRPr/>
            </a:pP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154570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p:tgtEl>
                                          <p:spTgt spid="5"/>
                                        </p:tgtEl>
                                        <p:attrNameLst>
                                          <p:attrName>ppt_y</p:attrName>
                                        </p:attrNameLst>
                                      </p:cBhvr>
                                      <p:tavLst>
                                        <p:tav tm="0">
                                          <p:val>
                                            <p:strVal val="#ppt_y+#ppt_h*1.125000"/>
                                          </p:val>
                                        </p:tav>
                                        <p:tav tm="100000">
                                          <p:val>
                                            <p:strVal val="#ppt_y"/>
                                          </p:val>
                                        </p:tav>
                                      </p:tavLst>
                                    </p:anim>
                                    <p:animEffect transition="in" filter="wipe(up)">
                                      <p:cBhvr>
                                        <p:cTn id="13" dur="1000"/>
                                        <p:tgtEl>
                                          <p:spTgt spid="5"/>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16"/>
                                        </p:tgtEl>
                                        <p:attrNameLst>
                                          <p:attrName>style.visibility</p:attrName>
                                        </p:attrNameLst>
                                      </p:cBhvr>
                                      <p:to>
                                        <p:strVal val="visible"/>
                                      </p:to>
                                    </p:set>
                                    <p:anim by="(-#ppt_w*2)" calcmode="lin" valueType="num">
                                      <p:cBhvr rctx="PPT">
                                        <p:cTn id="22" dur="250" autoRev="1" fill="hold">
                                          <p:stCondLst>
                                            <p:cond delay="0"/>
                                          </p:stCondLst>
                                        </p:cTn>
                                        <p:tgtEl>
                                          <p:spTgt spid="16"/>
                                        </p:tgtEl>
                                        <p:attrNameLst>
                                          <p:attrName>ppt_w</p:attrName>
                                        </p:attrNameLst>
                                      </p:cBhvr>
                                    </p:anim>
                                    <p:anim by="(#ppt_w*0.50)" calcmode="lin" valueType="num">
                                      <p:cBhvr>
                                        <p:cTn id="23" dur="250" decel="50000" autoRev="1" fill="hold">
                                          <p:stCondLst>
                                            <p:cond delay="0"/>
                                          </p:stCondLst>
                                        </p:cTn>
                                        <p:tgtEl>
                                          <p:spTgt spid="16"/>
                                        </p:tgtEl>
                                        <p:attrNameLst>
                                          <p:attrName>ppt_x</p:attrName>
                                        </p:attrNameLst>
                                      </p:cBhvr>
                                    </p:anim>
                                    <p:anim from="(-#ppt_h/2)" to="(#ppt_y)" calcmode="lin" valueType="num">
                                      <p:cBhvr>
                                        <p:cTn id="24" dur="500" fill="hold">
                                          <p:stCondLst>
                                            <p:cond delay="0"/>
                                          </p:stCondLst>
                                        </p:cTn>
                                        <p:tgtEl>
                                          <p:spTgt spid="16"/>
                                        </p:tgtEl>
                                        <p:attrNameLst>
                                          <p:attrName>ppt_y</p:attrName>
                                        </p:attrNameLst>
                                      </p:cBhvr>
                                    </p:anim>
                                    <p:animRot by="21600000">
                                      <p:cBhvr>
                                        <p:cTn id="25"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3"/>
          <p:cNvGrpSpPr>
            <a:grpSpLocks/>
          </p:cNvGrpSpPr>
          <p:nvPr/>
        </p:nvGrpSpPr>
        <p:grpSpPr bwMode="auto">
          <a:xfrm>
            <a:off x="3731135" y="-443727"/>
            <a:ext cx="1214793" cy="3542153"/>
            <a:chOff x="1998943" y="-1714093"/>
            <a:chExt cx="1246876" cy="3479338"/>
          </a:xfrm>
        </p:grpSpPr>
        <p:grpSp>
          <p:nvGrpSpPr>
            <p:cNvPr id="3" name="组合 64"/>
            <p:cNvGrpSpPr>
              <a:grpSpLocks/>
            </p:cNvGrpSpPr>
            <p:nvPr/>
          </p:nvGrpSpPr>
          <p:grpSpPr bwMode="auto">
            <a:xfrm>
              <a:off x="1998943" y="18263"/>
              <a:ext cx="1108721" cy="1746982"/>
              <a:chOff x="1434445" y="32770"/>
              <a:chExt cx="1217765" cy="1918800"/>
            </a:xfrm>
          </p:grpSpPr>
          <p:sp>
            <p:nvSpPr>
              <p:cNvPr id="7"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8" name="心形 69"/>
              <p:cNvSpPr/>
              <p:nvPr/>
            </p:nvSpPr>
            <p:spPr>
              <a:xfrm>
                <a:off x="1434445" y="899364"/>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4</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4" name="组合 65"/>
            <p:cNvGrpSpPr/>
            <p:nvPr/>
          </p:nvGrpSpPr>
          <p:grpSpPr>
            <a:xfrm flipV="1">
              <a:off x="2137098" y="-1714093"/>
              <a:ext cx="1108721" cy="1746892"/>
              <a:chOff x="1547664" y="32770"/>
              <a:chExt cx="1217765" cy="1918701"/>
            </a:xfrm>
            <a:noFill/>
            <a:effectLst/>
          </p:grpSpPr>
          <p:sp>
            <p:nvSpPr>
              <p:cNvPr id="5"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6"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800" b="1" dirty="0">
                  <a:solidFill>
                    <a:sysClr val="window" lastClr="FFFFFF"/>
                  </a:solidFill>
                  <a:ea typeface="Arial-Rounded" pitchFamily="34" charset="0"/>
                  <a:cs typeface="Arial-Rounded" pitchFamily="34" charset="0"/>
                  <a:sym typeface="+mn-lt"/>
                </a:endParaRPr>
              </a:p>
            </p:txBody>
          </p:sp>
        </p:grpSp>
      </p:grpSp>
      <p:grpSp>
        <p:nvGrpSpPr>
          <p:cNvPr id="9" name="组合 53"/>
          <p:cNvGrpSpPr>
            <a:grpSpLocks/>
          </p:cNvGrpSpPr>
          <p:nvPr/>
        </p:nvGrpSpPr>
        <p:grpSpPr bwMode="auto">
          <a:xfrm>
            <a:off x="3713789" y="-1679197"/>
            <a:ext cx="1134003" cy="3542061"/>
            <a:chOff x="2102024" y="-1714093"/>
            <a:chExt cx="1143795" cy="3479248"/>
          </a:xfrm>
        </p:grpSpPr>
        <p:grpSp>
          <p:nvGrpSpPr>
            <p:cNvPr id="10" name="组合 54"/>
            <p:cNvGrpSpPr>
              <a:grpSpLocks/>
            </p:cNvGrpSpPr>
            <p:nvPr/>
          </p:nvGrpSpPr>
          <p:grpSpPr bwMode="auto">
            <a:xfrm>
              <a:off x="2102024" y="18263"/>
              <a:ext cx="1108721" cy="1746892"/>
              <a:chOff x="1547664" y="32770"/>
              <a:chExt cx="1217765" cy="1918701"/>
            </a:xfrm>
          </p:grpSpPr>
          <p:sp>
            <p:nvSpPr>
              <p:cNvPr id="14"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15"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3</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11" name="组合 55"/>
            <p:cNvGrpSpPr/>
            <p:nvPr/>
          </p:nvGrpSpPr>
          <p:grpSpPr>
            <a:xfrm flipV="1">
              <a:off x="2137098" y="-1714093"/>
              <a:ext cx="1108721" cy="1746892"/>
              <a:chOff x="1547664" y="32770"/>
              <a:chExt cx="1217765" cy="1918701"/>
            </a:xfrm>
            <a:noFill/>
            <a:effectLst/>
          </p:grpSpPr>
          <p:sp>
            <p:nvSpPr>
              <p:cNvPr id="12"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13"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800" b="1" dirty="0">
                  <a:solidFill>
                    <a:sysClr val="window" lastClr="FFFFFF"/>
                  </a:solidFill>
                  <a:ea typeface="Arial-Rounded" pitchFamily="34" charset="0"/>
                  <a:cs typeface="Arial-Rounded" pitchFamily="34" charset="0"/>
                  <a:sym typeface="+mn-lt"/>
                </a:endParaRPr>
              </a:p>
            </p:txBody>
          </p:sp>
        </p:grpSp>
      </p:grpSp>
      <p:grpSp>
        <p:nvGrpSpPr>
          <p:cNvPr id="16" name="组合 43"/>
          <p:cNvGrpSpPr>
            <a:grpSpLocks/>
          </p:cNvGrpSpPr>
          <p:nvPr/>
        </p:nvGrpSpPr>
        <p:grpSpPr bwMode="auto">
          <a:xfrm>
            <a:off x="2998836" y="248777"/>
            <a:ext cx="1073790" cy="3542061"/>
            <a:chOff x="2102024" y="-1714093"/>
            <a:chExt cx="1143795" cy="3479248"/>
          </a:xfrm>
        </p:grpSpPr>
        <p:grpSp>
          <p:nvGrpSpPr>
            <p:cNvPr id="17" name="组合 44"/>
            <p:cNvGrpSpPr>
              <a:grpSpLocks/>
            </p:cNvGrpSpPr>
            <p:nvPr/>
          </p:nvGrpSpPr>
          <p:grpSpPr bwMode="auto">
            <a:xfrm>
              <a:off x="2102024" y="18263"/>
              <a:ext cx="1108721" cy="1746892"/>
              <a:chOff x="1547664" y="32770"/>
              <a:chExt cx="1217765" cy="1918701"/>
            </a:xfrm>
          </p:grpSpPr>
          <p:sp>
            <p:nvSpPr>
              <p:cNvPr id="21"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22"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2</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18" name="组合 45"/>
            <p:cNvGrpSpPr/>
            <p:nvPr/>
          </p:nvGrpSpPr>
          <p:grpSpPr>
            <a:xfrm flipV="1">
              <a:off x="2137098" y="-1714093"/>
              <a:ext cx="1108721" cy="1746892"/>
              <a:chOff x="1547664" y="32770"/>
              <a:chExt cx="1217765" cy="1918701"/>
            </a:xfrm>
            <a:noFill/>
            <a:effectLst/>
          </p:grpSpPr>
          <p:sp>
            <p:nvSpPr>
              <p:cNvPr id="19"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20"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800" b="1" dirty="0">
                  <a:solidFill>
                    <a:sysClr val="window" lastClr="FFFFFF"/>
                  </a:solidFill>
                  <a:ea typeface="Arial-Rounded" pitchFamily="34" charset="0"/>
                  <a:cs typeface="Arial-Rounded" pitchFamily="34" charset="0"/>
                  <a:sym typeface="+mn-lt"/>
                </a:endParaRPr>
              </a:p>
            </p:txBody>
          </p:sp>
        </p:grpSp>
      </p:grpSp>
      <p:pic>
        <p:nvPicPr>
          <p:cNvPr id="23" name="图片 1"/>
          <p:cNvPicPr>
            <a:picLocks noChangeAspect="1"/>
          </p:cNvPicPr>
          <p:nvPr/>
        </p:nvPicPr>
        <p:blipFill>
          <a:blip r:embed="rId3" cstate="print">
            <a:extLst>
              <a:ext uri="{28A0092B-C50C-407E-A947-70E740481C1C}">
                <a14:useLocalDpi xmlns:a14="http://schemas.microsoft.com/office/drawing/2010/main" val="0"/>
              </a:ext>
            </a:extLst>
          </a:blip>
          <a:srcRect l="8347" r="32761"/>
          <a:stretch>
            <a:fillRect/>
          </a:stretch>
        </p:blipFill>
        <p:spPr bwMode="auto">
          <a:xfrm>
            <a:off x="268210" y="1632334"/>
            <a:ext cx="3014556" cy="292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圆角矩形 1"/>
          <p:cNvSpPr/>
          <p:nvPr/>
        </p:nvSpPr>
        <p:spPr bwMode="auto">
          <a:xfrm>
            <a:off x="4813020" y="568383"/>
            <a:ext cx="3652822" cy="200336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cs typeface="Arial-Rounded" panose="020B0500000000000000" pitchFamily="34" charset="0"/>
            </a:endParaRPr>
          </a:p>
        </p:txBody>
      </p:sp>
      <p:grpSp>
        <p:nvGrpSpPr>
          <p:cNvPr id="25" name="组合 42"/>
          <p:cNvGrpSpPr>
            <a:grpSpLocks/>
          </p:cNvGrpSpPr>
          <p:nvPr/>
        </p:nvGrpSpPr>
        <p:grpSpPr bwMode="auto">
          <a:xfrm>
            <a:off x="2961010" y="-1057691"/>
            <a:ext cx="1111616" cy="3534664"/>
            <a:chOff x="2102023" y="-1714093"/>
            <a:chExt cx="1143796" cy="3479248"/>
          </a:xfrm>
        </p:grpSpPr>
        <p:grpSp>
          <p:nvGrpSpPr>
            <p:cNvPr id="26" name="组合 38"/>
            <p:cNvGrpSpPr>
              <a:grpSpLocks/>
            </p:cNvGrpSpPr>
            <p:nvPr/>
          </p:nvGrpSpPr>
          <p:grpSpPr bwMode="auto">
            <a:xfrm>
              <a:off x="2102023" y="18263"/>
              <a:ext cx="1108720" cy="1746892"/>
              <a:chOff x="1547663" y="32770"/>
              <a:chExt cx="1217764" cy="1918701"/>
            </a:xfrm>
          </p:grpSpPr>
          <p:sp>
            <p:nvSpPr>
              <p:cNvPr id="30"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31"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1</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27" name="组合 39"/>
            <p:cNvGrpSpPr/>
            <p:nvPr/>
          </p:nvGrpSpPr>
          <p:grpSpPr>
            <a:xfrm flipV="1">
              <a:off x="2137098" y="-1714093"/>
              <a:ext cx="1108721" cy="1746892"/>
              <a:chOff x="1547664" y="32770"/>
              <a:chExt cx="1217765" cy="1918701"/>
            </a:xfrm>
            <a:noFill/>
            <a:effectLst/>
          </p:grpSpPr>
          <p:sp>
            <p:nvSpPr>
              <p:cNvPr id="28"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29"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800" b="1" dirty="0">
                  <a:solidFill>
                    <a:sysClr val="window" lastClr="FFFFFF"/>
                  </a:solidFill>
                  <a:ea typeface="Arial-Rounded" pitchFamily="34" charset="0"/>
                  <a:cs typeface="Arial-Rounded" pitchFamily="34" charset="0"/>
                  <a:sym typeface="+mn-lt"/>
                </a:endParaRPr>
              </a:p>
            </p:txBody>
          </p:sp>
        </p:grpSp>
      </p:grpSp>
      <p:sp>
        <p:nvSpPr>
          <p:cNvPr id="32" name="Flowchart: Punched Tape 31"/>
          <p:cNvSpPr/>
          <p:nvPr/>
        </p:nvSpPr>
        <p:spPr>
          <a:xfrm>
            <a:off x="609601" y="403837"/>
            <a:ext cx="2869820" cy="1107819"/>
          </a:xfrm>
          <a:prstGeom prst="flowChartPunchedTape">
            <a:avLst/>
          </a:prstGeom>
          <a:noFill/>
          <a:ln w="28575">
            <a:solidFill>
              <a:srgbClr val="0AD41D"/>
            </a:solidFill>
          </a:ln>
        </p:spPr>
        <p:style>
          <a:lnRef idx="2">
            <a:schemeClr val="accent1">
              <a:shade val="50000"/>
            </a:schemeClr>
          </a:lnRef>
          <a:fillRef idx="1">
            <a:schemeClr val="accent1"/>
          </a:fillRef>
          <a:effectRef idx="0">
            <a:schemeClr val="accent1"/>
          </a:effectRef>
          <a:fontRef idx="minor">
            <a:schemeClr val="lt1"/>
          </a:fontRef>
        </p:style>
        <p:txBody>
          <a:bodyPr lIns="100919" tIns="50474" rIns="100919" bIns="5047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009197"/>
            <a:r>
              <a:rPr lang="en-US" sz="2500" dirty="0" err="1">
                <a:solidFill>
                  <a:prstClr val="black"/>
                </a:solidFill>
                <a:latin typeface="Arial-Rounded" pitchFamily="34" charset="0"/>
                <a:ea typeface="Arial-Rounded" pitchFamily="34" charset="0"/>
                <a:cs typeface="Arial-Rounded" pitchFamily="34" charset="0"/>
              </a:rPr>
              <a:t>Luyện</a:t>
            </a:r>
            <a:r>
              <a:rPr lang="en-US" sz="2500" dirty="0">
                <a:solidFill>
                  <a:prstClr val="black"/>
                </a:solidFill>
                <a:latin typeface="Arial-Rounded" pitchFamily="34" charset="0"/>
                <a:ea typeface="Arial-Rounded" pitchFamily="34" charset="0"/>
                <a:cs typeface="Arial-Rounded" pitchFamily="34" charset="0"/>
              </a:rPr>
              <a:t> </a:t>
            </a:r>
            <a:r>
              <a:rPr lang="en-US" sz="2500" dirty="0" err="1">
                <a:solidFill>
                  <a:prstClr val="black"/>
                </a:solidFill>
                <a:latin typeface="Arial-Rounded" pitchFamily="34" charset="0"/>
                <a:ea typeface="Arial-Rounded" pitchFamily="34" charset="0"/>
                <a:cs typeface="Arial-Rounded" pitchFamily="34" charset="0"/>
              </a:rPr>
              <a:t>đọc</a:t>
            </a:r>
            <a:r>
              <a:rPr lang="en-US" sz="2500" dirty="0">
                <a:solidFill>
                  <a:prstClr val="black"/>
                </a:solidFill>
                <a:latin typeface="Arial-Rounded" pitchFamily="34" charset="0"/>
                <a:ea typeface="Arial-Rounded" pitchFamily="34" charset="0"/>
                <a:cs typeface="Arial-Rounded" pitchFamily="34" charset="0"/>
              </a:rPr>
              <a:t> </a:t>
            </a:r>
            <a:r>
              <a:rPr lang="en-US" sz="2500" dirty="0" err="1">
                <a:solidFill>
                  <a:prstClr val="black"/>
                </a:solidFill>
                <a:latin typeface="Arial-Rounded" pitchFamily="34" charset="0"/>
                <a:ea typeface="Arial-Rounded" pitchFamily="34" charset="0"/>
                <a:cs typeface="Arial-Rounded" pitchFamily="34" charset="0"/>
              </a:rPr>
              <a:t>câu</a:t>
            </a:r>
            <a:r>
              <a:rPr lang="en-US" sz="2500" dirty="0">
                <a:solidFill>
                  <a:prstClr val="black"/>
                </a:solidFill>
                <a:latin typeface="Arial-Rounded" pitchFamily="34" charset="0"/>
                <a:ea typeface="Arial-Rounded" pitchFamily="34" charset="0"/>
                <a:cs typeface="Arial-Rounded" pitchFamily="34" charset="0"/>
              </a:rPr>
              <a:t> </a:t>
            </a:r>
            <a:r>
              <a:rPr lang="en-US" sz="2500" dirty="0" err="1">
                <a:solidFill>
                  <a:prstClr val="black"/>
                </a:solidFill>
                <a:latin typeface="Arial-Rounded" pitchFamily="34" charset="0"/>
                <a:ea typeface="Arial-Rounded" pitchFamily="34" charset="0"/>
                <a:cs typeface="Arial-Rounded" pitchFamily="34" charset="0"/>
              </a:rPr>
              <a:t>dài</a:t>
            </a:r>
            <a:r>
              <a:rPr lang="en-US" sz="2500" dirty="0">
                <a:solidFill>
                  <a:prstClr val="black"/>
                </a:solidFill>
                <a:latin typeface="Arial-Rounded" pitchFamily="34" charset="0"/>
                <a:ea typeface="Arial-Rounded" pitchFamily="34" charset="0"/>
                <a:cs typeface="Arial-Rounded" pitchFamily="34" charset="0"/>
              </a:rPr>
              <a:t>.</a:t>
            </a:r>
          </a:p>
        </p:txBody>
      </p:sp>
      <p:sp>
        <p:nvSpPr>
          <p:cNvPr id="33" name="圆角矩形 1"/>
          <p:cNvSpPr/>
          <p:nvPr/>
        </p:nvSpPr>
        <p:spPr bwMode="auto">
          <a:xfrm>
            <a:off x="4299603" y="2666108"/>
            <a:ext cx="4166239" cy="186788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cs typeface="Arial-Rounded" panose="020B0500000000000000" pitchFamily="34" charset="0"/>
            </a:endParaRPr>
          </a:p>
        </p:txBody>
      </p:sp>
      <p:sp>
        <p:nvSpPr>
          <p:cNvPr id="34" name="Rectangle 33"/>
          <p:cNvSpPr/>
          <p:nvPr/>
        </p:nvSpPr>
        <p:spPr>
          <a:xfrm>
            <a:off x="5207062" y="544496"/>
            <a:ext cx="3258779" cy="1569654"/>
          </a:xfrm>
          <a:prstGeom prst="rect">
            <a:avLst/>
          </a:prstGeom>
        </p:spPr>
        <p:txBody>
          <a:bodyPr wrap="square" lIns="91434" tIns="45717" rIns="91434" bIns="45717">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Từ trên cao nhìn xuống, mặt hồ như một chiếc gương bầu dục lớn, sáng long lanh.</a:t>
            </a:r>
          </a:p>
        </p:txBody>
      </p:sp>
      <p:sp>
        <p:nvSpPr>
          <p:cNvPr id="35" name="Rectangle 34"/>
          <p:cNvSpPr/>
          <p:nvPr/>
        </p:nvSpPr>
        <p:spPr>
          <a:xfrm>
            <a:off x="4608167" y="2608579"/>
            <a:ext cx="3962400" cy="1938986"/>
          </a:xfrm>
          <a:prstGeom prst="rect">
            <a:avLst/>
          </a:prstGeom>
        </p:spPr>
        <p:txBody>
          <a:bodyPr wrap="square" lIns="91434" tIns="45717" rIns="91434" bIns="45717">
            <a:spAutoFit/>
          </a:bodyPr>
          <a:lstStyle/>
          <a:p>
            <a:pPr defTabSz="914288"/>
            <a:r>
              <a:rPr lang="vi-VN" sz="2400" dirty="0">
                <a:latin typeface="Arial-Rounded" panose="020B0500000000000000" pitchFamily="34" charset="0"/>
                <a:ea typeface="Arial-Rounded" panose="020B0500000000000000" pitchFamily="34" charset="0"/>
                <a:cs typeface="Arial-Rounded" panose="020B0500000000000000" pitchFamily="34" charset="0"/>
              </a:rPr>
              <a:t>Rùa như lắng nghe tiếng chuông đồng hồ trên tầng cao như bưu điện, buông từng tiếng ngân nga trong gió. </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7" name="Straight Connector 36"/>
          <p:cNvCxnSpPr/>
          <p:nvPr/>
        </p:nvCxnSpPr>
        <p:spPr>
          <a:xfrm flipH="1">
            <a:off x="8305800" y="656226"/>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297638" y="1721803"/>
            <a:ext cx="129202" cy="327474"/>
            <a:chOff x="7467600" y="1782301"/>
            <a:chExt cx="129202" cy="327474"/>
          </a:xfrm>
        </p:grpSpPr>
        <p:cxnSp>
          <p:nvCxnSpPr>
            <p:cNvPr id="42" name="Straight Connector 41"/>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5142462" y="4203558"/>
            <a:ext cx="129202" cy="327474"/>
            <a:chOff x="7467600" y="1782301"/>
            <a:chExt cx="129202" cy="327474"/>
          </a:xfrm>
        </p:grpSpPr>
        <p:cxnSp>
          <p:nvCxnSpPr>
            <p:cNvPr id="48" name="Straight Connector 47"/>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flipH="1">
            <a:off x="6836451" y="305716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1"/>
          <p:cNvSpPr txBox="1"/>
          <p:nvPr/>
        </p:nvSpPr>
        <p:spPr>
          <a:xfrm>
            <a:off x="-2420092" y="6562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2"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5692" y="36353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3" name="Straight Connector 52"/>
          <p:cNvCxnSpPr/>
          <p:nvPr/>
        </p:nvCxnSpPr>
        <p:spPr>
          <a:xfrm flipH="1">
            <a:off x="6178617" y="997589"/>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6178617" y="101447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848600" y="1347919"/>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7010400" y="3414335"/>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880882"/>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 calcmode="lin" valueType="num">
                                          <p:cBhvr>
                                            <p:cTn id="9" dur="750" fill="hold"/>
                                            <p:tgtEl>
                                              <p:spTgt spid="32"/>
                                            </p:tgtEl>
                                            <p:attrNameLst>
                                              <p:attrName>style.rotation</p:attrName>
                                            </p:attrNameLst>
                                          </p:cBhvr>
                                          <p:tavLst>
                                            <p:tav tm="0">
                                              <p:val>
                                                <p:fltVal val="90"/>
                                              </p:val>
                                            </p:tav>
                                            <p:tav tm="100000">
                                              <p:val>
                                                <p:fltVal val="0"/>
                                              </p:val>
                                            </p:tav>
                                          </p:tavLst>
                                        </p:anim>
                                        <p:animEffect transition="in" filter="fade">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14:presetBounceEnd="3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30000">
                                          <p:cBhvr additive="base">
                                            <p:cTn id="15" dur="500" fill="hold"/>
                                            <p:tgtEl>
                                              <p:spTgt spid="23"/>
                                            </p:tgtEl>
                                            <p:attrNameLst>
                                              <p:attrName>ppt_x</p:attrName>
                                            </p:attrNameLst>
                                          </p:cBhvr>
                                          <p:tavLst>
                                            <p:tav tm="0">
                                              <p:val>
                                                <p:strVal val="0-#ppt_w/2"/>
                                              </p:val>
                                            </p:tav>
                                            <p:tav tm="100000">
                                              <p:val>
                                                <p:strVal val="#ppt_x"/>
                                              </p:val>
                                            </p:tav>
                                          </p:tavLst>
                                        </p:anim>
                                        <p:anim calcmode="lin" valueType="num" p14:bounceEnd="30000">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14:presetBounceEnd="30000">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14:bounceEnd="30000">
                                          <p:cBhvr additive="base">
                                            <p:cTn id="19" dur="500" fill="hold"/>
                                            <p:tgtEl>
                                              <p:spTgt spid="25"/>
                                            </p:tgtEl>
                                            <p:attrNameLst>
                                              <p:attrName>ppt_x</p:attrName>
                                            </p:attrNameLst>
                                          </p:cBhvr>
                                          <p:tavLst>
                                            <p:tav tm="0">
                                              <p:val>
                                                <p:strVal val="#ppt_x"/>
                                              </p:val>
                                            </p:tav>
                                            <p:tav tm="100000">
                                              <p:val>
                                                <p:strVal val="#ppt_x"/>
                                              </p:val>
                                            </p:tav>
                                          </p:tavLst>
                                        </p:anim>
                                        <p:anim calcmode="lin" valueType="num" p14:bounceEnd="30000">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3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30000">
                                          <p:cBhvr additive="base">
                                            <p:cTn id="23" dur="500" fill="hold"/>
                                            <p:tgtEl>
                                              <p:spTgt spid="16"/>
                                            </p:tgtEl>
                                            <p:attrNameLst>
                                              <p:attrName>ppt_x</p:attrName>
                                            </p:attrNameLst>
                                          </p:cBhvr>
                                          <p:tavLst>
                                            <p:tav tm="0">
                                              <p:val>
                                                <p:strVal val="#ppt_x"/>
                                              </p:val>
                                            </p:tav>
                                            <p:tav tm="100000">
                                              <p:val>
                                                <p:strVal val="#ppt_x"/>
                                              </p:val>
                                            </p:tav>
                                          </p:tavLst>
                                        </p:anim>
                                        <p:anim calcmode="lin" valueType="num" p14:bounceEnd="30000">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3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3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3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30000">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14:bounceEnd="30000">
                                          <p:cBhvr additive="base">
                                            <p:cTn id="31" dur="500" fill="hold"/>
                                            <p:tgtEl>
                                              <p:spTgt spid="2"/>
                                            </p:tgtEl>
                                            <p:attrNameLst>
                                              <p:attrName>ppt_x</p:attrName>
                                            </p:attrNameLst>
                                          </p:cBhvr>
                                          <p:tavLst>
                                            <p:tav tm="0">
                                              <p:val>
                                                <p:strVal val="#ppt_x"/>
                                              </p:val>
                                            </p:tav>
                                            <p:tav tm="100000">
                                              <p:val>
                                                <p:strVal val="#ppt_x"/>
                                              </p:val>
                                            </p:tav>
                                          </p:tavLst>
                                        </p:anim>
                                        <p:anim calcmode="lin" valueType="num" p14:bounceEnd="30000">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up)">
                                          <p:cBhvr>
                                            <p:cTn id="60" dur="5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ipe(up)">
                                          <p:cBhvr>
                                            <p:cTn id="65" dur="5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up)">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up)">
                                          <p:cBhvr>
                                            <p:cTn id="75" dur="5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wipe(up)">
                                          <p:cBhvr>
                                            <p:cTn id="80" dur="500"/>
                                            <p:tgtEl>
                                              <p:spTgt spid="5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up)">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 calcmode="lin" valueType="num">
                                          <p:cBhvr>
                                            <p:cTn id="9" dur="750" fill="hold"/>
                                            <p:tgtEl>
                                              <p:spTgt spid="32"/>
                                            </p:tgtEl>
                                            <p:attrNameLst>
                                              <p:attrName>style.rotation</p:attrName>
                                            </p:attrNameLst>
                                          </p:cBhvr>
                                          <p:tavLst>
                                            <p:tav tm="0">
                                              <p:val>
                                                <p:fltVal val="90"/>
                                              </p:val>
                                            </p:tav>
                                            <p:tav tm="100000">
                                              <p:val>
                                                <p:fltVal val="0"/>
                                              </p:val>
                                            </p:tav>
                                          </p:tavLst>
                                        </p:anim>
                                        <p:animEffect transition="in" filter="fade">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up)">
                                          <p:cBhvr>
                                            <p:cTn id="60" dur="5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ipe(up)">
                                          <p:cBhvr>
                                            <p:cTn id="65" dur="5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up)">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up)">
                                          <p:cBhvr>
                                            <p:cTn id="75" dur="5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wipe(up)">
                                          <p:cBhvr>
                                            <p:cTn id="80" dur="500"/>
                                            <p:tgtEl>
                                              <p:spTgt spid="5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up)">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p:bldP spid="3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9000" y="377076"/>
            <a:ext cx="2855879" cy="754150"/>
            <a:chOff x="649321" y="0"/>
            <a:chExt cx="2855879" cy="754150"/>
          </a:xfrm>
        </p:grpSpPr>
        <p:sp>
          <p:nvSpPr>
            <p:cNvPr id="3" name="TextBox 2"/>
            <p:cNvSpPr txBox="1"/>
            <p:nvPr/>
          </p:nvSpPr>
          <p:spPr>
            <a:xfrm>
              <a:off x="1279968" y="245530"/>
              <a:ext cx="2225232" cy="400101"/>
            </a:xfrm>
            <a:prstGeom prst="rect">
              <a:avLst/>
            </a:prstGeom>
            <a:noFill/>
          </p:spPr>
          <p:txBody>
            <a:bodyPr wrap="square" lIns="91432" tIns="45716" rIns="91432" bIns="45716" rtlCol="0">
              <a:spAutoFit/>
            </a:bodyPr>
            <a:lstStyle/>
            <a:p>
              <a:pPr algn="ctr">
                <a:buClr>
                  <a:srgbClr val="000000"/>
                </a:buClr>
              </a:pP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Giải</a:t>
              </a:r>
              <a:r>
                <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nghĩa</a:t>
              </a:r>
              <a:r>
                <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từ</a:t>
              </a:r>
              <a:endPar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5" name="TextBox 4"/>
          <p:cNvSpPr txBox="1"/>
          <p:nvPr/>
        </p:nvSpPr>
        <p:spPr>
          <a:xfrm>
            <a:off x="533399" y="1252384"/>
            <a:ext cx="8106591" cy="523214"/>
          </a:xfrm>
          <a:prstGeom prst="rect">
            <a:avLst/>
          </a:prstGeom>
          <a:noFill/>
        </p:spPr>
        <p:txBody>
          <a:bodyPr wrap="square" lIns="91434" tIns="45717" rIns="91434" bIns="45717" rtlCol="0">
            <a:spAutoFit/>
          </a:bodyPr>
          <a:lstStyle/>
          <a:p>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Hồ</a:t>
            </a:r>
            <a:r>
              <a:rPr lang="en-US" sz="2500" i="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Gươm</a:t>
            </a:r>
            <a:r>
              <a:rPr lang="en-US" sz="2500"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hồ</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Kiếm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Thủ</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đô</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p:cNvSpPr txBox="1"/>
          <p:nvPr/>
        </p:nvSpPr>
        <p:spPr>
          <a:xfrm>
            <a:off x="685800" y="4116660"/>
            <a:ext cx="4873906" cy="477048"/>
          </a:xfrm>
          <a:prstGeom prst="rect">
            <a:avLst/>
          </a:prstGeom>
          <a:noFill/>
        </p:spPr>
        <p:txBody>
          <a:bodyPr wrap="square" lIns="91434" tIns="45717" rIns="91434" bIns="45717" rtlCol="0">
            <a:spAutoFit/>
          </a:bodyPr>
          <a:lstStyle/>
          <a:p>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Cổ</a:t>
            </a:r>
            <a:r>
              <a:rPr lang="en-US" sz="2500" i="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kính</a:t>
            </a:r>
            <a:r>
              <a:rPr lang="en-US" sz="2500"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dirty="0" err="1" smtClean="0">
                <a:latin typeface="Times New Roman" panose="02020603050405020304" pitchFamily="18" charset="0"/>
                <a:ea typeface="Arial-Rounded" panose="020B0500000000000000" pitchFamily="34" charset="0"/>
                <a:cs typeface="Times New Roman" panose="02020603050405020304" pitchFamily="18" charset="0"/>
              </a:rPr>
              <a:t>Cổ</a:t>
            </a:r>
            <a:r>
              <a:rPr lang="en-GB"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GB" sz="2500" dirty="0" err="1" smtClean="0">
                <a:latin typeface="Times New Roman" panose="02020603050405020304" pitchFamily="18" charset="0"/>
                <a:ea typeface="Arial-Rounded" panose="020B0500000000000000" pitchFamily="34" charset="0"/>
                <a:cs typeface="Times New Roman" panose="02020603050405020304" pitchFamily="18" charset="0"/>
              </a:rPr>
              <a:t>và</a:t>
            </a:r>
            <a:r>
              <a:rPr lang="en-GB"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GB" sz="2500" dirty="0" err="1" smtClean="0">
                <a:latin typeface="Times New Roman" panose="02020603050405020304" pitchFamily="18" charset="0"/>
                <a:ea typeface="Arial-Rounded" panose="020B0500000000000000" pitchFamily="34" charset="0"/>
                <a:cs typeface="Times New Roman" panose="02020603050405020304" pitchFamily="18" charset="0"/>
              </a:rPr>
              <a:t>trang</a:t>
            </a:r>
            <a:r>
              <a:rPr lang="en-GB"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GB" sz="2500" dirty="0" err="1" smtClean="0">
                <a:latin typeface="Times New Roman" panose="02020603050405020304" pitchFamily="18" charset="0"/>
                <a:ea typeface="Arial-Rounded" panose="020B0500000000000000" pitchFamily="34" charset="0"/>
                <a:cs typeface="Times New Roman" panose="02020603050405020304" pitchFamily="18" charset="0"/>
              </a:rPr>
              <a:t>nghiêm</a:t>
            </a:r>
            <a:r>
              <a:rPr lang="en-GB" sz="25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0" name="Picture 2" descr="https://img.loigiaihay.com/picture/question_lgh/2021_51/1624004084-iqx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753" y="1777274"/>
            <a:ext cx="3582847" cy="2167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562082" y="1798001"/>
            <a:ext cx="3591317" cy="2147047"/>
          </a:xfrm>
          <a:prstGeom prst="rect">
            <a:avLst/>
          </a:prstGeom>
        </p:spPr>
      </p:pic>
    </p:spTree>
    <p:extLst>
      <p:ext uri="{BB962C8B-B14F-4D97-AF65-F5344CB8AC3E}">
        <p14:creationId xmlns:p14="http://schemas.microsoft.com/office/powerpoint/2010/main" val="2321241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2081" y="-35419"/>
            <a:ext cx="3657601" cy="480240"/>
          </a:xfrm>
          <a:prstGeom prst="rect">
            <a:avLst/>
          </a:prstGeom>
          <a:noFill/>
        </p:spPr>
        <p:txBody>
          <a:bodyPr wrap="square" lIns="109832" tIns="54915" rIns="109832" bIns="54915" rtlCol="0">
            <a:spAutoFit/>
          </a:bodyPr>
          <a:lstStyle/>
          <a:p>
            <a:pPr algn="ctr" defTabSz="914288"/>
            <a:r>
              <a:rPr lang="en-US" sz="24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Hồ</a:t>
            </a:r>
            <a:r>
              <a:rPr lang="en-US" sz="2400"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Gươm</a:t>
            </a:r>
            <a:endParaRPr lang="en-US" dirty="0">
              <a:solidFill>
                <a:prstClr val="black"/>
              </a:solidFill>
              <a:latin typeface="Times New Roman" panose="02020603050405020304" pitchFamily="18" charset="0"/>
              <a:ea typeface="Arial-Rounded" pitchFamily="34" charset="0"/>
              <a:cs typeface="Times New Roman" panose="02020603050405020304" pitchFamily="18" charset="0"/>
            </a:endParaRPr>
          </a:p>
        </p:txBody>
      </p:sp>
      <p:sp>
        <p:nvSpPr>
          <p:cNvPr id="7" name="Rectangle 6"/>
          <p:cNvSpPr/>
          <p:nvPr/>
        </p:nvSpPr>
        <p:spPr>
          <a:xfrm>
            <a:off x="555095" y="444821"/>
            <a:ext cx="8399059" cy="4524309"/>
          </a:xfrm>
          <a:prstGeom prst="rect">
            <a:avLst/>
          </a:prstGeom>
        </p:spPr>
        <p:txBody>
          <a:bodyPr wrap="square" lIns="91434" tIns="45717" rIns="91434" bIns="45717">
            <a:spAutoFit/>
          </a:bodyPr>
          <a:lstStyle/>
          <a:p>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Nhà tôi ở Hà Nội, cách Hồ Gươm không xa. Từ trên cao nhìn xuống, mặt hồ như một chiếc gương bầu dục lớn, sáng long lanh.</a:t>
            </a:r>
          </a:p>
          <a:p>
            <a:r>
              <a:rPr lang="en-GB"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sz="2400" i="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i="1" dirty="0">
                <a:latin typeface="Times New Roman" panose="02020603050405020304" pitchFamily="18" charset="0"/>
                <a:ea typeface="Arial-Rounded" panose="020B0500000000000000" pitchFamily="34" charset="0"/>
                <a:cs typeface="Times New Roman" panose="02020603050405020304" pitchFamily="18" charset="0"/>
              </a:rPr>
              <a:t>(Theo Ngô Quân Miện</a:t>
            </a:r>
            <a:r>
              <a:rPr lang="vi-VN" sz="2400" i="1"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400" i="1" dirty="0">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6096000" y="-90921"/>
            <a:ext cx="2971805" cy="691559"/>
            <a:chOff x="6395041" y="-31457"/>
            <a:chExt cx="2672761" cy="691559"/>
          </a:xfrm>
        </p:grpSpPr>
        <p:sp>
          <p:nvSpPr>
            <p:cNvPr id="11" name="Rounded Rectangle 10"/>
            <p:cNvSpPr/>
            <p:nvPr/>
          </p:nvSpPr>
          <p:spPr>
            <a:xfrm>
              <a:off x="6898980" y="149400"/>
              <a:ext cx="216882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từng</a:t>
              </a:r>
              <a:r>
                <a:rPr lang="en-US"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95041" y="-31457"/>
              <a:ext cx="691559" cy="691559"/>
            </a:xfrm>
            <a:prstGeom prst="rect">
              <a:avLst/>
            </a:prstGeom>
          </p:spPr>
        </p:pic>
      </p:grpSp>
      <p:sp>
        <p:nvSpPr>
          <p:cNvPr id="14" name="Rounded Rectangle 13"/>
          <p:cNvSpPr/>
          <p:nvPr/>
        </p:nvSpPr>
        <p:spPr>
          <a:xfrm>
            <a:off x="553266" y="545945"/>
            <a:ext cx="8462794" cy="1085885"/>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p:cNvSpPr/>
          <p:nvPr/>
        </p:nvSpPr>
        <p:spPr>
          <a:xfrm>
            <a:off x="318397" y="529392"/>
            <a:ext cx="377668" cy="376776"/>
          </a:xfrm>
          <a:prstGeom prst="ellipse">
            <a:avLst/>
          </a:prstGeom>
          <a:solidFill>
            <a:schemeClr val="bg1"/>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p>
        </p:txBody>
      </p:sp>
      <p:sp>
        <p:nvSpPr>
          <p:cNvPr id="16" name="Rounded Rectangle 15"/>
          <p:cNvSpPr/>
          <p:nvPr/>
        </p:nvSpPr>
        <p:spPr>
          <a:xfrm>
            <a:off x="578892" y="1655328"/>
            <a:ext cx="8462794" cy="1426980"/>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Oval 16"/>
          <p:cNvSpPr/>
          <p:nvPr/>
        </p:nvSpPr>
        <p:spPr>
          <a:xfrm>
            <a:off x="288756" y="1686511"/>
            <a:ext cx="377668" cy="376776"/>
          </a:xfrm>
          <a:prstGeom prst="ellipse">
            <a:avLst/>
          </a:prstGeom>
          <a:solidFill>
            <a:schemeClr val="bg1"/>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8" name="Rounded Rectangle 17"/>
          <p:cNvSpPr/>
          <p:nvPr/>
        </p:nvSpPr>
        <p:spPr>
          <a:xfrm>
            <a:off x="555095" y="3094480"/>
            <a:ext cx="8462794" cy="2144270"/>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p:cNvSpPr/>
          <p:nvPr/>
        </p:nvSpPr>
        <p:spPr>
          <a:xfrm>
            <a:off x="288756" y="3110136"/>
            <a:ext cx="377668" cy="376776"/>
          </a:xfrm>
          <a:prstGeom prst="ellipse">
            <a:avLst/>
          </a:prstGeom>
          <a:solidFill>
            <a:schemeClr val="bg1"/>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3</a:t>
            </a:r>
          </a:p>
        </p:txBody>
      </p:sp>
    </p:spTree>
    <p:extLst>
      <p:ext uri="{BB962C8B-B14F-4D97-AF65-F5344CB8AC3E}">
        <p14:creationId xmlns:p14="http://schemas.microsoft.com/office/powerpoint/2010/main" val="2882589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animBg="1"/>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83D54C08-B6A3-45BE-AE8C-3283B19BB19C}"/>
              </a:ext>
            </a:extLst>
          </p:cNvPr>
          <p:cNvPicPr>
            <a:picLocks noChangeAspect="1"/>
          </p:cNvPicPr>
          <p:nvPr/>
        </p:nvPicPr>
        <p:blipFill rotWithShape="1">
          <a:blip r:embed="rId3">
            <a:extLst>
              <a:ext uri="{28A0092B-C50C-407E-A947-70E740481C1C}">
                <a14:useLocalDpi xmlns:a14="http://schemas.microsoft.com/office/drawing/2010/main" val="0"/>
              </a:ext>
            </a:extLst>
          </a:blip>
          <a:srcRect l="4489" t="76829" r="54853" b="15846"/>
          <a:stretch/>
        </p:blipFill>
        <p:spPr>
          <a:xfrm rot="360911">
            <a:off x="2252713" y="457959"/>
            <a:ext cx="4665434" cy="2228260"/>
          </a:xfrm>
          <a:prstGeom prst="rect">
            <a:avLst/>
          </a:prstGeom>
        </p:spPr>
      </p:pic>
      <p:pic>
        <p:nvPicPr>
          <p:cNvPr id="3" name="图片 9"/>
          <p:cNvPicPr>
            <a:picLocks noChangeAspect="1"/>
          </p:cNvPicPr>
          <p:nvPr/>
        </p:nvPicPr>
        <p:blipFill>
          <a:blip r:embed="rId4"/>
          <a:stretch>
            <a:fillRect/>
          </a:stretch>
        </p:blipFill>
        <p:spPr>
          <a:xfrm>
            <a:off x="267647" y="2085677"/>
            <a:ext cx="8635569" cy="3070305"/>
          </a:xfrm>
          <a:prstGeom prst="rect">
            <a:avLst/>
          </a:prstGeom>
        </p:spPr>
      </p:pic>
      <p:sp>
        <p:nvSpPr>
          <p:cNvPr id="4" name="TextBox 3"/>
          <p:cNvSpPr txBox="1"/>
          <p:nvPr/>
        </p:nvSpPr>
        <p:spPr>
          <a:xfrm rot="343240">
            <a:off x="2715044" y="832388"/>
            <a:ext cx="3137595" cy="1120727"/>
          </a:xfrm>
          <a:prstGeom prst="rect">
            <a:avLst/>
          </a:prstGeom>
          <a:noFill/>
        </p:spPr>
        <p:txBody>
          <a:bodyPr wrap="square" lIns="134513" tIns="67259" rIns="134513" bIns="67259"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spTree>
    <p:extLst>
      <p:ext uri="{BB962C8B-B14F-4D97-AF65-F5344CB8AC3E}">
        <p14:creationId xmlns:p14="http://schemas.microsoft.com/office/powerpoint/2010/main" val="3146128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44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613" b="98606" l="799" r="95048">
                        <a14:foregroundMark x1="10383" y1="52265" x2="26038" y2="85366"/>
                        <a14:foregroundMark x1="12460" y1="91289" x2="26837" y2="45993"/>
                        <a14:foregroundMark x1="38179" y1="48084" x2="51278" y2="86063"/>
                        <a14:foregroundMark x1="34026" y1="90418" x2="52236" y2="57317"/>
                        <a14:foregroundMark x1="62300" y1="40592" x2="85783" y2="92683"/>
                        <a14:foregroundMark x1="67572" y1="44599" x2="83067" y2="44251"/>
                        <a14:foregroundMark x1="62141" y1="40767" x2="69489" y2="61324"/>
                        <a14:foregroundMark x1="81470" y1="24216" x2="82907" y2="85889"/>
                        <a14:foregroundMark x1="86262" y1="21777" x2="84345" y2="70035"/>
                        <a14:foregroundMark x1="88818" y1="29617" x2="88818" y2="68293"/>
                        <a14:foregroundMark x1="12141" y1="58537" x2="15974" y2="81185"/>
                        <a14:foregroundMark x1="21885" y1="60627" x2="21885" y2="80836"/>
                        <a14:foregroundMark x1="25240" y1="59756" x2="25240" y2="80139"/>
                        <a14:foregroundMark x1="26518" y1="64111" x2="25879" y2="85366"/>
                        <a14:foregroundMark x1="24281" y1="82578" x2="23962" y2="94251"/>
                        <a14:foregroundMark x1="13898" y1="87631" x2="27955" y2="91986"/>
                        <a14:foregroundMark x1="10863" y1="93380" x2="27157" y2="92509"/>
                        <a14:foregroundMark x1="12780" y1="84843" x2="10863" y2="91638"/>
                        <a14:foregroundMark x1="36741" y1="56620" x2="35623" y2="78746"/>
                        <a14:foregroundMark x1="40096" y1="59582" x2="47444" y2="88153"/>
                        <a14:foregroundMark x1="40096" y1="84669" x2="48243" y2="84495"/>
                        <a14:foregroundMark x1="43930" y1="50871" x2="53674" y2="57491"/>
                        <a14:foregroundMark x1="50000" y1="53136" x2="52875" y2="54878"/>
                        <a14:foregroundMark x1="51757" y1="51568" x2="51757" y2="58885"/>
                        <a14:foregroundMark x1="60064" y1="32753" x2="62939" y2="36237"/>
                        <a14:foregroundMark x1="62141" y1="31359" x2="65016" y2="36411"/>
                        <a14:foregroundMark x1="65016" y1="32578" x2="66134" y2="38502"/>
                        <a14:backgroundMark x1="16933" y1="94948" x2="31150" y2="96167"/>
                      </a14:backgroundRemoval>
                    </a14:imgEffect>
                  </a14:imgLayer>
                </a14:imgProps>
              </a:ext>
              <a:ext uri="{28A0092B-C50C-407E-A947-70E740481C1C}">
                <a14:useLocalDpi xmlns:a14="http://schemas.microsoft.com/office/drawing/2010/main" val="0"/>
              </a:ext>
            </a:extLst>
          </a:blip>
          <a:stretch>
            <a:fillRect/>
          </a:stretch>
        </p:blipFill>
        <p:spPr>
          <a:xfrm>
            <a:off x="2590801" y="-558962"/>
            <a:ext cx="6059990" cy="5556604"/>
          </a:xfrm>
          <a:prstGeom prst="rect">
            <a:avLst/>
          </a:prstGeom>
        </p:spPr>
      </p:pic>
      <p:sp>
        <p:nvSpPr>
          <p:cNvPr id="3" name="Rectangle 2"/>
          <p:cNvSpPr/>
          <p:nvPr/>
        </p:nvSpPr>
        <p:spPr>
          <a:xfrm>
            <a:off x="1905000" y="683506"/>
            <a:ext cx="4952999" cy="923330"/>
          </a:xfrm>
          <a:prstGeom prst="rect">
            <a:avLst/>
          </a:prstGeom>
        </p:spPr>
        <p:txBody>
          <a:bodyPr wrap="square" lIns="91434" tIns="45717" rIns="91434" bIns="45717">
            <a:spAutoFit/>
          </a:bodyPr>
          <a:lstStyle/>
          <a:p>
            <a:pPr algn="ctr" defTabSz="1011891">
              <a:defRPr/>
            </a:pP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76038983-0DA9-4AA1-B372-1885D1009232}"/>
              </a:ext>
            </a:extLst>
          </p:cNvPr>
          <p:cNvPicPr>
            <a:picLocks noChangeAspect="1"/>
          </p:cNvPicPr>
          <p:nvPr/>
        </p:nvPicPr>
        <p:blipFill rotWithShape="1">
          <a:blip r:embed="rId5"/>
          <a:srcRect l="63890" t="10249" r="4715" b="19836"/>
          <a:stretch/>
        </p:blipFill>
        <p:spPr>
          <a:xfrm>
            <a:off x="141099" y="133350"/>
            <a:ext cx="1804942" cy="1946935"/>
          </a:xfrm>
          <a:prstGeom prst="ellipse">
            <a:avLst/>
          </a:prstGeom>
          <a:effectLst>
            <a:softEdge rad="63500"/>
          </a:effectLst>
        </p:spPr>
      </p:pic>
    </p:spTree>
    <p:extLst>
      <p:ext uri="{BB962C8B-B14F-4D97-AF65-F5344CB8AC3E}">
        <p14:creationId xmlns:p14="http://schemas.microsoft.com/office/powerpoint/2010/main" val="3318448734"/>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1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16000">
                                          <p:cBhvr additive="base">
                                            <p:cTn id="7" dur="1250" fill="hold"/>
                                            <p:tgtEl>
                                              <p:spTgt spid="2"/>
                                            </p:tgtEl>
                                            <p:attrNameLst>
                                              <p:attrName>ppt_x</p:attrName>
                                            </p:attrNameLst>
                                          </p:cBhvr>
                                          <p:tavLst>
                                            <p:tav tm="0">
                                              <p:val>
                                                <p:strVal val="1+#ppt_w/2"/>
                                              </p:val>
                                            </p:tav>
                                            <p:tav tm="100000">
                                              <p:val>
                                                <p:strVal val="#ppt_x"/>
                                              </p:val>
                                            </p:tav>
                                          </p:tavLst>
                                        </p:anim>
                                        <p:anim calcmode="lin" valueType="num" p14:bounceEnd="1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1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16000">
                                          <p:cBhvr additive="base">
                                            <p:cTn id="11" dur="1250" fill="hold"/>
                                            <p:tgtEl>
                                              <p:spTgt spid="3"/>
                                            </p:tgtEl>
                                            <p:attrNameLst>
                                              <p:attrName>ppt_x</p:attrName>
                                            </p:attrNameLst>
                                          </p:cBhvr>
                                          <p:tavLst>
                                            <p:tav tm="0">
                                              <p:val>
                                                <p:strVal val="0-#ppt_w/2"/>
                                              </p:val>
                                            </p:tav>
                                            <p:tav tm="100000">
                                              <p:val>
                                                <p:strVal val="#ppt_x"/>
                                              </p:val>
                                            </p:tav>
                                          </p:tavLst>
                                        </p:anim>
                                        <p:anim calcmode="lin" valueType="num" p14:bounceEnd="16000">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0-#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2081" y="-19050"/>
            <a:ext cx="3657601" cy="464852"/>
          </a:xfrm>
          <a:prstGeom prst="rect">
            <a:avLst/>
          </a:prstGeom>
          <a:noFill/>
        </p:spPr>
        <p:txBody>
          <a:bodyPr wrap="square" lIns="109832" tIns="54915" rIns="109832" bIns="54915" rtlCol="0">
            <a:spAutoFit/>
          </a:bodyPr>
          <a:lstStyle/>
          <a:p>
            <a:pPr algn="ctr" defTabSz="914288"/>
            <a:r>
              <a:rPr lang="en-US" sz="23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Hồ</a:t>
            </a:r>
            <a:r>
              <a:rPr lang="en-US" sz="2300"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23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Gươm</a:t>
            </a:r>
            <a:endParaRPr lang="en-US" sz="2300" dirty="0">
              <a:solidFill>
                <a:prstClr val="black"/>
              </a:solidFill>
              <a:latin typeface="Times New Roman" panose="02020603050405020304" pitchFamily="18" charset="0"/>
              <a:ea typeface="Arial-Rounded" pitchFamily="34" charset="0"/>
              <a:cs typeface="Times New Roman" panose="02020603050405020304" pitchFamily="18" charset="0"/>
            </a:endParaRPr>
          </a:p>
        </p:txBody>
      </p:sp>
      <p:sp>
        <p:nvSpPr>
          <p:cNvPr id="7" name="Rectangle 6"/>
          <p:cNvSpPr/>
          <p:nvPr/>
        </p:nvSpPr>
        <p:spPr>
          <a:xfrm>
            <a:off x="152400" y="585188"/>
            <a:ext cx="8782821" cy="4431976"/>
          </a:xfrm>
          <a:prstGeom prst="rect">
            <a:avLst/>
          </a:prstGeom>
        </p:spPr>
        <p:txBody>
          <a:bodyPr wrap="square" lIns="91434" tIns="45717" rIns="91434" bIns="45717">
            <a:spAutoFit/>
          </a:bodyPr>
          <a:lstStyle/>
          <a:p>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Nhà tôi ở Hà Nội, cách Hồ Gươm không xa. Từ trên cao nhìn xuống, mặt hồ như một chiếc gương bầu dục lớn, sáng long lanh.</a:t>
            </a:r>
          </a:p>
          <a:p>
            <a:r>
              <a:rPr lang="en-GB"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i="1" dirty="0">
                <a:latin typeface="Times New Roman" panose="02020603050405020304" pitchFamily="18" charset="0"/>
                <a:ea typeface="Arial-Rounded" panose="020B0500000000000000" pitchFamily="34" charset="0"/>
                <a:cs typeface="Times New Roman" panose="02020603050405020304" pitchFamily="18" charset="0"/>
              </a:rPr>
              <a:t>                           </a:t>
            </a:r>
            <a:r>
              <a:rPr lang="vi-VN" i="1" dirty="0">
                <a:latin typeface="Times New Roman" panose="02020603050405020304" pitchFamily="18" charset="0"/>
                <a:ea typeface="Arial-Rounded" panose="020B0500000000000000" pitchFamily="34" charset="0"/>
                <a:cs typeface="Times New Roman" panose="02020603050405020304" pitchFamily="18" charset="0"/>
              </a:rPr>
              <a:t>(Theo Ngô Quân Miện</a:t>
            </a:r>
            <a:r>
              <a:rPr lang="vi-VN" i="1"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i="1" dirty="0">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7064016" y="-106371"/>
            <a:ext cx="2003789" cy="691559"/>
            <a:chOff x="7064013" y="-46906"/>
            <a:chExt cx="2003789" cy="691559"/>
          </a:xfrm>
        </p:grpSpPr>
        <p:sp>
          <p:nvSpPr>
            <p:cNvPr id="11" name="Rounded Rectangle 10"/>
            <p:cNvSpPr/>
            <p:nvPr/>
          </p:nvSpPr>
          <p:spPr>
            <a:xfrm>
              <a:off x="7543800" y="149400"/>
              <a:ext cx="1524002" cy="3340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64013" y="-46906"/>
              <a:ext cx="691559" cy="691559"/>
            </a:xfrm>
            <a:prstGeom prst="rect">
              <a:avLst/>
            </a:prstGeom>
          </p:spPr>
        </p:pic>
      </p:grpSp>
    </p:spTree>
    <p:extLst>
      <p:ext uri="{BB962C8B-B14F-4D97-AF65-F5344CB8AC3E}">
        <p14:creationId xmlns:p14="http://schemas.microsoft.com/office/powerpoint/2010/main" val="1735396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613610"/>
            <a:ext cx="4271213" cy="4271213"/>
          </a:xfrm>
          <a:prstGeom prst="rect">
            <a:avLst/>
          </a:prstGeom>
        </p:spPr>
      </p:pic>
      <p:sp>
        <p:nvSpPr>
          <p:cNvPr id="3" name="TextBox 2"/>
          <p:cNvSpPr txBox="1">
            <a:spLocks noChangeArrowheads="1"/>
          </p:cNvSpPr>
          <p:nvPr/>
        </p:nvSpPr>
        <p:spPr bwMode="auto">
          <a:xfrm>
            <a:off x="4038600" y="2061034"/>
            <a:ext cx="3067046"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6" rIns="68568"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altLang="en-US" sz="8500" dirty="0" err="1">
                <a:solidFill>
                  <a:srgbClr val="FF9900"/>
                </a:solidFill>
                <a:latin typeface="Arial-Rounded" pitchFamily="34" charset="0"/>
                <a:cs typeface="Arial-Rounded" pitchFamily="34" charset="0"/>
              </a:rPr>
              <a:t>Tiết</a:t>
            </a:r>
            <a:r>
              <a:rPr lang="en-US" altLang="en-US" sz="8500" dirty="0">
                <a:solidFill>
                  <a:srgbClr val="FF9900"/>
                </a:solidFill>
                <a:latin typeface="Arial-Rounded" pitchFamily="34" charset="0"/>
                <a:cs typeface="Arial-Rounded" pitchFamily="34" charset="0"/>
              </a:rPr>
              <a:t> 2</a:t>
            </a:r>
          </a:p>
        </p:txBody>
      </p:sp>
      <p:pic>
        <p:nvPicPr>
          <p:cNvPr id="5"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2104" y="311211"/>
            <a:ext cx="2605578" cy="1842445"/>
          </a:xfrm>
          <a:prstGeom prst="rect">
            <a:avLst/>
          </a:prstGeom>
        </p:spPr>
      </p:pic>
      <p:pic>
        <p:nvPicPr>
          <p:cNvPr id="8" name="Picture 7">
            <a:extLst>
              <a:ext uri="{FF2B5EF4-FFF2-40B4-BE49-F238E27FC236}">
                <a16:creationId xmlns:a16="http://schemas.microsoft.com/office/drawing/2014/main" id="{76038983-0DA9-4AA1-B372-1885D1009232}"/>
              </a:ext>
            </a:extLst>
          </p:cNvPr>
          <p:cNvPicPr>
            <a:picLocks noChangeAspect="1"/>
          </p:cNvPicPr>
          <p:nvPr/>
        </p:nvPicPr>
        <p:blipFill rotWithShape="1">
          <a:blip r:embed="rId5"/>
          <a:srcRect l="63890" t="10249" r="4715" b="19836"/>
          <a:stretch/>
        </p:blipFill>
        <p:spPr>
          <a:xfrm>
            <a:off x="5367448" y="209550"/>
            <a:ext cx="1347742" cy="1368783"/>
          </a:xfrm>
          <a:prstGeom prst="ellipse">
            <a:avLst/>
          </a:prstGeom>
          <a:effectLst>
            <a:softEdge rad="63500"/>
          </a:effectLst>
        </p:spPr>
      </p:pic>
    </p:spTree>
    <p:extLst>
      <p:ext uri="{BB962C8B-B14F-4D97-AF65-F5344CB8AC3E}">
        <p14:creationId xmlns:p14="http://schemas.microsoft.com/office/powerpoint/2010/main" val="455392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 calcmode="lin" valueType="num">
                                      <p:cBhvr>
                                        <p:cTn id="23" dur="500" fill="hold"/>
                                        <p:tgtEl>
                                          <p:spTgt spid="3"/>
                                        </p:tgtEl>
                                        <p:attrNameLst>
                                          <p:attrName>style.rotation</p:attrName>
                                        </p:attrNameLst>
                                      </p:cBhvr>
                                      <p:tavLst>
                                        <p:tav tm="0">
                                          <p:val>
                                            <p:fltVal val="90"/>
                                          </p:val>
                                        </p:tav>
                                        <p:tav tm="100000">
                                          <p:val>
                                            <p:fltVal val="0"/>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8162932" y="1344884"/>
            <a:ext cx="107612" cy="2884217"/>
          </a:xfrm>
          <a:prstGeom prst="rect">
            <a:avLst/>
          </a:prstGeom>
          <a:solidFill>
            <a:srgbClr val="E97A32"/>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1" name="图文框 20"/>
          <p:cNvSpPr/>
          <p:nvPr/>
        </p:nvSpPr>
        <p:spPr>
          <a:xfrm>
            <a:off x="1306598" y="1626318"/>
            <a:ext cx="3657591" cy="2602783"/>
          </a:xfrm>
          <a:prstGeom prst="frame">
            <a:avLst>
              <a:gd name="adj1" fmla="val 5450"/>
            </a:avLst>
          </a:prstGeom>
          <a:solidFill>
            <a:srgbClr val="E97A32"/>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2" name="矩形 21"/>
          <p:cNvSpPr/>
          <p:nvPr/>
        </p:nvSpPr>
        <p:spPr>
          <a:xfrm>
            <a:off x="1165967" y="1314451"/>
            <a:ext cx="3516960" cy="2462005"/>
          </a:xfrm>
          <a:prstGeom prst="rect">
            <a:avLst/>
          </a:prstGeom>
          <a:blipFill>
            <a:blip r:embed="rId3" cstate="print">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任意多边形 22"/>
          <p:cNvSpPr/>
          <p:nvPr/>
        </p:nvSpPr>
        <p:spPr>
          <a:xfrm>
            <a:off x="1449593" y="3777330"/>
            <a:ext cx="3373965" cy="308953"/>
          </a:xfrm>
          <a:custGeom>
            <a:avLst/>
            <a:gdLst>
              <a:gd name="connsiteX0" fmla="*/ 0 w 4498620"/>
              <a:gd name="connsiteY0" fmla="*/ 0 h 411937"/>
              <a:gd name="connsiteX1" fmla="*/ 4498620 w 4498620"/>
              <a:gd name="connsiteY1" fmla="*/ 0 h 411937"/>
              <a:gd name="connsiteX2" fmla="*/ 4498620 w 4498620"/>
              <a:gd name="connsiteY2" fmla="*/ 411937 h 411937"/>
              <a:gd name="connsiteX3" fmla="*/ 0 w 4498620"/>
              <a:gd name="connsiteY3" fmla="*/ 411937 h 411937"/>
              <a:gd name="connsiteX4" fmla="*/ 0 w 4498620"/>
              <a:gd name="connsiteY4" fmla="*/ 0 h 4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620" h="411937">
                <a:moveTo>
                  <a:pt x="0" y="0"/>
                </a:moveTo>
                <a:lnTo>
                  <a:pt x="4498620" y="0"/>
                </a:lnTo>
                <a:lnTo>
                  <a:pt x="4498620" y="411937"/>
                </a:lnTo>
                <a:lnTo>
                  <a:pt x="0" y="411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77" tIns="40004" rIns="106677" bIns="40004" numCol="1" spcCol="953" anchor="ctr" anchorCtr="0">
            <a:noAutofit/>
          </a:bodyPr>
          <a:lstStyle/>
          <a:p>
            <a:pPr defTabSz="466713">
              <a:lnSpc>
                <a:spcPct val="90000"/>
              </a:lnSpc>
              <a:spcBef>
                <a:spcPct val="0"/>
              </a:spcBef>
              <a:spcAft>
                <a:spcPct val="35000"/>
              </a:spcAft>
            </a:pPr>
            <a:endParaRPr lang="zh-CN" altLang="en-US" sz="110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5724F5E-B91A-4E96-88DC-E3353F2BACCF}"/>
              </a:ext>
            </a:extLst>
          </p:cNvPr>
          <p:cNvSpPr txBox="1"/>
          <p:nvPr/>
        </p:nvSpPr>
        <p:spPr>
          <a:xfrm>
            <a:off x="4419600" y="1733550"/>
            <a:ext cx="4305592" cy="1762015"/>
          </a:xfrm>
          <a:prstGeom prst="rect">
            <a:avLst/>
          </a:prstGeom>
          <a:noFill/>
        </p:spPr>
        <p:txBody>
          <a:bodyPr wrap="square" lIns="68574" tIns="34287" rIns="68574" bIns="34287" rtlCol="0">
            <a:spAutoFit/>
          </a:bodyPr>
          <a:lstStyle/>
          <a:p>
            <a:pPr algn="ctr" defTabSz="342695"/>
            <a:r>
              <a:rPr lang="en-US" sz="55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TRẢ LỜI </a:t>
            </a:r>
          </a:p>
          <a:p>
            <a:pPr algn="ctr" defTabSz="342695"/>
            <a:r>
              <a:rPr lang="en-US" sz="55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CÂU HỎI</a:t>
            </a:r>
            <a:endParaRPr lang="en-US" sz="55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90328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2081" y="-19050"/>
            <a:ext cx="3657601" cy="464852"/>
          </a:xfrm>
          <a:prstGeom prst="rect">
            <a:avLst/>
          </a:prstGeom>
          <a:noFill/>
        </p:spPr>
        <p:txBody>
          <a:bodyPr wrap="square" lIns="109832" tIns="54915" rIns="109832" bIns="54915" rtlCol="0">
            <a:spAutoFit/>
          </a:bodyPr>
          <a:lstStyle/>
          <a:p>
            <a:pPr algn="ctr" defTabSz="914288"/>
            <a:r>
              <a:rPr lang="en-US" sz="23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Hồ</a:t>
            </a:r>
            <a:r>
              <a:rPr lang="en-US" sz="2300"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23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Gươm</a:t>
            </a:r>
            <a:endParaRPr lang="en-US" sz="2300" dirty="0">
              <a:solidFill>
                <a:prstClr val="black"/>
              </a:solidFill>
              <a:latin typeface="Times New Roman" panose="02020603050405020304" pitchFamily="18" charset="0"/>
              <a:ea typeface="Arial-Rounded" pitchFamily="34" charset="0"/>
              <a:cs typeface="Times New Roman" panose="02020603050405020304" pitchFamily="18" charset="0"/>
            </a:endParaRPr>
          </a:p>
        </p:txBody>
      </p:sp>
      <p:sp>
        <p:nvSpPr>
          <p:cNvPr id="7" name="Rectangle 6"/>
          <p:cNvSpPr/>
          <p:nvPr/>
        </p:nvSpPr>
        <p:spPr>
          <a:xfrm>
            <a:off x="152400" y="585188"/>
            <a:ext cx="8782821" cy="4431976"/>
          </a:xfrm>
          <a:prstGeom prst="rect">
            <a:avLst/>
          </a:prstGeom>
        </p:spPr>
        <p:txBody>
          <a:bodyPr wrap="square" lIns="91434" tIns="45717" rIns="91434" bIns="45717">
            <a:spAutoFit/>
          </a:bodyPr>
          <a:lstStyle/>
          <a:p>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 tôi ở Hà Nội, cách Hồ Gươm không xa. Từ trên cao nhìn xuống, mặt hồ như một chiếc gương bầu dục lớn, sáng long lanh.</a:t>
            </a:r>
          </a:p>
          <a:p>
            <a:r>
              <a:rPr lang="en-GB"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 Ngô Quân Miện</a:t>
            </a:r>
            <a:r>
              <a:rPr lang="vi-VN"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13" y="31655"/>
            <a:ext cx="1733788" cy="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7064016" y="-106371"/>
            <a:ext cx="2003789" cy="691559"/>
            <a:chOff x="7064013" y="-46906"/>
            <a:chExt cx="2003789" cy="691559"/>
          </a:xfrm>
        </p:grpSpPr>
        <p:sp>
          <p:nvSpPr>
            <p:cNvPr id="11" name="Rounded Rectangle 10"/>
            <p:cNvSpPr/>
            <p:nvPr/>
          </p:nvSpPr>
          <p:spPr>
            <a:xfrm>
              <a:off x="7543800" y="149400"/>
              <a:ext cx="1524002" cy="3340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64013" y="-46906"/>
              <a:ext cx="691559" cy="691559"/>
            </a:xfrm>
            <a:prstGeom prst="rect">
              <a:avLst/>
            </a:prstGeom>
          </p:spPr>
        </p:pic>
      </p:grpSp>
    </p:spTree>
    <p:extLst>
      <p:ext uri="{BB962C8B-B14F-4D97-AF65-F5344CB8AC3E}">
        <p14:creationId xmlns:p14="http://schemas.microsoft.com/office/powerpoint/2010/main" val="3944218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0573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000" kern="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toàn</a:t>
            </a:r>
            <a:r>
              <a:rPr lang="en-GB" sz="2000" kern="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000" kern="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2665228" y="277438"/>
            <a:ext cx="4876800" cy="452775"/>
          </a:xfrm>
          <a:prstGeom prst="rect">
            <a:avLst/>
          </a:prstGeom>
          <a:noFill/>
        </p:spPr>
        <p:txBody>
          <a:bodyPr wrap="square" lIns="67370" tIns="33698" rIns="67370" bIns="33698" rtlCol="0">
            <a:spAutoFit/>
          </a:bodyPr>
          <a:lstStyle/>
          <a:p>
            <a:pPr algn="ctr" defTabSz="914288"/>
            <a:r>
              <a:rPr lang="en-US" sz="2500" b="1" dirty="0" err="1"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Hồ</a:t>
            </a:r>
            <a:r>
              <a:rPr lang="en-US" sz="25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b="1" dirty="0" err="1"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Gươm</a:t>
            </a:r>
            <a:endParaRPr lang="en-US" sz="2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1047750"/>
            <a:ext cx="8307789" cy="39471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143001" y="1129154"/>
            <a:ext cx="7700176" cy="499959"/>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1.</a:t>
            </a:r>
            <a:r>
              <a:rPr lang="en-US" altLang="zh-CN" sz="25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Bài văn tả những cảnh đẹp nào ở Hồ Gươm</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8650" y="3092042"/>
            <a:ext cx="6400294" cy="1392893"/>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8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Những cảnh đẹp ở Hồ Gươm được tác giả miêu tả là: cầu Thê Húc, đền Ngọc Sơn, Tháp Rùa</a:t>
            </a:r>
            <a:r>
              <a:rPr lang="vi-VN" sz="2800" dirty="0" smtClean="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121663"/>
            <a:ext cx="1629795" cy="28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65333" y="2126201"/>
            <a:ext cx="2305635" cy="284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76038983-0DA9-4AA1-B372-1885D1009232}"/>
              </a:ext>
            </a:extLst>
          </p:cNvPr>
          <p:cNvPicPr>
            <a:picLocks noChangeAspect="1"/>
          </p:cNvPicPr>
          <p:nvPr/>
        </p:nvPicPr>
        <p:blipFill rotWithShape="1">
          <a:blip r:embed="rId7"/>
          <a:srcRect l="63890" t="10249" r="4715" b="19836"/>
          <a:stretch/>
        </p:blipFill>
        <p:spPr>
          <a:xfrm>
            <a:off x="-65333" y="372230"/>
            <a:ext cx="1347742" cy="1368783"/>
          </a:xfrm>
          <a:prstGeom prst="ellipse">
            <a:avLst/>
          </a:prstGeom>
          <a:effectLst>
            <a:softEdge rad="63500"/>
          </a:effectLst>
        </p:spPr>
      </p:pic>
    </p:spTree>
    <p:extLst>
      <p:ext uri="{BB962C8B-B14F-4D97-AF65-F5344CB8AC3E}">
        <p14:creationId xmlns:p14="http://schemas.microsoft.com/office/powerpoint/2010/main" val="3431282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 calcmode="lin" valueType="num">
                                      <p:cBhvr additive="base">
                                        <p:cTn id="23" dur="500" fill="hold"/>
                                        <p:tgtEl>
                                          <p:spTgt spid="3074"/>
                                        </p:tgtEl>
                                        <p:attrNameLst>
                                          <p:attrName>ppt_x</p:attrName>
                                        </p:attrNameLst>
                                      </p:cBhvr>
                                      <p:tavLst>
                                        <p:tav tm="0">
                                          <p:val>
                                            <p:strVal val="0-#ppt_w/2"/>
                                          </p:val>
                                        </p:tav>
                                        <p:tav tm="100000">
                                          <p:val>
                                            <p:strVal val="#ppt_x"/>
                                          </p:val>
                                        </p:tav>
                                      </p:tavLst>
                                    </p:anim>
                                    <p:anim calcmode="lin" valueType="num">
                                      <p:cBhvr additive="base">
                                        <p:cTn id="24"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additive="base">
                                        <p:cTn id="29" dur="500" fill="hold"/>
                                        <p:tgtEl>
                                          <p:spTgt spid="3075"/>
                                        </p:tgtEl>
                                        <p:attrNameLst>
                                          <p:attrName>ppt_x</p:attrName>
                                        </p:attrNameLst>
                                      </p:cBhvr>
                                      <p:tavLst>
                                        <p:tav tm="0">
                                          <p:val>
                                            <p:strVal val="0-#ppt_w/2"/>
                                          </p:val>
                                        </p:tav>
                                        <p:tav tm="100000">
                                          <p:val>
                                            <p:strVal val="#ppt_x"/>
                                          </p:val>
                                        </p:tav>
                                      </p:tavLst>
                                    </p:anim>
                                    <p:anim calcmode="lin" valueType="num">
                                      <p:cBhvr additive="base">
                                        <p:cTn id="30" dur="500" fill="hold"/>
                                        <p:tgtEl>
                                          <p:spTgt spid="3075"/>
                                        </p:tgtEl>
                                        <p:attrNameLst>
                                          <p:attrName>ppt_y</p:attrName>
                                        </p:attrNameLst>
                                      </p:cBhvr>
                                      <p:tavLst>
                                        <p:tav tm="0">
                                          <p:val>
                                            <p:strVal val="#ppt_y"/>
                                          </p:val>
                                        </p:tav>
                                        <p:tav tm="100000">
                                          <p:val>
                                            <p:strVal val="#ppt_y"/>
                                          </p:val>
                                        </p:tav>
                                      </p:tavLst>
                                    </p:anim>
                                  </p:childTnLst>
                                </p:cTn>
                              </p:par>
                              <p:par>
                                <p:cTn id="31" presetID="10" presetClass="exit" presetSubtype="0" fill="hold" nodeType="withEffect">
                                  <p:stCondLst>
                                    <p:cond delay="0"/>
                                  </p:stCondLst>
                                  <p:childTnLst>
                                    <p:animEffect transition="out" filter="fade">
                                      <p:cBhvr>
                                        <p:cTn id="32" dur="250"/>
                                        <p:tgtEl>
                                          <p:spTgt spid="3074"/>
                                        </p:tgtEl>
                                      </p:cBhvr>
                                    </p:animEffect>
                                    <p:set>
                                      <p:cBhvr>
                                        <p:cTn id="33" dur="1" fill="hold">
                                          <p:stCondLst>
                                            <p:cond delay="249"/>
                                          </p:stCondLst>
                                        </p:cTn>
                                        <p:tgtEl>
                                          <p:spTgt spid="307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bg/>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p:cTn id="4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8691fc963511599ce3dc24771297d54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199" y="2114553"/>
            <a:ext cx="569523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7" descr="4004c0ea81c40921574341e21e31f38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00" y="-1847848"/>
            <a:ext cx="5175665" cy="4398937"/>
          </a:xfrm>
          <a:prstGeom prst="rect">
            <a:avLst/>
          </a:prstGeom>
        </p:spPr>
      </p:pic>
      <p:sp>
        <p:nvSpPr>
          <p:cNvPr id="11" name="TextBox 10">
            <a:extLst>
              <a:ext uri="{FF2B5EF4-FFF2-40B4-BE49-F238E27FC236}">
                <a16:creationId xmlns:a16="http://schemas.microsoft.com/office/drawing/2014/main" id="{5391E1BA-B6F4-4F82-BF04-D0C736A944C1}"/>
              </a:ext>
            </a:extLst>
          </p:cNvPr>
          <p:cNvSpPr txBox="1"/>
          <p:nvPr/>
        </p:nvSpPr>
        <p:spPr>
          <a:xfrm rot="21302522">
            <a:off x="339804" y="531940"/>
            <a:ext cx="4215790" cy="992575"/>
          </a:xfrm>
          <a:prstGeom prst="rect">
            <a:avLst/>
          </a:prstGeom>
          <a:noFill/>
        </p:spPr>
        <p:txBody>
          <a:bodyPr wrap="square" lIns="68567" tIns="34286" rIns="68567" bIns="34286" rtlCol="0">
            <a:spAutoFit/>
          </a:bodyPr>
          <a:lstStyle/>
          <a:p>
            <a:pPr algn="ctr" defTabSz="342650"/>
            <a:r>
              <a:rPr lang="en-US" sz="6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Khởi</a:t>
            </a:r>
            <a:r>
              <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423524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049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oạn</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kern="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GB" sz="25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HỒ GƯƠM</a:t>
            </a:r>
            <a:endParaRPr lang="en-US" sz="2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3089146"/>
            <a:ext cx="8307789" cy="1905764"/>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814644" y="3140869"/>
            <a:ext cx="6643556" cy="499959"/>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2</a:t>
            </a:r>
            <a:r>
              <a:rPr lang="en-US" altLang="zh-CN"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r>
              <a:rPr lang="en-US" altLang="zh-CN" sz="25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Cầu Thê Húc được miêu tả như thế nào</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0168" y="3847737"/>
            <a:ext cx="6400294" cy="991093"/>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8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Cầu Thê Húc màu son, cong cong như con tôm, dẫn vào đền Ngọc Sơn</a:t>
            </a:r>
            <a:r>
              <a:rPr lang="vi-VN" sz="2800" dirty="0" smtClean="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950977" y="584895"/>
            <a:ext cx="7987344" cy="1569660"/>
          </a:xfrm>
          <a:prstGeom prst="rect">
            <a:avLst/>
          </a:prstGeom>
        </p:spPr>
        <p:txBody>
          <a:bodyPr wrap="square">
            <a:spAutoFit/>
          </a:bodyPr>
          <a:lstStyle/>
          <a:p>
            <a:r>
              <a:rPr lang="en-US" sz="24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p:txBody>
      </p:sp>
      <p:cxnSp>
        <p:nvCxnSpPr>
          <p:cNvPr id="13" name="Straight Connector 12"/>
          <p:cNvCxnSpPr/>
          <p:nvPr/>
        </p:nvCxnSpPr>
        <p:spPr>
          <a:xfrm>
            <a:off x="1572435" y="971550"/>
            <a:ext cx="70680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66988"/>
            <a:ext cx="1371600" cy="239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33173" y="2791295"/>
            <a:ext cx="1908047" cy="23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a:off x="1124073" y="1352550"/>
            <a:ext cx="171425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6038983-0DA9-4AA1-B372-1885D1009232}"/>
              </a:ext>
            </a:extLst>
          </p:cNvPr>
          <p:cNvPicPr>
            <a:picLocks noChangeAspect="1"/>
          </p:cNvPicPr>
          <p:nvPr/>
        </p:nvPicPr>
        <p:blipFill rotWithShape="1">
          <a:blip r:embed="rId7"/>
          <a:srcRect l="63890" t="10249" r="4715" b="19836"/>
          <a:stretch/>
        </p:blipFill>
        <p:spPr>
          <a:xfrm>
            <a:off x="-215135" y="285330"/>
            <a:ext cx="1347742" cy="1368783"/>
          </a:xfrm>
          <a:prstGeom prst="ellipse">
            <a:avLst/>
          </a:prstGeom>
          <a:effectLst>
            <a:softEdge rad="63500"/>
          </a:effectLst>
        </p:spPr>
      </p:pic>
    </p:spTree>
    <p:extLst>
      <p:ext uri="{BB962C8B-B14F-4D97-AF65-F5344CB8AC3E}">
        <p14:creationId xmlns:p14="http://schemas.microsoft.com/office/powerpoint/2010/main" val="38839467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 presetClass="entr" presetSubtype="8"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0-#ppt_w/2"/>
                                          </p:val>
                                        </p:tav>
                                        <p:tav tm="100000">
                                          <p:val>
                                            <p:strVal val="#ppt_x"/>
                                          </p:val>
                                        </p:tav>
                                      </p:tavLst>
                                    </p:anim>
                                    <p:anim calcmode="lin" valueType="num">
                                      <p:cBhvr additive="base">
                                        <p:cTn id="2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 calcmode="lin" valueType="num">
                                      <p:cBhvr>
                                        <p:cTn id="5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049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oạn</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kern="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US" sz="25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HỒ GƯƠM</a:t>
            </a:r>
            <a:endParaRPr lang="en-US" sz="2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2190750"/>
            <a:ext cx="8307789" cy="28041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906987" y="2297646"/>
            <a:ext cx="6841792" cy="499959"/>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8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3.</a:t>
            </a:r>
            <a:r>
              <a:rPr lang="en-US" altLang="zh-CN"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1 – 2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Rùa</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131744" y="3460725"/>
            <a:ext cx="6400294" cy="854910"/>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Tháp Rùa ở Hồ Gươm. Tháp được xây trên gò đất giữa hồ, có tường rêu cổ kính</a:t>
            </a:r>
            <a:r>
              <a:rPr lang="vi-VN" sz="2400" dirty="0" smtClean="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950977" y="503826"/>
            <a:ext cx="7987344" cy="1569660"/>
          </a:xfrm>
          <a:prstGeom prst="rect">
            <a:avLst/>
          </a:prstGeom>
        </p:spPr>
        <p:txBody>
          <a:bodyPr wrap="square">
            <a:spAutoFit/>
          </a:bodyPr>
          <a:lstStyle/>
          <a:p>
            <a:r>
              <a:rPr lang="en-US" sz="24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66988"/>
            <a:ext cx="1371600" cy="239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6468" y="2828040"/>
            <a:ext cx="1908047" cy="23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a:extLst>
              <a:ext uri="{FF2B5EF4-FFF2-40B4-BE49-F238E27FC236}">
                <a16:creationId xmlns:a16="http://schemas.microsoft.com/office/drawing/2014/main" id="{76038983-0DA9-4AA1-B372-1885D1009232}"/>
              </a:ext>
            </a:extLst>
          </p:cNvPr>
          <p:cNvPicPr>
            <a:picLocks noChangeAspect="1"/>
          </p:cNvPicPr>
          <p:nvPr/>
        </p:nvPicPr>
        <p:blipFill rotWithShape="1">
          <a:blip r:embed="rId7"/>
          <a:srcRect l="63890" t="10249" r="4715" b="19836"/>
          <a:stretch/>
        </p:blipFill>
        <p:spPr>
          <a:xfrm>
            <a:off x="-228600" y="294477"/>
            <a:ext cx="1347742" cy="1368783"/>
          </a:xfrm>
          <a:prstGeom prst="ellipse">
            <a:avLst/>
          </a:prstGeom>
          <a:effectLst>
            <a:softEdge rad="63500"/>
          </a:effectLst>
        </p:spPr>
      </p:pic>
    </p:spTree>
    <p:extLst>
      <p:ext uri="{BB962C8B-B14F-4D97-AF65-F5344CB8AC3E}">
        <p14:creationId xmlns:p14="http://schemas.microsoft.com/office/powerpoint/2010/main" val="907426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049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oạn</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kern="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3</a:t>
            </a:r>
            <a:endPar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US" sz="24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HỒ GƯƠM</a:t>
            </a:r>
            <a:endParaRPr lang="en-US"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2627485"/>
            <a:ext cx="8402934" cy="2367426"/>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600200" y="2647950"/>
            <a:ext cx="7261921" cy="807736"/>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2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4.</a:t>
            </a:r>
            <a:r>
              <a:rPr lang="en-US" altLang="zh-CN" sz="2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rùa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hiện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hồ</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tác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giả</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nghĩ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438400" y="3562350"/>
            <a:ext cx="6186113" cy="1371575"/>
          </a:xfrm>
          <a:prstGeom prst="wedgeRoundRectCallout">
            <a:avLst>
              <a:gd name="adj1" fmla="val -64345"/>
              <a:gd name="adj2" fmla="val -26968"/>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Aft>
                <a:spcPts val="600"/>
              </a:spcAft>
            </a:pP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rùa</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hồ</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giả</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rằng</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rùa</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từng</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ngậm</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thanh</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kiếm</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vua</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Lê</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giặc</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24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smtClean="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200"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957622" y="547515"/>
            <a:ext cx="7949609" cy="1354217"/>
          </a:xfrm>
          <a:prstGeom prst="rect">
            <a:avLst/>
          </a:prstGeom>
        </p:spPr>
        <p:txBody>
          <a:bodyPr wrap="square">
            <a:spAutoFit/>
          </a:bodyPr>
          <a:lstStyle/>
          <a:p>
            <a:pPr algn="just" defTabSz="914288"/>
            <a:r>
              <a:rPr lang="en-US" sz="22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endParaRPr lang="vi-VN" sz="2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66988"/>
            <a:ext cx="1371600" cy="239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9514" y="2805831"/>
            <a:ext cx="1908047" cy="23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76038983-0DA9-4AA1-B372-1885D1009232}"/>
              </a:ext>
            </a:extLst>
          </p:cNvPr>
          <p:cNvPicPr>
            <a:picLocks noChangeAspect="1"/>
          </p:cNvPicPr>
          <p:nvPr/>
        </p:nvPicPr>
        <p:blipFill rotWithShape="1">
          <a:blip r:embed="rId7"/>
          <a:srcRect l="63890" t="10249" r="4715" b="19836"/>
          <a:stretch/>
        </p:blipFill>
        <p:spPr>
          <a:xfrm>
            <a:off x="-307541" y="352764"/>
            <a:ext cx="1347742" cy="1368783"/>
          </a:xfrm>
          <a:prstGeom prst="ellipse">
            <a:avLst/>
          </a:prstGeom>
          <a:effectLst>
            <a:softEdge rad="63500"/>
          </a:effectLst>
        </p:spPr>
      </p:pic>
    </p:spTree>
    <p:extLst>
      <p:ext uri="{BB962C8B-B14F-4D97-AF65-F5344CB8AC3E}">
        <p14:creationId xmlns:p14="http://schemas.microsoft.com/office/powerpoint/2010/main" val="1666148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6805" y="1554139"/>
            <a:ext cx="6689995" cy="2133600"/>
          </a:xfrm>
          <a:prstGeom prst="rect">
            <a:avLst/>
          </a:prstGeom>
          <a:solidFill>
            <a:srgbClr val="FFCFB7"/>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89" rIns="91380" bIns="45689" rtlCol="0" anchor="ctr"/>
          <a:lstStyle/>
          <a:p>
            <a:pPr algn="ctr"/>
            <a:endParaRPr lang="en-US">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9C93223-7797-4E56-B7AE-2063841D80CE}"/>
              </a:ext>
            </a:extLst>
          </p:cNvPr>
          <p:cNvSpPr txBox="1"/>
          <p:nvPr/>
        </p:nvSpPr>
        <p:spPr>
          <a:xfrm>
            <a:off x="4458586" y="1963916"/>
            <a:ext cx="3981893" cy="1177195"/>
          </a:xfrm>
          <a:prstGeom prst="rect">
            <a:avLst/>
          </a:prstGeom>
          <a:noFill/>
        </p:spPr>
        <p:txBody>
          <a:bodyPr wrap="square" lIns="68530" tIns="34265" rIns="68530" bIns="34265" rtlCol="0">
            <a:spAutoFit/>
          </a:bodyPr>
          <a:lstStyle/>
          <a:p>
            <a:pPr algn="ctr" defTabSz="342472"/>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 TẬP THEO VĂN BẢN ĐỌC</a:t>
            </a:r>
          </a:p>
        </p:txBody>
      </p:sp>
      <p:sp>
        <p:nvSpPr>
          <p:cNvPr id="2" name="椭圆 3"/>
          <p:cNvSpPr/>
          <p:nvPr/>
        </p:nvSpPr>
        <p:spPr>
          <a:xfrm>
            <a:off x="545805" y="715938"/>
            <a:ext cx="3886200" cy="38100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anose="02020603050405020304" pitchFamily="18" charset="0"/>
              <a:ea typeface="字魂36号-正文宋楷"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4158419011"/>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1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18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18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18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18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18000">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470643"/>
            <a:ext cx="8303363" cy="523220"/>
          </a:xfrm>
          <a:prstGeom prst="rect">
            <a:avLst/>
          </a:prstGeom>
          <a:noFill/>
        </p:spPr>
        <p:txBody>
          <a:bodyPr wrap="square" rtlCol="0">
            <a:spAutoFit/>
          </a:bodyPr>
          <a:lstStyle/>
          <a:p>
            <a:pPr defTabSz="914400"/>
            <a:r>
              <a:rPr lang="en-US"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2800" dirty="0">
                <a:latin typeface="Times New Roman" panose="02020603050405020304" pitchFamily="18" charset="0"/>
                <a:ea typeface="Arial-Rounded" panose="020B0500000000000000" pitchFamily="34" charset="0"/>
                <a:cs typeface="Times New Roman" panose="02020603050405020304" pitchFamily="18" charset="0"/>
              </a:rPr>
              <a:t>Xếp các từ ngữ dưới đây vào nhóm thích hợp</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1143000" y="-33183"/>
            <a:ext cx="1821215" cy="50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OnlineLabels Clip Art - Perplexed Femal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8781" y="3598993"/>
            <a:ext cx="1268557" cy="13946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600" y="3598993"/>
            <a:ext cx="1295400" cy="1468126"/>
          </a:xfrm>
          <a:prstGeom prst="rect">
            <a:avLst/>
          </a:prstGeom>
        </p:spPr>
      </p:pic>
      <p:sp>
        <p:nvSpPr>
          <p:cNvPr id="13" name="Rounded Rectangle 12"/>
          <p:cNvSpPr/>
          <p:nvPr/>
        </p:nvSpPr>
        <p:spPr>
          <a:xfrm>
            <a:off x="914400" y="1272462"/>
            <a:ext cx="1715924"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Cong </a:t>
            </a: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cong</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ounded Rectangle 16"/>
          <p:cNvSpPr/>
          <p:nvPr/>
        </p:nvSpPr>
        <p:spPr>
          <a:xfrm>
            <a:off x="2955215" y="1273533"/>
            <a:ext cx="1674281"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Rùa</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ounded Rectangle 17"/>
          <p:cNvSpPr/>
          <p:nvPr/>
        </p:nvSpPr>
        <p:spPr>
          <a:xfrm>
            <a:off x="5169796" y="1272462"/>
            <a:ext cx="1752601"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Lớn</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ounded Rectangle 18"/>
          <p:cNvSpPr/>
          <p:nvPr/>
        </p:nvSpPr>
        <p:spPr>
          <a:xfrm>
            <a:off x="838200" y="1905654"/>
            <a:ext cx="1792124"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Trái</a:t>
            </a:r>
            <a:r>
              <a:rPr lang="en-GB" sz="24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bưởi</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ounded Rectangle 19"/>
          <p:cNvSpPr/>
          <p:nvPr/>
        </p:nvSpPr>
        <p:spPr>
          <a:xfrm>
            <a:off x="2900680" y="1895471"/>
            <a:ext cx="1783350"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Thanh</a:t>
            </a:r>
            <a:r>
              <a:rPr lang="en-GB" sz="24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kiếm</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ounded Rectangle 20"/>
          <p:cNvSpPr/>
          <p:nvPr/>
        </p:nvSpPr>
        <p:spPr>
          <a:xfrm>
            <a:off x="5169796" y="1905654"/>
            <a:ext cx="1752600"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Xum</a:t>
            </a:r>
            <a:r>
              <a:rPr lang="en-GB" sz="24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xuê</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76038983-0DA9-4AA1-B372-1885D1009232}"/>
              </a:ext>
            </a:extLst>
          </p:cNvPr>
          <p:cNvPicPr>
            <a:picLocks noChangeAspect="1"/>
          </p:cNvPicPr>
          <p:nvPr/>
        </p:nvPicPr>
        <p:blipFill rotWithShape="1">
          <a:blip r:embed="rId7"/>
          <a:srcRect l="63890" t="10249" r="4715" b="19836"/>
          <a:stretch/>
        </p:blipFill>
        <p:spPr>
          <a:xfrm>
            <a:off x="-118941" y="-95250"/>
            <a:ext cx="1347742" cy="1368783"/>
          </a:xfrm>
          <a:prstGeom prst="ellipse">
            <a:avLst/>
          </a:prstGeom>
          <a:effectLst>
            <a:softEdge rad="63500"/>
          </a:effectLst>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t="8051" r="170" b="7406"/>
          <a:stretch/>
        </p:blipFill>
        <p:spPr>
          <a:xfrm>
            <a:off x="633060" y="3220318"/>
            <a:ext cx="6986940" cy="1918152"/>
          </a:xfrm>
          <a:prstGeom prst="rect">
            <a:avLst/>
          </a:prstGeom>
        </p:spPr>
      </p:pic>
    </p:spTree>
    <p:extLst>
      <p:ext uri="{BB962C8B-B14F-4D97-AF65-F5344CB8AC3E}">
        <p14:creationId xmlns:p14="http://schemas.microsoft.com/office/powerpoint/2010/main" val="97484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50" presetClass="path" presetSubtype="0" accel="50000" decel="50000" fill="hold" grpId="0" nodeType="withEffect">
                                  <p:stCondLst>
                                    <p:cond delay="0"/>
                                  </p:stCondLst>
                                  <p:childTnLst>
                                    <p:animMotion origin="layout" path="M 2.77556E-17 -7.40741E-7 L 0.23177 -7.40741E-7 C 0.33594 -7.40741E-7 0.46458 0.0642 0.46458 0.11636 L 0.46458 0.23364 " pathEditMode="relative" rAng="0" ptsTypes="AAAA">
                                      <p:cBhvr>
                                        <p:cTn id="14" dur="2000" fill="hold"/>
                                        <p:tgtEl>
                                          <p:spTgt spid="13"/>
                                        </p:tgtEl>
                                        <p:attrNameLst>
                                          <p:attrName>ppt_x</p:attrName>
                                          <p:attrName>ppt_y</p:attrName>
                                        </p:attrNameLst>
                                      </p:cBhvr>
                                      <p:rCtr x="23229" y="11667"/>
                                    </p:animMotion>
                                  </p:childTnLst>
                                </p:cTn>
                              </p:par>
                              <p:par>
                                <p:cTn id="15" presetID="63" presetClass="path" presetSubtype="0" accel="50000" decel="50000" fill="hold" grpId="0" nodeType="withEffect">
                                  <p:stCondLst>
                                    <p:cond delay="0"/>
                                  </p:stCondLst>
                                  <p:childTnLst>
                                    <p:animMotion origin="layout" path="M -3.33333E-6 -2.46914E-7 L 0.06563 0.1142 " pathEditMode="relative" rAng="0" ptsTypes="AA">
                                      <p:cBhvr>
                                        <p:cTn id="16" dur="2000" fill="hold"/>
                                        <p:tgtEl>
                                          <p:spTgt spid="19"/>
                                        </p:tgtEl>
                                        <p:attrNameLst>
                                          <p:attrName>ppt_x</p:attrName>
                                          <p:attrName>ppt_y</p:attrName>
                                        </p:attrNameLst>
                                      </p:cBhvr>
                                      <p:rCtr x="3281" y="5710"/>
                                    </p:animMotion>
                                  </p:childTnLst>
                                </p:cTn>
                              </p:par>
                              <p:par>
                                <p:cTn id="17" presetID="35" presetClass="path" presetSubtype="0" accel="50000" decel="50000" fill="hold" grpId="0" nodeType="withEffect">
                                  <p:stCondLst>
                                    <p:cond delay="0"/>
                                  </p:stCondLst>
                                  <p:childTnLst>
                                    <p:animMotion origin="layout" path="M -0.16476 -0.00062 L -0.16476 -0.00062 " pathEditMode="relative" rAng="0" ptsTypes="AA">
                                      <p:cBhvr>
                                        <p:cTn id="18" dur="2000" fill="hold"/>
                                        <p:tgtEl>
                                          <p:spTgt spid="20"/>
                                        </p:tgtEl>
                                        <p:attrNameLst>
                                          <p:attrName>ppt_x</p:attrName>
                                          <p:attrName>ppt_y</p:attrName>
                                        </p:attrNameLst>
                                      </p:cBhvr>
                                      <p:rCtr x="0" y="0"/>
                                    </p:animMotion>
                                  </p:childTnLst>
                                </p:cTn>
                              </p:par>
                              <p:par>
                                <p:cTn id="19" presetID="35" presetClass="path" presetSubtype="0" accel="50000" decel="50000" fill="hold" grpId="0" nodeType="withEffect">
                                  <p:stCondLst>
                                    <p:cond delay="0"/>
                                  </p:stCondLst>
                                  <p:childTnLst>
                                    <p:animMotion origin="layout" path="M 3.05556E-6 -7.40741E-7 L -0.16476 0.00031 " pathEditMode="relative" rAng="0" ptsTypes="AA">
                                      <p:cBhvr>
                                        <p:cTn id="20" dur="2000" fill="hold"/>
                                        <p:tgtEl>
                                          <p:spTgt spid="17"/>
                                        </p:tgtEl>
                                        <p:attrNameLst>
                                          <p:attrName>ppt_x</p:attrName>
                                          <p:attrName>ppt_y</p:attrName>
                                        </p:attrNameLst>
                                      </p:cBhvr>
                                      <p:rCtr x="-824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0" name="TextBox 9"/>
          <p:cNvSpPr txBox="1"/>
          <p:nvPr/>
        </p:nvSpPr>
        <p:spPr>
          <a:xfrm>
            <a:off x="646277" y="88327"/>
            <a:ext cx="8130978" cy="461665"/>
          </a:xfrm>
          <a:prstGeom prst="rect">
            <a:avLst/>
          </a:prstGeom>
          <a:noFill/>
        </p:spPr>
        <p:txBody>
          <a:bodyPr wrap="square" rtlCol="0">
            <a:spAutoFit/>
          </a:bodyPr>
          <a:lstStyle/>
          <a:p>
            <a:pPr algn="just" defTabSz="914378"/>
            <a:r>
              <a:rPr lang="en-GB"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hợp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ngữ</a:t>
            </a:r>
            <a:r>
              <a:rPr lang="en-US" sz="24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cột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ngữ</a:t>
            </a:r>
            <a:r>
              <a:rPr lang="en-US" sz="24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cột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B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tạo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4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descr="20210409090849_wm_shs-tieng-viet-2-tap-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87697" y="151459"/>
            <a:ext cx="623749" cy="7403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46276" y="1152186"/>
            <a:ext cx="3304485"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Mặt</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hồ</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ounded Rectangle 16"/>
          <p:cNvSpPr/>
          <p:nvPr/>
        </p:nvSpPr>
        <p:spPr>
          <a:xfrm>
            <a:off x="597961" y="1897015"/>
            <a:ext cx="3352801"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defTabSz="914378"/>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Cầu</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Thê</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Húc</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cong</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cong</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ounded Rectangle 17"/>
          <p:cNvSpPr/>
          <p:nvPr/>
        </p:nvSpPr>
        <p:spPr>
          <a:xfrm>
            <a:off x="624943" y="2626150"/>
            <a:ext cx="3325817"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rùa</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to</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Rounded Rectangle 21"/>
          <p:cNvSpPr/>
          <p:nvPr/>
        </p:nvSpPr>
        <p:spPr>
          <a:xfrm>
            <a:off x="4953000" y="1159302"/>
            <a:ext cx="3962400" cy="446147"/>
          </a:xfrm>
          <a:prstGeom prst="roundRect">
            <a:avLst/>
          </a:prstGeom>
          <a:solidFill>
            <a:schemeClr val="accent6">
              <a:lumMod val="40000"/>
              <a:lumOff val="6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tôm</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Rounded Rectangle 22"/>
          <p:cNvSpPr/>
          <p:nvPr/>
        </p:nvSpPr>
        <p:spPr>
          <a:xfrm>
            <a:off x="4902148" y="1845139"/>
            <a:ext cx="4013252" cy="446147"/>
          </a:xfrm>
          <a:prstGeom prst="roundRect">
            <a:avLst/>
          </a:prstGeom>
          <a:solidFill>
            <a:schemeClr val="accent6">
              <a:lumMod val="40000"/>
              <a:lumOff val="6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trái</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bươi</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Rounded Rectangle 23"/>
          <p:cNvSpPr/>
          <p:nvPr/>
        </p:nvSpPr>
        <p:spPr>
          <a:xfrm>
            <a:off x="4902148" y="2660900"/>
            <a:ext cx="4089452" cy="446147"/>
          </a:xfrm>
          <a:prstGeom prst="roundRect">
            <a:avLst/>
          </a:prstGeom>
          <a:solidFill>
            <a:schemeClr val="accent6">
              <a:lumMod val="40000"/>
              <a:lumOff val="6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gương</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bầu</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dục</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lớn</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5" name="Straight Arrow Connector 4"/>
          <p:cNvCxnSpPr/>
          <p:nvPr/>
        </p:nvCxnSpPr>
        <p:spPr>
          <a:xfrm>
            <a:off x="3845544" y="1382375"/>
            <a:ext cx="1114278" cy="12437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036282" y="1499119"/>
            <a:ext cx="764318" cy="5313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064710" y="2190750"/>
            <a:ext cx="837436" cy="6584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47800" y="590550"/>
            <a:ext cx="838200" cy="523220"/>
          </a:xfrm>
          <a:prstGeom prst="rect">
            <a:avLst/>
          </a:prstGeom>
          <a:solidFill>
            <a:schemeClr val="accent6">
              <a:lumMod val="60000"/>
              <a:lumOff val="40000"/>
            </a:schemeClr>
          </a:solidFill>
          <a:effectLst>
            <a:softEdge rad="63500"/>
          </a:effectLst>
        </p:spPr>
        <p:txBody>
          <a:bodyPr wrap="square" rtlCol="0">
            <a:spAutoFit/>
          </a:bodyPr>
          <a:lstStyle/>
          <a:p>
            <a:pPr algn="ctr"/>
            <a:r>
              <a:rPr lang="en-GB" sz="2800" b="1" dirty="0" smtClean="0">
                <a:latin typeface="Times New Roman" panose="02020603050405020304" pitchFamily="18" charset="0"/>
                <a:cs typeface="Times New Roman" panose="02020603050405020304" pitchFamily="18" charset="0"/>
              </a:rPr>
              <a:t>A</a:t>
            </a:r>
            <a:endParaRPr lang="en-US" sz="280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5193645" y="573154"/>
            <a:ext cx="838200" cy="523220"/>
          </a:xfrm>
          <a:prstGeom prst="rect">
            <a:avLst/>
          </a:prstGeom>
          <a:solidFill>
            <a:schemeClr val="accent6">
              <a:lumMod val="60000"/>
              <a:lumOff val="40000"/>
            </a:schemeClr>
          </a:solidFill>
          <a:effectLst>
            <a:softEdge rad="63500"/>
          </a:effectLst>
        </p:spPr>
        <p:txBody>
          <a:bodyPr wrap="square" rtlCol="0">
            <a:spAutoFit/>
          </a:bodyPr>
          <a:lstStyle/>
          <a:p>
            <a:pPr algn="ctr"/>
            <a:r>
              <a:rPr lang="en-GB" sz="2800" b="1" dirty="0" smtClean="0">
                <a:latin typeface="Times New Roman" panose="02020603050405020304" pitchFamily="18" charset="0"/>
                <a:cs typeface="Times New Roman" panose="02020603050405020304" pitchFamily="18" charset="0"/>
              </a:rPr>
              <a:t>B</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4706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6228185" y="1280160"/>
            <a:ext cx="3121152" cy="386334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6027455" y="0"/>
            <a:ext cx="2001416" cy="2292096"/>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227620" y="209550"/>
            <a:ext cx="6553200" cy="4840224"/>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212953" y="3103975"/>
            <a:ext cx="1962912" cy="2292096"/>
          </a:xfrm>
          <a:prstGeom prst="rect">
            <a:avLst/>
          </a:prstGeom>
        </p:spPr>
      </p:pic>
      <p:sp>
        <p:nvSpPr>
          <p:cNvPr id="8" name="TextBox 7"/>
          <p:cNvSpPr txBox="1"/>
          <p:nvPr/>
        </p:nvSpPr>
        <p:spPr>
          <a:xfrm>
            <a:off x="1467764" y="1146048"/>
            <a:ext cx="4628236" cy="1015663"/>
          </a:xfrm>
          <a:prstGeom prst="rect">
            <a:avLst/>
          </a:prstGeom>
          <a:noFill/>
          <a:ln>
            <a:noFill/>
          </a:ln>
        </p:spPr>
        <p:txBody>
          <a:bodyPr wrap="square" rtlCol="0">
            <a:spAutoFit/>
          </a:bodyPr>
          <a:lstStyle/>
          <a:p>
            <a:pPr algn="ctr" defTabSz="914406"/>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Bài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9BA8FB8-4F4D-42CD-8653-971EDB0FBADE}"/>
              </a:ext>
            </a:extLst>
          </p:cNvPr>
          <p:cNvSpPr txBox="1"/>
          <p:nvPr/>
        </p:nvSpPr>
        <p:spPr>
          <a:xfrm>
            <a:off x="1295400" y="2074432"/>
            <a:ext cx="4932785" cy="1938992"/>
          </a:xfrm>
          <a:prstGeom prst="rect">
            <a:avLst/>
          </a:prstGeom>
          <a:noFill/>
          <a:ln>
            <a:noFill/>
          </a:ln>
        </p:spPr>
        <p:txBody>
          <a:bodyPr wrap="square" rtlCol="0">
            <a:spAutoFit/>
          </a:bodyPr>
          <a:lstStyle/>
          <a:p>
            <a:pPr defTabSz="914406"/>
            <a:r>
              <a:rPr lang="en-GB" altLang="zh-CN" sz="24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Hồ Gươm nằm ở thủ đô Hà Nội. Hồ Gươm có Tháp Rùa, có cầu Thê Húc, có đền Ngọc Sơn. Hồ có tên gọi là Hồ Gươm vì nó gắn với sự tích vua Lê trả gươm cho rùa vàng sau khi thắng trận</a:t>
            </a:r>
            <a:r>
              <a:rPr lang="vi-VN" sz="24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11455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ppt_w</p:attrName>
                                        </p:attrNameLst>
                                      </p:cBhvr>
                                      <p:tavLst>
                                        <p:tav tm="0" fmla="#ppt_w*sin(2.5*pi*$)">
                                          <p:val>
                                            <p:fltVal val="0"/>
                                          </p:val>
                                        </p:tav>
                                        <p:tav tm="100000">
                                          <p:val>
                                            <p:fltVal val="1"/>
                                          </p:val>
                                        </p:tav>
                                      </p:tavLst>
                                    </p:anim>
                                    <p:anim calcmode="lin" valueType="num">
                                      <p:cBhvr>
                                        <p:cTn id="14" dur="1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800" decel="100000"/>
                                        <p:tgtEl>
                                          <p:spTgt spid="6"/>
                                        </p:tgtEl>
                                      </p:cBhvr>
                                    </p:animEffect>
                                    <p:anim calcmode="lin" valueType="num">
                                      <p:cBhvr>
                                        <p:cTn id="20" dur="800" decel="100000" fill="hold"/>
                                        <p:tgtEl>
                                          <p:spTgt spid="6"/>
                                        </p:tgtEl>
                                        <p:attrNameLst>
                                          <p:attrName>style.rotation</p:attrName>
                                        </p:attrNameLst>
                                      </p:cBhvr>
                                      <p:tavLst>
                                        <p:tav tm="0">
                                          <p:val>
                                            <p:fltVal val="-90"/>
                                          </p:val>
                                        </p:tav>
                                        <p:tav tm="100000">
                                          <p:val>
                                            <p:fltVal val="0"/>
                                          </p:val>
                                        </p:tav>
                                      </p:tavLst>
                                    </p:anim>
                                    <p:anim calcmode="lin" valueType="num">
                                      <p:cBhvr>
                                        <p:cTn id="21" dur="800" decel="100000" fill="hold"/>
                                        <p:tgtEl>
                                          <p:spTgt spid="6"/>
                                        </p:tgtEl>
                                        <p:attrNameLst>
                                          <p:attrName>ppt_x</p:attrName>
                                        </p:attrNameLst>
                                      </p:cBhvr>
                                      <p:tavLst>
                                        <p:tav tm="0">
                                          <p:val>
                                            <p:strVal val="#ppt_x+0.4"/>
                                          </p:val>
                                        </p:tav>
                                        <p:tav tm="100000">
                                          <p:val>
                                            <p:strVal val="#ppt_x-0.05"/>
                                          </p:val>
                                        </p:tav>
                                      </p:tavLst>
                                    </p:anim>
                                    <p:anim calcmode="lin" valueType="num">
                                      <p:cBhvr>
                                        <p:cTn id="22" dur="800" decel="100000" fill="hold"/>
                                        <p:tgtEl>
                                          <p:spTgt spid="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125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1710" y="-240985"/>
            <a:ext cx="820538" cy="1165435"/>
          </a:xfrm>
          <a:prstGeom prst="rect">
            <a:avLst/>
          </a:prstGeom>
        </p:spPr>
      </p:pic>
      <p:pic>
        <p:nvPicPr>
          <p:cNvPr id="13" name="图片 12">
            <a:extLst>
              <a:ext uri="{FF2B5EF4-FFF2-40B4-BE49-F238E27FC236}">
                <a16:creationId xmlns:a16="http://schemas.microsoft.com/office/drawing/2014/main" id="{FD903C63-E6ED-4CC8-A7B7-17ED3C7F1C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4861" y="230678"/>
            <a:ext cx="7481426" cy="4402701"/>
          </a:xfrm>
          <a:prstGeom prst="rect">
            <a:avLst/>
          </a:prstGeom>
        </p:spPr>
      </p:pic>
      <p:pic>
        <p:nvPicPr>
          <p:cNvPr id="6" name="图片 5">
            <a:extLst>
              <a:ext uri="{FF2B5EF4-FFF2-40B4-BE49-F238E27FC236}">
                <a16:creationId xmlns:a16="http://schemas.microsoft.com/office/drawing/2014/main" id="{6B47D99D-3811-4226-BDB9-EC857FAF2C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714" y="2439536"/>
            <a:ext cx="4381280" cy="2260249"/>
          </a:xfrm>
          <a:prstGeom prst="rect">
            <a:avLst/>
          </a:prstGeom>
        </p:spPr>
      </p:pic>
      <p:sp>
        <p:nvSpPr>
          <p:cNvPr id="16" name="矩形 19">
            <a:extLst>
              <a:ext uri="{FF2B5EF4-FFF2-40B4-BE49-F238E27FC236}">
                <a16:creationId xmlns:a16="http://schemas.microsoft.com/office/drawing/2014/main" id="{314AFFA4-218F-4C26-8F4F-F7707DC6EF77}"/>
              </a:ext>
            </a:extLst>
          </p:cNvPr>
          <p:cNvSpPr>
            <a:spLocks noChangeArrowheads="1"/>
          </p:cNvSpPr>
          <p:nvPr/>
        </p:nvSpPr>
        <p:spPr bwMode="auto">
          <a:xfrm>
            <a:off x="3130008" y="1417589"/>
            <a:ext cx="3547733" cy="197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20000"/>
              </a:lnSpc>
            </a:pP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Tree>
    <p:extLst>
      <p:ext uri="{BB962C8B-B14F-4D97-AF65-F5344CB8AC3E}">
        <p14:creationId xmlns:p14="http://schemas.microsoft.com/office/powerpoint/2010/main" val="1656228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图片 4">
            <a:extLst>
              <a:ext uri="{FF2B5EF4-FFF2-40B4-BE49-F238E27FC236}">
                <a16:creationId xmlns:a16="http://schemas.microsoft.com/office/drawing/2014/main" id="{26865807-3986-406B-A21F-9F8C1BAC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 y="-8283"/>
            <a:ext cx="2595563" cy="880944"/>
          </a:xfrm>
          <a:prstGeom prst="rect">
            <a:avLst/>
          </a:prstGeom>
        </p:spPr>
      </p:pic>
      <p:pic>
        <p:nvPicPr>
          <p:cNvPr id="6" name="图片 5">
            <a:extLst>
              <a:ext uri="{FF2B5EF4-FFF2-40B4-BE49-F238E27FC236}">
                <a16:creationId xmlns:a16="http://schemas.microsoft.com/office/drawing/2014/main" id="{7B583D85-E5DF-4D3A-9052-9AD27C391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670" y="-997"/>
            <a:ext cx="1375133" cy="584432"/>
          </a:xfrm>
          <a:prstGeom prst="rect">
            <a:avLst/>
          </a:prstGeom>
        </p:spPr>
      </p:pic>
      <p:pic>
        <p:nvPicPr>
          <p:cNvPr id="7" name="图片 6">
            <a:extLst>
              <a:ext uri="{FF2B5EF4-FFF2-40B4-BE49-F238E27FC236}">
                <a16:creationId xmlns:a16="http://schemas.microsoft.com/office/drawing/2014/main" id="{F2F8719C-ED20-4F40-A679-D500D7A4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760" y="1"/>
            <a:ext cx="1839240" cy="1087214"/>
          </a:xfrm>
          <a:prstGeom prst="rect">
            <a:avLst/>
          </a:prstGeom>
        </p:spPr>
      </p:pic>
      <p:pic>
        <p:nvPicPr>
          <p:cNvPr id="8" name="图片 7">
            <a:extLst>
              <a:ext uri="{FF2B5EF4-FFF2-40B4-BE49-F238E27FC236}">
                <a16:creationId xmlns:a16="http://schemas.microsoft.com/office/drawing/2014/main" id="{85EBF36D-5627-4B05-9C0D-8871941D8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252" y="-997"/>
            <a:ext cx="1658753" cy="580134"/>
          </a:xfrm>
          <a:prstGeom prst="rect">
            <a:avLst/>
          </a:prstGeom>
        </p:spPr>
      </p:pic>
      <p:pic>
        <p:nvPicPr>
          <p:cNvPr id="9" name="图片 8">
            <a:extLst>
              <a:ext uri="{FF2B5EF4-FFF2-40B4-BE49-F238E27FC236}">
                <a16:creationId xmlns:a16="http://schemas.microsoft.com/office/drawing/2014/main" id="{4CE47903-968D-4437-B43D-F30DC90247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1" y="4205005"/>
            <a:ext cx="1897502" cy="946778"/>
          </a:xfrm>
          <a:prstGeom prst="rect">
            <a:avLst/>
          </a:prstGeom>
        </p:spPr>
      </p:pic>
      <p:pic>
        <p:nvPicPr>
          <p:cNvPr id="10" name="图片 9">
            <a:extLst>
              <a:ext uri="{FF2B5EF4-FFF2-40B4-BE49-F238E27FC236}">
                <a16:creationId xmlns:a16="http://schemas.microsoft.com/office/drawing/2014/main" id="{2A026609-0990-47D2-AEB1-3576F7E1D2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983" y="4404212"/>
            <a:ext cx="1989645" cy="743431"/>
          </a:xfrm>
          <a:prstGeom prst="rect">
            <a:avLst/>
          </a:prstGeom>
        </p:spPr>
      </p:pic>
      <p:pic>
        <p:nvPicPr>
          <p:cNvPr id="13" name="图片 12">
            <a:extLst>
              <a:ext uri="{FF2B5EF4-FFF2-40B4-BE49-F238E27FC236}">
                <a16:creationId xmlns:a16="http://schemas.microsoft.com/office/drawing/2014/main" id="{CDA686BA-C240-473B-A8DC-6261098EC0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8438" y="4359613"/>
            <a:ext cx="1283496" cy="748328"/>
          </a:xfrm>
          <a:prstGeom prst="rect">
            <a:avLst/>
          </a:prstGeom>
        </p:spPr>
      </p:pic>
      <p:pic>
        <p:nvPicPr>
          <p:cNvPr id="29" name="图片 28">
            <a:extLst>
              <a:ext uri="{FF2B5EF4-FFF2-40B4-BE49-F238E27FC236}">
                <a16:creationId xmlns:a16="http://schemas.microsoft.com/office/drawing/2014/main" id="{54503931-EBB4-4F82-9624-91C066D851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9079" y="-910524"/>
            <a:ext cx="6270382" cy="6270382"/>
          </a:xfrm>
          <a:prstGeom prst="rect">
            <a:avLst/>
          </a:prstGeom>
        </p:spPr>
      </p:pic>
      <p:pic>
        <p:nvPicPr>
          <p:cNvPr id="33" name="图片 32">
            <a:extLst>
              <a:ext uri="{FF2B5EF4-FFF2-40B4-BE49-F238E27FC236}">
                <a16:creationId xmlns:a16="http://schemas.microsoft.com/office/drawing/2014/main" id="{8ABCCD60-0A94-47E4-B22A-87CB895306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7376712" y="4393769"/>
            <a:ext cx="1796251" cy="857911"/>
          </a:xfrm>
          <a:prstGeom prst="rect">
            <a:avLst/>
          </a:prstGeom>
        </p:spPr>
      </p:pic>
      <p:sp>
        <p:nvSpPr>
          <p:cNvPr id="15" name="文本框 34">
            <a:extLst>
              <a:ext uri="{FF2B5EF4-FFF2-40B4-BE49-F238E27FC236}">
                <a16:creationId xmlns:a16="http://schemas.microsoft.com/office/drawing/2014/main" id="{D053AFB6-669D-4FD0-A91F-62C12C8FB344}"/>
              </a:ext>
            </a:extLst>
          </p:cNvPr>
          <p:cNvSpPr txBox="1">
            <a:spLocks noChangeArrowheads="1"/>
          </p:cNvSpPr>
          <p:nvPr/>
        </p:nvSpPr>
        <p:spPr bwMode="auto">
          <a:xfrm>
            <a:off x="1366952" y="2032424"/>
            <a:ext cx="4051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783"/>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pic>
        <p:nvPicPr>
          <p:cNvPr id="17" name="图片 25">
            <a:extLst>
              <a:ext uri="{FF2B5EF4-FFF2-40B4-BE49-F238E27FC236}">
                <a16:creationId xmlns:a16="http://schemas.microsoft.com/office/drawing/2014/main" id="{3DA38F78-0101-43FB-8BB5-EEEFF41E67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1642" y="3157223"/>
            <a:ext cx="1409511" cy="1976753"/>
          </a:xfrm>
          <a:prstGeom prst="rect">
            <a:avLst/>
          </a:prstGeom>
        </p:spPr>
      </p:pic>
      <p:pic>
        <p:nvPicPr>
          <p:cNvPr id="18" name="图片 26">
            <a:extLst>
              <a:ext uri="{FF2B5EF4-FFF2-40B4-BE49-F238E27FC236}">
                <a16:creationId xmlns:a16="http://schemas.microsoft.com/office/drawing/2014/main" id="{1035B2C3-2D68-4284-BF94-696AFFFCCC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37" y="3707896"/>
            <a:ext cx="1688834" cy="1443889"/>
          </a:xfrm>
          <a:prstGeom prst="rect">
            <a:avLst/>
          </a:prstGeom>
        </p:spPr>
      </p:pic>
      <p:pic>
        <p:nvPicPr>
          <p:cNvPr id="19" name="图片 53">
            <a:extLst>
              <a:ext uri="{FF2B5EF4-FFF2-40B4-BE49-F238E27FC236}">
                <a16:creationId xmlns:a16="http://schemas.microsoft.com/office/drawing/2014/main" id="{42D33409-AC00-4D4D-8AE4-B154A445E28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9841" y="1774903"/>
            <a:ext cx="856297" cy="521048"/>
          </a:xfrm>
          <a:prstGeom prst="rect">
            <a:avLst/>
          </a:prstGeom>
        </p:spPr>
      </p:pic>
      <p:pic>
        <p:nvPicPr>
          <p:cNvPr id="20" name="图片 34">
            <a:extLst>
              <a:ext uri="{FF2B5EF4-FFF2-40B4-BE49-F238E27FC236}">
                <a16:creationId xmlns:a16="http://schemas.microsoft.com/office/drawing/2014/main" id="{3766AC4E-1B3C-4A17-8762-8BAF39A551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728719">
            <a:off x="7260081" y="577071"/>
            <a:ext cx="1842779" cy="2617355"/>
          </a:xfrm>
          <a:prstGeom prst="rect">
            <a:avLst/>
          </a:prstGeom>
        </p:spPr>
      </p:pic>
      <p:pic>
        <p:nvPicPr>
          <p:cNvPr id="27" name="图片 26">
            <a:extLst>
              <a:ext uri="{FF2B5EF4-FFF2-40B4-BE49-F238E27FC236}">
                <a16:creationId xmlns:a16="http://schemas.microsoft.com/office/drawing/2014/main" id="{1DF17DF4-A44E-4C96-9E99-049C9B452BC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52805" y="1382487"/>
            <a:ext cx="4171648" cy="3977372"/>
          </a:xfrm>
          <a:prstGeom prst="rect">
            <a:avLst/>
          </a:prstGeom>
        </p:spPr>
      </p:pic>
    </p:spTree>
    <p:extLst>
      <p:ext uri="{BB962C8B-B14F-4D97-AF65-F5344CB8AC3E}">
        <p14:creationId xmlns:p14="http://schemas.microsoft.com/office/powerpoint/2010/main" val="1377300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143">
                                          <p:stCondLst>
                                            <p:cond delay="0"/>
                                          </p:stCondLst>
                                        </p:cTn>
                                        <p:tgtEl>
                                          <p:spTgt spid="27"/>
                                        </p:tgtEl>
                                      </p:cBhvr>
                                    </p:animEffect>
                                    <p:anim calcmode="lin" valueType="num">
                                      <p:cBhvr>
                                        <p:cTn id="34" dur="448"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5" dur="163"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6" dur="163" tmFilter="0, 0; 0.125,0.2665; 0.25,0.4; 0.375,0.465; 0.5,0.5;  0.625,0.535; 0.75,0.6; 0.875,0.7335; 1,1">
                                          <p:stCondLst>
                                            <p:cond delay="163"/>
                                          </p:stCondLst>
                                        </p:cTn>
                                        <p:tgtEl>
                                          <p:spTgt spid="27"/>
                                        </p:tgtEl>
                                        <p:attrNameLst>
                                          <p:attrName>ppt_y</p:attrName>
                                        </p:attrNameLst>
                                      </p:cBhvr>
                                      <p:tavLst>
                                        <p:tav tm="0" fmla="#ppt_y-sin(pi*$)/9">
                                          <p:val>
                                            <p:fltVal val="0"/>
                                          </p:val>
                                        </p:tav>
                                        <p:tav tm="100000">
                                          <p:val>
                                            <p:fltVal val="1"/>
                                          </p:val>
                                        </p:tav>
                                      </p:tavLst>
                                    </p:anim>
                                    <p:anim calcmode="lin" valueType="num">
                                      <p:cBhvr>
                                        <p:cTn id="37" dur="2" tmFilter="0, 0; 0.125,0.2665; 0.25,0.4; 0.375,0.465; 0.5,0.5;  0.625,0.535; 0.75,0.6; 0.875,0.7335; 1,1">
                                          <p:stCondLst>
                                            <p:cond delay="325"/>
                                          </p:stCondLst>
                                        </p:cTn>
                                        <p:tgtEl>
                                          <p:spTgt spid="27"/>
                                        </p:tgtEl>
                                        <p:attrNameLst>
                                          <p:attrName>ppt_y</p:attrName>
                                        </p:attrNameLst>
                                      </p:cBhvr>
                                      <p:tavLst>
                                        <p:tav tm="0" fmla="#ppt_y-sin(pi*$)/27">
                                          <p:val>
                                            <p:fltVal val="0"/>
                                          </p:val>
                                        </p:tav>
                                        <p:tav tm="100000">
                                          <p:val>
                                            <p:fltVal val="1"/>
                                          </p:val>
                                        </p:tav>
                                      </p:tavLst>
                                    </p:anim>
                                    <p:anim calcmode="lin" valueType="num">
                                      <p:cBhvr>
                                        <p:cTn id="38" dur="1" tmFilter="0, 0; 0.125,0.2665; 0.25,0.4; 0.375,0.465; 0.5,0.5;  0.625,0.535; 0.75,0.6; 0.875,0.7335; 1,1">
                                          <p:stCondLst>
                                            <p:cond delay="499"/>
                                          </p:stCondLst>
                                        </p:cTn>
                                        <p:tgtEl>
                                          <p:spTgt spid="27"/>
                                        </p:tgtEl>
                                        <p:attrNameLst>
                                          <p:attrName>ppt_y</p:attrName>
                                        </p:attrNameLst>
                                      </p:cBhvr>
                                      <p:tavLst>
                                        <p:tav tm="0" fmla="#ppt_y-sin(pi*$)/81">
                                          <p:val>
                                            <p:fltVal val="0"/>
                                          </p:val>
                                        </p:tav>
                                        <p:tav tm="100000">
                                          <p:val>
                                            <p:fltVal val="1"/>
                                          </p:val>
                                        </p:tav>
                                      </p:tavLst>
                                    </p:anim>
                                    <p:animScale>
                                      <p:cBhvr>
                                        <p:cTn id="39" dur="1">
                                          <p:stCondLst>
                                            <p:cond delay="160"/>
                                          </p:stCondLst>
                                        </p:cTn>
                                        <p:tgtEl>
                                          <p:spTgt spid="27"/>
                                        </p:tgtEl>
                                      </p:cBhvr>
                                      <p:to x="100000" y="60000"/>
                                    </p:animScale>
                                    <p:animScale>
                                      <p:cBhvr>
                                        <p:cTn id="40" dur="1" decel="50000">
                                          <p:stCondLst>
                                            <p:cond delay="166"/>
                                          </p:stCondLst>
                                        </p:cTn>
                                        <p:tgtEl>
                                          <p:spTgt spid="27"/>
                                        </p:tgtEl>
                                      </p:cBhvr>
                                      <p:to x="100000" y="100000"/>
                                    </p:animScale>
                                    <p:animScale>
                                      <p:cBhvr>
                                        <p:cTn id="41" dur="1">
                                          <p:stCondLst>
                                            <p:cond delay="322"/>
                                          </p:stCondLst>
                                        </p:cTn>
                                        <p:tgtEl>
                                          <p:spTgt spid="27"/>
                                        </p:tgtEl>
                                      </p:cBhvr>
                                      <p:to x="100000" y="80000"/>
                                    </p:animScale>
                                    <p:animScale>
                                      <p:cBhvr>
                                        <p:cTn id="42" dur="1" decel="50000">
                                          <p:stCondLst>
                                            <p:cond delay="329"/>
                                          </p:stCondLst>
                                        </p:cTn>
                                        <p:tgtEl>
                                          <p:spTgt spid="27"/>
                                        </p:tgtEl>
                                      </p:cBhvr>
                                      <p:to x="100000" y="100000"/>
                                    </p:animScale>
                                    <p:animScale>
                                      <p:cBhvr>
                                        <p:cTn id="43" dur="1">
                                          <p:stCondLst>
                                            <p:cond delay="499"/>
                                          </p:stCondLst>
                                        </p:cTn>
                                        <p:tgtEl>
                                          <p:spTgt spid="27"/>
                                        </p:tgtEl>
                                      </p:cBhvr>
                                      <p:to x="100000" y="90000"/>
                                    </p:animScale>
                                    <p:animScale>
                                      <p:cBhvr>
                                        <p:cTn id="44" dur="1" decel="50000">
                                          <p:stCondLst>
                                            <p:cond delay="499"/>
                                          </p:stCondLst>
                                        </p:cTn>
                                        <p:tgtEl>
                                          <p:spTgt spid="27"/>
                                        </p:tgtEl>
                                      </p:cBhvr>
                                      <p:to x="100000" y="100000"/>
                                    </p:animScale>
                                    <p:animScale>
                                      <p:cBhvr>
                                        <p:cTn id="45" dur="1">
                                          <p:stCondLst>
                                            <p:cond delay="499"/>
                                          </p:stCondLst>
                                        </p:cTn>
                                        <p:tgtEl>
                                          <p:spTgt spid="27"/>
                                        </p:tgtEl>
                                      </p:cBhvr>
                                      <p:to x="100000" y="95000"/>
                                    </p:animScale>
                                    <p:animScale>
                                      <p:cBhvr>
                                        <p:cTn id="46" dur="1" decel="50000">
                                          <p:stCondLst>
                                            <p:cond delay="499"/>
                                          </p:stCondLst>
                                        </p:cTn>
                                        <p:tgtEl>
                                          <p:spTgt spid="27"/>
                                        </p:tgtEl>
                                      </p:cBhvr>
                                      <p:to x="100000" y="100000"/>
                                    </p:animScale>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par>
                                <p:cTn id="53" presetID="53"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1000"/>
                            </p:stCondLst>
                            <p:childTnLst>
                              <p:par>
                                <p:cTn id="59" presetID="53" presetClass="entr" presetSubtype="16"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1500"/>
                            </p:stCondLst>
                            <p:childTnLst>
                              <p:par>
                                <p:cTn id="65" presetID="22" presetClass="entr" presetSubtype="4"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56" presetClass="entr" presetSubtype="0" fill="hold" grpId="0" nodeType="clickEffect">
                                  <p:stCondLst>
                                    <p:cond delay="0"/>
                                  </p:stCondLst>
                                  <p:iterate type="lt">
                                    <p:tmPct val="10000"/>
                                  </p:iterate>
                                  <p:childTnLst>
                                    <p:set>
                                      <p:cBhvr>
                                        <p:cTn id="71" dur="1" fill="hold">
                                          <p:stCondLst>
                                            <p:cond delay="0"/>
                                          </p:stCondLst>
                                        </p:cTn>
                                        <p:tgtEl>
                                          <p:spTgt spid="15"/>
                                        </p:tgtEl>
                                        <p:attrNameLst>
                                          <p:attrName>style.visibility</p:attrName>
                                        </p:attrNameLst>
                                      </p:cBhvr>
                                      <p:to>
                                        <p:strVal val="visible"/>
                                      </p:to>
                                    </p:set>
                                    <p:anim by="(-#ppt_w*2)" calcmode="lin" valueType="num">
                                      <p:cBhvr rctx="PPT">
                                        <p:cTn id="72" dur="250" autoRev="1" fill="hold">
                                          <p:stCondLst>
                                            <p:cond delay="0"/>
                                          </p:stCondLst>
                                        </p:cTn>
                                        <p:tgtEl>
                                          <p:spTgt spid="15"/>
                                        </p:tgtEl>
                                        <p:attrNameLst>
                                          <p:attrName>ppt_w</p:attrName>
                                        </p:attrNameLst>
                                      </p:cBhvr>
                                    </p:anim>
                                    <p:anim by="(#ppt_w*0.50)" calcmode="lin" valueType="num">
                                      <p:cBhvr>
                                        <p:cTn id="73" dur="250" decel="50000" autoRev="1" fill="hold">
                                          <p:stCondLst>
                                            <p:cond delay="0"/>
                                          </p:stCondLst>
                                        </p:cTn>
                                        <p:tgtEl>
                                          <p:spTgt spid="15"/>
                                        </p:tgtEl>
                                        <p:attrNameLst>
                                          <p:attrName>ppt_x</p:attrName>
                                        </p:attrNameLst>
                                      </p:cBhvr>
                                    </p:anim>
                                    <p:anim from="(-#ppt_h/2)" to="(#ppt_y)" calcmode="lin" valueType="num">
                                      <p:cBhvr>
                                        <p:cTn id="74" dur="500" fill="hold">
                                          <p:stCondLst>
                                            <p:cond delay="0"/>
                                          </p:stCondLst>
                                        </p:cTn>
                                        <p:tgtEl>
                                          <p:spTgt spid="15"/>
                                        </p:tgtEl>
                                        <p:attrNameLst>
                                          <p:attrName>ppt_y</p:attrName>
                                        </p:attrNameLst>
                                      </p:cBhvr>
                                    </p:anim>
                                    <p:animRot by="21600000">
                                      <p:cBhvr>
                                        <p:cTn id="75" dur="5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28914" y="1674525"/>
            <a:ext cx="4326579" cy="1598392"/>
            <a:chOff x="2609316" y="1595348"/>
            <a:chExt cx="4326579" cy="1598392"/>
          </a:xfrm>
          <a:solidFill>
            <a:srgbClr val="4472C4">
              <a:lumMod val="40000"/>
              <a:lumOff val="60000"/>
            </a:srgbClr>
          </a:solidFill>
        </p:grpSpPr>
        <p:sp>
          <p:nvSpPr>
            <p:cNvPr id="5" name="Right Arrow 4"/>
            <p:cNvSpPr/>
            <p:nvPr/>
          </p:nvSpPr>
          <p:spPr>
            <a:xfrm>
              <a:off x="2609316" y="1595348"/>
              <a:ext cx="4326579" cy="1598392"/>
            </a:xfrm>
            <a:prstGeom prst="rightArrow">
              <a:avLst>
                <a:gd name="adj1" fmla="val 58172"/>
                <a:gd name="adj2" fmla="val 50000"/>
              </a:avLst>
            </a:prstGeom>
            <a:grpFill/>
            <a:ln w="12700" cap="flat" cmpd="sng" algn="ctr">
              <a:solidFill>
                <a:srgbClr val="4472C4">
                  <a:shade val="50000"/>
                </a:srgbClr>
              </a:solidFill>
              <a:prstDash val="solid"/>
              <a:miter lim="800000"/>
            </a:ln>
            <a:effectLst/>
          </p:spPr>
          <p:txBody>
            <a:bodyPr rtlCol="0" anchor="ctr"/>
            <a:lstStyle/>
            <a:p>
              <a:pPr algn="ctr" defTabSz="686636">
                <a:defRPr/>
              </a:pPr>
              <a:endParaRPr lang="en-US" kern="0" smtClean="0">
                <a:solidFill>
                  <a:prstClr val="white"/>
                </a:solidFill>
                <a:latin typeface="Arial-Rounded"/>
              </a:endParaRPr>
            </a:p>
          </p:txBody>
        </p:sp>
        <p:sp>
          <p:nvSpPr>
            <p:cNvPr id="6" name="TextBox 5"/>
            <p:cNvSpPr txBox="1"/>
            <p:nvPr/>
          </p:nvSpPr>
          <p:spPr>
            <a:xfrm>
              <a:off x="3690332" y="2013799"/>
              <a:ext cx="1771639" cy="707886"/>
            </a:xfrm>
            <a:prstGeom prst="rect">
              <a:avLst/>
            </a:prstGeom>
            <a:grpFill/>
          </p:spPr>
          <p:txBody>
            <a:bodyPr wrap="none" rtlCol="0">
              <a:spAutoFit/>
            </a:bodyPr>
            <a:lstStyle/>
            <a:p>
              <a:pPr defTabSz="686636">
                <a:defRPr/>
              </a:pPr>
              <a:r>
                <a:rPr lang="en-US" sz="4000" b="1" kern="0" dirty="0">
                  <a:solidFill>
                    <a:srgbClr val="0418AC"/>
                  </a:solidFill>
                  <a:latin typeface="Arial-Rounded"/>
                </a:rPr>
                <a:t>Chia </a:t>
              </a:r>
              <a:r>
                <a:rPr lang="en-US" sz="4000" b="1" kern="0" dirty="0" err="1">
                  <a:solidFill>
                    <a:srgbClr val="0418AC"/>
                  </a:solidFill>
                  <a:latin typeface="Arial-Rounded"/>
                </a:rPr>
                <a:t>sẻ</a:t>
              </a:r>
              <a:endParaRPr lang="en-US" sz="4000" b="1" kern="0" dirty="0">
                <a:solidFill>
                  <a:srgbClr val="0418AC"/>
                </a:solidFill>
                <a:latin typeface="Arial-Rounded"/>
              </a:endParaRPr>
            </a:p>
          </p:txBody>
        </p:sp>
      </p:grpSp>
      <p:grpSp>
        <p:nvGrpSpPr>
          <p:cNvPr id="7" name="Group 6"/>
          <p:cNvGrpSpPr/>
          <p:nvPr/>
        </p:nvGrpSpPr>
        <p:grpSpPr>
          <a:xfrm>
            <a:off x="3719639" y="1882702"/>
            <a:ext cx="1175787" cy="1225112"/>
            <a:chOff x="2210284" y="3447251"/>
            <a:chExt cx="826089" cy="809063"/>
          </a:xfrm>
        </p:grpSpPr>
        <p:sp>
          <p:nvSpPr>
            <p:cNvPr id="8" name="Oval 7"/>
            <p:cNvSpPr/>
            <p:nvPr/>
          </p:nvSpPr>
          <p:spPr>
            <a:xfrm>
              <a:off x="2210284" y="3447251"/>
              <a:ext cx="826089" cy="809063"/>
            </a:xfrm>
            <a:prstGeom prst="ellipse">
              <a:avLst/>
            </a:prstGeom>
            <a:solidFill>
              <a:sysClr val="window" lastClr="FFFFFF"/>
            </a:solidFill>
            <a:ln w="12700" cap="flat" cmpd="sng" algn="ctr">
              <a:noFill/>
              <a:prstDash val="solid"/>
              <a:miter lim="800000"/>
            </a:ln>
            <a:effectLst>
              <a:glow rad="63500">
                <a:srgbClr val="4472C4">
                  <a:satMod val="175000"/>
                  <a:alpha val="40000"/>
                </a:srgbClr>
              </a:glow>
              <a:innerShdw blurRad="63500" dist="50800" dir="2700000">
                <a:prstClr val="black">
                  <a:alpha val="50000"/>
                </a:prstClr>
              </a:innerShdw>
            </a:effectLst>
          </p:spPr>
          <p:txBody>
            <a:bodyPr rtlCol="0" anchor="ctr"/>
            <a:lstStyle/>
            <a:p>
              <a:pPr algn="ctr" defTabSz="686636">
                <a:defRPr/>
              </a:pPr>
              <a:endParaRPr lang="en-US" kern="0" smtClean="0">
                <a:solidFill>
                  <a:prstClr val="white"/>
                </a:solidFill>
                <a:latin typeface="Arial-Rounded"/>
              </a:endParaRPr>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917" b="98722" l="0" r="100000">
                        <a14:foregroundMark x1="41374" y1="27955" x2="52236" y2="36901"/>
                        <a14:foregroundMark x1="53035" y1="20128" x2="65815" y2="47604"/>
                        <a14:foregroundMark x1="69968" y1="44089" x2="70607" y2="53355"/>
                      </a14:backgroundRemoval>
                    </a14:imgEffect>
                  </a14:imgLayer>
                </a14:imgProps>
              </a:ext>
              <a:ext uri="{28A0092B-C50C-407E-A947-70E740481C1C}">
                <a14:useLocalDpi xmlns:a14="http://schemas.microsoft.com/office/drawing/2010/main" val="0"/>
              </a:ext>
            </a:extLst>
          </a:blip>
          <a:stretch>
            <a:fillRect/>
          </a:stretch>
        </p:blipFill>
        <p:spPr>
          <a:xfrm>
            <a:off x="-9099" y="345738"/>
            <a:ext cx="4563180" cy="4563180"/>
          </a:xfrm>
          <a:prstGeom prst="rect">
            <a:avLst/>
          </a:prstGeom>
        </p:spPr>
      </p:pic>
    </p:spTree>
    <p:extLst>
      <p:ext uri="{BB962C8B-B14F-4D97-AF65-F5344CB8AC3E}">
        <p14:creationId xmlns:p14="http://schemas.microsoft.com/office/powerpoint/2010/main" val="2996525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89437" l="0" r="97215">
                        <a14:foregroundMark x1="22025" y1="59859" x2="63038" y2="58451"/>
                        <a14:foregroundMark x1="64810" y1="42254" x2="64051" y2="66901"/>
                        <a14:foregroundMark x1="65570" y1="45775" x2="29114" y2="52817"/>
                        <a14:foregroundMark x1="28861" y1="71127" x2="65570" y2="71127"/>
                        <a14:foregroundMark x1="64810" y1="47183" x2="73924" y2="77465"/>
                        <a14:foregroundMark x1="94937" y1="79577" x2="1013" y2="87324"/>
                        <a14:foregroundMark x1="53418" y1="83803" x2="94937" y2="83099"/>
                        <a14:foregroundMark x1="30886" y1="53521" x2="48101" y2="4084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5178"/>
            <a:ext cx="1676776" cy="599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74061" y="310999"/>
            <a:ext cx="4212040" cy="458266"/>
          </a:xfrm>
          <a:prstGeom prst="rect">
            <a:avLst/>
          </a:prstGeom>
          <a:noFill/>
        </p:spPr>
        <p:txBody>
          <a:bodyPr wrap="square" lIns="72821" tIns="36414" rIns="72821" bIns="36414" rtlCol="0">
            <a:spAutoFit/>
          </a:bodyPr>
          <a:lstStyle/>
          <a:p>
            <a:pPr defTabSz="686636"/>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Em</a:t>
            </a:r>
            <a:r>
              <a:rPr lang="en-GB"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GB"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GB"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gì</a:t>
            </a:r>
            <a:r>
              <a:rPr lang="en-GB"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về</a:t>
            </a:r>
            <a:r>
              <a:rPr lang="en-GB"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thủ</a:t>
            </a:r>
            <a:r>
              <a:rPr lang="en-GB"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đô</a:t>
            </a:r>
            <a:r>
              <a:rPr lang="en-US"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p:cNvSpPr txBox="1"/>
          <p:nvPr/>
        </p:nvSpPr>
        <p:spPr>
          <a:xfrm>
            <a:off x="457200" y="3714750"/>
            <a:ext cx="7924800" cy="1200329"/>
          </a:xfrm>
          <a:prstGeom prst="rect">
            <a:avLst/>
          </a:prstGeom>
          <a:noFill/>
        </p:spPr>
        <p:txBody>
          <a:bodyPr wrap="square" rtlCol="0">
            <a:spAutoFit/>
          </a:bodyPr>
          <a:lstStyle/>
          <a:p>
            <a:r>
              <a:rPr lang="en-GB"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latin typeface="Times New Roman" panose="02020603050405020304" pitchFamily="18" charset="0"/>
                <a:ea typeface="Arial-Rounded" panose="020B0500000000000000" pitchFamily="34" charset="0"/>
                <a:cs typeface="Times New Roman" panose="02020603050405020304" pitchFamily="18" charset="0"/>
              </a:rPr>
              <a:t>Hà </a:t>
            </a:r>
            <a:r>
              <a:rPr lang="vi-VN" dirty="0">
                <a:latin typeface="Times New Roman" panose="02020603050405020304" pitchFamily="18" charset="0"/>
                <a:ea typeface="Arial-Rounded" panose="020B0500000000000000" pitchFamily="34" charset="0"/>
                <a:cs typeface="Times New Roman" panose="02020603050405020304" pitchFamily="18" charset="0"/>
              </a:rPr>
              <a:t>Nội là thủ đô của nước ta. Đó là một thành phố lớn và đẹp. Hà Nội đẹp ở điểm mang nét hiện đại nhưng lại không mất đi những vẻ đẹp truyền thống. Hà Nội có Lăng Bác Hồ. Hà Nội có Hồ Gươm, có cầu Thê Húc,... Hà Nội có rất nhiều món ăn ngon</a:t>
            </a:r>
            <a:r>
              <a:rPr lang="vi-VN"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descr="Hà Nội “chốt” 2 phim quảng bá hình ảnh Thủ đô trên kênh CN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916" y="948258"/>
            <a:ext cx="3994839" cy="25457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304800" y="935604"/>
            <a:ext cx="3973830" cy="2547301"/>
          </a:xfrm>
          <a:prstGeom prst="rect">
            <a:avLst/>
          </a:prstGeom>
        </p:spPr>
      </p:pic>
    </p:spTree>
    <p:extLst>
      <p:ext uri="{BB962C8B-B14F-4D97-AF65-F5344CB8AC3E}">
        <p14:creationId xmlns:p14="http://schemas.microsoft.com/office/powerpoint/2010/main" val="3302806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906910"/>
            <a:ext cx="8734999" cy="3781425"/>
          </a:xfrm>
          <a:prstGeom prst="rect">
            <a:avLst/>
          </a:prstGeom>
        </p:spPr>
      </p:pic>
      <p:grpSp>
        <p:nvGrpSpPr>
          <p:cNvPr id="5" name="139">
            <a:extLst>
              <a:ext uri="{FF2B5EF4-FFF2-40B4-BE49-F238E27FC236}">
                <a16:creationId xmlns:a16="http://schemas.microsoft.com/office/drawing/2014/main" id="{856D3597-4233-45C4-978F-CE7EA86CB373}"/>
              </a:ext>
            </a:extLst>
          </p:cNvPr>
          <p:cNvGrpSpPr/>
          <p:nvPr/>
        </p:nvGrpSpPr>
        <p:grpSpPr>
          <a:xfrm>
            <a:off x="58597" y="69018"/>
            <a:ext cx="1597718" cy="1288090"/>
            <a:chOff x="1353570" y="1860082"/>
            <a:chExt cx="1425587" cy="1247005"/>
          </a:xfrm>
        </p:grpSpPr>
        <p:sp>
          <p:nvSpPr>
            <p:cNvPr id="6" name="16">
              <a:extLst>
                <a:ext uri="{FF2B5EF4-FFF2-40B4-BE49-F238E27FC236}">
                  <a16:creationId xmlns:a16="http://schemas.microsoft.com/office/drawing/2014/main" id="{E3DEC840-C65B-4021-AFDF-110A95503517}"/>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7444"/>
              <a:endParaRPr lang="zh-CN" altLang="en-US" sz="250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7" name="24">
              <a:extLst>
                <a:ext uri="{FF2B5EF4-FFF2-40B4-BE49-F238E27FC236}">
                  <a16:creationId xmlns:a16="http://schemas.microsoft.com/office/drawing/2014/main" id="{0CF8BDCA-CF83-4416-90E7-E584793304B4}"/>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7444"/>
              <a:r>
                <a:rPr lang="en-US" altLang="zh-CN" sz="25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Khởi</a:t>
              </a:r>
              <a:r>
                <a:rPr lang="en-US" altLang="zh-CN" sz="25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5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động</a:t>
              </a:r>
              <a:endParaRPr lang="zh-CN" altLang="en-US" sz="25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8" name="AutoShape 3">
              <a:extLst>
                <a:ext uri="{FF2B5EF4-FFF2-40B4-BE49-F238E27FC236}">
                  <a16:creationId xmlns:a16="http://schemas.microsoft.com/office/drawing/2014/main" id="{8E44DB74-ED1E-498B-AFE4-35693CF738EE}"/>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087444"/>
              <a:endParaRPr lang="zh-CN" altLang="en-US" sz="250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9" name="TextBox 8">
            <a:extLst>
              <a:ext uri="{FF2B5EF4-FFF2-40B4-BE49-F238E27FC236}">
                <a16:creationId xmlns:a16="http://schemas.microsoft.com/office/drawing/2014/main" id="{AE18B10A-EFF7-4A89-BBDF-3C8360CF3FE7}"/>
              </a:ext>
            </a:extLst>
          </p:cNvPr>
          <p:cNvSpPr txBox="1"/>
          <p:nvPr/>
        </p:nvSpPr>
        <p:spPr>
          <a:xfrm>
            <a:off x="2247900" y="167928"/>
            <a:ext cx="4648200" cy="526098"/>
          </a:xfrm>
          <a:prstGeom prst="rect">
            <a:avLst/>
          </a:prstGeom>
          <a:noFill/>
        </p:spPr>
        <p:txBody>
          <a:bodyPr wrap="square" lIns="94196" tIns="47110" rIns="94196" bIns="47110" rtlCol="0">
            <a:spAutoFit/>
          </a:bodyPr>
          <a:lstStyle/>
          <a:p>
            <a:pPr algn="ctr" defTabSz="1087444"/>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vẽ</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608573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fb967fba143f8f296ebd7ad4afc509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409950"/>
            <a:ext cx="3430637" cy="173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图片 4" descr="7b094587da90dd70d05407ffa84e75a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20140"/>
            <a:ext cx="3119438" cy="9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8">
            <a:extLst>
              <a:ext uri="{FF2B5EF4-FFF2-40B4-BE49-F238E27FC236}">
                <a16:creationId xmlns:a16="http://schemas.microsoft.com/office/drawing/2014/main" id="{FE7DFFF3-7FFE-47E9-9B6E-B37A3367B7A0}"/>
              </a:ext>
            </a:extLst>
          </p:cNvPr>
          <p:cNvSpPr txBox="1"/>
          <p:nvPr/>
        </p:nvSpPr>
        <p:spPr>
          <a:xfrm>
            <a:off x="3506524" y="616167"/>
            <a:ext cx="2202389" cy="561690"/>
          </a:xfrm>
          <a:prstGeom prst="rect">
            <a:avLst/>
          </a:prstGeom>
          <a:noFill/>
        </p:spPr>
        <p:txBody>
          <a:bodyPr wrap="square" lIns="68552" tIns="34289" rIns="68552"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2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sym typeface="+mn-lt"/>
              </a:rPr>
              <a:t>TiếngViệt</a:t>
            </a:r>
            <a:endParaRPr lang="zh-CN" altLang="en-US" sz="32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sym typeface="+mn-lt"/>
            </a:endParaRPr>
          </a:p>
        </p:txBody>
      </p:sp>
      <p:sp>
        <p:nvSpPr>
          <p:cNvPr id="12" name="TextBox 11"/>
          <p:cNvSpPr txBox="1"/>
          <p:nvPr/>
        </p:nvSpPr>
        <p:spPr>
          <a:xfrm>
            <a:off x="457200" y="1177857"/>
            <a:ext cx="7772400" cy="1261874"/>
          </a:xfrm>
          <a:prstGeom prst="rect">
            <a:avLst/>
          </a:prstGeom>
          <a:noFill/>
        </p:spPr>
        <p:txBody>
          <a:bodyPr wrap="square" lIns="91430" tIns="45715" rIns="91430" bIns="45715" rtlCol="0">
            <a:spAutoFit/>
          </a:bodyPr>
          <a:lstStyle/>
          <a:p>
            <a:pPr algn="ctr" defTabSz="914288" fontAlgn="base">
              <a:spcBef>
                <a:spcPct val="0"/>
              </a:spcBef>
              <a:spcAft>
                <a:spcPct val="0"/>
              </a:spcAft>
            </a:pPr>
            <a:r>
              <a:rPr lang="en-US" altLang="zh-CN" sz="4000" b="1" dirty="0">
                <a:solidFill>
                  <a:srgbClr val="0070C0"/>
                </a:solidFill>
                <a:latin typeface="Times New Roman" panose="02020603050405020304" pitchFamily="18" charset="0"/>
                <a:ea typeface="SimSun" pitchFamily="2" charset="-122"/>
                <a:cs typeface="Times New Roman" panose="02020603050405020304" pitchFamily="18" charset="0"/>
                <a:sym typeface="+mn-lt"/>
              </a:rPr>
              <a:t>Bài </a:t>
            </a:r>
            <a:r>
              <a:rPr lang="en-US" altLang="zh-CN" sz="4000" b="1" dirty="0" smtClean="0">
                <a:solidFill>
                  <a:srgbClr val="0070C0"/>
                </a:solidFill>
                <a:latin typeface="Times New Roman" panose="02020603050405020304" pitchFamily="18" charset="0"/>
                <a:ea typeface="SimSun" pitchFamily="2" charset="-122"/>
                <a:cs typeface="Times New Roman" panose="02020603050405020304" pitchFamily="18" charset="0"/>
                <a:sym typeface="+mn-lt"/>
              </a:rPr>
              <a:t>29:</a:t>
            </a:r>
            <a:r>
              <a:rPr lang="en-US" altLang="zh-CN" sz="800" b="1" dirty="0" smtClean="0">
                <a:solidFill>
                  <a:srgbClr val="FF0000"/>
                </a:solidFill>
                <a:latin typeface="Times New Roman" panose="02020603050405020304" pitchFamily="18" charset="0"/>
                <a:ea typeface="SimSun" pitchFamily="2" charset="-122"/>
                <a:cs typeface="Times New Roman" panose="02020603050405020304" pitchFamily="18" charset="0"/>
                <a:sym typeface="+mn-lt"/>
              </a:rPr>
              <a:t>: </a:t>
            </a:r>
            <a:r>
              <a:rPr lang="en-GB" altLang="zh-CN" sz="4000" b="1" dirty="0" err="1" smtClean="0">
                <a:solidFill>
                  <a:srgbClr val="FF0000"/>
                </a:solidFill>
                <a:latin typeface="Times New Roman" panose="02020603050405020304" pitchFamily="18" charset="0"/>
                <a:ea typeface="SimSun" pitchFamily="2" charset="-122"/>
                <a:cs typeface="Times New Roman" panose="02020603050405020304" pitchFamily="18" charset="0"/>
                <a:sym typeface="+mn-lt"/>
              </a:rPr>
              <a:t>Hồ</a:t>
            </a:r>
            <a:r>
              <a:rPr lang="en-GB" altLang="zh-CN" sz="4000" b="1" dirty="0" smtClean="0">
                <a:solidFill>
                  <a:srgbClr val="FF0000"/>
                </a:solidFill>
                <a:latin typeface="Times New Roman" panose="02020603050405020304" pitchFamily="18" charset="0"/>
                <a:ea typeface="SimSun" pitchFamily="2" charset="-122"/>
                <a:cs typeface="Times New Roman" panose="02020603050405020304" pitchFamily="18" charset="0"/>
                <a:sym typeface="+mn-lt"/>
              </a:rPr>
              <a:t> </a:t>
            </a:r>
            <a:r>
              <a:rPr lang="en-GB" altLang="zh-CN" sz="4000" b="1" dirty="0" err="1" smtClean="0">
                <a:solidFill>
                  <a:srgbClr val="FF0000"/>
                </a:solidFill>
                <a:latin typeface="Times New Roman" panose="02020603050405020304" pitchFamily="18" charset="0"/>
                <a:ea typeface="SimSun" pitchFamily="2" charset="-122"/>
                <a:cs typeface="Times New Roman" panose="02020603050405020304" pitchFamily="18" charset="0"/>
                <a:sym typeface="+mn-lt"/>
              </a:rPr>
              <a:t>Gươm</a:t>
            </a:r>
            <a:endParaRPr lang="en-US" altLang="zh-CN" sz="4000" b="1" dirty="0">
              <a:solidFill>
                <a:srgbClr val="FF0000"/>
              </a:solidFill>
              <a:latin typeface="Times New Roman" panose="02020603050405020304" pitchFamily="18" charset="0"/>
              <a:ea typeface="SimSun" pitchFamily="2" charset="-122"/>
              <a:cs typeface="Times New Roman" panose="02020603050405020304" pitchFamily="18" charset="0"/>
              <a:sym typeface="+mn-lt"/>
            </a:endParaRPr>
          </a:p>
          <a:p>
            <a:pPr algn="ctr" defTabSz="914288" fontAlgn="base">
              <a:spcBef>
                <a:spcPct val="0"/>
              </a:spcBef>
              <a:spcAft>
                <a:spcPct val="0"/>
              </a:spcAft>
            </a:pPr>
            <a:r>
              <a:rPr lang="en-US" altLang="zh-CN" sz="3600" b="1" dirty="0">
                <a:solidFill>
                  <a:srgbClr val="00B050"/>
                </a:solidFill>
                <a:latin typeface="Times New Roman" panose="02020603050405020304" pitchFamily="18" charset="0"/>
                <a:ea typeface="SimSun" pitchFamily="2" charset="-122"/>
                <a:cs typeface="Times New Roman" panose="02020603050405020304" pitchFamily="18" charset="0"/>
                <a:sym typeface="+mn-lt"/>
              </a:rPr>
              <a:t>(</a:t>
            </a:r>
            <a:r>
              <a:rPr lang="en-US" altLang="zh-CN" sz="3600" b="1" dirty="0" err="1">
                <a:solidFill>
                  <a:srgbClr val="00B050"/>
                </a:solidFill>
                <a:latin typeface="Times New Roman" panose="02020603050405020304" pitchFamily="18" charset="0"/>
                <a:ea typeface="SimSun" pitchFamily="2" charset="-122"/>
                <a:cs typeface="Times New Roman" panose="02020603050405020304" pitchFamily="18" charset="0"/>
                <a:sym typeface="+mn-lt"/>
              </a:rPr>
              <a:t>Tiết</a:t>
            </a:r>
            <a:r>
              <a:rPr lang="en-US" altLang="zh-CN" sz="3600" b="1" dirty="0">
                <a:solidFill>
                  <a:srgbClr val="00B050"/>
                </a:solidFill>
                <a:latin typeface="Times New Roman" panose="02020603050405020304" pitchFamily="18" charset="0"/>
                <a:ea typeface="SimSun" pitchFamily="2" charset="-122"/>
                <a:cs typeface="Times New Roman" panose="02020603050405020304" pitchFamily="18" charset="0"/>
                <a:sym typeface="+mn-lt"/>
              </a:rPr>
              <a:t> </a:t>
            </a:r>
            <a:r>
              <a:rPr lang="vi-VN" altLang="zh-CN" sz="3600" b="1" dirty="0">
                <a:solidFill>
                  <a:srgbClr val="00B050"/>
                </a:solidFill>
                <a:latin typeface="Times New Roman" panose="02020603050405020304" pitchFamily="18" charset="0"/>
                <a:ea typeface="SimSun" pitchFamily="2" charset="-122"/>
                <a:cs typeface="Times New Roman" panose="02020603050405020304" pitchFamily="18" charset="0"/>
                <a:sym typeface="+mn-lt"/>
              </a:rPr>
              <a:t>1</a:t>
            </a:r>
            <a:r>
              <a:rPr lang="en-US" altLang="zh-CN" sz="3600" b="1" dirty="0">
                <a:solidFill>
                  <a:srgbClr val="00B050"/>
                </a:solidFill>
                <a:latin typeface="Times New Roman" panose="02020603050405020304" pitchFamily="18" charset="0"/>
                <a:ea typeface="SimSun" pitchFamily="2" charset="-122"/>
                <a:cs typeface="Times New Roman" panose="02020603050405020304" pitchFamily="18" charset="0"/>
                <a:sym typeface="+mn-lt"/>
              </a:rPr>
              <a:t>,</a:t>
            </a:r>
            <a:r>
              <a:rPr lang="vi-VN" altLang="zh-CN" sz="3600" b="1" dirty="0">
                <a:solidFill>
                  <a:srgbClr val="00B050"/>
                </a:solidFill>
                <a:latin typeface="Times New Roman" panose="02020603050405020304" pitchFamily="18" charset="0"/>
                <a:ea typeface="SimSun" pitchFamily="2" charset="-122"/>
                <a:cs typeface="Times New Roman" panose="02020603050405020304" pitchFamily="18" charset="0"/>
                <a:sym typeface="+mn-lt"/>
              </a:rPr>
              <a:t>2</a:t>
            </a:r>
            <a:r>
              <a:rPr lang="en-US" altLang="zh-CN" sz="3600" b="1" dirty="0">
                <a:solidFill>
                  <a:srgbClr val="00B050"/>
                </a:solidFill>
                <a:latin typeface="Times New Roman" panose="02020603050405020304" pitchFamily="18" charset="0"/>
                <a:ea typeface="SimSun" pitchFamily="2" charset="-122"/>
                <a:cs typeface="Times New Roman" panose="02020603050405020304" pitchFamily="18" charset="0"/>
                <a:sym typeface="+mn-lt"/>
              </a:rPr>
              <a:t>)</a:t>
            </a:r>
          </a:p>
        </p:txBody>
      </p:sp>
    </p:spTree>
    <p:custDataLst>
      <p:tags r:id="rId1"/>
    </p:custDataLst>
    <p:extLst>
      <p:ext uri="{BB962C8B-B14F-4D97-AF65-F5344CB8AC3E}">
        <p14:creationId xmlns:p14="http://schemas.microsoft.com/office/powerpoint/2010/main" val="2117233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b094587da90dd70d05407ffa84e75a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68261"/>
            <a:ext cx="3119438" cy="877729"/>
          </a:xfrm>
          <a:prstGeom prst="rect">
            <a:avLst/>
          </a:prstGeom>
        </p:spPr>
      </p:pic>
      <p:grpSp>
        <p:nvGrpSpPr>
          <p:cNvPr id="7" name="组合 6"/>
          <p:cNvGrpSpPr/>
          <p:nvPr/>
        </p:nvGrpSpPr>
        <p:grpSpPr>
          <a:xfrm>
            <a:off x="3252356" y="465298"/>
            <a:ext cx="5877879" cy="4482464"/>
            <a:chOff x="6082" y="5288"/>
            <a:chExt cx="12342" cy="9412"/>
          </a:xfrm>
        </p:grpSpPr>
        <p:pic>
          <p:nvPicPr>
            <p:cNvPr id="6" name="图片 5" descr="40afe067972229ba1838f9eaa1f1d6c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2" y="5288"/>
              <a:ext cx="9288" cy="7260"/>
            </a:xfrm>
            <a:prstGeom prst="rect">
              <a:avLst/>
            </a:prstGeom>
          </p:spPr>
        </p:pic>
        <p:pic>
          <p:nvPicPr>
            <p:cNvPr id="14" name="图片 13" descr="0310e91957728193073439d618c1fd5f"/>
            <p:cNvPicPr>
              <a:picLocks noChangeAspect="1"/>
            </p:cNvPicPr>
            <p:nvPr/>
          </p:nvPicPr>
          <p:blipFill>
            <a:blip r:embed="rId6"/>
            <a:stretch>
              <a:fillRect/>
            </a:stretch>
          </p:blipFill>
          <p:spPr>
            <a:xfrm>
              <a:off x="15370" y="10031"/>
              <a:ext cx="3054" cy="4669"/>
            </a:xfrm>
            <a:prstGeom prst="rect">
              <a:avLst/>
            </a:prstGeom>
          </p:spPr>
        </p:pic>
      </p:grpSp>
      <p:pic>
        <p:nvPicPr>
          <p:cNvPr id="15" name="图片 14" descr="D:\工作\ppt\1.8\8b60e7372b5859aec968929a8b6d5e7e.png8b60e7372b5859aec968929a8b6d5e7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0160000">
            <a:off x="7204240" y="369333"/>
            <a:ext cx="1309211" cy="1271588"/>
          </a:xfrm>
          <a:prstGeom prst="rect">
            <a:avLst/>
          </a:prstGeom>
        </p:spPr>
      </p:pic>
      <p:pic>
        <p:nvPicPr>
          <p:cNvPr id="2" name="图片 1" descr="D:\工作\ppt\1.8\0462fddb1feaebd452a2cd6fda9e8d24.png0462fddb1feaebd452a2cd6fda9e8d24"/>
          <p:cNvPicPr>
            <a:picLocks noChangeAspect="1"/>
          </p:cNvPicPr>
          <p:nvPr/>
        </p:nvPicPr>
        <p:blipFill>
          <a:blip r:embed="rId8"/>
          <a:srcRect/>
          <a:stretch>
            <a:fillRect/>
          </a:stretch>
        </p:blipFill>
        <p:spPr>
          <a:xfrm>
            <a:off x="-176212" y="1237168"/>
            <a:ext cx="3452812" cy="3528668"/>
          </a:xfrm>
          <a:prstGeom prst="rect">
            <a:avLst/>
          </a:prstGeom>
        </p:spPr>
      </p:pic>
      <p:sp>
        <p:nvSpPr>
          <p:cNvPr id="18" name="TextBox 17">
            <a:extLst>
              <a:ext uri="{FF2B5EF4-FFF2-40B4-BE49-F238E27FC236}">
                <a16:creationId xmlns:a16="http://schemas.microsoft.com/office/drawing/2014/main" id="{364EAE61-458C-4812-9404-D0475B888A52}"/>
              </a:ext>
            </a:extLst>
          </p:cNvPr>
          <p:cNvSpPr txBox="1"/>
          <p:nvPr/>
        </p:nvSpPr>
        <p:spPr>
          <a:xfrm>
            <a:off x="3810000" y="1605464"/>
            <a:ext cx="2939935" cy="1423461"/>
          </a:xfrm>
          <a:prstGeom prst="rect">
            <a:avLst/>
          </a:prstGeom>
          <a:noFill/>
        </p:spPr>
        <p:txBody>
          <a:bodyPr wrap="square" lIns="68568" tIns="34286" rIns="68568" bIns="34286" rtlCol="0">
            <a:spAutoFit/>
          </a:bodyPr>
          <a:lstStyle/>
          <a:p>
            <a:pPr algn="ctr" defTabSz="342659"/>
            <a:r>
              <a:rPr lang="en-US" sz="8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1</a:t>
            </a:r>
          </a:p>
        </p:txBody>
      </p:sp>
    </p:spTree>
    <p:custDataLst>
      <p:tags r:id="rId1"/>
    </p:custDataLst>
    <p:extLst>
      <p:ext uri="{BB962C8B-B14F-4D97-AF65-F5344CB8AC3E}">
        <p14:creationId xmlns:p14="http://schemas.microsoft.com/office/powerpoint/2010/main" val="2290878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ou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010400" y="91651"/>
            <a:ext cx="1687774" cy="351002"/>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13" tIns="45351" rIns="90713" bIns="45351" rtlCol="0" anchor="ctr"/>
          <a:lstStyle/>
          <a:p>
            <a:pPr algn="ctr" defTabSz="914288"/>
            <a:r>
              <a:rPr lang="en-US" sz="21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
        <p:nvSpPr>
          <p:cNvPr id="6" name="TextBox 5"/>
          <p:cNvSpPr txBox="1"/>
          <p:nvPr/>
        </p:nvSpPr>
        <p:spPr>
          <a:xfrm>
            <a:off x="3032081" y="14678"/>
            <a:ext cx="3657601" cy="449463"/>
          </a:xfrm>
          <a:prstGeom prst="rect">
            <a:avLst/>
          </a:prstGeom>
          <a:noFill/>
        </p:spPr>
        <p:txBody>
          <a:bodyPr wrap="square" lIns="109832" tIns="54915" rIns="109832" bIns="54915" rtlCol="0">
            <a:spAutoFit/>
          </a:bodyPr>
          <a:lstStyle/>
          <a:p>
            <a:pPr algn="ctr" defTabSz="914288"/>
            <a:r>
              <a:rPr lang="en-US" sz="22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Hồ</a:t>
            </a:r>
            <a:r>
              <a:rPr lang="en-US" sz="2200"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22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Gươm</a:t>
            </a:r>
            <a:endParaRPr lang="en-US" sz="2200" dirty="0">
              <a:solidFill>
                <a:prstClr val="black"/>
              </a:solidFill>
              <a:latin typeface="Times New Roman" panose="02020603050405020304" pitchFamily="18" charset="0"/>
              <a:ea typeface="Arial-Rounded" pitchFamily="34" charset="0"/>
              <a:cs typeface="Times New Roman" panose="02020603050405020304" pitchFamily="18" charset="0"/>
            </a:endParaRPr>
          </a:p>
        </p:txBody>
      </p:sp>
      <p:sp>
        <p:nvSpPr>
          <p:cNvPr id="2" name="TextBox 1"/>
          <p:cNvSpPr txBox="1"/>
          <p:nvPr/>
        </p:nvSpPr>
        <p:spPr>
          <a:xfrm>
            <a:off x="228600" y="503826"/>
            <a:ext cx="8686800" cy="4431983"/>
          </a:xfrm>
          <a:prstGeom prst="rect">
            <a:avLst/>
          </a:prstGeom>
          <a:noFill/>
        </p:spPr>
        <p:txBody>
          <a:bodyPr wrap="square" rtlCol="0">
            <a:spAutoFit/>
          </a:bodyPr>
          <a:lstStyle/>
          <a:p>
            <a:r>
              <a:rPr lang="en-GB" sz="24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smtClean="0">
                <a:latin typeface="Times New Roman" panose="02020603050405020304" pitchFamily="18" charset="0"/>
                <a:ea typeface="Arial-Rounded" panose="020B0500000000000000" pitchFamily="34" charset="0"/>
                <a:cs typeface="Times New Roman" panose="02020603050405020304" pitchFamily="18" charset="0"/>
              </a:rPr>
              <a:t>Nhà </a:t>
            </a:r>
            <a:r>
              <a:rPr lang="vi-VN" sz="2400" dirty="0">
                <a:latin typeface="Times New Roman" panose="02020603050405020304" pitchFamily="18" charset="0"/>
                <a:ea typeface="Arial-Rounded" panose="020B0500000000000000" pitchFamily="34" charset="0"/>
                <a:cs typeface="Times New Roman" panose="02020603050405020304" pitchFamily="18" charset="0"/>
              </a:rPr>
              <a:t>tôi ở Hà Nội, cách Hồ Gươm không xa. Từ trên cao nhìn xuống, mặt hồ như một chiếc gương bầu dục lớn, sáng long lanh.</a:t>
            </a:r>
          </a:p>
          <a:p>
            <a:r>
              <a:rPr lang="en-GB" sz="24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smtClean="0">
                <a:latin typeface="Times New Roman" panose="02020603050405020304" pitchFamily="18" charset="0"/>
                <a:ea typeface="Arial-Rounded" panose="020B0500000000000000" pitchFamily="34" charset="0"/>
                <a:cs typeface="Times New Roman" panose="02020603050405020304" pitchFamily="18" charset="0"/>
              </a:rPr>
              <a:t>Cầu </a:t>
            </a:r>
            <a:r>
              <a:rPr lang="vi-VN" sz="2400" dirty="0">
                <a:latin typeface="Times New Roman" panose="02020603050405020304" pitchFamily="18" charset="0"/>
                <a:ea typeface="Arial-Rounded" panose="020B0500000000000000" pitchFamily="34" charset="0"/>
                <a:cs typeface="Times New Roman" panose="02020603050405020304" pitchFamily="18" charset="0"/>
              </a:rPr>
              <a:t>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smtClean="0">
                <a:latin typeface="Times New Roman" panose="02020603050405020304" pitchFamily="18" charset="0"/>
                <a:ea typeface="Arial-Rounded" panose="020B0500000000000000" pitchFamily="34" charset="0"/>
                <a:cs typeface="Times New Roman" panose="02020603050405020304" pitchFamily="18" charset="0"/>
              </a:rPr>
              <a:t>Có </a:t>
            </a:r>
            <a:r>
              <a:rPr lang="vi-VN" sz="2400" dirty="0">
                <a:latin typeface="Times New Roman" panose="02020603050405020304" pitchFamily="18" charset="0"/>
                <a:ea typeface="Arial-Rounded" panose="020B0500000000000000" pitchFamily="34" charset="0"/>
                <a:cs typeface="Times New Roman" panose="02020603050405020304" pitchFamily="18" charset="0"/>
              </a:rPr>
              <a:t>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i="1"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i="1" dirty="0" smtClean="0">
                <a:latin typeface="Times New Roman" panose="02020603050405020304" pitchFamily="18" charset="0"/>
                <a:ea typeface="Arial-Rounded" panose="020B0500000000000000" pitchFamily="34" charset="0"/>
                <a:cs typeface="Times New Roman" panose="02020603050405020304" pitchFamily="18" charset="0"/>
              </a:rPr>
              <a:t>(</a:t>
            </a:r>
            <a:r>
              <a:rPr lang="vi-VN" i="1" dirty="0">
                <a:latin typeface="Times New Roman" panose="02020603050405020304" pitchFamily="18" charset="0"/>
                <a:ea typeface="Arial-Rounded" panose="020B0500000000000000" pitchFamily="34" charset="0"/>
                <a:cs typeface="Times New Roman" panose="02020603050405020304" pitchFamily="18" charset="0"/>
              </a:rPr>
              <a:t>Theo Ngô Quân Miện</a:t>
            </a:r>
            <a:r>
              <a:rPr lang="vi-VN" i="1"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i="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30180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7EA726-BE40-4F69-B9EC-9CB33F4F45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49" r="18125"/>
          <a:stretch/>
        </p:blipFill>
        <p:spPr>
          <a:xfrm>
            <a:off x="6096000" y="1200153"/>
            <a:ext cx="2743200" cy="2646787"/>
          </a:xfrm>
          <a:prstGeom prst="rect">
            <a:avLst/>
          </a:prstGeom>
        </p:spPr>
      </p:pic>
      <p:grpSp>
        <p:nvGrpSpPr>
          <p:cNvPr id="4" name="组合 14">
            <a:extLst>
              <a:ext uri="{FF2B5EF4-FFF2-40B4-BE49-F238E27FC236}">
                <a16:creationId xmlns:a16="http://schemas.microsoft.com/office/drawing/2014/main" id="{633BC99A-4E87-4837-8BFF-76DC413353B7}"/>
              </a:ext>
            </a:extLst>
          </p:cNvPr>
          <p:cNvGrpSpPr/>
          <p:nvPr/>
        </p:nvGrpSpPr>
        <p:grpSpPr>
          <a:xfrm>
            <a:off x="802796" y="695910"/>
            <a:ext cx="1975174" cy="1037416"/>
            <a:chOff x="704275" y="2530779"/>
            <a:chExt cx="3221960" cy="1995870"/>
          </a:xfrm>
        </p:grpSpPr>
        <p:pic>
          <p:nvPicPr>
            <p:cNvPr id="5" name="图片 2">
              <a:extLst>
                <a:ext uri="{FF2B5EF4-FFF2-40B4-BE49-F238E27FC236}">
                  <a16:creationId xmlns:a16="http://schemas.microsoft.com/office/drawing/2014/main" id="{9C581087-11C4-4140-BF6C-036D56709B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68" t="23333" r="27189" b="21389"/>
            <a:stretch/>
          </p:blipFill>
          <p:spPr>
            <a:xfrm>
              <a:off x="704275" y="2530779"/>
              <a:ext cx="3202013" cy="1995870"/>
            </a:xfrm>
            <a:prstGeom prst="rect">
              <a:avLst/>
            </a:prstGeom>
          </p:spPr>
        </p:pic>
        <p:sp>
          <p:nvSpPr>
            <p:cNvPr id="6" name="文本框 10">
              <a:extLst>
                <a:ext uri="{FF2B5EF4-FFF2-40B4-BE49-F238E27FC236}">
                  <a16:creationId xmlns:a16="http://schemas.microsoft.com/office/drawing/2014/main" id="{C6A3DA0C-3692-4444-BB65-96BDEC963AC2}"/>
                </a:ext>
              </a:extLst>
            </p:cNvPr>
            <p:cNvSpPr txBox="1"/>
            <p:nvPr/>
          </p:nvSpPr>
          <p:spPr>
            <a:xfrm>
              <a:off x="1512193" y="3137596"/>
              <a:ext cx="2414042" cy="991813"/>
            </a:xfrm>
            <a:prstGeom prst="rect">
              <a:avLst/>
            </a:prstGeom>
            <a:noFill/>
          </p:spPr>
          <p:txBody>
            <a:bodyPr wrap="none" rtlCol="0">
              <a:spAutoFit/>
              <a:scene3d>
                <a:camera prst="orthographicFront"/>
                <a:lightRig rig="threePt" dir="t"/>
              </a:scene3d>
              <a:sp3d contourW="12700"/>
            </a:bodyPr>
            <a:lstStyle/>
            <a:p>
              <a:pPr defTabSz="1008858">
                <a:lnSpc>
                  <a:spcPct val="110000"/>
                </a:lnSpc>
                <a:defRPr/>
              </a:pP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Hồ</a:t>
              </a:r>
              <a:r>
                <a:rPr lang="en-US" altLang="zh-CN" sz="2500"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Gươm</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7" name="组合 15">
            <a:extLst>
              <a:ext uri="{FF2B5EF4-FFF2-40B4-BE49-F238E27FC236}">
                <a16:creationId xmlns:a16="http://schemas.microsoft.com/office/drawing/2014/main" id="{D72A0566-BE1C-488A-9D39-99DDB010D03A}"/>
              </a:ext>
            </a:extLst>
          </p:cNvPr>
          <p:cNvGrpSpPr/>
          <p:nvPr/>
        </p:nvGrpSpPr>
        <p:grpSpPr>
          <a:xfrm>
            <a:off x="3121576" y="822296"/>
            <a:ext cx="2441024" cy="1226243"/>
            <a:chOff x="4607587" y="2476748"/>
            <a:chExt cx="4573559" cy="2466674"/>
          </a:xfrm>
        </p:grpSpPr>
        <p:pic>
          <p:nvPicPr>
            <p:cNvPr id="8" name="图片 8">
              <a:extLst>
                <a:ext uri="{FF2B5EF4-FFF2-40B4-BE49-F238E27FC236}">
                  <a16:creationId xmlns:a16="http://schemas.microsoft.com/office/drawing/2014/main" id="{6AB52120-ED74-4A5D-A4F9-1DF6E51988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968" t="23333" r="27189" b="21389"/>
            <a:stretch/>
          </p:blipFill>
          <p:spPr>
            <a:xfrm>
              <a:off x="4607587" y="2476748"/>
              <a:ext cx="4573559" cy="2466674"/>
            </a:xfrm>
            <a:prstGeom prst="rect">
              <a:avLst/>
            </a:prstGeom>
          </p:spPr>
        </p:pic>
        <p:sp>
          <p:nvSpPr>
            <p:cNvPr id="9" name="文本框 11">
              <a:extLst>
                <a:ext uri="{FF2B5EF4-FFF2-40B4-BE49-F238E27FC236}">
                  <a16:creationId xmlns:a16="http://schemas.microsoft.com/office/drawing/2014/main" id="{86F436DA-2A75-48CC-8C06-440E22A34A87}"/>
                </a:ext>
              </a:extLst>
            </p:cNvPr>
            <p:cNvSpPr txBox="1"/>
            <p:nvPr/>
          </p:nvSpPr>
          <p:spPr>
            <a:xfrm>
              <a:off x="5536385" y="3318886"/>
              <a:ext cx="1889753" cy="959628"/>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gương</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10" name="组合 16">
            <a:extLst>
              <a:ext uri="{FF2B5EF4-FFF2-40B4-BE49-F238E27FC236}">
                <a16:creationId xmlns:a16="http://schemas.microsoft.com/office/drawing/2014/main" id="{6F75EC53-8A58-4390-BF57-2736DEA57C53}"/>
              </a:ext>
            </a:extLst>
          </p:cNvPr>
          <p:cNvGrpSpPr/>
          <p:nvPr/>
        </p:nvGrpSpPr>
        <p:grpSpPr>
          <a:xfrm>
            <a:off x="652304" y="2230676"/>
            <a:ext cx="2501173" cy="1295400"/>
            <a:chOff x="1312206" y="4411577"/>
            <a:chExt cx="2947124" cy="2043477"/>
          </a:xfrm>
        </p:grpSpPr>
        <p:pic>
          <p:nvPicPr>
            <p:cNvPr id="11" name="图片 7">
              <a:extLst>
                <a:ext uri="{FF2B5EF4-FFF2-40B4-BE49-F238E27FC236}">
                  <a16:creationId xmlns:a16="http://schemas.microsoft.com/office/drawing/2014/main" id="{01315006-2ABC-446D-A49B-BF61B4A534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968" t="23333" r="27189" b="21389"/>
            <a:stretch/>
          </p:blipFill>
          <p:spPr>
            <a:xfrm>
              <a:off x="1312206" y="4411577"/>
              <a:ext cx="2947124" cy="2043477"/>
            </a:xfrm>
            <a:prstGeom prst="rect">
              <a:avLst/>
            </a:prstGeom>
          </p:spPr>
        </p:pic>
        <p:sp>
          <p:nvSpPr>
            <p:cNvPr id="12" name="文本框 12">
              <a:extLst>
                <a:ext uri="{FF2B5EF4-FFF2-40B4-BE49-F238E27FC236}">
                  <a16:creationId xmlns:a16="http://schemas.microsoft.com/office/drawing/2014/main" id="{E38EE79D-9825-42C9-A69E-7D6DB936BF46}"/>
                </a:ext>
              </a:extLst>
            </p:cNvPr>
            <p:cNvSpPr txBox="1"/>
            <p:nvPr/>
          </p:nvSpPr>
          <p:spPr>
            <a:xfrm>
              <a:off x="1842436" y="5291708"/>
              <a:ext cx="1983785" cy="752547"/>
            </a:xfrm>
            <a:prstGeom prst="rect">
              <a:avLst/>
            </a:prstGeom>
            <a:noFill/>
          </p:spPr>
          <p:txBody>
            <a:bodyPr wrap="square" rtlCol="0">
              <a:spAutoFit/>
              <a:scene3d>
                <a:camera prst="orthographicFront"/>
                <a:lightRig rig="threePt" dir="t"/>
              </a:scene3d>
              <a:sp3d contourW="12700"/>
            </a:bodyPr>
            <a:lstStyle/>
            <a:p>
              <a:pPr defTabSz="1008858">
                <a:defRPr/>
              </a:pP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Xum</a:t>
              </a:r>
              <a:r>
                <a:rPr lang="en-US" altLang="zh-CN" sz="2500"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xuê</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13" name="组合 17">
            <a:extLst>
              <a:ext uri="{FF2B5EF4-FFF2-40B4-BE49-F238E27FC236}">
                <a16:creationId xmlns:a16="http://schemas.microsoft.com/office/drawing/2014/main" id="{9032A46D-43F2-4A9A-B4B1-8418F9791C83}"/>
              </a:ext>
            </a:extLst>
          </p:cNvPr>
          <p:cNvGrpSpPr/>
          <p:nvPr/>
        </p:nvGrpSpPr>
        <p:grpSpPr>
          <a:xfrm>
            <a:off x="3495906" y="2515769"/>
            <a:ext cx="3133494" cy="1198981"/>
            <a:chOff x="4022864" y="4523279"/>
            <a:chExt cx="5870989" cy="2765004"/>
          </a:xfrm>
        </p:grpSpPr>
        <p:pic>
          <p:nvPicPr>
            <p:cNvPr id="14" name="图片 9">
              <a:extLst>
                <a:ext uri="{FF2B5EF4-FFF2-40B4-BE49-F238E27FC236}">
                  <a16:creationId xmlns:a16="http://schemas.microsoft.com/office/drawing/2014/main" id="{56C6DAA2-AEC7-4593-9C74-EE266D1816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68" t="23333" r="27189" b="21389"/>
            <a:stretch/>
          </p:blipFill>
          <p:spPr>
            <a:xfrm>
              <a:off x="4022864" y="4523279"/>
              <a:ext cx="5870989" cy="2765004"/>
            </a:xfrm>
            <a:prstGeom prst="rect">
              <a:avLst/>
            </a:prstGeom>
          </p:spPr>
        </p:pic>
        <p:sp>
          <p:nvSpPr>
            <p:cNvPr id="15" name="文本框 13">
              <a:extLst>
                <a:ext uri="{FF2B5EF4-FFF2-40B4-BE49-F238E27FC236}">
                  <a16:creationId xmlns:a16="http://schemas.microsoft.com/office/drawing/2014/main" id="{A9877F30-2F33-420F-A298-D5774A37921D}"/>
                </a:ext>
              </a:extLst>
            </p:cNvPr>
            <p:cNvSpPr txBox="1"/>
            <p:nvPr/>
          </p:nvSpPr>
          <p:spPr>
            <a:xfrm>
              <a:off x="5367425" y="5304712"/>
              <a:ext cx="3721843" cy="1100148"/>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Tiếng</a:t>
              </a:r>
              <a:r>
                <a:rPr lang="en-US" altLang="zh-CN" sz="2500"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chuông</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16" name="组合 17">
            <a:extLst>
              <a:ext uri="{FF2B5EF4-FFF2-40B4-BE49-F238E27FC236}">
                <a16:creationId xmlns:a16="http://schemas.microsoft.com/office/drawing/2014/main" id="{9032A46D-43F2-4A9A-B4B1-8418F9791C83}"/>
              </a:ext>
            </a:extLst>
          </p:cNvPr>
          <p:cNvGrpSpPr/>
          <p:nvPr/>
        </p:nvGrpSpPr>
        <p:grpSpPr>
          <a:xfrm rot="210750">
            <a:off x="2435591" y="3595088"/>
            <a:ext cx="1877437" cy="988442"/>
            <a:chOff x="4564014" y="4411579"/>
            <a:chExt cx="3517609" cy="2279474"/>
          </a:xfrm>
        </p:grpSpPr>
        <p:pic>
          <p:nvPicPr>
            <p:cNvPr id="17" name="图片 9">
              <a:extLst>
                <a:ext uri="{FF2B5EF4-FFF2-40B4-BE49-F238E27FC236}">
                  <a16:creationId xmlns:a16="http://schemas.microsoft.com/office/drawing/2014/main" id="{56C6DAA2-AEC7-4593-9C74-EE266D1816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68" t="23333" r="27189" b="21389"/>
            <a:stretch/>
          </p:blipFill>
          <p:spPr>
            <a:xfrm>
              <a:off x="4607588" y="4411579"/>
              <a:ext cx="3287483" cy="2279474"/>
            </a:xfrm>
            <a:prstGeom prst="rect">
              <a:avLst/>
            </a:prstGeom>
          </p:spPr>
        </p:pic>
        <p:sp>
          <p:nvSpPr>
            <p:cNvPr id="18" name="文本框 13">
              <a:extLst>
                <a:ext uri="{FF2B5EF4-FFF2-40B4-BE49-F238E27FC236}">
                  <a16:creationId xmlns:a16="http://schemas.microsoft.com/office/drawing/2014/main" id="{A9877F30-2F33-420F-A298-D5774A37921D}"/>
                </a:ext>
              </a:extLst>
            </p:cNvPr>
            <p:cNvSpPr txBox="1"/>
            <p:nvPr/>
          </p:nvSpPr>
          <p:spPr>
            <a:xfrm rot="21389250">
              <a:off x="4564014" y="5304715"/>
              <a:ext cx="3517609" cy="1100148"/>
            </a:xfrm>
            <a:prstGeom prst="rect">
              <a:avLst/>
            </a:prstGeom>
            <a:noFill/>
          </p:spPr>
          <p:txBody>
            <a:bodyPr wrap="none" rtlCol="0">
              <a:spAutoFit/>
              <a:scene3d>
                <a:camera prst="orthographicFront"/>
                <a:lightRig rig="threePt" dir="t"/>
              </a:scene3d>
              <a:sp3d contourW="12700"/>
            </a:bodyPr>
            <a:lstStyle/>
            <a:p>
              <a:pPr defTabSz="1008858">
                <a:defRPr/>
              </a:pPr>
              <a:r>
                <a:rPr lang="en-GB"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Thanh</a:t>
              </a:r>
              <a:r>
                <a:rPr lang="en-GB" altLang="zh-CN" sz="2500"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GB"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gươm</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sp>
        <p:nvSpPr>
          <p:cNvPr id="19" name="文本框 5">
            <a:extLst>
              <a:ext uri="{FF2B5EF4-FFF2-40B4-BE49-F238E27FC236}">
                <a16:creationId xmlns:a16="http://schemas.microsoft.com/office/drawing/2014/main" id="{B80A3D24-DBA3-469A-BF3E-E05F9C02B74E}"/>
              </a:ext>
            </a:extLst>
          </p:cNvPr>
          <p:cNvSpPr txBox="1"/>
          <p:nvPr/>
        </p:nvSpPr>
        <p:spPr>
          <a:xfrm>
            <a:off x="4637620" y="373787"/>
            <a:ext cx="3882559" cy="532744"/>
          </a:xfrm>
          <a:prstGeom prst="rect">
            <a:avLst/>
          </a:prstGeom>
          <a:noFill/>
        </p:spPr>
        <p:txBody>
          <a:bodyPr wrap="none" lIns="100880" tIns="50436" rIns="100880" bIns="50436" rtlCol="0">
            <a:spAutoFit/>
            <a:scene3d>
              <a:camera prst="orthographicFront"/>
              <a:lightRig rig="threePt" dir="t"/>
            </a:scene3d>
            <a:sp3d contourW="12700"/>
          </a:bodyPr>
          <a:lstStyle/>
          <a:p>
            <a:pPr algn="ctr"/>
            <a:r>
              <a:rPr lang="en-US" altLang="zh-CN" sz="2800" b="1" dirty="0">
                <a:solidFill>
                  <a:srgbClr val="00CC00"/>
                </a:solidFill>
                <a:latin typeface="Times New Roman" panose="02020603050405020304" pitchFamily="18" charset="0"/>
                <a:ea typeface="Arial-Rounded" pitchFamily="34" charset="0"/>
                <a:cs typeface="Times New Roman" panose="02020603050405020304" pitchFamily="18" charset="0"/>
              </a:rPr>
              <a:t>LUYỆN ĐỌC TỪ KHÓ</a:t>
            </a:r>
            <a:endParaRPr lang="zh-CN" altLang="en-US" sz="2800" b="1" dirty="0">
              <a:solidFill>
                <a:srgbClr val="00CC00"/>
              </a:solidFill>
              <a:latin typeface="Times New Roman" panose="02020603050405020304" pitchFamily="18" charset="0"/>
              <a:ea typeface="Arial-Rounded"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76038983-0DA9-4AA1-B372-1885D1009232}"/>
              </a:ext>
            </a:extLst>
          </p:cNvPr>
          <p:cNvPicPr>
            <a:picLocks noChangeAspect="1"/>
          </p:cNvPicPr>
          <p:nvPr/>
        </p:nvPicPr>
        <p:blipFill rotWithShape="1">
          <a:blip r:embed="rId8"/>
          <a:srcRect l="63890" t="10249" r="4715" b="19836"/>
          <a:stretch/>
        </p:blipFill>
        <p:spPr>
          <a:xfrm>
            <a:off x="5905029" y="1896879"/>
            <a:ext cx="1347742" cy="1368783"/>
          </a:xfrm>
          <a:prstGeom prst="ellipse">
            <a:avLst/>
          </a:prstGeom>
          <a:effectLst>
            <a:softEdge rad="63500"/>
          </a:effectLst>
        </p:spPr>
      </p:pic>
    </p:spTree>
    <p:extLst>
      <p:ext uri="{BB962C8B-B14F-4D97-AF65-F5344CB8AC3E}">
        <p14:creationId xmlns:p14="http://schemas.microsoft.com/office/powerpoint/2010/main" val="4193028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19"/>
                                        </p:tgtEl>
                                        <p:attrNameLst>
                                          <p:attrName>ppt_y</p:attrName>
                                        </p:attrNameLst>
                                      </p:cBhvr>
                                      <p:tavLst>
                                        <p:tav tm="0">
                                          <p:val>
                                            <p:strVal val="#ppt_y"/>
                                          </p:val>
                                        </p:tav>
                                        <p:tav tm="100000">
                                          <p:val>
                                            <p:strVal val="#ppt_y"/>
                                          </p:val>
                                        </p:tav>
                                      </p:tavLst>
                                    </p:anim>
                                    <p:anim calcmode="lin" valueType="num">
                                      <p:cBhvr>
                                        <p:cTn id="9" dur="7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19"/>
                                        </p:tgtEl>
                                      </p:cBhvr>
                                    </p:animEffect>
                                  </p:childTnLst>
                                </p:cTn>
                              </p:par>
                            </p:childTnLst>
                          </p:cTn>
                        </p:par>
                        <p:par>
                          <p:cTn id="12" fill="hold">
                            <p:stCondLst>
                              <p:cond delay="1650"/>
                            </p:stCondLst>
                            <p:childTnLst>
                              <p:par>
                                <p:cTn id="13" presetID="3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4"/>
  <p:tag name="KSO_WM_SLIDE_LAYOUT" val="a_f"/>
  <p:tag name="KSO_WM_SLIDE_LAYOUT_CNT" val="1_3"/>
  <p:tag name="KSO_WM_SLIDE_TYPE" val="title"/>
  <p:tag name="KSO_WM_BEAUTIFY_FLAG" val="#wm#"/>
  <p:tag name="KSO_WM_COMBINE_RELATE_SLIDE_ID" val="background20176916_1"/>
  <p:tag name="KSO_WM_TEMPLATE_CATEGORY" val="custom"/>
  <p:tag name="KSO_WM_TEMPLATE_INDEX" val="160310"/>
  <p:tag name="KSO_WM_SLIDE_ID" val="custom20177371_1"/>
  <p:tag name="KSO_WM_SLIDE_INDEX" val="1"/>
  <p:tag name="KSO_WM_TEMPLATE_SUBCATEGORY" val="combine"/>
  <p:tag name="KSO_WM_TEMPLATE_THUMBS_INDEX" val="1、3、4、5、6、12、13、19、26、31、32、33、"/>
  <p:tag name="KSO_WM_DIAGRAM_GROUP_CODE"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主题">
  <a:themeElements>
    <a:clrScheme name="自定义 3">
      <a:dk1>
        <a:srgbClr val="3F3F3F"/>
      </a:dk1>
      <a:lt1>
        <a:sysClr val="window" lastClr="FFFFFF"/>
      </a:lt1>
      <a:dk2>
        <a:srgbClr val="3A3838"/>
      </a:dk2>
      <a:lt2>
        <a:srgbClr val="E7E6E6"/>
      </a:lt2>
      <a:accent1>
        <a:srgbClr val="62BBD0"/>
      </a:accent1>
      <a:accent2>
        <a:srgbClr val="00C9C1"/>
      </a:accent2>
      <a:accent3>
        <a:srgbClr val="00C381"/>
      </a:accent3>
      <a:accent4>
        <a:srgbClr val="EED255"/>
      </a:accent4>
      <a:accent5>
        <a:srgbClr val="FD8B5A"/>
      </a:accent5>
      <a:accent6>
        <a:srgbClr val="E96678"/>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主题">
  <a:themeElements>
    <a:clrScheme name="自定义 3">
      <a:dk1>
        <a:srgbClr val="3F3F3F"/>
      </a:dk1>
      <a:lt1>
        <a:sysClr val="window" lastClr="FFFFFF"/>
      </a:lt1>
      <a:dk2>
        <a:srgbClr val="3A3838"/>
      </a:dk2>
      <a:lt2>
        <a:srgbClr val="E7E6E6"/>
      </a:lt2>
      <a:accent1>
        <a:srgbClr val="62BBD0"/>
      </a:accent1>
      <a:accent2>
        <a:srgbClr val="00C9C1"/>
      </a:accent2>
      <a:accent3>
        <a:srgbClr val="00C381"/>
      </a:accent3>
      <a:accent4>
        <a:srgbClr val="EED255"/>
      </a:accent4>
      <a:accent5>
        <a:srgbClr val="FD8B5A"/>
      </a:accent5>
      <a:accent6>
        <a:srgbClr val="E96678"/>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3">
      <a:dk1>
        <a:srgbClr val="3F3F3F"/>
      </a:dk1>
      <a:lt1>
        <a:sysClr val="window" lastClr="FFFFFF"/>
      </a:lt1>
      <a:dk2>
        <a:srgbClr val="3A3838"/>
      </a:dk2>
      <a:lt2>
        <a:srgbClr val="E7E6E6"/>
      </a:lt2>
      <a:accent1>
        <a:srgbClr val="62BBD0"/>
      </a:accent1>
      <a:accent2>
        <a:srgbClr val="00C9C1"/>
      </a:accent2>
      <a:accent3>
        <a:srgbClr val="00C381"/>
      </a:accent3>
      <a:accent4>
        <a:srgbClr val="EED255"/>
      </a:accent4>
      <a:accent5>
        <a:srgbClr val="FD8B5A"/>
      </a:accent5>
      <a:accent6>
        <a:srgbClr val="E96678"/>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自定义 3">
      <a:dk1>
        <a:srgbClr val="3F3F3F"/>
      </a:dk1>
      <a:lt1>
        <a:sysClr val="window" lastClr="FFFFFF"/>
      </a:lt1>
      <a:dk2>
        <a:srgbClr val="3A3838"/>
      </a:dk2>
      <a:lt2>
        <a:srgbClr val="E7E6E6"/>
      </a:lt2>
      <a:accent1>
        <a:srgbClr val="62BBD0"/>
      </a:accent1>
      <a:accent2>
        <a:srgbClr val="00C9C1"/>
      </a:accent2>
      <a:accent3>
        <a:srgbClr val="00C381"/>
      </a:accent3>
      <a:accent4>
        <a:srgbClr val="EED255"/>
      </a:accent4>
      <a:accent5>
        <a:srgbClr val="FD8B5A"/>
      </a:accent5>
      <a:accent6>
        <a:srgbClr val="E96678"/>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1168</TotalTime>
  <Words>1709</Words>
  <Application>Microsoft Office PowerPoint</Application>
  <PresentationFormat>On-screen Show (16:9)</PresentationFormat>
  <Paragraphs>167</Paragraphs>
  <Slides>28</Slides>
  <Notes>28</Notes>
  <HiddenSlides>0</HiddenSlides>
  <MMClips>0</MMClips>
  <ScaleCrop>false</ScaleCrop>
  <HeadingPairs>
    <vt:vector size="6" baseType="variant">
      <vt:variant>
        <vt:lpstr>Fonts Used</vt:lpstr>
      </vt:variant>
      <vt:variant>
        <vt:i4>14</vt:i4>
      </vt:variant>
      <vt:variant>
        <vt:lpstr>Theme</vt:lpstr>
      </vt:variant>
      <vt:variant>
        <vt:i4>14</vt:i4>
      </vt:variant>
      <vt:variant>
        <vt:lpstr>Slide Titles</vt:lpstr>
      </vt:variant>
      <vt:variant>
        <vt:i4>28</vt:i4>
      </vt:variant>
    </vt:vector>
  </HeadingPairs>
  <TitlesOfParts>
    <vt:vector size="56" baseType="lpstr">
      <vt:lpstr>微软雅黑</vt:lpstr>
      <vt:lpstr>宋体</vt:lpstr>
      <vt:lpstr>宋体</vt:lpstr>
      <vt:lpstr>.VnAvant</vt:lpstr>
      <vt:lpstr>Arial</vt:lpstr>
      <vt:lpstr>Arial-Rounded</vt:lpstr>
      <vt:lpstr>Calibri</vt:lpstr>
      <vt:lpstr>Century Gothic</vt:lpstr>
      <vt:lpstr>等线</vt:lpstr>
      <vt:lpstr>等线 Light</vt:lpstr>
      <vt:lpstr>HP001 4 hàng</vt:lpstr>
      <vt:lpstr>inpin heiti</vt:lpstr>
      <vt:lpstr>Times New Roman</vt:lpstr>
      <vt:lpstr>字魂36号-正文宋楷</vt:lpstr>
      <vt:lpstr>Office 主题</vt:lpstr>
      <vt:lpstr>1_Office 主题</vt:lpstr>
      <vt:lpstr>2_Office Theme</vt:lpstr>
      <vt:lpstr>3_Office Theme</vt:lpstr>
      <vt:lpstr>2_Office 主题</vt:lpstr>
      <vt:lpstr>4_Office Theme</vt:lpstr>
      <vt:lpstr>3_Office 主题</vt:lpstr>
      <vt:lpstr>4_Office 主题</vt:lpstr>
      <vt:lpstr>5_Office 主题</vt:lpstr>
      <vt:lpstr>6_Office 主题</vt:lpstr>
      <vt:lpstr>7_Office 主题</vt:lpstr>
      <vt:lpstr>Office 主题​​</vt:lpstr>
      <vt:lpstr>1_Office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122</cp:revision>
  <dcterms:created xsi:type="dcterms:W3CDTF">2021-12-09T04:15:43Z</dcterms:created>
  <dcterms:modified xsi:type="dcterms:W3CDTF">2023-05-07T14:10:34Z</dcterms:modified>
</cp:coreProperties>
</file>