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9" r:id="rId3"/>
    <p:sldMasterId id="2147483731" r:id="rId4"/>
    <p:sldMasterId id="2147483742" r:id="rId5"/>
  </p:sldMasterIdLst>
  <p:notesMasterIdLst>
    <p:notesMasterId r:id="rId22"/>
  </p:notesMasterIdLst>
  <p:sldIdLst>
    <p:sldId id="284" r:id="rId6"/>
    <p:sldId id="264" r:id="rId7"/>
    <p:sldId id="263" r:id="rId8"/>
    <p:sldId id="309" r:id="rId9"/>
    <p:sldId id="310" r:id="rId10"/>
    <p:sldId id="311" r:id="rId11"/>
    <p:sldId id="312" r:id="rId12"/>
    <p:sldId id="313" r:id="rId13"/>
    <p:sldId id="275" r:id="rId14"/>
    <p:sldId id="314" r:id="rId15"/>
    <p:sldId id="315" r:id="rId16"/>
    <p:sldId id="273" r:id="rId17"/>
    <p:sldId id="303" r:id="rId18"/>
    <p:sldId id="316" r:id="rId19"/>
    <p:sldId id="274" r:id="rId20"/>
    <p:sldId id="269" r:id="rId21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5050"/>
    <a:srgbClr val="0000FF"/>
    <a:srgbClr val="008E00"/>
    <a:srgbClr val="006600"/>
    <a:srgbClr val="FF9900"/>
    <a:srgbClr val="CC00CC"/>
    <a:srgbClr val="FF0066"/>
    <a:srgbClr val="00B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2349" autoAdjust="0"/>
  </p:normalViewPr>
  <p:slideViewPr>
    <p:cSldViewPr>
      <p:cViewPr varScale="1">
        <p:scale>
          <a:sx n="90" d="100"/>
          <a:sy n="90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F3B1-CCFE-48B5-8203-627DB94F94A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7CE1-CFE4-41B6-AB84-91C89F06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F92-7DFA-43AE-8FB9-D2D5D59F91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BF92-7DFA-43AE-8FB9-D2D5D59F910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9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4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96B3-C218-43A9-8D87-CF2E45AAB6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96B3-C218-43A9-8D87-CF2E45AAB6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96B3-C218-43A9-8D87-CF2E45AAB6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96B3-C218-43A9-8D87-CF2E45AAB6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7CE1-CFE4-41B6-AB84-91C89F06BE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25" tIns="34265" rIns="68525" bIns="34265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25" tIns="34265" rIns="68525" bIns="34265">
            <a:normAutofit/>
          </a:bodyPr>
          <a:lstStyle>
            <a:lvl1pPr marL="0" indent="0" algn="ctr">
              <a:buNone/>
              <a:defRPr sz="1400"/>
            </a:lvl1pPr>
            <a:lvl2pPr marL="342617" indent="0" algn="ctr">
              <a:buNone/>
              <a:defRPr sz="1500"/>
            </a:lvl2pPr>
            <a:lvl3pPr marL="685233" indent="0" algn="ctr">
              <a:buNone/>
              <a:defRPr sz="1400"/>
            </a:lvl3pPr>
            <a:lvl4pPr marL="1027851" indent="0" algn="ctr">
              <a:buNone/>
              <a:defRPr sz="1200"/>
            </a:lvl4pPr>
            <a:lvl5pPr marL="1370466" indent="0" algn="ctr">
              <a:buNone/>
              <a:defRPr sz="1200"/>
            </a:lvl5pPr>
            <a:lvl6pPr marL="1713083" indent="0" algn="ctr">
              <a:buNone/>
              <a:defRPr sz="1200"/>
            </a:lvl6pPr>
            <a:lvl7pPr marL="2055698" indent="0" algn="ctr">
              <a:buNone/>
              <a:defRPr sz="1200"/>
            </a:lvl7pPr>
            <a:lvl8pPr marL="2398311" indent="0" algn="ctr">
              <a:buNone/>
              <a:defRPr sz="1200"/>
            </a:lvl8pPr>
            <a:lvl9pPr marL="274092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25" tIns="34265" rIns="68525" bIns="34265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25" tIns="34265" rIns="68525" bIns="34265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25" tIns="34265" rIns="68525" bIns="34265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78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25" tIns="34265" rIns="68525" bIns="34265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25" tIns="34265" rIns="68525" bIns="34265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308721"/>
            <a:ext cx="3868340" cy="617934"/>
          </a:xfrm>
        </p:spPr>
        <p:txBody>
          <a:bodyPr lIns="68525" tIns="34265" rIns="68525" bIns="34265" anchor="b"/>
          <a:lstStyle>
            <a:lvl1pPr marL="0" indent="0">
              <a:buNone/>
              <a:defRPr sz="1800" b="1"/>
            </a:lvl1pPr>
            <a:lvl2pPr marL="342617" indent="0">
              <a:buNone/>
              <a:defRPr sz="1500" b="1"/>
            </a:lvl2pPr>
            <a:lvl3pPr marL="685233" indent="0">
              <a:buNone/>
              <a:defRPr sz="1400" b="1"/>
            </a:lvl3pPr>
            <a:lvl4pPr marL="1027851" indent="0">
              <a:buNone/>
              <a:defRPr sz="1200" b="1"/>
            </a:lvl4pPr>
            <a:lvl5pPr marL="1370466" indent="0">
              <a:buNone/>
              <a:defRPr sz="1200" b="1"/>
            </a:lvl5pPr>
            <a:lvl6pPr marL="1713083" indent="0">
              <a:buNone/>
              <a:defRPr sz="1200" b="1"/>
            </a:lvl6pPr>
            <a:lvl7pPr marL="2055698" indent="0">
              <a:buNone/>
              <a:defRPr sz="1200" b="1"/>
            </a:lvl7pPr>
            <a:lvl8pPr marL="2398311" indent="0">
              <a:buNone/>
              <a:defRPr sz="1200" b="1"/>
            </a:lvl8pPr>
            <a:lvl9pPr marL="274092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961718"/>
            <a:ext cx="3868340" cy="2680541"/>
          </a:xfrm>
        </p:spPr>
        <p:txBody>
          <a:bodyPr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25" tIns="34265" rIns="68525" bIns="34265" anchor="b"/>
          <a:lstStyle>
            <a:lvl1pPr marL="0" indent="0">
              <a:buNone/>
              <a:defRPr sz="1800" b="1"/>
            </a:lvl1pPr>
            <a:lvl2pPr marL="342617" indent="0">
              <a:buNone/>
              <a:defRPr sz="1500" b="1"/>
            </a:lvl2pPr>
            <a:lvl3pPr marL="685233" indent="0">
              <a:buNone/>
              <a:defRPr sz="1400" b="1"/>
            </a:lvl3pPr>
            <a:lvl4pPr marL="1027851" indent="0">
              <a:buNone/>
              <a:defRPr sz="1200" b="1"/>
            </a:lvl4pPr>
            <a:lvl5pPr marL="1370466" indent="0">
              <a:buNone/>
              <a:defRPr sz="1200" b="1"/>
            </a:lvl5pPr>
            <a:lvl6pPr marL="1713083" indent="0">
              <a:buNone/>
              <a:defRPr sz="1200" b="1"/>
            </a:lvl6pPr>
            <a:lvl7pPr marL="2055698" indent="0">
              <a:buNone/>
              <a:defRPr sz="1200" b="1"/>
            </a:lvl7pPr>
            <a:lvl8pPr marL="2398311" indent="0">
              <a:buNone/>
              <a:defRPr sz="1200" b="1"/>
            </a:lvl8pPr>
            <a:lvl9pPr marL="274092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8"/>
            <a:ext cx="3887391" cy="2680541"/>
          </a:xfrm>
        </p:spPr>
        <p:txBody>
          <a:bodyPr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25" tIns="34265" rIns="68525" bIns="34265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2"/>
            <a:ext cx="4286250" cy="889453"/>
          </a:xfrm>
        </p:spPr>
        <p:txBody>
          <a:bodyPr lIns="68525" tIns="34265" rIns="68525" bIns="34265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774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1" y="535266"/>
            <a:ext cx="3511241" cy="1071121"/>
          </a:xfrm>
        </p:spPr>
        <p:txBody>
          <a:bodyPr lIns="68525" tIns="34265" rIns="68525" bIns="34265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25" tIns="34265" rIns="68525" bIns="34265"/>
          <a:lstStyle>
            <a:lvl1pPr marL="0" indent="0">
              <a:buNone/>
              <a:defRPr sz="2400"/>
            </a:lvl1pPr>
            <a:lvl2pPr marL="342617" indent="0">
              <a:buNone/>
              <a:defRPr sz="2100"/>
            </a:lvl2pPr>
            <a:lvl3pPr marL="685233" indent="0">
              <a:buNone/>
              <a:defRPr sz="1800"/>
            </a:lvl3pPr>
            <a:lvl4pPr marL="1027851" indent="0">
              <a:buNone/>
              <a:defRPr sz="1500"/>
            </a:lvl4pPr>
            <a:lvl5pPr marL="1370466" indent="0">
              <a:buNone/>
              <a:defRPr sz="1500"/>
            </a:lvl5pPr>
            <a:lvl6pPr marL="1713083" indent="0">
              <a:buNone/>
              <a:defRPr sz="1500"/>
            </a:lvl6pPr>
            <a:lvl7pPr marL="2055698" indent="0">
              <a:buNone/>
              <a:defRPr sz="1500"/>
            </a:lvl7pPr>
            <a:lvl8pPr marL="2398311" indent="0">
              <a:buNone/>
              <a:defRPr sz="1500"/>
            </a:lvl8pPr>
            <a:lvl9pPr marL="274092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1" y="1735406"/>
            <a:ext cx="3511241" cy="2858691"/>
          </a:xfrm>
        </p:spPr>
        <p:txBody>
          <a:bodyPr lIns="68525" tIns="34265" rIns="68525" bIns="34265">
            <a:normAutofit/>
          </a:bodyPr>
          <a:lstStyle>
            <a:lvl1pPr marL="0" indent="0">
              <a:buNone/>
              <a:defRPr sz="1400"/>
            </a:lvl1pPr>
            <a:lvl2pPr marL="342617" indent="0">
              <a:buNone/>
              <a:defRPr sz="1100"/>
            </a:lvl2pPr>
            <a:lvl3pPr marL="685233" indent="0">
              <a:buNone/>
              <a:defRPr sz="900"/>
            </a:lvl3pPr>
            <a:lvl4pPr marL="1027851" indent="0">
              <a:buNone/>
              <a:defRPr sz="800"/>
            </a:lvl4pPr>
            <a:lvl5pPr marL="1370466" indent="0">
              <a:buNone/>
              <a:defRPr sz="800"/>
            </a:lvl5pPr>
            <a:lvl6pPr marL="1713083" indent="0">
              <a:buNone/>
              <a:defRPr sz="800"/>
            </a:lvl6pPr>
            <a:lvl7pPr marL="2055698" indent="0">
              <a:buNone/>
              <a:defRPr sz="800"/>
            </a:lvl7pPr>
            <a:lvl8pPr marL="2398311" indent="0">
              <a:buNone/>
              <a:defRPr sz="800"/>
            </a:lvl8pPr>
            <a:lvl9pPr marL="274092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5"/>
            <a:ext cx="681676" cy="4358879"/>
          </a:xfrm>
        </p:spPr>
        <p:txBody>
          <a:bodyPr vert="eaVert" lIns="68525" tIns="34265" rIns="68525" bIns="34265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273855"/>
            <a:ext cx="7084832" cy="4358879"/>
          </a:xfrm>
        </p:spPr>
        <p:txBody>
          <a:bodyPr vert="eaVert"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33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25" tIns="34265" rIns="68525" bIns="34265"/>
          <a:lstStyle/>
          <a:p>
            <a:pPr defTabSz="68523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25" tIns="34265" rIns="68525" bIns="34265"/>
          <a:lstStyle/>
          <a:p>
            <a:pPr defTabSz="685233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3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25" tIns="34265" rIns="68525" bIns="34265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5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15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80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96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65" rIns="68525" bIns="34265" rtlCol="0" anchor="ctr"/>
          <a:lstStyle/>
          <a:p>
            <a:pPr algn="ctr" defTabSz="68523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65" rIns="68525" bIns="34265" rtlCol="0" anchor="ctr"/>
          <a:lstStyle/>
          <a:p>
            <a:pPr algn="ctr" defTabSz="68523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7"/>
            <a:ext cx="3547586" cy="1165703"/>
          </a:xfrm>
          <a:prstGeom prst="rect">
            <a:avLst/>
          </a:prstGeom>
          <a:noFill/>
        </p:spPr>
        <p:txBody>
          <a:bodyPr wrap="square" lIns="68525" tIns="34265" rIns="68525" bIns="34265" rtlCol="0" anchor="t">
            <a:spAutoFit/>
          </a:bodyPr>
          <a:lstStyle/>
          <a:p>
            <a:pPr defTabSz="68523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3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3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3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3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74" tIns="45686" rIns="91374" bIns="45686" rtlCol="0">
            <a:spAutoFit/>
          </a:bodyPr>
          <a:lstStyle/>
          <a:p>
            <a:pPr algn="ctr" defTabSz="913667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5351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2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9" indent="-171309" algn="l" defTabSz="6852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6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43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55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74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89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07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622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40" indent="-171309" algn="l" defTabSz="6852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7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33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51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66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83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98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11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28" algn="l" defTabSz="6852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45A7542-ADDB-420A-9789-6A3738218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9AB035-AA16-4553-B92D-618AF1CB9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1308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5A833D5D-3353-4944-99C3-936D948B6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8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2338ECB6-DCC7-46B2-8342-82AEF9AFC9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E95512-CC13-4337-B13D-045F6EA2CF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27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A80A010-16F5-4BF2-B8C2-5FEA0CD15D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6" r="881" b="51953"/>
          <a:stretch/>
        </p:blipFill>
        <p:spPr>
          <a:xfrm>
            <a:off x="-34636" y="114125"/>
            <a:ext cx="1449684" cy="1455076"/>
          </a:xfrm>
          <a:prstGeom prst="rect">
            <a:avLst/>
          </a:prstGeom>
        </p:spPr>
      </p:pic>
      <p:pic>
        <p:nvPicPr>
          <p:cNvPr id="6" name="Picture 4" descr="F:\ibaotu_18222623_5ce17316de45d\1.png">
            <a:extLst>
              <a:ext uri="{FF2B5EF4-FFF2-40B4-BE49-F238E27FC236}">
                <a16:creationId xmlns:a16="http://schemas.microsoft.com/office/drawing/2014/main" id="{7B28D469-CE73-4C9B-8FD3-0B0DE3DE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7303" b="14045"/>
          <a:stretch>
            <a:fillRect/>
          </a:stretch>
        </p:blipFill>
        <p:spPr bwMode="auto">
          <a:xfrm>
            <a:off x="-228600" y="2009190"/>
            <a:ext cx="2971800" cy="31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ibaotu_19484649.png">
            <a:extLst>
              <a:ext uri="{FF2B5EF4-FFF2-40B4-BE49-F238E27FC236}">
                <a16:creationId xmlns:a16="http://schemas.microsoft.com/office/drawing/2014/main" id="{A2082F26-1638-45A0-AB28-B65D0438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9419" t="7258" r="18020" b="12275"/>
          <a:stretch>
            <a:fillRect/>
          </a:stretch>
        </p:blipFill>
        <p:spPr bwMode="auto">
          <a:xfrm flipH="1">
            <a:off x="3310488" y="25977"/>
            <a:ext cx="1278830" cy="16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DB9C7F05-F83D-407B-A166-9A38E0B6DE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999" y="590550"/>
            <a:ext cx="4421767" cy="4889209"/>
          </a:xfrm>
          <a:prstGeom prst="rect">
            <a:avLst/>
          </a:prstGeom>
        </p:spPr>
      </p:pic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2057400" y="1697860"/>
            <a:ext cx="4572000" cy="18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0" tIns="25715" rIns="51420" bIns="25715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Chào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mừng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các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con </a:t>
            </a:r>
            <a:r>
              <a:rPr lang="vi-VN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n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với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tiết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học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Tiếng</a:t>
            </a:r>
            <a:r>
              <a:rPr lang="en-US" altLang="zh-CN" sz="4000" b="1" dirty="0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Việt</a:t>
            </a:r>
            <a:endParaRPr lang="zh-CN" altLang="en-US" sz="4000" b="1" dirty="0">
              <a:solidFill>
                <a:srgbClr val="FF0000"/>
              </a:solidFill>
              <a:latin typeface="HP001 4 hàng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144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4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4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144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4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4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144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4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4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144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400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400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" b="100000" l="0" r="99506">
                        <a14:foregroundMark x1="86820" y1="2256" x2="99835" y2="98308"/>
                        <a14:foregroundMark x1="89456" y1="8271" x2="99012" y2="940"/>
                        <a14:foregroundMark x1="87315" y1="47368" x2="88303" y2="73120"/>
                        <a14:foregroundMark x1="54366" y1="94549" x2="60132" y2="99812"/>
                        <a14:foregroundMark x1="51400" y1="91729" x2="86161" y2="90414"/>
                        <a14:foregroundMark x1="80395" y1="95113" x2="86985" y2="97556"/>
                        <a14:foregroundMark x1="76771" y1="96241" x2="82372" y2="99060"/>
                        <a14:foregroundMark x1="87150" y1="92481" x2="85832" y2="98120"/>
                        <a14:foregroundMark x1="87150" y1="90789" x2="82702" y2="99248"/>
                        <a14:foregroundMark x1="84020" y1="98872" x2="88138" y2="98496"/>
                        <a14:foregroundMark x1="85173" y1="96429" x2="88138" y2="96617"/>
                        <a14:foregroundMark x1="14333" y1="21992" x2="31960" y2="26316"/>
                        <a14:foregroundMark x1="1812" y1="1692" x2="47117" y2="7707"/>
                        <a14:backgroundMark x1="56837" y1="3759" x2="86820" y2="82519"/>
                        <a14:backgroundMark x1="79736" y1="8835" x2="79901" y2="9023"/>
                        <a14:backgroundMark x1="81549" y1="18045" x2="54695" y2="79511"/>
                        <a14:backgroundMark x1="56178" y1="13722" x2="54860" y2="68985"/>
                        <a14:backgroundMark x1="86985" y1="10714" x2="87809" y2="82895"/>
                        <a14:backgroundMark x1="59143" y1="72180" x2="83361" y2="82895"/>
                        <a14:backgroundMark x1="54695" y1="80263" x2="83855" y2="81955"/>
                        <a14:backgroundMark x1="55025" y1="75564" x2="85008" y2="85338"/>
                        <a14:backgroundMark x1="52059" y1="68233" x2="51730" y2="97556"/>
                        <a14:backgroundMark x1="87479" y1="81391" x2="85997" y2="98684"/>
                        <a14:backgroundMark x1="62768" y1="89850" x2="85997" y2="98496"/>
                        <a14:backgroundMark x1="86820" y1="83271" x2="87644" y2="82895"/>
                        <a14:backgroundMark x1="86656" y1="1128" x2="87315" y2="99436"/>
                        <a14:backgroundMark x1="51730" y1="89098" x2="51400" y2="99248"/>
                        <a14:backgroundMark x1="54201" y1="93797" x2="87150" y2="99248"/>
                        <a14:backgroundMark x1="86161" y1="90602" x2="51730" y2="98872"/>
                        <a14:backgroundMark x1="57166" y1="91541" x2="61285" y2="93797"/>
                        <a14:backgroundMark x1="83855" y1="89850" x2="85502" y2="98308"/>
                        <a14:backgroundMark x1="62603" y1="88534" x2="62768" y2="94549"/>
                        <a14:backgroundMark x1="68534" y1="89850" x2="81878" y2="88346"/>
                        <a14:backgroundMark x1="66063" y1="87782" x2="84514" y2="98872"/>
                        <a14:backgroundMark x1="85832" y1="88346" x2="81713" y2="99060"/>
                        <a14:backgroundMark x1="56672" y1="89662" x2="53377" y2="95489"/>
                        <a14:backgroundMark x1="63591" y1="89474" x2="57331" y2="97368"/>
                        <a14:backgroundMark x1="58814" y1="90789" x2="54366" y2="96617"/>
                        <a14:backgroundMark x1="80231" y1="87594" x2="76277" y2="92105"/>
                        <a14:backgroundMark x1="80890" y1="89286" x2="79901" y2="92105"/>
                        <a14:backgroundMark x1="83690" y1="90038" x2="77100" y2="96992"/>
                        <a14:backgroundMark x1="86161" y1="90977" x2="85338" y2="96992"/>
                        <a14:backgroundMark x1="53707" y1="90789" x2="73311" y2="93045"/>
                        <a14:backgroundMark x1="78748" y1="87970" x2="72488" y2="93233"/>
                        <a14:backgroundMark x1="48270" y1="5451" x2="49423" y2="99060"/>
                        <a14:backgroundMark x1="86656" y1="3008" x2="86161" y2="975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413"/>
          <a:stretch/>
        </p:blipFill>
        <p:spPr>
          <a:xfrm>
            <a:off x="528981" y="326726"/>
            <a:ext cx="2810002" cy="463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596" y="384194"/>
            <a:ext cx="3970478" cy="480240"/>
          </a:xfrm>
          <a:prstGeom prst="rect">
            <a:avLst/>
          </a:prstGeom>
          <a:noFill/>
        </p:spPr>
        <p:txBody>
          <a:bodyPr wrap="square" lIns="109840" tIns="54918" rIns="109840" bIns="54918" rtlCol="0">
            <a:spAutoFit/>
          </a:bodyPr>
          <a:lstStyle/>
          <a:p>
            <a:pPr algn="ctr" defTabSz="914355"/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quê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093" cy="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2950" y="1103986"/>
            <a:ext cx="289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mẹ ra đồng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 dương lên rực đỏ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vàn kim cương nhỏ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en-GB" sz="20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ban mai hiền hoà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lụa tơ vàng óng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 lên muôn con sóng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Dập dờn đồng lúa xanh</a:t>
            </a:r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1133" y="0"/>
            <a:ext cx="3316666" cy="653453"/>
            <a:chOff x="6656761" y="-34977"/>
            <a:chExt cx="2557310" cy="832962"/>
          </a:xfrm>
        </p:grpSpPr>
        <p:sp>
          <p:nvSpPr>
            <p:cNvPr id="10" name="Rounded Rectangle 9"/>
            <p:cNvSpPr/>
            <p:nvPr/>
          </p:nvSpPr>
          <p:spPr>
            <a:xfrm>
              <a:off x="7106968" y="149399"/>
              <a:ext cx="2107103" cy="3724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AD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400"/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thuộc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7" b="89941" l="0" r="89941">
                          <a14:foregroundMark x1="39941" y1="34320" x2="39349" y2="38462"/>
                          <a14:foregroundMark x1="62130" y1="36095" x2="59172" y2="38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761" y="-34977"/>
              <a:ext cx="691558" cy="83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" b="100000" l="0" r="99506">
                        <a14:foregroundMark x1="86820" y1="2256" x2="99835" y2="98308"/>
                        <a14:foregroundMark x1="89456" y1="8271" x2="99012" y2="940"/>
                        <a14:foregroundMark x1="87315" y1="47368" x2="88303" y2="73120"/>
                        <a14:foregroundMark x1="54366" y1="94549" x2="60132" y2="99812"/>
                        <a14:foregroundMark x1="51400" y1="91729" x2="86161" y2="90414"/>
                        <a14:foregroundMark x1="80395" y1="95113" x2="86985" y2="97556"/>
                        <a14:foregroundMark x1="76771" y1="96241" x2="82372" y2="99060"/>
                        <a14:foregroundMark x1="87150" y1="92481" x2="85832" y2="98120"/>
                        <a14:foregroundMark x1="87150" y1="90789" x2="82702" y2="99248"/>
                        <a14:foregroundMark x1="84020" y1="98872" x2="88138" y2="98496"/>
                        <a14:foregroundMark x1="85173" y1="96429" x2="88138" y2="96617"/>
                        <a14:foregroundMark x1="14333" y1="21992" x2="31960" y2="26316"/>
                        <a14:foregroundMark x1="1812" y1="1692" x2="47117" y2="7707"/>
                        <a14:backgroundMark x1="56837" y1="3759" x2="86820" y2="82519"/>
                        <a14:backgroundMark x1="79736" y1="8835" x2="79901" y2="9023"/>
                        <a14:backgroundMark x1="81549" y1="18045" x2="54695" y2="79511"/>
                        <a14:backgroundMark x1="56178" y1="13722" x2="54860" y2="68985"/>
                        <a14:backgroundMark x1="86985" y1="10714" x2="87809" y2="82895"/>
                        <a14:backgroundMark x1="59143" y1="72180" x2="83361" y2="82895"/>
                        <a14:backgroundMark x1="54695" y1="80263" x2="83855" y2="81955"/>
                        <a14:backgroundMark x1="55025" y1="75564" x2="85008" y2="85338"/>
                        <a14:backgroundMark x1="52059" y1="68233" x2="51730" y2="97556"/>
                        <a14:backgroundMark x1="87479" y1="81391" x2="85997" y2="98684"/>
                        <a14:backgroundMark x1="62768" y1="89850" x2="85997" y2="98496"/>
                        <a14:backgroundMark x1="86820" y1="83271" x2="87644" y2="82895"/>
                        <a14:backgroundMark x1="86656" y1="1128" x2="87315" y2="99436"/>
                        <a14:backgroundMark x1="51730" y1="89098" x2="51400" y2="99248"/>
                        <a14:backgroundMark x1="54201" y1="93797" x2="87150" y2="99248"/>
                        <a14:backgroundMark x1="86161" y1="90602" x2="51730" y2="98872"/>
                        <a14:backgroundMark x1="57166" y1="91541" x2="61285" y2="93797"/>
                        <a14:backgroundMark x1="83855" y1="89850" x2="85502" y2="98308"/>
                        <a14:backgroundMark x1="62603" y1="88534" x2="62768" y2="94549"/>
                        <a14:backgroundMark x1="68534" y1="89850" x2="81878" y2="88346"/>
                        <a14:backgroundMark x1="66063" y1="87782" x2="84514" y2="98872"/>
                        <a14:backgroundMark x1="85832" y1="88346" x2="81713" y2="99060"/>
                        <a14:backgroundMark x1="56672" y1="89662" x2="53377" y2="95489"/>
                        <a14:backgroundMark x1="63591" y1="89474" x2="57331" y2="97368"/>
                        <a14:backgroundMark x1="58814" y1="90789" x2="54366" y2="96617"/>
                        <a14:backgroundMark x1="80231" y1="87594" x2="76277" y2="92105"/>
                        <a14:backgroundMark x1="80890" y1="89286" x2="79901" y2="92105"/>
                        <a14:backgroundMark x1="83690" y1="90038" x2="77100" y2="96992"/>
                        <a14:backgroundMark x1="86161" y1="90977" x2="85338" y2="96992"/>
                        <a14:backgroundMark x1="53707" y1="90789" x2="73311" y2="93045"/>
                        <a14:backgroundMark x1="78748" y1="87970" x2="72488" y2="93233"/>
                        <a14:backgroundMark x1="48270" y1="5451" x2="49423" y2="99060"/>
                        <a14:backgroundMark x1="86656" y1="3008" x2="86161" y2="975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413"/>
          <a:stretch/>
        </p:blipFill>
        <p:spPr>
          <a:xfrm>
            <a:off x="528981" y="326726"/>
            <a:ext cx="2810002" cy="463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596" y="384194"/>
            <a:ext cx="3970478" cy="480240"/>
          </a:xfrm>
          <a:prstGeom prst="rect">
            <a:avLst/>
          </a:prstGeom>
          <a:noFill/>
        </p:spPr>
        <p:txBody>
          <a:bodyPr wrap="square" lIns="109840" tIns="54918" rIns="109840" bIns="54918" rtlCol="0">
            <a:spAutoFit/>
          </a:bodyPr>
          <a:lstStyle/>
          <a:p>
            <a:pPr algn="ctr" defTabSz="914355"/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quê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093" cy="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2950" y="1103986"/>
            <a:ext cx="289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mẹ ra đồng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 dương lên rực đỏ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vàn kim cương nhỏ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en-GB" sz="20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ban mai hiền hoà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 </a:t>
            </a: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lụa tơ vàng óng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 lên muôn con sóng</a:t>
            </a:r>
            <a:b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Dập dờn đồng lúa xanh</a:t>
            </a:r>
            <a:r>
              <a:rPr lang="vi-VN" sz="2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1133" y="0"/>
            <a:ext cx="3316666" cy="653453"/>
            <a:chOff x="6656761" y="-34977"/>
            <a:chExt cx="2557310" cy="832962"/>
          </a:xfrm>
        </p:grpSpPr>
        <p:sp>
          <p:nvSpPr>
            <p:cNvPr id="10" name="Rounded Rectangle 9"/>
            <p:cNvSpPr/>
            <p:nvPr/>
          </p:nvSpPr>
          <p:spPr>
            <a:xfrm>
              <a:off x="7106968" y="149399"/>
              <a:ext cx="2107103" cy="3724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AD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400"/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thuộc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GB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17" b="89941" l="0" r="89941">
                          <a14:foregroundMark x1="39941" y1="34320" x2="39349" y2="38462"/>
                          <a14:foregroundMark x1="62130" y1="36095" x2="59172" y2="38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761" y="-34977"/>
              <a:ext cx="691558" cy="832962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4495800" y="1231653"/>
            <a:ext cx="1375381" cy="2285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73496" y="1501450"/>
            <a:ext cx="1375381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8874" y="1832736"/>
            <a:ext cx="1556148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1549" y="2130585"/>
            <a:ext cx="1556148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586" y="2717363"/>
            <a:ext cx="1556148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10692" y="3039050"/>
            <a:ext cx="1556148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2651" y="3350005"/>
            <a:ext cx="1674189" cy="2579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13856" y="3649494"/>
            <a:ext cx="1556148" cy="231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B43C396-F7C5-40B3-ACCD-3EA28D8A733F}"/>
              </a:ext>
            </a:extLst>
          </p:cNvPr>
          <p:cNvGrpSpPr/>
          <p:nvPr/>
        </p:nvGrpSpPr>
        <p:grpSpPr>
          <a:xfrm>
            <a:off x="5141913" y="438151"/>
            <a:ext cx="3642439" cy="4237704"/>
            <a:chOff x="7013961" y="1061353"/>
            <a:chExt cx="4505325" cy="5055995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CE7F466C-4442-4C3B-BDF8-6F318442D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13961" y="3688473"/>
              <a:ext cx="4505325" cy="242887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938032-5EF9-42F8-8776-1E62188E9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287432" y="1061353"/>
              <a:ext cx="2349568" cy="4216348"/>
            </a:xfrm>
            <a:prstGeom prst="rect">
              <a:avLst/>
            </a:prstGeom>
          </p:spPr>
        </p:pic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8EBC32-B9D8-4CE5-B00F-1C9B586A1B1A}"/>
              </a:ext>
            </a:extLst>
          </p:cNvPr>
          <p:cNvSpPr/>
          <p:nvPr/>
        </p:nvSpPr>
        <p:spPr>
          <a:xfrm>
            <a:off x="374878" y="1234791"/>
            <a:ext cx="4767035" cy="26323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93223-7797-4E56-B7AE-2063841D80CE}"/>
              </a:ext>
            </a:extLst>
          </p:cNvPr>
          <p:cNvSpPr txBox="1"/>
          <p:nvPr/>
        </p:nvSpPr>
        <p:spPr>
          <a:xfrm>
            <a:off x="719251" y="1809750"/>
            <a:ext cx="4078287" cy="1423416"/>
          </a:xfrm>
          <a:prstGeom prst="rect">
            <a:avLst/>
          </a:prstGeom>
          <a:noFill/>
        </p:spPr>
        <p:txBody>
          <a:bodyPr wrap="square" lIns="68530" tIns="34265" rIns="68530" bIns="34265" rtlCol="0">
            <a:spAutoFit/>
          </a:bodyPr>
          <a:lstStyle/>
          <a:p>
            <a:pPr algn="ctr" defTabSz="342472"/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3225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8636" y="78239"/>
            <a:ext cx="432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222" y="1160238"/>
            <a:ext cx="5864227" cy="2739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500" i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endParaRPr lang="en-US" sz="25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vi-VN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374" y="895350"/>
            <a:ext cx="8379675" cy="4155868"/>
          </a:xfrm>
          <a:prstGeom prst="roundRect">
            <a:avLst/>
          </a:prstGeom>
          <a:noFill/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OnlineLabels Clip Art - Perplexed Female (#1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24150"/>
            <a:ext cx="2161268" cy="21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55435"/>
            <a:ext cx="2134449" cy="229510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7351" l="13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9" y="0"/>
            <a:ext cx="1981200" cy="5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8636" y="78239"/>
            <a:ext cx="6274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129885"/>
            <a:ext cx="3000115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018769"/>
            <a:ext cx="8379675" cy="4155868"/>
          </a:xfrm>
          <a:prstGeom prst="roundRect">
            <a:avLst/>
          </a:prstGeom>
          <a:noFill/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OnlineLabels Clip Art - Perplexed Female (#1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24150"/>
            <a:ext cx="2161268" cy="21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80" y="2684649"/>
            <a:ext cx="2134449" cy="229510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97351" l="13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9" y="0"/>
            <a:ext cx="1981200" cy="5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545211"/>
            <a:ext cx="723582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,...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459" y="2068431"/>
            <a:ext cx="5193541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423039"/>
            <a:ext cx="715962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,...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2459" y="2953590"/>
            <a:ext cx="5864227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300867"/>
            <a:ext cx="715962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400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D872C3-ABE9-4BD7-A966-F5DE2E2C8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-167297"/>
            <a:ext cx="5632703" cy="5310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B09E6C-0ED0-4184-8481-AA788371E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1"/>
            <a:ext cx="4114800" cy="4661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1200150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6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Củng</a:t>
            </a:r>
            <a:r>
              <a:rPr lang="en-US" altLang="zh-CN" sz="560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6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560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6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và</a:t>
            </a:r>
            <a:endParaRPr lang="en-US" altLang="zh-CN" sz="5600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60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6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560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6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dò</a:t>
            </a:r>
            <a:endParaRPr lang="zh-CN" altLang="en-US" sz="5600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F1331DB-D85A-4559-92C4-F75B0753B8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6703"/>
          <a:stretch/>
        </p:blipFill>
        <p:spPr>
          <a:xfrm>
            <a:off x="2332" y="759015"/>
            <a:ext cx="3811597" cy="4354536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B46251E6-24F7-414D-9B28-65611AE0DD4A}"/>
              </a:ext>
            </a:extLst>
          </p:cNvPr>
          <p:cNvGrpSpPr/>
          <p:nvPr/>
        </p:nvGrpSpPr>
        <p:grpSpPr>
          <a:xfrm>
            <a:off x="6172200" y="361950"/>
            <a:ext cx="2648351" cy="2574333"/>
            <a:chOff x="1718902" y="1625600"/>
            <a:chExt cx="2853098" cy="307702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椭圆 8">
              <a:extLst>
                <a:ext uri="{FF2B5EF4-FFF2-40B4-BE49-F238E27FC236}">
                  <a16:creationId xmlns:a16="http://schemas.microsoft.com/office/drawing/2014/main" id="{A1A25C5D-4D84-4224-AFA1-B56C53A711E1}"/>
                </a:ext>
              </a:extLst>
            </p:cNvPr>
            <p:cNvSpPr/>
            <p:nvPr/>
          </p:nvSpPr>
          <p:spPr>
            <a:xfrm>
              <a:off x="2096026" y="2150399"/>
              <a:ext cx="2475974" cy="25522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zh-CN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7" name="Picture 2" descr="F:\5ea68fd643fae.png">
              <a:extLst>
                <a:ext uri="{FF2B5EF4-FFF2-40B4-BE49-F238E27FC236}">
                  <a16:creationId xmlns:a16="http://schemas.microsoft.com/office/drawing/2014/main" id="{577207E2-A996-4E14-A924-DE027A7BA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8902" y="1625600"/>
              <a:ext cx="2810187" cy="2858881"/>
            </a:xfrm>
            <a:prstGeom prst="rect">
              <a:avLst/>
            </a:prstGeom>
            <a:noFill/>
          </p:spPr>
        </p:pic>
      </p:grpSp>
      <p:sp>
        <p:nvSpPr>
          <p:cNvPr id="8" name="文本框 34"/>
          <p:cNvSpPr txBox="1">
            <a:spLocks noChangeArrowheads="1"/>
          </p:cNvSpPr>
          <p:nvPr/>
        </p:nvSpPr>
        <p:spPr bwMode="auto">
          <a:xfrm>
            <a:off x="3846911" y="2936283"/>
            <a:ext cx="47252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</a:t>
            </a:r>
            <a:r>
              <a:rPr lang="en-US" altLang="zh-CN" sz="5400" b="1" dirty="0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biệt</a:t>
            </a:r>
            <a:r>
              <a:rPr lang="en-US" altLang="zh-CN" sz="5400" b="1" dirty="0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và</a:t>
            </a:r>
            <a:r>
              <a:rPr lang="en-US" altLang="zh-CN" sz="5400" b="1" dirty="0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hẹn</a:t>
            </a:r>
            <a:r>
              <a:rPr lang="en-US" altLang="zh-CN" sz="5400" b="1" dirty="0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gặp</a:t>
            </a:r>
            <a:r>
              <a:rPr lang="en-US" altLang="zh-CN" sz="5400" b="1" dirty="0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400" b="1" dirty="0" err="1">
                <a:solidFill>
                  <a:srgbClr val="FF5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lại</a:t>
            </a:r>
            <a:endParaRPr lang="zh-CN" altLang="en-US" sz="5400" b="1" dirty="0">
              <a:solidFill>
                <a:srgbClr val="FF5050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80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800" decel="100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DECA12C-95D1-4B0D-99DB-D4EDBC055E80}"/>
              </a:ext>
            </a:extLst>
          </p:cNvPr>
          <p:cNvGrpSpPr/>
          <p:nvPr/>
        </p:nvGrpSpPr>
        <p:grpSpPr>
          <a:xfrm>
            <a:off x="514827" y="1062445"/>
            <a:ext cx="8181514" cy="5900261"/>
            <a:chOff x="2181" y="3109"/>
            <a:chExt cx="14637" cy="1238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924E40D-8250-4FD1-BB2D-BB941089D0A8}"/>
                </a:ext>
              </a:extLst>
            </p:cNvPr>
            <p:cNvGrpSpPr/>
            <p:nvPr/>
          </p:nvGrpSpPr>
          <p:grpSpPr>
            <a:xfrm>
              <a:off x="2181" y="3110"/>
              <a:ext cx="14637" cy="12388"/>
              <a:chOff x="930956" y="2072991"/>
              <a:chExt cx="4686386" cy="396585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1E0CF6B-3A33-4E57-8969-01722BF20FAB}"/>
                  </a:ext>
                </a:extLst>
              </p:cNvPr>
              <p:cNvSpPr/>
              <p:nvPr/>
            </p:nvSpPr>
            <p:spPr>
              <a:xfrm>
                <a:off x="930956" y="2072991"/>
                <a:ext cx="4686386" cy="39658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5675C16-E45F-4B6B-8E6D-69933B8E10AD}"/>
                  </a:ext>
                </a:extLst>
              </p:cNvPr>
              <p:cNvSpPr/>
              <p:nvPr/>
            </p:nvSpPr>
            <p:spPr>
              <a:xfrm>
                <a:off x="1058863" y="2248474"/>
                <a:ext cx="4476632" cy="365148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片 9" descr="D:\PPT\包图网\素材\微信截图_20211013140546.png微信截图_20211013140546">
              <a:extLst>
                <a:ext uri="{FF2B5EF4-FFF2-40B4-BE49-F238E27FC236}">
                  <a16:creationId xmlns:a16="http://schemas.microsoft.com/office/drawing/2014/main" id="{AD57067F-0719-46DA-85A6-6EC9C5F7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70" y="3109"/>
              <a:ext cx="5235" cy="7955"/>
            </a:xfrm>
            <a:prstGeom prst="rect">
              <a:avLst/>
            </a:prstGeom>
          </p:spPr>
        </p:pic>
      </p:grpSp>
      <p:pic>
        <p:nvPicPr>
          <p:cNvPr id="9" name="Picture 8" descr="F:\78.png">
            <a:extLst>
              <a:ext uri="{FF2B5EF4-FFF2-40B4-BE49-F238E27FC236}">
                <a16:creationId xmlns:a16="http://schemas.microsoft.com/office/drawing/2014/main" id="{6DB58CC0-A813-413B-A6BB-97FEA9A3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345" y="563993"/>
            <a:ext cx="2106999" cy="2028128"/>
          </a:xfrm>
          <a:prstGeom prst="rect">
            <a:avLst/>
          </a:prstGeom>
          <a:noFill/>
        </p:spPr>
      </p:pic>
      <p:grpSp>
        <p:nvGrpSpPr>
          <p:cNvPr id="12" name="组合 8">
            <a:extLst>
              <a:ext uri="{FF2B5EF4-FFF2-40B4-BE49-F238E27FC236}">
                <a16:creationId xmlns:a16="http://schemas.microsoft.com/office/drawing/2014/main" id="{2DE3EE9B-5D39-4EF2-9388-E35A76A79BDC}"/>
              </a:ext>
            </a:extLst>
          </p:cNvPr>
          <p:cNvGrpSpPr/>
          <p:nvPr/>
        </p:nvGrpSpPr>
        <p:grpSpPr>
          <a:xfrm>
            <a:off x="391090" y="482327"/>
            <a:ext cx="1276521" cy="1683299"/>
            <a:chOff x="6241820" y="1689097"/>
            <a:chExt cx="1702028" cy="2244398"/>
          </a:xfrm>
        </p:grpSpPr>
        <p:pic>
          <p:nvPicPr>
            <p:cNvPr id="15" name="Picture 11" descr="F:\ibaotu_19481705_5e9edf405d340\1.png">
              <a:extLst>
                <a:ext uri="{FF2B5EF4-FFF2-40B4-BE49-F238E27FC236}">
                  <a16:creationId xmlns:a16="http://schemas.microsoft.com/office/drawing/2014/main" id="{1B2D1581-77F2-47AC-883F-600732CF7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73571">
              <a:off x="6718298" y="1689097"/>
              <a:ext cx="1225550" cy="2028496"/>
            </a:xfrm>
            <a:prstGeom prst="rect">
              <a:avLst/>
            </a:prstGeom>
            <a:noFill/>
          </p:spPr>
        </p:pic>
        <p:pic>
          <p:nvPicPr>
            <p:cNvPr id="16" name="Picture 11" descr="F:\ibaotu_19481705_5e9edf405d340\1.png">
              <a:extLst>
                <a:ext uri="{FF2B5EF4-FFF2-40B4-BE49-F238E27FC236}">
                  <a16:creationId xmlns:a16="http://schemas.microsoft.com/office/drawing/2014/main" id="{EF61E595-1308-431D-BA23-8CA3DE3B6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480266">
              <a:off x="6241820" y="1904999"/>
              <a:ext cx="1225550" cy="2028496"/>
            </a:xfrm>
            <a:prstGeom prst="rect">
              <a:avLst/>
            </a:prstGeom>
            <a:noFill/>
          </p:spPr>
        </p:pic>
      </p:grpSp>
      <p:sp>
        <p:nvSpPr>
          <p:cNvPr id="17" name="Google Shape;461;p28"/>
          <p:cNvSpPr txBox="1">
            <a:spLocks noChangeArrowheads="1"/>
          </p:cNvSpPr>
          <p:nvPr/>
        </p:nvSpPr>
        <p:spPr bwMode="auto">
          <a:xfrm>
            <a:off x="4038600" y="2800350"/>
            <a:ext cx="30892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3" tIns="121773" rIns="121773" bIns="121773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9144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3716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8288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2860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7432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32004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6576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41148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Font typeface="Arial" pitchFamily="34" charset="0"/>
              <a:buNone/>
            </a:pPr>
            <a:r>
              <a:rPr lang="en-US" altLang="en-US" sz="8500" dirty="0" err="1">
                <a:solidFill>
                  <a:srgbClr val="FF990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Tiết</a:t>
            </a:r>
            <a:r>
              <a:rPr lang="en-US" altLang="en-US" sz="8500" dirty="0">
                <a:solidFill>
                  <a:srgbClr val="FF990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 </a:t>
            </a:r>
            <a:r>
              <a:rPr lang="en-US" altLang="en-US" sz="8500" dirty="0" smtClean="0">
                <a:solidFill>
                  <a:srgbClr val="FF990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6</a:t>
            </a:r>
            <a:endParaRPr lang="en-US" altLang="en-US" sz="8500" dirty="0">
              <a:solidFill>
                <a:srgbClr val="FF9900"/>
              </a:solidFill>
              <a:latin typeface="Arial-Rounded" pitchFamily="34" charset="0"/>
              <a:cs typeface="Arial-Rounded" pitchFamily="34" charset="0"/>
              <a:sym typeface="Chivo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7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90231"/>
            <a:ext cx="6614093" cy="3786569"/>
          </a:xfrm>
          <a:prstGeom prst="rect">
            <a:avLst/>
          </a:prstGeom>
        </p:spPr>
      </p:pic>
      <p:sp>
        <p:nvSpPr>
          <p:cNvPr id="11" name="椭圆 1">
            <a:extLst>
              <a:ext uri="{FF2B5EF4-FFF2-40B4-BE49-F238E27FC236}">
                <a16:creationId xmlns:a16="http://schemas.microsoft.com/office/drawing/2014/main" id="{B05841C2-10B1-4E9D-9771-4C9B47BD2D38}"/>
              </a:ext>
            </a:extLst>
          </p:cNvPr>
          <p:cNvSpPr/>
          <p:nvPr/>
        </p:nvSpPr>
        <p:spPr>
          <a:xfrm>
            <a:off x="838200" y="514350"/>
            <a:ext cx="5715000" cy="1295400"/>
          </a:xfrm>
          <a:custGeom>
            <a:avLst/>
            <a:gdLst>
              <a:gd name="connsiteX0" fmla="*/ 0 w 4966635"/>
              <a:gd name="connsiteY0" fmla="*/ 2420754 h 4841507"/>
              <a:gd name="connsiteX1" fmla="*/ 2483318 w 4966635"/>
              <a:gd name="connsiteY1" fmla="*/ 0 h 4841507"/>
              <a:gd name="connsiteX2" fmla="*/ 4966636 w 4966635"/>
              <a:gd name="connsiteY2" fmla="*/ 2420754 h 4841507"/>
              <a:gd name="connsiteX3" fmla="*/ 2483318 w 4966635"/>
              <a:gd name="connsiteY3" fmla="*/ 4841508 h 4841507"/>
              <a:gd name="connsiteX4" fmla="*/ 0 w 4966635"/>
              <a:gd name="connsiteY4" fmla="*/ 2420754 h 4841507"/>
              <a:gd name="connsiteX0-1" fmla="*/ 82359 w 5048995"/>
              <a:gd name="connsiteY0-2" fmla="*/ 2536490 h 4957244"/>
              <a:gd name="connsiteX1-3" fmla="*/ 775377 w 5048995"/>
              <a:gd name="connsiteY1-4" fmla="*/ 606624 h 4957244"/>
              <a:gd name="connsiteX2-5" fmla="*/ 2565677 w 5048995"/>
              <a:gd name="connsiteY2-6" fmla="*/ 115736 h 4957244"/>
              <a:gd name="connsiteX3-7" fmla="*/ 5048995 w 5048995"/>
              <a:gd name="connsiteY3-8" fmla="*/ 2536490 h 4957244"/>
              <a:gd name="connsiteX4-9" fmla="*/ 2565677 w 5048995"/>
              <a:gd name="connsiteY4-10" fmla="*/ 4957244 h 4957244"/>
              <a:gd name="connsiteX5" fmla="*/ 82359 w 5048995"/>
              <a:gd name="connsiteY5" fmla="*/ 2536490 h 4957244"/>
              <a:gd name="connsiteX0-11" fmla="*/ 82359 w 5106146"/>
              <a:gd name="connsiteY0-12" fmla="*/ 2427344 h 4848098"/>
              <a:gd name="connsiteX1-13" fmla="*/ 775377 w 5106146"/>
              <a:gd name="connsiteY1-14" fmla="*/ 497478 h 4848098"/>
              <a:gd name="connsiteX2-15" fmla="*/ 2565677 w 5106146"/>
              <a:gd name="connsiteY2-16" fmla="*/ 6590 h 4848098"/>
              <a:gd name="connsiteX3-17" fmla="*/ 4327100 w 5106146"/>
              <a:gd name="connsiteY3-18" fmla="*/ 728483 h 4848098"/>
              <a:gd name="connsiteX4-19" fmla="*/ 5048995 w 5106146"/>
              <a:gd name="connsiteY4-20" fmla="*/ 2427344 h 4848098"/>
              <a:gd name="connsiteX5-21" fmla="*/ 2565677 w 5106146"/>
              <a:gd name="connsiteY5-22" fmla="*/ 4848098 h 4848098"/>
              <a:gd name="connsiteX6" fmla="*/ 82359 w 5106146"/>
              <a:gd name="connsiteY6" fmla="*/ 2427344 h 4848098"/>
              <a:gd name="connsiteX0-23" fmla="*/ 82359 w 5124846"/>
              <a:gd name="connsiteY0-24" fmla="*/ 2427344 h 4879892"/>
              <a:gd name="connsiteX1-25" fmla="*/ 775377 w 5124846"/>
              <a:gd name="connsiteY1-26" fmla="*/ 497478 h 4879892"/>
              <a:gd name="connsiteX2-27" fmla="*/ 2565677 w 5124846"/>
              <a:gd name="connsiteY2-28" fmla="*/ 6590 h 4879892"/>
              <a:gd name="connsiteX3-29" fmla="*/ 4327100 w 5124846"/>
              <a:gd name="connsiteY3-30" fmla="*/ 728483 h 4879892"/>
              <a:gd name="connsiteX4-31" fmla="*/ 5048995 w 5124846"/>
              <a:gd name="connsiteY4-32" fmla="*/ 2427344 h 4879892"/>
              <a:gd name="connsiteX5-33" fmla="*/ 4866113 w 5124846"/>
              <a:gd name="connsiteY5-34" fmla="*/ 3721940 h 4879892"/>
              <a:gd name="connsiteX6-35" fmla="*/ 2565677 w 5124846"/>
              <a:gd name="connsiteY6-36" fmla="*/ 4848098 h 4879892"/>
              <a:gd name="connsiteX7" fmla="*/ 82359 w 5124846"/>
              <a:gd name="connsiteY7" fmla="*/ 2427344 h 4879892"/>
              <a:gd name="connsiteX0-37" fmla="*/ 21895 w 5064382"/>
              <a:gd name="connsiteY0-38" fmla="*/ 2427344 h 4848225"/>
              <a:gd name="connsiteX1-39" fmla="*/ 714913 w 5064382"/>
              <a:gd name="connsiteY1-40" fmla="*/ 497478 h 4848225"/>
              <a:gd name="connsiteX2-41" fmla="*/ 2505213 w 5064382"/>
              <a:gd name="connsiteY2-42" fmla="*/ 6590 h 4848225"/>
              <a:gd name="connsiteX3-43" fmla="*/ 4266636 w 5064382"/>
              <a:gd name="connsiteY3-44" fmla="*/ 728483 h 4848225"/>
              <a:gd name="connsiteX4-45" fmla="*/ 4988531 w 5064382"/>
              <a:gd name="connsiteY4-46" fmla="*/ 2427344 h 4848225"/>
              <a:gd name="connsiteX5-47" fmla="*/ 4805649 w 5064382"/>
              <a:gd name="connsiteY5-48" fmla="*/ 3721940 h 4848225"/>
              <a:gd name="connsiteX6-49" fmla="*/ 2505213 w 5064382"/>
              <a:gd name="connsiteY6-50" fmla="*/ 4848098 h 4848225"/>
              <a:gd name="connsiteX7-51" fmla="*/ 397278 w 5064382"/>
              <a:gd name="connsiteY7-52" fmla="*/ 3654563 h 4848225"/>
              <a:gd name="connsiteX8" fmla="*/ 21895 w 5064382"/>
              <a:gd name="connsiteY8" fmla="*/ 2427344 h 4848225"/>
              <a:gd name="connsiteX0-53" fmla="*/ 21895 w 5064382"/>
              <a:gd name="connsiteY0-54" fmla="*/ 2427344 h 4907671"/>
              <a:gd name="connsiteX1-55" fmla="*/ 714913 w 5064382"/>
              <a:gd name="connsiteY1-56" fmla="*/ 497478 h 4907671"/>
              <a:gd name="connsiteX2-57" fmla="*/ 2505213 w 5064382"/>
              <a:gd name="connsiteY2-58" fmla="*/ 6590 h 4907671"/>
              <a:gd name="connsiteX3-59" fmla="*/ 4266636 w 5064382"/>
              <a:gd name="connsiteY3-60" fmla="*/ 728483 h 4907671"/>
              <a:gd name="connsiteX4-61" fmla="*/ 4988531 w 5064382"/>
              <a:gd name="connsiteY4-62" fmla="*/ 2427344 h 4907671"/>
              <a:gd name="connsiteX5-63" fmla="*/ 4805649 w 5064382"/>
              <a:gd name="connsiteY5-64" fmla="*/ 3721940 h 4907671"/>
              <a:gd name="connsiteX6-65" fmla="*/ 2505213 w 5064382"/>
              <a:gd name="connsiteY6-66" fmla="*/ 4848098 h 4907671"/>
              <a:gd name="connsiteX7-67" fmla="*/ 1071047 w 5064382"/>
              <a:gd name="connsiteY7-68" fmla="*/ 4636341 h 4907671"/>
              <a:gd name="connsiteX8-69" fmla="*/ 397278 w 5064382"/>
              <a:gd name="connsiteY8-70" fmla="*/ 3654563 h 4907671"/>
              <a:gd name="connsiteX9" fmla="*/ 21895 w 5064382"/>
              <a:gd name="connsiteY9" fmla="*/ 2427344 h 4907671"/>
              <a:gd name="connsiteX0-71" fmla="*/ 153132 w 5195619"/>
              <a:gd name="connsiteY0-72" fmla="*/ 2427344 h 4907671"/>
              <a:gd name="connsiteX1-73" fmla="*/ 846150 w 5195619"/>
              <a:gd name="connsiteY1-74" fmla="*/ 497478 h 4907671"/>
              <a:gd name="connsiteX2-75" fmla="*/ 2636450 w 5195619"/>
              <a:gd name="connsiteY2-76" fmla="*/ 6590 h 4907671"/>
              <a:gd name="connsiteX3-77" fmla="*/ 4397873 w 5195619"/>
              <a:gd name="connsiteY3-78" fmla="*/ 728483 h 4907671"/>
              <a:gd name="connsiteX4-79" fmla="*/ 5119768 w 5195619"/>
              <a:gd name="connsiteY4-80" fmla="*/ 2427344 h 4907671"/>
              <a:gd name="connsiteX5-81" fmla="*/ 4936886 w 5195619"/>
              <a:gd name="connsiteY5-82" fmla="*/ 3721940 h 4907671"/>
              <a:gd name="connsiteX6-83" fmla="*/ 2636450 w 5195619"/>
              <a:gd name="connsiteY6-84" fmla="*/ 4848098 h 4907671"/>
              <a:gd name="connsiteX7-85" fmla="*/ 1202284 w 5195619"/>
              <a:gd name="connsiteY7-86" fmla="*/ 4636341 h 4907671"/>
              <a:gd name="connsiteX8-87" fmla="*/ 239757 w 5195619"/>
              <a:gd name="connsiteY8-88" fmla="*/ 3875944 h 4907671"/>
              <a:gd name="connsiteX9-89" fmla="*/ 153132 w 5195619"/>
              <a:gd name="connsiteY9-90" fmla="*/ 2427344 h 4907671"/>
              <a:gd name="connsiteX0-91" fmla="*/ 39178 w 5389673"/>
              <a:gd name="connsiteY0-92" fmla="*/ 2436969 h 4907671"/>
              <a:gd name="connsiteX1-93" fmla="*/ 1040204 w 5389673"/>
              <a:gd name="connsiteY1-94" fmla="*/ 497478 h 4907671"/>
              <a:gd name="connsiteX2-95" fmla="*/ 2830504 w 5389673"/>
              <a:gd name="connsiteY2-96" fmla="*/ 6590 h 4907671"/>
              <a:gd name="connsiteX3-97" fmla="*/ 4591927 w 5389673"/>
              <a:gd name="connsiteY3-98" fmla="*/ 728483 h 4907671"/>
              <a:gd name="connsiteX4-99" fmla="*/ 5313822 w 5389673"/>
              <a:gd name="connsiteY4-100" fmla="*/ 2427344 h 4907671"/>
              <a:gd name="connsiteX5-101" fmla="*/ 5130940 w 5389673"/>
              <a:gd name="connsiteY5-102" fmla="*/ 3721940 h 4907671"/>
              <a:gd name="connsiteX6-103" fmla="*/ 2830504 w 5389673"/>
              <a:gd name="connsiteY6-104" fmla="*/ 4848098 h 4907671"/>
              <a:gd name="connsiteX7-105" fmla="*/ 1396338 w 5389673"/>
              <a:gd name="connsiteY7-106" fmla="*/ 4636341 h 4907671"/>
              <a:gd name="connsiteX8-107" fmla="*/ 433811 w 5389673"/>
              <a:gd name="connsiteY8-108" fmla="*/ 3875944 h 4907671"/>
              <a:gd name="connsiteX9-109" fmla="*/ 39178 w 5389673"/>
              <a:gd name="connsiteY9-110" fmla="*/ 2436969 h 4907671"/>
              <a:gd name="connsiteX0-111" fmla="*/ 39178 w 5321666"/>
              <a:gd name="connsiteY0-112" fmla="*/ 2436969 h 4857518"/>
              <a:gd name="connsiteX1-113" fmla="*/ 1040204 w 5321666"/>
              <a:gd name="connsiteY1-114" fmla="*/ 497478 h 4857518"/>
              <a:gd name="connsiteX2-115" fmla="*/ 2830504 w 5321666"/>
              <a:gd name="connsiteY2-116" fmla="*/ 6590 h 4857518"/>
              <a:gd name="connsiteX3-117" fmla="*/ 4591927 w 5321666"/>
              <a:gd name="connsiteY3-118" fmla="*/ 728483 h 4857518"/>
              <a:gd name="connsiteX4-119" fmla="*/ 5313822 w 5321666"/>
              <a:gd name="connsiteY4-120" fmla="*/ 2427344 h 4857518"/>
              <a:gd name="connsiteX5-121" fmla="*/ 5130940 w 5321666"/>
              <a:gd name="connsiteY5-122" fmla="*/ 3721940 h 4857518"/>
              <a:gd name="connsiteX6-123" fmla="*/ 4428296 w 5321666"/>
              <a:gd name="connsiteY6-124" fmla="*/ 4443836 h 4857518"/>
              <a:gd name="connsiteX7-125" fmla="*/ 2830504 w 5321666"/>
              <a:gd name="connsiteY7-126" fmla="*/ 4848098 h 4857518"/>
              <a:gd name="connsiteX8-127" fmla="*/ 1396338 w 5321666"/>
              <a:gd name="connsiteY8-128" fmla="*/ 4636341 h 4857518"/>
              <a:gd name="connsiteX9-129" fmla="*/ 433811 w 5321666"/>
              <a:gd name="connsiteY9-130" fmla="*/ 3875944 h 4857518"/>
              <a:gd name="connsiteX10" fmla="*/ 39178 w 5321666"/>
              <a:gd name="connsiteY10" fmla="*/ 2436969 h 48575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  <a:cxn ang="0">
                <a:pos x="connsiteX9-89" y="connsiteY9-90"/>
              </a:cxn>
              <a:cxn ang="0">
                <a:pos x="connsiteX10" y="connsiteY10"/>
              </a:cxn>
            </a:cxnLst>
            <a:rect l="l" t="t" r="r" b="b"/>
            <a:pathLst>
              <a:path w="5321666" h="4857518">
                <a:moveTo>
                  <a:pt x="39178" y="2436969"/>
                </a:moveTo>
                <a:cubicBezTo>
                  <a:pt x="140244" y="1873891"/>
                  <a:pt x="626318" y="900937"/>
                  <a:pt x="1040204" y="497478"/>
                </a:cubicBezTo>
                <a:cubicBezTo>
                  <a:pt x="1454090" y="94019"/>
                  <a:pt x="2238550" y="-31911"/>
                  <a:pt x="2830504" y="6590"/>
                </a:cubicBezTo>
                <a:cubicBezTo>
                  <a:pt x="3422458" y="45091"/>
                  <a:pt x="4178041" y="325024"/>
                  <a:pt x="4591927" y="728483"/>
                </a:cubicBezTo>
                <a:cubicBezTo>
                  <a:pt x="5005813" y="1131942"/>
                  <a:pt x="5281738" y="1960519"/>
                  <a:pt x="5313822" y="2427344"/>
                </a:cubicBezTo>
                <a:cubicBezTo>
                  <a:pt x="5345906" y="2894169"/>
                  <a:pt x="5278528" y="3433984"/>
                  <a:pt x="5130940" y="3721940"/>
                </a:cubicBezTo>
                <a:cubicBezTo>
                  <a:pt x="4983352" y="4009896"/>
                  <a:pt x="4811702" y="4256143"/>
                  <a:pt x="4428296" y="4443836"/>
                </a:cubicBezTo>
                <a:cubicBezTo>
                  <a:pt x="4044890" y="4631529"/>
                  <a:pt x="3335830" y="4816014"/>
                  <a:pt x="2830504" y="4848098"/>
                </a:cubicBezTo>
                <a:cubicBezTo>
                  <a:pt x="2325178" y="4880182"/>
                  <a:pt x="1747660" y="4835263"/>
                  <a:pt x="1396338" y="4636341"/>
                </a:cubicBezTo>
                <a:cubicBezTo>
                  <a:pt x="1045016" y="4437419"/>
                  <a:pt x="623107" y="4181546"/>
                  <a:pt x="433811" y="3875944"/>
                </a:cubicBezTo>
                <a:cubicBezTo>
                  <a:pt x="19925" y="3472485"/>
                  <a:pt x="-61888" y="3000047"/>
                  <a:pt x="39178" y="2436969"/>
                </a:cubicBezTo>
                <a:close/>
              </a:path>
            </a:pathLst>
          </a:custGeom>
          <a:solidFill>
            <a:srgbClr val="6D9AD1">
              <a:alpha val="25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altLang="zh-CN" sz="40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zh-CN" altLang="en-US" sz="40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1132" y="1143122"/>
            <a:ext cx="3393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Đàn chiền chiện bay quanh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Hót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tích ri tích rích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Lũ châu chấu tinh nghịch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Đu có uống sương rơi.</a:t>
            </a:r>
          </a:p>
          <a:p>
            <a:endParaRPr lang="en-GB" sz="2000" dirty="0" smtClean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 cuộn chân trời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 như tranh vẽ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ngân nga hát khẽ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hương lúa mênh mông.</a:t>
            </a:r>
          </a:p>
          <a:p>
            <a:r>
              <a:rPr lang="en-GB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GB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(Bùi Minh Huế</a:t>
            </a:r>
            <a:r>
              <a:rPr lang="en-GB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" b="100000" l="0" r="99506">
                        <a14:foregroundMark x1="86820" y1="2256" x2="99835" y2="98308"/>
                        <a14:foregroundMark x1="89456" y1="8271" x2="99012" y2="940"/>
                        <a14:foregroundMark x1="87315" y1="47368" x2="88303" y2="73120"/>
                        <a14:foregroundMark x1="54366" y1="94549" x2="60132" y2="99812"/>
                        <a14:foregroundMark x1="51400" y1="91729" x2="86161" y2="90414"/>
                        <a14:foregroundMark x1="80395" y1="95113" x2="86985" y2="97556"/>
                        <a14:foregroundMark x1="76771" y1="96241" x2="82372" y2="99060"/>
                        <a14:foregroundMark x1="87150" y1="92481" x2="85832" y2="98120"/>
                        <a14:foregroundMark x1="87150" y1="90789" x2="82702" y2="99248"/>
                        <a14:foregroundMark x1="84020" y1="98872" x2="88138" y2="98496"/>
                        <a14:foregroundMark x1="85173" y1="96429" x2="88138" y2="96617"/>
                        <a14:foregroundMark x1="14333" y1="21992" x2="31960" y2="26316"/>
                        <a14:foregroundMark x1="1812" y1="1692" x2="47117" y2="7707"/>
                        <a14:backgroundMark x1="56837" y1="3759" x2="86820" y2="82519"/>
                        <a14:backgroundMark x1="79736" y1="8835" x2="79901" y2="9023"/>
                        <a14:backgroundMark x1="81549" y1="18045" x2="54695" y2="79511"/>
                        <a14:backgroundMark x1="56178" y1="13722" x2="54860" y2="68985"/>
                        <a14:backgroundMark x1="86985" y1="10714" x2="87809" y2="82895"/>
                        <a14:backgroundMark x1="59143" y1="72180" x2="83361" y2="82895"/>
                        <a14:backgroundMark x1="54695" y1="80263" x2="83855" y2="81955"/>
                        <a14:backgroundMark x1="55025" y1="75564" x2="85008" y2="85338"/>
                        <a14:backgroundMark x1="52059" y1="68233" x2="51730" y2="97556"/>
                        <a14:backgroundMark x1="87479" y1="81391" x2="85997" y2="98684"/>
                        <a14:backgroundMark x1="62768" y1="89850" x2="85997" y2="98496"/>
                        <a14:backgroundMark x1="86820" y1="83271" x2="87644" y2="82895"/>
                        <a14:backgroundMark x1="86656" y1="1128" x2="87315" y2="99436"/>
                        <a14:backgroundMark x1="51730" y1="89098" x2="51400" y2="99248"/>
                        <a14:backgroundMark x1="54201" y1="93797" x2="87150" y2="99248"/>
                        <a14:backgroundMark x1="86161" y1="90602" x2="51730" y2="98872"/>
                        <a14:backgroundMark x1="57166" y1="91541" x2="61285" y2="93797"/>
                        <a14:backgroundMark x1="83855" y1="89850" x2="85502" y2="98308"/>
                        <a14:backgroundMark x1="62603" y1="88534" x2="62768" y2="94549"/>
                        <a14:backgroundMark x1="68534" y1="89850" x2="81878" y2="88346"/>
                        <a14:backgroundMark x1="66063" y1="87782" x2="84514" y2="98872"/>
                        <a14:backgroundMark x1="85832" y1="88346" x2="81713" y2="99060"/>
                        <a14:backgroundMark x1="56672" y1="89662" x2="53377" y2="95489"/>
                        <a14:backgroundMark x1="63591" y1="89474" x2="57331" y2="97368"/>
                        <a14:backgroundMark x1="58814" y1="90789" x2="54366" y2="96617"/>
                        <a14:backgroundMark x1="80231" y1="87594" x2="76277" y2="92105"/>
                        <a14:backgroundMark x1="80890" y1="89286" x2="79901" y2="92105"/>
                        <a14:backgroundMark x1="83690" y1="90038" x2="77100" y2="96992"/>
                        <a14:backgroundMark x1="86161" y1="90977" x2="85338" y2="96992"/>
                        <a14:backgroundMark x1="53707" y1="90789" x2="73311" y2="93045"/>
                        <a14:backgroundMark x1="78748" y1="87970" x2="72488" y2="93233"/>
                        <a14:backgroundMark x1="48270" y1="5451" x2="49423" y2="99060"/>
                        <a14:backgroundMark x1="86656" y1="3008" x2="86161" y2="975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413"/>
          <a:stretch/>
        </p:blipFill>
        <p:spPr>
          <a:xfrm>
            <a:off x="50332" y="544177"/>
            <a:ext cx="2810002" cy="463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596" y="384194"/>
            <a:ext cx="3970478" cy="480240"/>
          </a:xfrm>
          <a:prstGeom prst="rect">
            <a:avLst/>
          </a:prstGeom>
          <a:noFill/>
        </p:spPr>
        <p:txBody>
          <a:bodyPr wrap="square" lIns="109840" tIns="54918" rIns="109840" bIns="54918" rtlCol="0">
            <a:spAutoFit/>
          </a:bodyPr>
          <a:lstStyle/>
          <a:p>
            <a:pPr algn="ctr" defTabSz="914355"/>
            <a:r>
              <a:rPr lang="en-GB" sz="2400" dirty="0" err="1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400" dirty="0" smtClean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926" y="1143122"/>
            <a:ext cx="289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 mẹ ra đồng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Vầng dương lên rực đỏ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Muôn vàn kim cương nhỏ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 lánh ngọn cỏ hoa.</a:t>
            </a:r>
          </a:p>
          <a:p>
            <a:endParaRPr lang="en-GB" sz="2000" dirty="0" smtClean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Nắng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ban mai hiền hoà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Tung </a:t>
            </a: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lụa tơ vàng óng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Trải lên muôn con sóng</a:t>
            </a:r>
            <a:b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Dập dờn đồng lúa xanh</a:t>
            </a:r>
            <a:r>
              <a:rPr lang="vi-VN" sz="2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29400" y="0"/>
            <a:ext cx="2248695" cy="653453"/>
            <a:chOff x="6656761" y="-34977"/>
            <a:chExt cx="2411040" cy="832962"/>
          </a:xfrm>
        </p:grpSpPr>
        <p:sp>
          <p:nvSpPr>
            <p:cNvPr id="10" name="Rounded Rectangle 9"/>
            <p:cNvSpPr/>
            <p:nvPr/>
          </p:nvSpPr>
          <p:spPr>
            <a:xfrm>
              <a:off x="7106969" y="149400"/>
              <a:ext cx="1960832" cy="3724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AD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400"/>
              <a:r>
                <a:rPr lang="en-GB" dirty="0" err="1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GB" dirty="0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GB" dirty="0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GB" dirty="0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GB" dirty="0" err="1" smtClean="0">
                  <a:solidFill>
                    <a:prstClr val="black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17" b="89941" l="0" r="89941">
                          <a14:foregroundMark x1="39941" y1="34320" x2="39349" y2="38462"/>
                          <a14:foregroundMark x1="62130" y1="36095" x2="59172" y2="38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761" y="-34977"/>
              <a:ext cx="691558" cy="83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8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76200" y="-19050"/>
            <a:ext cx="2157045" cy="578584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631" tIns="51836" rIns="103631" bIns="51836" rtlCol="0" anchor="ctr"/>
          <a:lstStyle/>
          <a:p>
            <a:pPr algn="ctr" defTabSz="1036305">
              <a:defRPr/>
            </a:pPr>
            <a:r>
              <a:rPr lang="en-US" sz="2000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endParaRPr lang="en-US" sz="2000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961" y="-19050"/>
            <a:ext cx="3635086" cy="452775"/>
          </a:xfrm>
          <a:prstGeom prst="rect">
            <a:avLst/>
          </a:prstGeom>
          <a:noFill/>
        </p:spPr>
        <p:txBody>
          <a:bodyPr wrap="square" lIns="67370" tIns="33698" rIns="67370" bIns="33698" rtlCol="0">
            <a:spAutoFit/>
          </a:bodyPr>
          <a:lstStyle/>
          <a:p>
            <a:pPr algn="ctr" defTabSz="914288"/>
            <a:r>
              <a:rPr lang="en-GB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ĐỒNG QUÊ EM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5387" y="3154543"/>
            <a:ext cx="8307789" cy="1815976"/>
          </a:xfrm>
          <a:prstGeom prst="roundRect">
            <a:avLst/>
          </a:prstGeom>
          <a:noFill/>
          <a:ln>
            <a:solidFill>
              <a:srgbClr val="0099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726" tIns="32870" rIns="65726" bIns="32870" rtlCol="0" anchor="ctr"/>
          <a:lstStyle/>
          <a:p>
            <a:pPr algn="ctr" defTabSz="684765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512849" y="3106260"/>
            <a:ext cx="5617293" cy="807736"/>
          </a:xfrm>
          <a:prstGeom prst="rect">
            <a:avLst/>
          </a:prstGeom>
          <a:noFill/>
        </p:spPr>
        <p:txBody>
          <a:bodyPr wrap="square" lIns="68388" tIns="34202" rIns="68388" bIns="34202" rtlCol="0">
            <a:spAutoFit/>
          </a:bodyPr>
          <a:lstStyle/>
          <a:p>
            <a:pPr defTabSz="6838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1.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bài thơ, bé nhìn thấy vầng dương đẹp như thế nào?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35111695-4F00-4F13-8399-433CE41B326F}"/>
              </a:ext>
            </a:extLst>
          </p:cNvPr>
          <p:cNvSpPr/>
          <p:nvPr/>
        </p:nvSpPr>
        <p:spPr>
          <a:xfrm>
            <a:off x="2703201" y="4011768"/>
            <a:ext cx="6059799" cy="922182"/>
          </a:xfrm>
          <a:prstGeom prst="wedgeRoundRectCallout">
            <a:avLst>
              <a:gd name="adj1" fmla="val -58655"/>
              <a:gd name="adj2" fmla="val -48973"/>
              <a:gd name="adj3" fmla="val 16667"/>
            </a:avLst>
          </a:prstGeom>
          <a:solidFill>
            <a:srgbClr val="E0FFA3"/>
          </a:solidFill>
          <a:ln>
            <a:solidFill>
              <a:srgbClr val="00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bài thơ, bé nhìn thấy vầng dương rực đỏ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65" y1="5000" x2="82143" y2="5000"/>
                        <a14:foregroundMark x1="79365" y1="16818" x2="79365" y2="16818"/>
                        <a14:foregroundMark x1="33730" y1="93409" x2="70238" y2="94091"/>
                        <a14:foregroundMark x1="41270" y1="95909" x2="53571" y2="96591"/>
                        <a14:foregroundMark x1="33730" y1="94545" x2="67460" y2="95909"/>
                        <a14:foregroundMark x1="28571" y1="95000" x2="47619" y2="95000"/>
                        <a14:foregroundMark x1="59524" y1="93409" x2="73413" y2="9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" y="2421202"/>
            <a:ext cx="1546572" cy="26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425" y1="24009" x2="46264" y2="32634"/>
                        <a14:foregroundMark x1="54885" y1="24476" x2="56322" y2="35198"/>
                        <a14:foregroundMark x1="78161" y1="4662" x2="83333" y2="19347"/>
                        <a14:foregroundMark x1="82759" y1="5128" x2="82759" y2="5128"/>
                        <a14:foregroundMark x1="88218" y1="5128" x2="88218" y2="6760"/>
                        <a14:foregroundMark x1="92529" y1="7226" x2="90230" y2="8858"/>
                        <a14:foregroundMark x1="91379" y1="11189" x2="97126" y2="9790"/>
                        <a14:foregroundMark x1="92816" y1="12821" x2="96552" y2="13986"/>
                        <a14:foregroundMark x1="91379" y1="16783" x2="95977" y2="18881"/>
                        <a14:foregroundMark x1="71839" y1="9790" x2="75575" y2="11189"/>
                        <a14:foregroundMark x1="69540" y1="14918" x2="74425" y2="14918"/>
                        <a14:foregroundMark x1="68966" y1="20047" x2="77586" y2="17016"/>
                        <a14:foregroundMark x1="28736" y1="93240" x2="56897" y2="92774"/>
                        <a14:foregroundMark x1="33046" y1="96270" x2="47989" y2="96737"/>
                        <a14:foregroundMark x1="26149" y1="96737" x2="56322" y2="96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3861"/>
            <a:ext cx="2133094" cy="26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94432" y="533859"/>
            <a:ext cx="4454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mẹ ra đồng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 dương lên rực đỏ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 vàn kim cương nhỏ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 lánh ngọn cỏ hoa.</a:t>
            </a:r>
          </a:p>
          <a:p>
            <a:endParaRPr lang="en-GB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76600" y="1352550"/>
            <a:ext cx="2456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uiExpand="1" build="allAtOnce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76200" y="-19050"/>
            <a:ext cx="2237728" cy="578584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631" tIns="51836" rIns="103631" bIns="51836" rtlCol="0" anchor="ctr"/>
          <a:lstStyle/>
          <a:p>
            <a:pPr algn="ctr" defTabSz="1036305">
              <a:defRPr/>
            </a:pPr>
            <a:r>
              <a:rPr lang="en-US" sz="2000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lang="en-US" sz="2000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2393" y="316839"/>
            <a:ext cx="3635086" cy="452775"/>
          </a:xfrm>
          <a:prstGeom prst="rect">
            <a:avLst/>
          </a:prstGeom>
          <a:noFill/>
        </p:spPr>
        <p:txBody>
          <a:bodyPr wrap="square" lIns="67370" tIns="33698" rIns="67370" bIns="33698" rtlCol="0">
            <a:spAutoFit/>
          </a:bodyPr>
          <a:lstStyle/>
          <a:p>
            <a:pPr algn="ctr" defTabSz="914288"/>
            <a:r>
              <a:rPr lang="en-GB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ĐỒNG QUÊ EM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952750"/>
            <a:ext cx="8157376" cy="2017769"/>
          </a:xfrm>
          <a:prstGeom prst="roundRect">
            <a:avLst/>
          </a:prstGeom>
          <a:noFill/>
          <a:ln>
            <a:solidFill>
              <a:srgbClr val="0099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726" tIns="32870" rIns="65726" bIns="32870" rtlCol="0" anchor="ctr"/>
          <a:lstStyle/>
          <a:p>
            <a:pPr algn="ctr" defTabSz="684765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255799" y="2952750"/>
            <a:ext cx="6633881" cy="499959"/>
          </a:xfrm>
          <a:prstGeom prst="rect">
            <a:avLst/>
          </a:prstGeom>
          <a:noFill/>
        </p:spPr>
        <p:txBody>
          <a:bodyPr wrap="square" lIns="68388" tIns="34202" rIns="68388" bIns="34202" rtlCol="0">
            <a:spAutoFit/>
          </a:bodyPr>
          <a:lstStyle/>
          <a:p>
            <a:pPr defTabSz="6838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</a:t>
            </a:r>
            <a:r>
              <a:rPr lang="en-US" altLang="zh-C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ban mai được tả như thế nào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35111695-4F00-4F13-8399-433CE41B326F}"/>
              </a:ext>
            </a:extLst>
          </p:cNvPr>
          <p:cNvSpPr/>
          <p:nvPr/>
        </p:nvSpPr>
        <p:spPr>
          <a:xfrm>
            <a:off x="2253154" y="3572814"/>
            <a:ext cx="6400294" cy="1344542"/>
          </a:xfrm>
          <a:prstGeom prst="wedgeRoundRectCallout">
            <a:avLst>
              <a:gd name="adj1" fmla="val -58655"/>
              <a:gd name="adj2" fmla="val -48973"/>
              <a:gd name="adj3" fmla="val 16667"/>
            </a:avLst>
          </a:prstGeom>
          <a:solidFill>
            <a:srgbClr val="E0FFA3"/>
          </a:solidFill>
          <a:ln>
            <a:solidFill>
              <a:srgbClr val="00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ts val="600"/>
              </a:spcBef>
              <a:spcAft>
                <a:spcPts val="600"/>
              </a:spcAft>
            </a:pPr>
            <a:endParaRPr lang="en-GB" sz="28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685783"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ban mai hiền hòa, như những dải lụa tơ vàng óng, như con sóng dập dờn trên đồng lúa xanh.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84969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ban mai hiền hoà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Tung lụa tơ vàng óng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 lên muôn con sóng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65" y1="5000" x2="82143" y2="5000"/>
                        <a14:foregroundMark x1="79365" y1="16818" x2="79365" y2="16818"/>
                        <a14:foregroundMark x1="33730" y1="93409" x2="70238" y2="94091"/>
                        <a14:foregroundMark x1="41270" y1="95909" x2="53571" y2="96591"/>
                        <a14:foregroundMark x1="33730" y1="94545" x2="67460" y2="95909"/>
                        <a14:foregroundMark x1="28571" y1="95000" x2="47619" y2="95000"/>
                        <a14:foregroundMark x1="59524" y1="93409" x2="73413" y2="9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" y="2421202"/>
            <a:ext cx="1546572" cy="26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425" y1="24009" x2="46264" y2="32634"/>
                        <a14:foregroundMark x1="54885" y1="24476" x2="56322" y2="35198"/>
                        <a14:foregroundMark x1="78161" y1="4662" x2="83333" y2="19347"/>
                        <a14:foregroundMark x1="82759" y1="5128" x2="82759" y2="5128"/>
                        <a14:foregroundMark x1="88218" y1="5128" x2="88218" y2="6760"/>
                        <a14:foregroundMark x1="92529" y1="7226" x2="90230" y2="8858"/>
                        <a14:foregroundMark x1="91379" y1="11189" x2="97126" y2="9790"/>
                        <a14:foregroundMark x1="92816" y1="12821" x2="96552" y2="13986"/>
                        <a14:foregroundMark x1="91379" y1="16783" x2="95977" y2="18881"/>
                        <a14:foregroundMark x1="71839" y1="9790" x2="75575" y2="11189"/>
                        <a14:foregroundMark x1="69540" y1="14918" x2="74425" y2="14918"/>
                        <a14:foregroundMark x1="68966" y1="20047" x2="77586" y2="17016"/>
                        <a14:foregroundMark x1="28736" y1="93240" x2="56897" y2="92774"/>
                        <a14:foregroundMark x1="33046" y1="96270" x2="47989" y2="96737"/>
                        <a14:foregroundMark x1="26149" y1="96737" x2="56322" y2="96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2461789"/>
            <a:ext cx="2133094" cy="26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9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build="allAtOnce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76200" y="-19050"/>
            <a:ext cx="2090273" cy="578584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631" tIns="51836" rIns="103631" bIns="51836" rtlCol="0" anchor="ctr"/>
          <a:lstStyle/>
          <a:p>
            <a:pPr algn="ctr" defTabSz="1036305">
              <a:defRPr/>
            </a:pPr>
            <a:r>
              <a:rPr lang="en-US" sz="2000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en-US" sz="2000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608" y="26600"/>
            <a:ext cx="3635086" cy="452775"/>
          </a:xfrm>
          <a:prstGeom prst="rect">
            <a:avLst/>
          </a:prstGeom>
          <a:noFill/>
        </p:spPr>
        <p:txBody>
          <a:bodyPr wrap="square" lIns="67370" tIns="33698" rIns="67370" bIns="33698" rtlCol="0">
            <a:spAutoFit/>
          </a:bodyPr>
          <a:lstStyle/>
          <a:p>
            <a:pPr algn="ctr" defTabSz="914288"/>
            <a:r>
              <a:rPr lang="en-GB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ĐỒNG QUÊ EM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952750"/>
            <a:ext cx="8001000" cy="2017769"/>
          </a:xfrm>
          <a:prstGeom prst="roundRect">
            <a:avLst/>
          </a:prstGeom>
          <a:noFill/>
          <a:ln>
            <a:solidFill>
              <a:srgbClr val="0099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726" tIns="32870" rIns="65726" bIns="32870" rtlCol="0" anchor="ctr"/>
          <a:lstStyle/>
          <a:p>
            <a:pPr algn="ctr" defTabSz="684765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232372" y="2991539"/>
            <a:ext cx="6336178" cy="746180"/>
          </a:xfrm>
          <a:prstGeom prst="rect">
            <a:avLst/>
          </a:prstGeom>
          <a:noFill/>
        </p:spPr>
        <p:txBody>
          <a:bodyPr wrap="square" lIns="68388" tIns="34202" rIns="68388" bIns="34202" rtlCol="0">
            <a:spAutoFit/>
          </a:bodyPr>
          <a:lstStyle/>
          <a:p>
            <a:pPr defTabSz="6838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2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chiện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6070" y="446673"/>
            <a:ext cx="4118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chiền chiện bay quanh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 tích ri tích rích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 châu chấu tinh nghịch</a:t>
            </a:r>
            <a:b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 có uống sương rơi.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65" y1="5000" x2="82143" y2="5000"/>
                        <a14:foregroundMark x1="79365" y1="16818" x2="79365" y2="16818"/>
                        <a14:foregroundMark x1="33730" y1="93409" x2="70238" y2="94091"/>
                        <a14:foregroundMark x1="41270" y1="95909" x2="53571" y2="96591"/>
                        <a14:foregroundMark x1="33730" y1="94545" x2="67460" y2="95909"/>
                        <a14:foregroundMark x1="28571" y1="95000" x2="47619" y2="95000"/>
                        <a14:foregroundMark x1="59524" y1="93409" x2="73413" y2="9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" y="2421202"/>
            <a:ext cx="1546572" cy="26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425" y1="24009" x2="46264" y2="32634"/>
                        <a14:foregroundMark x1="54885" y1="24476" x2="56322" y2="35198"/>
                        <a14:foregroundMark x1="78161" y1="4662" x2="83333" y2="19347"/>
                        <a14:foregroundMark x1="82759" y1="5128" x2="82759" y2="5128"/>
                        <a14:foregroundMark x1="88218" y1="5128" x2="88218" y2="6760"/>
                        <a14:foregroundMark x1="92529" y1="7226" x2="90230" y2="8858"/>
                        <a14:foregroundMark x1="91379" y1="11189" x2="97126" y2="9790"/>
                        <a14:foregroundMark x1="92816" y1="12821" x2="96552" y2="13986"/>
                        <a14:foregroundMark x1="91379" y1="16783" x2="95977" y2="18881"/>
                        <a14:foregroundMark x1="71839" y1="9790" x2="75575" y2="11189"/>
                        <a14:foregroundMark x1="69540" y1="14918" x2="74425" y2="14918"/>
                        <a14:foregroundMark x1="68966" y1="20047" x2="77586" y2="17016"/>
                        <a14:foregroundMark x1="28736" y1="93240" x2="56897" y2="92774"/>
                        <a14:foregroundMark x1="33046" y1="96270" x2="47989" y2="96737"/>
                        <a14:foregroundMark x1="26149" y1="96737" x2="56322" y2="96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9" y="2456356"/>
            <a:ext cx="2133094" cy="26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2372" y="3771176"/>
            <a:ext cx="6215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chiền chiện bay quanh và hót tích ri tích rích.</a:t>
            </a:r>
          </a:p>
          <a:p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Lũ châu chấu tinh nghịch đu cỏ và uống sương rơi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25" y="446673"/>
            <a:ext cx="2011654" cy="2105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731" y="77780"/>
            <a:ext cx="2286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76200" y="-19050"/>
            <a:ext cx="1904999" cy="578584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631" tIns="51836" rIns="103631" bIns="51836" rtlCol="0" anchor="ctr"/>
          <a:lstStyle/>
          <a:p>
            <a:pPr algn="ctr" defTabSz="1036305">
              <a:defRPr/>
            </a:pPr>
            <a:r>
              <a:rPr lang="en-US" sz="2000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GB" sz="2000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000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33076"/>
            <a:ext cx="3635086" cy="452775"/>
          </a:xfrm>
          <a:prstGeom prst="rect">
            <a:avLst/>
          </a:prstGeom>
          <a:noFill/>
        </p:spPr>
        <p:txBody>
          <a:bodyPr wrap="square" lIns="67370" tIns="33698" rIns="67370" bIns="33698" rtlCol="0">
            <a:spAutoFit/>
          </a:bodyPr>
          <a:lstStyle/>
          <a:p>
            <a:pPr algn="ctr" defTabSz="914288"/>
            <a:r>
              <a:rPr lang="en-GB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ĐỒNG QUÊ EM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2219" y="1809751"/>
            <a:ext cx="8385581" cy="2839916"/>
          </a:xfrm>
          <a:prstGeom prst="roundRect">
            <a:avLst/>
          </a:prstGeom>
          <a:noFill/>
          <a:ln>
            <a:solidFill>
              <a:srgbClr val="0099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726" tIns="32870" rIns="65726" bIns="32870" rtlCol="0" anchor="ctr"/>
          <a:lstStyle/>
          <a:p>
            <a:pPr algn="ctr" defTabSz="684765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003294" y="1951614"/>
            <a:ext cx="7035935" cy="438404"/>
          </a:xfrm>
          <a:prstGeom prst="rect">
            <a:avLst/>
          </a:prstGeom>
          <a:noFill/>
        </p:spPr>
        <p:txBody>
          <a:bodyPr wrap="square" lIns="68388" tIns="34202" rIns="68388" bIns="34202" rtlCol="0">
            <a:spAutoFit/>
          </a:bodyPr>
          <a:lstStyle/>
          <a:p>
            <a:pPr defTabSz="6838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65" y1="5000" x2="82143" y2="5000"/>
                        <a14:foregroundMark x1="79365" y1="16818" x2="79365" y2="16818"/>
                        <a14:foregroundMark x1="33730" y1="93409" x2="70238" y2="94091"/>
                        <a14:foregroundMark x1="41270" y1="95909" x2="53571" y2="96591"/>
                        <a14:foregroundMark x1="33730" y1="94545" x2="67460" y2="95909"/>
                        <a14:foregroundMark x1="28571" y1="95000" x2="47619" y2="95000"/>
                        <a14:foregroundMark x1="59524" y1="93409" x2="73413" y2="9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2064846"/>
            <a:ext cx="1417313" cy="24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425" y1="24009" x2="46264" y2="32634"/>
                        <a14:foregroundMark x1="54885" y1="24476" x2="56322" y2="35198"/>
                        <a14:foregroundMark x1="78161" y1="4662" x2="83333" y2="19347"/>
                        <a14:foregroundMark x1="82759" y1="5128" x2="82759" y2="5128"/>
                        <a14:foregroundMark x1="88218" y1="5128" x2="88218" y2="6760"/>
                        <a14:foregroundMark x1="92529" y1="7226" x2="90230" y2="8858"/>
                        <a14:foregroundMark x1="91379" y1="11189" x2="97126" y2="9790"/>
                        <a14:foregroundMark x1="92816" y1="12821" x2="96552" y2="13986"/>
                        <a14:foregroundMark x1="91379" y1="16783" x2="95977" y2="18881"/>
                        <a14:foregroundMark x1="71839" y1="9790" x2="75575" y2="11189"/>
                        <a14:foregroundMark x1="69540" y1="14918" x2="74425" y2="14918"/>
                        <a14:foregroundMark x1="68966" y1="20047" x2="77586" y2="17016"/>
                        <a14:foregroundMark x1="28736" y1="93240" x2="56897" y2="92774"/>
                        <a14:foregroundMark x1="33046" y1="96270" x2="47989" y2="96737"/>
                        <a14:foregroundMark x1="26149" y1="96737" x2="56322" y2="96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93" y="1981934"/>
            <a:ext cx="2024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3304" y="2779265"/>
            <a:ext cx="7334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em, bé ngân ngã hát giữa cánh đồng là bởi vì bé cảm thấy cánh đồng quê hương thật là đẹp, bé cảm thấy hạnh phúc trong lòng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62" y="361950"/>
            <a:ext cx="5715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8">
            <a:extLst>
              <a:ext uri="{FF2B5EF4-FFF2-40B4-BE49-F238E27FC236}">
                <a16:creationId xmlns:a16="http://schemas.microsoft.com/office/drawing/2014/main" id="{3DA34F45-19B4-4274-A8DF-CF48514D2675}"/>
              </a:ext>
            </a:extLst>
          </p:cNvPr>
          <p:cNvGrpSpPr/>
          <p:nvPr/>
        </p:nvGrpSpPr>
        <p:grpSpPr>
          <a:xfrm>
            <a:off x="357507" y="1047750"/>
            <a:ext cx="5205094" cy="3581400"/>
            <a:chOff x="1020" y="2328"/>
            <a:chExt cx="11012" cy="7804"/>
          </a:xfrm>
        </p:grpSpPr>
        <p:sp>
          <p:nvSpPr>
            <p:cNvPr id="8" name="云形 10">
              <a:extLst>
                <a:ext uri="{FF2B5EF4-FFF2-40B4-BE49-F238E27FC236}">
                  <a16:creationId xmlns:a16="http://schemas.microsoft.com/office/drawing/2014/main" id="{2FD3EF12-5F59-42D4-B08D-BFC27AABB5A2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6D9AD1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zh-CN" altLang="en-US" sz="1400" dirty="0">
                <a:solidFill>
                  <a:srgbClr val="5F77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云形 11">
              <a:extLst>
                <a:ext uri="{FF2B5EF4-FFF2-40B4-BE49-F238E27FC236}">
                  <a16:creationId xmlns:a16="http://schemas.microsoft.com/office/drawing/2014/main" id="{A6CB5855-43EE-4191-885B-7C7B39F6319E}"/>
                </a:ext>
              </a:extLst>
            </p:cNvPr>
            <p:cNvSpPr/>
            <p:nvPr/>
          </p:nvSpPr>
          <p:spPr>
            <a:xfrm>
              <a:off x="1020" y="2328"/>
              <a:ext cx="110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cảnh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quê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hương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đất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nước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GB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zh-C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0EECC56-AA79-478B-A176-402BCAF7F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76350"/>
            <a:ext cx="3263924" cy="31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574</Words>
  <Application>Microsoft Office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微软雅黑</vt:lpstr>
      <vt:lpstr>宋体</vt:lpstr>
      <vt:lpstr>宋体</vt:lpstr>
      <vt:lpstr>Arial</vt:lpstr>
      <vt:lpstr>Arial-Rounded</vt:lpstr>
      <vt:lpstr>Calibri</vt:lpstr>
      <vt:lpstr>Century Gothic</vt:lpstr>
      <vt:lpstr>Chivo Light</vt:lpstr>
      <vt:lpstr>HP001 4 hàng</vt:lpstr>
      <vt:lpstr>Times New Roman</vt:lpstr>
      <vt:lpstr>Wingdings</vt:lpstr>
      <vt:lpstr>字魂59号-创粗黑</vt:lpstr>
      <vt:lpstr>Office 主题</vt:lpstr>
      <vt:lpstr>1_Office 主题</vt:lpstr>
      <vt:lpstr>3_Office Theme</vt:lpstr>
      <vt:lpstr>3_Office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134</cp:revision>
  <dcterms:created xsi:type="dcterms:W3CDTF">2021-12-15T13:58:02Z</dcterms:created>
  <dcterms:modified xsi:type="dcterms:W3CDTF">2024-05-02T10:37:39Z</dcterms:modified>
</cp:coreProperties>
</file>