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3.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heme/themeOverride4.xml" ContentType="application/vnd.openxmlformats-officedocument.themeOverr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92" r:id="rId3"/>
    <p:sldMasterId id="2147483705" r:id="rId4"/>
  </p:sldMasterIdLst>
  <p:notesMasterIdLst>
    <p:notesMasterId r:id="rId18"/>
  </p:notesMasterIdLst>
  <p:sldIdLst>
    <p:sldId id="268" r:id="rId5"/>
    <p:sldId id="257" r:id="rId6"/>
    <p:sldId id="258" r:id="rId7"/>
    <p:sldId id="259" r:id="rId8"/>
    <p:sldId id="260" r:id="rId9"/>
    <p:sldId id="261" r:id="rId10"/>
    <p:sldId id="262" r:id="rId11"/>
    <p:sldId id="263" r:id="rId12"/>
    <p:sldId id="264" r:id="rId13"/>
    <p:sldId id="265" r:id="rId14"/>
    <p:sldId id="266" r:id="rId15"/>
    <p:sldId id="267" r:id="rId16"/>
    <p:sldId id="26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FA7DA0-4CA6-44BD-A023-06537E343789}" type="datetimeFigureOut">
              <a:rPr lang="en-US" smtClean="0"/>
              <a:t>07/05/2023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1B1D5D-87A9-4FD9-AEDE-DA9EAE45A12A}" type="slidenum">
              <a:rPr lang="en-US" smtClean="0"/>
              <a:t>‹#›</a:t>
            </a:fld>
            <a:endParaRPr lang="en-US"/>
          </a:p>
        </p:txBody>
      </p:sp>
    </p:spTree>
    <p:extLst>
      <p:ext uri="{BB962C8B-B14F-4D97-AF65-F5344CB8AC3E}">
        <p14:creationId xmlns:p14="http://schemas.microsoft.com/office/powerpoint/2010/main" val="2829038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r>
              <a:rPr lang="en-US" baseline="0" dirty="0" smtClean="0"/>
              <a:t/>
            </a:r>
            <a:br>
              <a:rPr lang="en-US" baseline="0" dirty="0" smtClean="0"/>
            </a:br>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 | hongvu7219@gmail.com</a:t>
            </a:r>
            <a:endParaRPr lang="en-US" dirty="0" smtClean="0"/>
          </a:p>
          <a:p>
            <a:endParaRPr lang="en-US" dirty="0" smtClean="0"/>
          </a:p>
          <a:p>
            <a:endParaRPr lang="zh-CN" altLang="en-US" dirty="0"/>
          </a:p>
        </p:txBody>
      </p:sp>
      <p:sp>
        <p:nvSpPr>
          <p:cNvPr id="4" name="灯片编号占位符 3"/>
          <p:cNvSpPr>
            <a:spLocks noGrp="1"/>
          </p:cNvSpPr>
          <p:nvPr>
            <p:ph type="sldNum" sz="quarter" idx="5"/>
          </p:nvPr>
        </p:nvSpPr>
        <p:spPr/>
        <p:txBody>
          <a:bodyPr/>
          <a:lstStyle/>
          <a:p>
            <a:pPr marL="0" marR="0" lvl="0" indent="0" algn="r" defTabSz="914310" rtl="0" eaLnBrk="1" fontAlgn="auto" latinLnBrk="0" hangingPunct="1">
              <a:lnSpc>
                <a:spcPct val="100000"/>
              </a:lnSpc>
              <a:spcBef>
                <a:spcPts val="0"/>
              </a:spcBef>
              <a:spcAft>
                <a:spcPts val="0"/>
              </a:spcAft>
              <a:buClrTx/>
              <a:buSzTx/>
              <a:buFontTx/>
              <a:buNone/>
              <a:tabLst/>
              <a:defRPr/>
            </a:pPr>
            <a:fld id="{82D73DE1-6FE7-48C5-B2AE-3A14267D68E7}"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31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62293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268891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r>
              <a:rPr lang="en-US" baseline="0" dirty="0" smtClean="0"/>
              <a:t/>
            </a:r>
            <a:br>
              <a:rPr lang="en-US" baseline="0" dirty="0" smtClean="0"/>
            </a:br>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 | hongvu7219@gmail.com</a:t>
            </a:r>
            <a:endParaRPr lang="en-US" dirty="0" smtClean="0"/>
          </a:p>
          <a:p>
            <a:endParaRPr lang="en-US" dirty="0" smtClean="0"/>
          </a:p>
          <a:p>
            <a:endParaRPr lang="zh-CN" altLang="en-US" dirty="0"/>
          </a:p>
        </p:txBody>
      </p:sp>
      <p:sp>
        <p:nvSpPr>
          <p:cNvPr id="4" name="灯片编号占位符 3"/>
          <p:cNvSpPr>
            <a:spLocks noGrp="1"/>
          </p:cNvSpPr>
          <p:nvPr>
            <p:ph type="sldNum" sz="quarter" idx="5"/>
          </p:nvPr>
        </p:nvSpPr>
        <p:spPr/>
        <p:txBody>
          <a:bodyPr/>
          <a:lstStyle/>
          <a:p>
            <a:pPr marL="0" marR="0" lvl="0" indent="0" algn="r" defTabSz="914310" rtl="0" eaLnBrk="1" fontAlgn="auto" latinLnBrk="0" hangingPunct="1">
              <a:lnSpc>
                <a:spcPct val="100000"/>
              </a:lnSpc>
              <a:spcBef>
                <a:spcPts val="0"/>
              </a:spcBef>
              <a:spcAft>
                <a:spcPts val="0"/>
              </a:spcAft>
              <a:buClrTx/>
              <a:buSzTx/>
              <a:buFontTx/>
              <a:buNone/>
              <a:tabLst/>
              <a:defRPr/>
            </a:pPr>
            <a:fld id="{82D73DE1-6FE7-48C5-B2AE-3A14267D68E7}"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31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978447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r>
              <a:rPr lang="en-US" baseline="0" dirty="0" smtClean="0"/>
              <a:t/>
            </a:r>
            <a:br>
              <a:rPr lang="en-US" baseline="0" dirty="0" smtClean="0"/>
            </a:br>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 | hongvu7219@gmail.com</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310" rtl="0" eaLnBrk="1" fontAlgn="auto" latinLnBrk="0" hangingPunct="1">
              <a:lnSpc>
                <a:spcPct val="100000"/>
              </a:lnSpc>
              <a:spcBef>
                <a:spcPts val="0"/>
              </a:spcBef>
              <a:spcAft>
                <a:spcPts val="0"/>
              </a:spcAft>
              <a:buClrTx/>
              <a:buSzTx/>
              <a:buFontTx/>
              <a:buNone/>
              <a:tabLst/>
              <a:defRPr/>
            </a:pPr>
            <a:fld id="{6D301DC8-FCB2-4F5F-B657-F5C6351D65A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1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644632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r>
              <a:rPr lang="en-US" baseline="0" dirty="0" smtClean="0"/>
              <a:t/>
            </a:r>
            <a:br>
              <a:rPr lang="en-US" baseline="0" dirty="0" smtClean="0"/>
            </a:br>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 | hongvu7219@gmail.com</a:t>
            </a:r>
            <a:endParaRPr lang="en-US" dirty="0" smtClean="0"/>
          </a:p>
          <a:p>
            <a:endParaRPr lang="en-US" dirty="0" smtClean="0"/>
          </a:p>
          <a:p>
            <a:endParaRPr lang="zh-CN" altLang="en-US" dirty="0"/>
          </a:p>
        </p:txBody>
      </p:sp>
      <p:sp>
        <p:nvSpPr>
          <p:cNvPr id="4" name="灯片编号占位符 3"/>
          <p:cNvSpPr>
            <a:spLocks noGrp="1"/>
          </p:cNvSpPr>
          <p:nvPr>
            <p:ph type="sldNum" sz="quarter" idx="5"/>
          </p:nvPr>
        </p:nvSpPr>
        <p:spPr/>
        <p:txBody>
          <a:bodyPr/>
          <a:lstStyle/>
          <a:p>
            <a:pPr marL="0" marR="0" lvl="0" indent="0" algn="r" defTabSz="914310" rtl="0" eaLnBrk="1" fontAlgn="auto" latinLnBrk="0" hangingPunct="1">
              <a:lnSpc>
                <a:spcPct val="100000"/>
              </a:lnSpc>
              <a:spcBef>
                <a:spcPts val="0"/>
              </a:spcBef>
              <a:spcAft>
                <a:spcPts val="0"/>
              </a:spcAft>
              <a:buClrTx/>
              <a:buSzTx/>
              <a:buFontTx/>
              <a:buNone/>
              <a:tabLst/>
              <a:defRPr/>
            </a:pPr>
            <a:fld id="{82D73DE1-6FE7-48C5-B2AE-3A14267D68E7}"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31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903002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r>
              <a:rPr lang="en-US" baseline="0" dirty="0" smtClean="0"/>
              <a:t/>
            </a:r>
            <a:br>
              <a:rPr lang="en-US" baseline="0" dirty="0" smtClean="0"/>
            </a:br>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 | hongvu7219@gmail.com</a:t>
            </a:r>
            <a:endParaRPr lang="en-US" dirty="0" smtClean="0"/>
          </a:p>
          <a:p>
            <a:endParaRPr lang="en-US" dirty="0" smtClean="0"/>
          </a:p>
          <a:p>
            <a:endParaRPr lang="zh-CN" altLang="en-US" dirty="0"/>
          </a:p>
        </p:txBody>
      </p:sp>
      <p:sp>
        <p:nvSpPr>
          <p:cNvPr id="4" name="灯片编号占位符 3"/>
          <p:cNvSpPr>
            <a:spLocks noGrp="1"/>
          </p:cNvSpPr>
          <p:nvPr>
            <p:ph type="sldNum" sz="quarter" idx="5"/>
          </p:nvPr>
        </p:nvSpPr>
        <p:spPr/>
        <p:txBody>
          <a:bodyPr/>
          <a:lstStyle/>
          <a:p>
            <a:pPr marL="0" marR="0" lvl="0" indent="0" algn="r" defTabSz="914310" rtl="0" eaLnBrk="1" fontAlgn="auto" latinLnBrk="0" hangingPunct="1">
              <a:lnSpc>
                <a:spcPct val="100000"/>
              </a:lnSpc>
              <a:spcBef>
                <a:spcPts val="0"/>
              </a:spcBef>
              <a:spcAft>
                <a:spcPts val="0"/>
              </a:spcAft>
              <a:buClrTx/>
              <a:buSzTx/>
              <a:buFontTx/>
              <a:buNone/>
              <a:tabLst/>
              <a:defRPr/>
            </a:pPr>
            <a:fld id="{82D73DE1-6FE7-48C5-B2AE-3A14267D68E7}"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31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514061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r>
              <a:rPr lang="en-US" baseline="0" dirty="0" smtClean="0"/>
              <a:t/>
            </a:r>
            <a:br>
              <a:rPr lang="en-US" baseline="0" dirty="0" smtClean="0"/>
            </a:br>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 | hongvu7219@gmail.com</a:t>
            </a:r>
            <a:endParaRPr lang="en-US" dirty="0" smtClean="0"/>
          </a:p>
          <a:p>
            <a:endParaRPr lang="en-US" dirty="0" smtClean="0"/>
          </a:p>
          <a:p>
            <a:endParaRPr lang="zh-CN" altLang="en-US" dirty="0"/>
          </a:p>
        </p:txBody>
      </p:sp>
      <p:sp>
        <p:nvSpPr>
          <p:cNvPr id="4" name="灯片编号占位符 3"/>
          <p:cNvSpPr>
            <a:spLocks noGrp="1"/>
          </p:cNvSpPr>
          <p:nvPr>
            <p:ph type="sldNum" sz="quarter" idx="5"/>
          </p:nvPr>
        </p:nvSpPr>
        <p:spPr/>
        <p:txBody>
          <a:bodyPr/>
          <a:lstStyle/>
          <a:p>
            <a:pPr marL="0" marR="0" lvl="0" indent="0" algn="r" defTabSz="914310" rtl="0" eaLnBrk="1" fontAlgn="auto" latinLnBrk="0" hangingPunct="1">
              <a:lnSpc>
                <a:spcPct val="100000"/>
              </a:lnSpc>
              <a:spcBef>
                <a:spcPts val="0"/>
              </a:spcBef>
              <a:spcAft>
                <a:spcPts val="0"/>
              </a:spcAft>
              <a:buClrTx/>
              <a:buSzTx/>
              <a:buFontTx/>
              <a:buNone/>
              <a:tabLst/>
              <a:defRPr/>
            </a:pPr>
            <a:fld id="{82D73DE1-6FE7-48C5-B2AE-3A14267D68E7}"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31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677637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err="1" smtClean="0"/>
              <a:t>Bài</a:t>
            </a:r>
            <a:r>
              <a:rPr lang="en-US" baseline="0" dirty="0" smtClean="0"/>
              <a:t> </a:t>
            </a:r>
            <a:r>
              <a:rPr lang="en-US" baseline="0" dirty="0" err="1" smtClean="0"/>
              <a:t>giảng</a:t>
            </a:r>
            <a:r>
              <a:rPr lang="en-US" baseline="0" dirty="0" smtClean="0"/>
              <a:t> </a:t>
            </a:r>
            <a:r>
              <a:rPr lang="en-US" baseline="0" dirty="0" err="1" smtClean="0"/>
              <a:t>thiết</a:t>
            </a:r>
            <a:r>
              <a:rPr lang="en-US" baseline="0" dirty="0" smtClean="0"/>
              <a:t> </a:t>
            </a:r>
            <a:r>
              <a:rPr lang="en-US" baseline="0" dirty="0" err="1" smtClean="0"/>
              <a:t>kế</a:t>
            </a:r>
            <a:r>
              <a:rPr lang="en-US" baseline="0" dirty="0" smtClean="0"/>
              <a:t> </a:t>
            </a:r>
            <a:r>
              <a:rPr lang="en-US" baseline="0" dirty="0" err="1" smtClean="0"/>
              <a:t>bởi</a:t>
            </a:r>
            <a:r>
              <a:rPr lang="en-US" baseline="0" dirty="0" smtClean="0"/>
              <a:t> </a:t>
            </a:r>
            <a:r>
              <a:rPr lang="en-US" baseline="0" dirty="0" err="1" smtClean="0"/>
              <a:t>Vũ</a:t>
            </a:r>
            <a:r>
              <a:rPr lang="en-US" baseline="0" dirty="0" smtClean="0"/>
              <a:t> </a:t>
            </a:r>
            <a:r>
              <a:rPr lang="en-US" baseline="0" dirty="0" err="1" smtClean="0"/>
              <a:t>Hồng</a:t>
            </a:r>
            <a:r>
              <a:rPr lang="en-US" baseline="0" dirty="0" smtClean="0"/>
              <a:t>.</a:t>
            </a:r>
          </a:p>
          <a:p>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 | hongvu7219@gmail.com</a:t>
            </a:r>
            <a:endParaRPr lang="zh-CN" altLang="en-US" dirty="0"/>
          </a:p>
        </p:txBody>
      </p:sp>
      <p:sp>
        <p:nvSpPr>
          <p:cNvPr id="4" name="灯片编号占位符 3"/>
          <p:cNvSpPr>
            <a:spLocks noGrp="1"/>
          </p:cNvSpPr>
          <p:nvPr>
            <p:ph type="sldNum" sz="quarter" idx="5"/>
          </p:nvPr>
        </p:nvSpPr>
        <p:spPr/>
        <p:txBody>
          <a:bodyPr/>
          <a:lstStyle/>
          <a:p>
            <a:pPr marL="0" marR="0" lvl="0" indent="0" algn="r" defTabSz="914310" rtl="0" eaLnBrk="1" fontAlgn="auto" latinLnBrk="0" hangingPunct="1">
              <a:lnSpc>
                <a:spcPct val="100000"/>
              </a:lnSpc>
              <a:spcBef>
                <a:spcPts val="0"/>
              </a:spcBef>
              <a:spcAft>
                <a:spcPts val="0"/>
              </a:spcAft>
              <a:buClrTx/>
              <a:buSzTx/>
              <a:buFontTx/>
              <a:buNone/>
              <a:tabLst/>
              <a:defRPr/>
            </a:pPr>
            <a:fld id="{DA8C8EFA-96ED-4A18-B46D-8BDC030E3A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31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744797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86000" y="514350"/>
            <a:ext cx="4572000" cy="2571750"/>
          </a:xfrm>
        </p:spPr>
      </p:sp>
      <p:sp>
        <p:nvSpPr>
          <p:cNvPr id="3" name="备注占位符 2"/>
          <p:cNvSpPr>
            <a:spLocks noGrp="1"/>
          </p:cNvSpPr>
          <p:nvPr>
            <p:ph type="body" idx="1"/>
          </p:nvPr>
        </p:nvSpPr>
        <p:spPr/>
        <p:txBody>
          <a:bodyPr/>
          <a:lstStyle/>
          <a:p>
            <a:r>
              <a:rPr lang="en-US" dirty="0" err="1" smtClean="0"/>
              <a:t>Bài</a:t>
            </a:r>
            <a:r>
              <a:rPr lang="en-US" baseline="0" dirty="0" smtClean="0"/>
              <a:t> </a:t>
            </a:r>
            <a:r>
              <a:rPr lang="en-US" baseline="0" dirty="0" err="1" smtClean="0"/>
              <a:t>giảng</a:t>
            </a:r>
            <a:r>
              <a:rPr lang="en-US" baseline="0" dirty="0" smtClean="0"/>
              <a:t> </a:t>
            </a:r>
            <a:r>
              <a:rPr lang="en-US" baseline="0" dirty="0" err="1" smtClean="0"/>
              <a:t>thiết</a:t>
            </a:r>
            <a:r>
              <a:rPr lang="en-US" baseline="0" dirty="0" smtClean="0"/>
              <a:t> </a:t>
            </a:r>
            <a:r>
              <a:rPr lang="en-US" baseline="0" dirty="0" err="1" smtClean="0"/>
              <a:t>kế</a:t>
            </a:r>
            <a:r>
              <a:rPr lang="en-US" baseline="0" dirty="0" smtClean="0"/>
              <a:t> </a:t>
            </a:r>
            <a:r>
              <a:rPr lang="en-US" baseline="0" dirty="0" err="1" smtClean="0"/>
              <a:t>bởi</a:t>
            </a:r>
            <a:r>
              <a:rPr lang="en-US" baseline="0" dirty="0" smtClean="0"/>
              <a:t> </a:t>
            </a:r>
            <a:r>
              <a:rPr lang="en-US" baseline="0" dirty="0" err="1" smtClean="0"/>
              <a:t>Vũ</a:t>
            </a:r>
            <a:r>
              <a:rPr lang="en-US" baseline="0" dirty="0" smtClean="0"/>
              <a:t> </a:t>
            </a:r>
            <a:r>
              <a:rPr lang="en-US" baseline="0" dirty="0" err="1" smtClean="0"/>
              <a:t>Hồng</a:t>
            </a:r>
            <a:endParaRPr lang="en-US" baseline="0" dirty="0" smtClean="0"/>
          </a:p>
          <a:p>
            <a:pPr marL="0" marR="0" lvl="0" indent="0" algn="l" defTabSz="914332" rtl="0" eaLnBrk="1" fontAlgn="auto" latinLnBrk="0" hangingPunct="1">
              <a:lnSpc>
                <a:spcPct val="100000"/>
              </a:lnSpc>
              <a:spcBef>
                <a:spcPts val="0"/>
              </a:spcBef>
              <a:spcAft>
                <a:spcPts val="0"/>
              </a:spcAft>
              <a:buClrTx/>
              <a:buSzTx/>
              <a:buFontTx/>
              <a:buNone/>
              <a:tabLst/>
              <a:defRPr/>
            </a:pPr>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 | hongvu7219@gmail.com</a:t>
            </a:r>
            <a:endParaRPr lang="zh-CN" altLang="en-US" dirty="0"/>
          </a:p>
        </p:txBody>
      </p:sp>
      <p:sp>
        <p:nvSpPr>
          <p:cNvPr id="4" name="灯片编号占位符 3"/>
          <p:cNvSpPr>
            <a:spLocks noGrp="1"/>
          </p:cNvSpPr>
          <p:nvPr>
            <p:ph type="sldNum" sz="quarter" idx="10"/>
          </p:nvPr>
        </p:nvSpPr>
        <p:spPr/>
        <p:txBody>
          <a:bodyPr/>
          <a:lstStyle/>
          <a:p>
            <a:pPr marL="0" marR="0" lvl="0" indent="0" algn="r" defTabSz="914310" rtl="0" eaLnBrk="1" fontAlgn="auto" latinLnBrk="0" hangingPunct="1">
              <a:lnSpc>
                <a:spcPct val="100000"/>
              </a:lnSpc>
              <a:spcBef>
                <a:spcPts val="0"/>
              </a:spcBef>
              <a:spcAft>
                <a:spcPts val="0"/>
              </a:spcAft>
              <a:buClrTx/>
              <a:buSzTx/>
              <a:buFontTx/>
              <a:buNone/>
              <a:tabLst/>
              <a:defRPr/>
            </a:pPr>
            <a:fld id="{1CBF950F-CACE-42B0-A0E9-587D41DEEA7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31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179764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Bài</a:t>
            </a:r>
            <a:r>
              <a:rPr lang="en-US" baseline="0" dirty="0" smtClean="0"/>
              <a:t> </a:t>
            </a:r>
            <a:r>
              <a:rPr lang="en-US" baseline="0" dirty="0" err="1" smtClean="0"/>
              <a:t>giảng</a:t>
            </a:r>
            <a:r>
              <a:rPr lang="en-US" baseline="0" dirty="0" smtClean="0"/>
              <a:t> </a:t>
            </a:r>
            <a:r>
              <a:rPr lang="en-US" baseline="0" dirty="0" err="1" smtClean="0"/>
              <a:t>thiết</a:t>
            </a:r>
            <a:r>
              <a:rPr lang="en-US" baseline="0" dirty="0" smtClean="0"/>
              <a:t> </a:t>
            </a:r>
            <a:r>
              <a:rPr lang="en-US" baseline="0" dirty="0" err="1" smtClean="0"/>
              <a:t>kế</a:t>
            </a:r>
            <a:r>
              <a:rPr lang="en-US" baseline="0" dirty="0" smtClean="0"/>
              <a:t> </a:t>
            </a:r>
            <a:r>
              <a:rPr lang="en-US" baseline="0" dirty="0" err="1" smtClean="0"/>
              <a:t>bởi</a:t>
            </a:r>
            <a:r>
              <a:rPr lang="en-US" baseline="0" dirty="0" smtClean="0"/>
              <a:t> </a:t>
            </a:r>
            <a:r>
              <a:rPr lang="en-US" baseline="0" dirty="0" err="1" smtClean="0"/>
              <a:t>Vũ</a:t>
            </a:r>
            <a:r>
              <a:rPr lang="en-US" baseline="0" dirty="0" smtClean="0"/>
              <a:t> </a:t>
            </a:r>
            <a:r>
              <a:rPr lang="en-US" baseline="0" dirty="0" err="1" smtClean="0"/>
              <a:t>Hồng</a:t>
            </a:r>
            <a:endParaRPr lang="en-US" baseline="0" dirty="0" smtClean="0"/>
          </a:p>
          <a:p>
            <a:pPr marL="0" marR="0" lvl="0" indent="0" algn="l" defTabSz="914332" rtl="0" eaLnBrk="1" fontAlgn="auto" latinLnBrk="0" hangingPunct="1">
              <a:lnSpc>
                <a:spcPct val="100000"/>
              </a:lnSpc>
              <a:spcBef>
                <a:spcPts val="0"/>
              </a:spcBef>
              <a:spcAft>
                <a:spcPts val="0"/>
              </a:spcAft>
              <a:buClrTx/>
              <a:buSzTx/>
              <a:buFontTx/>
              <a:buNone/>
              <a:tabLst/>
              <a:defRPr/>
            </a:pPr>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 | hongvu7219@gmail.com</a:t>
            </a:r>
            <a:endParaRPr lang="en-US" dirty="0"/>
          </a:p>
        </p:txBody>
      </p:sp>
      <p:sp>
        <p:nvSpPr>
          <p:cNvPr id="4" name="Slide Number Placeholder 3"/>
          <p:cNvSpPr>
            <a:spLocks noGrp="1"/>
          </p:cNvSpPr>
          <p:nvPr>
            <p:ph type="sldNum" sz="quarter" idx="10"/>
          </p:nvPr>
        </p:nvSpPr>
        <p:spPr/>
        <p:txBody>
          <a:bodyPr/>
          <a:lstStyle/>
          <a:p>
            <a:pPr marL="0" marR="0" lvl="0" indent="0" algn="r" defTabSz="914310" rtl="0" eaLnBrk="1" fontAlgn="auto" latinLnBrk="0" hangingPunct="1">
              <a:lnSpc>
                <a:spcPct val="100000"/>
              </a:lnSpc>
              <a:spcBef>
                <a:spcPts val="0"/>
              </a:spcBef>
              <a:spcAft>
                <a:spcPts val="0"/>
              </a:spcAft>
              <a:buClrTx/>
              <a:buSzTx/>
              <a:buFontTx/>
              <a:buNone/>
              <a:tabLst/>
              <a:defRPr/>
            </a:pPr>
            <a:fld id="{F6C99FB4-0FF6-4222-9BB1-FCC75A89D83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1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05775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err="1" smtClean="0"/>
              <a:t>Bài</a:t>
            </a:r>
            <a:r>
              <a:rPr lang="en-US" baseline="0" dirty="0" smtClean="0"/>
              <a:t> </a:t>
            </a:r>
            <a:r>
              <a:rPr lang="en-US" baseline="0" dirty="0" err="1" smtClean="0"/>
              <a:t>giảng</a:t>
            </a:r>
            <a:r>
              <a:rPr lang="en-US" baseline="0" dirty="0" smtClean="0"/>
              <a:t> </a:t>
            </a:r>
            <a:r>
              <a:rPr lang="en-US" baseline="0" dirty="0" err="1" smtClean="0"/>
              <a:t>thiết</a:t>
            </a:r>
            <a:r>
              <a:rPr lang="en-US" baseline="0" dirty="0" smtClean="0"/>
              <a:t> </a:t>
            </a:r>
            <a:r>
              <a:rPr lang="en-US" baseline="0" dirty="0" err="1" smtClean="0"/>
              <a:t>kế</a:t>
            </a:r>
            <a:r>
              <a:rPr lang="en-US" baseline="0" dirty="0" smtClean="0"/>
              <a:t> </a:t>
            </a:r>
            <a:r>
              <a:rPr lang="en-US" baseline="0" dirty="0" err="1" smtClean="0"/>
              <a:t>bởi</a:t>
            </a:r>
            <a:r>
              <a:rPr lang="en-US" baseline="0" dirty="0" smtClean="0"/>
              <a:t> </a:t>
            </a:r>
            <a:r>
              <a:rPr lang="en-US" baseline="0" dirty="0" err="1" smtClean="0"/>
              <a:t>Vũ</a:t>
            </a:r>
            <a:r>
              <a:rPr lang="en-US" baseline="0" dirty="0" smtClean="0"/>
              <a:t> </a:t>
            </a:r>
            <a:r>
              <a:rPr lang="en-US" baseline="0" dirty="0" err="1" smtClean="0"/>
              <a:t>Hồng</a:t>
            </a:r>
            <a:r>
              <a:rPr lang="en-US" baseline="0" dirty="0" smtClean="0"/>
              <a:t>.</a:t>
            </a:r>
          </a:p>
          <a:p>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 | hongvu7219@gmail.com</a:t>
            </a:r>
            <a:endParaRPr lang="zh-CN" altLang="en-US" dirty="0"/>
          </a:p>
        </p:txBody>
      </p:sp>
      <p:sp>
        <p:nvSpPr>
          <p:cNvPr id="4" name="灯片编号占位符 3"/>
          <p:cNvSpPr>
            <a:spLocks noGrp="1"/>
          </p:cNvSpPr>
          <p:nvPr>
            <p:ph type="sldNum" sz="quarter" idx="5"/>
          </p:nvPr>
        </p:nvSpPr>
        <p:spPr/>
        <p:txBody>
          <a:bodyPr/>
          <a:lstStyle/>
          <a:p>
            <a:pPr marL="0" marR="0" lvl="0" indent="0" algn="r" defTabSz="914310" rtl="0" eaLnBrk="1" fontAlgn="auto" latinLnBrk="0" hangingPunct="1">
              <a:lnSpc>
                <a:spcPct val="100000"/>
              </a:lnSpc>
              <a:spcBef>
                <a:spcPts val="0"/>
              </a:spcBef>
              <a:spcAft>
                <a:spcPts val="0"/>
              </a:spcAft>
              <a:buClrTx/>
              <a:buSzTx/>
              <a:buFontTx/>
              <a:buNone/>
              <a:tabLst/>
              <a:defRPr/>
            </a:pPr>
            <a:fld id="{DA8C8EFA-96ED-4A18-B46D-8BDC030E3A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31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87170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Bài</a:t>
            </a:r>
            <a:r>
              <a:rPr lang="en-US" baseline="0" dirty="0" smtClean="0"/>
              <a:t> </a:t>
            </a:r>
            <a:r>
              <a:rPr lang="en-US" baseline="0" dirty="0" err="1" smtClean="0"/>
              <a:t>giảng</a:t>
            </a:r>
            <a:r>
              <a:rPr lang="en-US" baseline="0" dirty="0" smtClean="0"/>
              <a:t> </a:t>
            </a:r>
            <a:r>
              <a:rPr lang="en-US" baseline="0" dirty="0" err="1" smtClean="0"/>
              <a:t>thiết</a:t>
            </a:r>
            <a:r>
              <a:rPr lang="en-US" baseline="0" dirty="0" smtClean="0"/>
              <a:t> </a:t>
            </a:r>
            <a:r>
              <a:rPr lang="en-US" baseline="0" dirty="0" err="1" smtClean="0"/>
              <a:t>kế</a:t>
            </a:r>
            <a:r>
              <a:rPr lang="en-US" baseline="0" dirty="0" smtClean="0"/>
              <a:t> </a:t>
            </a:r>
            <a:r>
              <a:rPr lang="en-US" baseline="0" dirty="0" err="1" smtClean="0"/>
              <a:t>bởi</a:t>
            </a:r>
            <a:r>
              <a:rPr lang="en-US" baseline="0" dirty="0" smtClean="0"/>
              <a:t> </a:t>
            </a:r>
            <a:r>
              <a:rPr lang="en-US" baseline="0" dirty="0" err="1" smtClean="0"/>
              <a:t>Vũ</a:t>
            </a:r>
            <a:r>
              <a:rPr lang="en-US" baseline="0" dirty="0" smtClean="0"/>
              <a:t> </a:t>
            </a:r>
            <a:r>
              <a:rPr lang="en-US" baseline="0" dirty="0" err="1" smtClean="0"/>
              <a:t>Hồng</a:t>
            </a:r>
            <a:r>
              <a:rPr lang="en-US" baseline="0" dirty="0" smtClean="0"/>
              <a:t>.</a:t>
            </a:r>
          </a:p>
          <a:p>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 | hongvu7219@gmail.com</a:t>
            </a:r>
            <a:endParaRPr lang="en-US" dirty="0"/>
          </a:p>
        </p:txBody>
      </p:sp>
      <p:sp>
        <p:nvSpPr>
          <p:cNvPr id="4" name="Slide Number Placeholder 3"/>
          <p:cNvSpPr>
            <a:spLocks noGrp="1"/>
          </p:cNvSpPr>
          <p:nvPr>
            <p:ph type="sldNum" sz="quarter" idx="10"/>
          </p:nvPr>
        </p:nvSpPr>
        <p:spPr/>
        <p:txBody>
          <a:bodyPr/>
          <a:lstStyle/>
          <a:p>
            <a:pPr marL="0" marR="0" lvl="0" indent="0" algn="r" defTabSz="914310" rtl="0" eaLnBrk="1" fontAlgn="auto" latinLnBrk="0" hangingPunct="1">
              <a:lnSpc>
                <a:spcPct val="100000"/>
              </a:lnSpc>
              <a:spcBef>
                <a:spcPts val="0"/>
              </a:spcBef>
              <a:spcAft>
                <a:spcPts val="0"/>
              </a:spcAft>
              <a:buClrTx/>
              <a:buSzTx/>
              <a:buFontTx/>
              <a:buNone/>
              <a:tabLst/>
              <a:defRPr/>
            </a:pPr>
            <a:fld id="{3F2698F9-AF7E-4A6D-B7D1-C76D65D4902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1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71650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err="1" smtClean="0"/>
              <a:t>Bài</a:t>
            </a:r>
            <a:r>
              <a:rPr lang="en-US" baseline="0" dirty="0" smtClean="0"/>
              <a:t> </a:t>
            </a:r>
            <a:r>
              <a:rPr lang="en-US" baseline="0" dirty="0" err="1" smtClean="0"/>
              <a:t>giảng</a:t>
            </a:r>
            <a:r>
              <a:rPr lang="en-US" baseline="0" dirty="0" smtClean="0"/>
              <a:t> </a:t>
            </a:r>
            <a:r>
              <a:rPr lang="en-US" baseline="0" dirty="0" err="1" smtClean="0"/>
              <a:t>thiết</a:t>
            </a:r>
            <a:r>
              <a:rPr lang="en-US" baseline="0" dirty="0" smtClean="0"/>
              <a:t> </a:t>
            </a:r>
            <a:r>
              <a:rPr lang="en-US" baseline="0" dirty="0" err="1" smtClean="0"/>
              <a:t>kế</a:t>
            </a:r>
            <a:r>
              <a:rPr lang="en-US" baseline="0" dirty="0" smtClean="0"/>
              <a:t> </a:t>
            </a:r>
            <a:r>
              <a:rPr lang="en-US" baseline="0" dirty="0" err="1" smtClean="0"/>
              <a:t>bởi</a:t>
            </a:r>
            <a:r>
              <a:rPr lang="en-US" baseline="0" dirty="0" smtClean="0"/>
              <a:t> </a:t>
            </a:r>
            <a:r>
              <a:rPr lang="en-US" baseline="0" dirty="0" err="1" smtClean="0"/>
              <a:t>Vũ</a:t>
            </a:r>
            <a:r>
              <a:rPr lang="en-US" baseline="0" dirty="0" smtClean="0"/>
              <a:t> </a:t>
            </a:r>
            <a:r>
              <a:rPr lang="en-US" baseline="0" dirty="0" err="1" smtClean="0"/>
              <a:t>Hồng</a:t>
            </a:r>
            <a:r>
              <a:rPr lang="en-US" baseline="0" dirty="0" smtClean="0"/>
              <a:t>.</a:t>
            </a:r>
          </a:p>
          <a:p>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 | hongvu7219@gmail.com</a:t>
            </a:r>
            <a:endParaRPr lang="zh-CN" altLang="en-US" dirty="0"/>
          </a:p>
        </p:txBody>
      </p:sp>
      <p:sp>
        <p:nvSpPr>
          <p:cNvPr id="4" name="灯片编号占位符 3"/>
          <p:cNvSpPr>
            <a:spLocks noGrp="1"/>
          </p:cNvSpPr>
          <p:nvPr>
            <p:ph type="sldNum" sz="quarter" idx="5"/>
          </p:nvPr>
        </p:nvSpPr>
        <p:spPr/>
        <p:txBody>
          <a:bodyPr/>
          <a:lstStyle/>
          <a:p>
            <a:pPr marL="0" marR="0" lvl="0" indent="0" algn="r" defTabSz="914310" rtl="0" eaLnBrk="1" fontAlgn="auto" latinLnBrk="0" hangingPunct="1">
              <a:lnSpc>
                <a:spcPct val="100000"/>
              </a:lnSpc>
              <a:spcBef>
                <a:spcPts val="0"/>
              </a:spcBef>
              <a:spcAft>
                <a:spcPts val="0"/>
              </a:spcAft>
              <a:buClrTx/>
              <a:buSzTx/>
              <a:buFontTx/>
              <a:buNone/>
              <a:tabLst/>
              <a:defRPr/>
            </a:pPr>
            <a:fld id="{DA8C8EFA-96ED-4A18-B46D-8BDC030E3A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31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648073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B766D6-7987-473D-8661-C09385AAA4AC}"/>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16D8193D-3F25-4F00-B601-26050EDC831E}"/>
              </a:ext>
            </a:extLst>
          </p:cNvPr>
          <p:cNvSpPr>
            <a:spLocks noGrp="1"/>
          </p:cNvSpPr>
          <p:nvPr>
            <p:ph type="subTitle" idx="1"/>
          </p:nvPr>
        </p:nvSpPr>
        <p:spPr>
          <a:xfrm>
            <a:off x="1524000" y="3602037"/>
            <a:ext cx="9144000" cy="1655763"/>
          </a:xfrm>
        </p:spPr>
        <p:txBody>
          <a:bodyPr/>
          <a:lstStyle>
            <a:lvl1pPr marL="0" indent="0" algn="ctr">
              <a:buNone/>
              <a:defRPr sz="2400"/>
            </a:lvl1pPr>
            <a:lvl2pPr marL="457119" indent="0" algn="ctr">
              <a:buNone/>
              <a:defRPr sz="2000"/>
            </a:lvl2pPr>
            <a:lvl3pPr marL="914241" indent="0" algn="ctr">
              <a:buNone/>
              <a:defRPr sz="1867"/>
            </a:lvl3pPr>
            <a:lvl4pPr marL="1371362" indent="0" algn="ctr">
              <a:buNone/>
              <a:defRPr sz="1600"/>
            </a:lvl4pPr>
            <a:lvl5pPr marL="1828482" indent="0" algn="ctr">
              <a:buNone/>
              <a:defRPr sz="1600"/>
            </a:lvl5pPr>
            <a:lvl6pPr marL="2285606" indent="0" algn="ctr">
              <a:buNone/>
              <a:defRPr sz="1600"/>
            </a:lvl6pPr>
            <a:lvl7pPr marL="2742722" indent="0" algn="ctr">
              <a:buNone/>
              <a:defRPr sz="1600"/>
            </a:lvl7pPr>
            <a:lvl8pPr marL="3199840" indent="0" algn="ctr">
              <a:buNone/>
              <a:defRPr sz="1600"/>
            </a:lvl8pPr>
            <a:lvl9pPr marL="3656959"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E3650B5B-5A8E-4B19-91C4-E1BA667B90FB}"/>
              </a:ext>
            </a:extLst>
          </p:cNvPr>
          <p:cNvSpPr>
            <a:spLocks noGrp="1"/>
          </p:cNvSpPr>
          <p:nvPr>
            <p:ph type="dt" sz="half" idx="10"/>
          </p:nvPr>
        </p:nvSpPr>
        <p:spPr/>
        <p:txBody>
          <a:bodyPr/>
          <a:lstStyle/>
          <a:p>
            <a:pPr defTabSz="1219050"/>
            <a:fld id="{0C484125-59B0-4D54-9A5C-BE81F2B2843A}" type="datetimeFigureOut">
              <a:rPr lang="zh-CN" altLang="en-US" smtClean="0">
                <a:solidFill>
                  <a:prstClr val="black">
                    <a:tint val="75000"/>
                  </a:prstClr>
                </a:solidFill>
              </a:rPr>
              <a:pPr defTabSz="1219050"/>
              <a:t>2023/5/7</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DCE03EA0-CF04-437F-B8B4-0C60728430FA}"/>
              </a:ext>
            </a:extLst>
          </p:cNvPr>
          <p:cNvSpPr>
            <a:spLocks noGrp="1"/>
          </p:cNvSpPr>
          <p:nvPr>
            <p:ph type="ftr" sz="quarter" idx="11"/>
          </p:nvPr>
        </p:nvSpPr>
        <p:spPr/>
        <p:txBody>
          <a:bodyPr/>
          <a:lstStyle/>
          <a:p>
            <a:pPr defTabSz="1219050"/>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FF7DAAAA-DEFB-46E3-864D-6F6B47B28B38}"/>
              </a:ext>
            </a:extLst>
          </p:cNvPr>
          <p:cNvSpPr>
            <a:spLocks noGrp="1"/>
          </p:cNvSpPr>
          <p:nvPr>
            <p:ph type="sldNum" sz="quarter" idx="12"/>
          </p:nvPr>
        </p:nvSpPr>
        <p:spPr/>
        <p:txBody>
          <a:bodyPr/>
          <a:lstStyle/>
          <a:p>
            <a:pPr defTabSz="1219050"/>
            <a:fld id="{9FBB7320-1E25-4E0B-A978-CD3C4BCE1708}" type="slidenum">
              <a:rPr lang="zh-CN" altLang="en-US" smtClean="0">
                <a:solidFill>
                  <a:prstClr val="black">
                    <a:tint val="75000"/>
                  </a:prstClr>
                </a:solidFill>
              </a:rPr>
              <a:pPr defTabSz="1219050"/>
              <a:t>‹#›</a:t>
            </a:fld>
            <a:endParaRPr lang="zh-CN" altLang="en-US">
              <a:solidFill>
                <a:prstClr val="black">
                  <a:tint val="75000"/>
                </a:prstClr>
              </a:solidFill>
            </a:endParaRPr>
          </a:p>
        </p:txBody>
      </p:sp>
    </p:spTree>
    <p:extLst>
      <p:ext uri="{BB962C8B-B14F-4D97-AF65-F5344CB8AC3E}">
        <p14:creationId xmlns:p14="http://schemas.microsoft.com/office/powerpoint/2010/main" val="3940511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E37090C-1724-48F2-BECF-71A01FAA8C0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3CE4F09-7AC0-472E-A35A-783162D4AD53}"/>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06FB41A-D16F-4C54-B107-A2E5FDB8DA87}"/>
              </a:ext>
            </a:extLst>
          </p:cNvPr>
          <p:cNvSpPr>
            <a:spLocks noGrp="1"/>
          </p:cNvSpPr>
          <p:nvPr>
            <p:ph type="dt" sz="half" idx="10"/>
          </p:nvPr>
        </p:nvSpPr>
        <p:spPr/>
        <p:txBody>
          <a:bodyPr/>
          <a:lstStyle/>
          <a:p>
            <a:pPr defTabSz="1219050"/>
            <a:fld id="{0C484125-59B0-4D54-9A5C-BE81F2B2843A}" type="datetimeFigureOut">
              <a:rPr lang="zh-CN" altLang="en-US" smtClean="0">
                <a:solidFill>
                  <a:prstClr val="black">
                    <a:tint val="75000"/>
                  </a:prstClr>
                </a:solidFill>
              </a:rPr>
              <a:pPr defTabSz="1219050"/>
              <a:t>2023/5/7</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1EE7788F-D73F-4012-BCD3-CA1CA57F95FE}"/>
              </a:ext>
            </a:extLst>
          </p:cNvPr>
          <p:cNvSpPr>
            <a:spLocks noGrp="1"/>
          </p:cNvSpPr>
          <p:nvPr>
            <p:ph type="ftr" sz="quarter" idx="11"/>
          </p:nvPr>
        </p:nvSpPr>
        <p:spPr/>
        <p:txBody>
          <a:bodyPr/>
          <a:lstStyle/>
          <a:p>
            <a:pPr defTabSz="1219050"/>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E699B3C2-BBFB-4ED9-8F3F-8D69CB701219}"/>
              </a:ext>
            </a:extLst>
          </p:cNvPr>
          <p:cNvSpPr>
            <a:spLocks noGrp="1"/>
          </p:cNvSpPr>
          <p:nvPr>
            <p:ph type="sldNum" sz="quarter" idx="12"/>
          </p:nvPr>
        </p:nvSpPr>
        <p:spPr/>
        <p:txBody>
          <a:bodyPr/>
          <a:lstStyle/>
          <a:p>
            <a:pPr defTabSz="1219050"/>
            <a:fld id="{9FBB7320-1E25-4E0B-A978-CD3C4BCE1708}" type="slidenum">
              <a:rPr lang="zh-CN" altLang="en-US" smtClean="0">
                <a:solidFill>
                  <a:prstClr val="black">
                    <a:tint val="75000"/>
                  </a:prstClr>
                </a:solidFill>
              </a:rPr>
              <a:pPr defTabSz="1219050"/>
              <a:t>‹#›</a:t>
            </a:fld>
            <a:endParaRPr lang="zh-CN" altLang="en-US">
              <a:solidFill>
                <a:prstClr val="black">
                  <a:tint val="75000"/>
                </a:prstClr>
              </a:solidFill>
            </a:endParaRPr>
          </a:p>
        </p:txBody>
      </p:sp>
    </p:spTree>
    <p:extLst>
      <p:ext uri="{BB962C8B-B14F-4D97-AF65-F5344CB8AC3E}">
        <p14:creationId xmlns:p14="http://schemas.microsoft.com/office/powerpoint/2010/main" val="40150024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11E860E-54D7-44B3-9410-18F2A3B17C60}"/>
              </a:ext>
            </a:extLst>
          </p:cNvPr>
          <p:cNvSpPr>
            <a:spLocks noGrp="1"/>
          </p:cNvSpPr>
          <p:nvPr>
            <p:ph type="title" orient="vert"/>
          </p:nvPr>
        </p:nvSpPr>
        <p:spPr>
          <a:xfrm>
            <a:off x="8724902" y="365134"/>
            <a:ext cx="2628900" cy="5811839"/>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5029AEA-2D7C-493A-BA4B-288F87F940F7}"/>
              </a:ext>
            </a:extLst>
          </p:cNvPr>
          <p:cNvSpPr>
            <a:spLocks noGrp="1"/>
          </p:cNvSpPr>
          <p:nvPr>
            <p:ph type="body" orient="vert" idx="1"/>
          </p:nvPr>
        </p:nvSpPr>
        <p:spPr>
          <a:xfrm>
            <a:off x="838203" y="365134"/>
            <a:ext cx="7734300" cy="5811839"/>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FEFA4A5-06F1-4B03-B462-53FCFF4F5FC7}"/>
              </a:ext>
            </a:extLst>
          </p:cNvPr>
          <p:cNvSpPr>
            <a:spLocks noGrp="1"/>
          </p:cNvSpPr>
          <p:nvPr>
            <p:ph type="dt" sz="half" idx="10"/>
          </p:nvPr>
        </p:nvSpPr>
        <p:spPr/>
        <p:txBody>
          <a:bodyPr/>
          <a:lstStyle/>
          <a:p>
            <a:pPr defTabSz="1219050"/>
            <a:fld id="{0C484125-59B0-4D54-9A5C-BE81F2B2843A}" type="datetimeFigureOut">
              <a:rPr lang="zh-CN" altLang="en-US" smtClean="0">
                <a:solidFill>
                  <a:prstClr val="black">
                    <a:tint val="75000"/>
                  </a:prstClr>
                </a:solidFill>
              </a:rPr>
              <a:pPr defTabSz="1219050"/>
              <a:t>2023/5/7</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B84681FA-6408-46D1-9189-DB388774FA70}"/>
              </a:ext>
            </a:extLst>
          </p:cNvPr>
          <p:cNvSpPr>
            <a:spLocks noGrp="1"/>
          </p:cNvSpPr>
          <p:nvPr>
            <p:ph type="ftr" sz="quarter" idx="11"/>
          </p:nvPr>
        </p:nvSpPr>
        <p:spPr/>
        <p:txBody>
          <a:bodyPr/>
          <a:lstStyle/>
          <a:p>
            <a:pPr defTabSz="1219050"/>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7DA3D781-904C-42C7-BA06-29143FB3FBCC}"/>
              </a:ext>
            </a:extLst>
          </p:cNvPr>
          <p:cNvSpPr>
            <a:spLocks noGrp="1"/>
          </p:cNvSpPr>
          <p:nvPr>
            <p:ph type="sldNum" sz="quarter" idx="12"/>
          </p:nvPr>
        </p:nvSpPr>
        <p:spPr/>
        <p:txBody>
          <a:bodyPr/>
          <a:lstStyle/>
          <a:p>
            <a:pPr defTabSz="1219050"/>
            <a:fld id="{9FBB7320-1E25-4E0B-A978-CD3C4BCE1708}" type="slidenum">
              <a:rPr lang="zh-CN" altLang="en-US" smtClean="0">
                <a:solidFill>
                  <a:prstClr val="black">
                    <a:tint val="75000"/>
                  </a:prstClr>
                </a:solidFill>
              </a:rPr>
              <a:pPr defTabSz="1219050"/>
              <a:t>‹#›</a:t>
            </a:fld>
            <a:endParaRPr lang="zh-CN" altLang="en-US">
              <a:solidFill>
                <a:prstClr val="black">
                  <a:tint val="75000"/>
                </a:prstClr>
              </a:solidFill>
            </a:endParaRPr>
          </a:p>
        </p:txBody>
      </p:sp>
    </p:spTree>
    <p:extLst>
      <p:ext uri="{BB962C8B-B14F-4D97-AF65-F5344CB8AC3E}">
        <p14:creationId xmlns:p14="http://schemas.microsoft.com/office/powerpoint/2010/main" val="17167520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9985842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B766D6-7987-473D-8661-C09385AAA4AC}"/>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16D8193D-3F25-4F00-B601-26050EDC831E}"/>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67"/>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E3650B5B-5A8E-4B19-91C4-E1BA667B90FB}"/>
              </a:ext>
            </a:extLst>
          </p:cNvPr>
          <p:cNvSpPr>
            <a:spLocks noGrp="1"/>
          </p:cNvSpPr>
          <p:nvPr>
            <p:ph type="dt" sz="half" idx="10"/>
          </p:nvPr>
        </p:nvSpPr>
        <p:spPr/>
        <p:txBody>
          <a:bodyPr/>
          <a:lstStyle/>
          <a:p>
            <a:pPr defTabSz="1219050"/>
            <a:fld id="{0C484125-59B0-4D54-9A5C-BE81F2B2843A}" type="datetimeFigureOut">
              <a:rPr lang="zh-CN" altLang="en-US" smtClean="0">
                <a:solidFill>
                  <a:prstClr val="black">
                    <a:tint val="75000"/>
                  </a:prstClr>
                </a:solidFill>
              </a:rPr>
              <a:pPr defTabSz="1219050"/>
              <a:t>2023/5/7</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DCE03EA0-CF04-437F-B8B4-0C60728430FA}"/>
              </a:ext>
            </a:extLst>
          </p:cNvPr>
          <p:cNvSpPr>
            <a:spLocks noGrp="1"/>
          </p:cNvSpPr>
          <p:nvPr>
            <p:ph type="ftr" sz="quarter" idx="11"/>
          </p:nvPr>
        </p:nvSpPr>
        <p:spPr/>
        <p:txBody>
          <a:bodyPr/>
          <a:lstStyle/>
          <a:p>
            <a:pPr defTabSz="1219050"/>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FF7DAAAA-DEFB-46E3-864D-6F6B47B28B38}"/>
              </a:ext>
            </a:extLst>
          </p:cNvPr>
          <p:cNvSpPr>
            <a:spLocks noGrp="1"/>
          </p:cNvSpPr>
          <p:nvPr>
            <p:ph type="sldNum" sz="quarter" idx="12"/>
          </p:nvPr>
        </p:nvSpPr>
        <p:spPr/>
        <p:txBody>
          <a:bodyPr/>
          <a:lstStyle/>
          <a:p>
            <a:pPr defTabSz="1219050"/>
            <a:fld id="{9FBB7320-1E25-4E0B-A978-CD3C4BCE1708}" type="slidenum">
              <a:rPr lang="zh-CN" altLang="en-US" smtClean="0">
                <a:solidFill>
                  <a:prstClr val="black">
                    <a:tint val="75000"/>
                  </a:prstClr>
                </a:solidFill>
              </a:rPr>
              <a:pPr defTabSz="1219050"/>
              <a:t>‹#›</a:t>
            </a:fld>
            <a:endParaRPr lang="zh-CN" altLang="en-US">
              <a:solidFill>
                <a:prstClr val="black">
                  <a:tint val="75000"/>
                </a:prstClr>
              </a:solidFill>
            </a:endParaRPr>
          </a:p>
        </p:txBody>
      </p:sp>
    </p:spTree>
    <p:extLst>
      <p:ext uri="{BB962C8B-B14F-4D97-AF65-F5344CB8AC3E}">
        <p14:creationId xmlns:p14="http://schemas.microsoft.com/office/powerpoint/2010/main" val="36608335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7385747-3EB1-4D83-B943-6FABF74AD29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F141459-CE2D-4B2C-BF1A-D7FFE9F92598}"/>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C6FDC62-B0B0-421B-B356-45B14008C3C1}"/>
              </a:ext>
            </a:extLst>
          </p:cNvPr>
          <p:cNvSpPr>
            <a:spLocks noGrp="1"/>
          </p:cNvSpPr>
          <p:nvPr>
            <p:ph type="dt" sz="half" idx="10"/>
          </p:nvPr>
        </p:nvSpPr>
        <p:spPr/>
        <p:txBody>
          <a:bodyPr/>
          <a:lstStyle/>
          <a:p>
            <a:pPr defTabSz="1219050"/>
            <a:fld id="{0C484125-59B0-4D54-9A5C-BE81F2B2843A}" type="datetimeFigureOut">
              <a:rPr lang="zh-CN" altLang="en-US" smtClean="0">
                <a:solidFill>
                  <a:prstClr val="black">
                    <a:tint val="75000"/>
                  </a:prstClr>
                </a:solidFill>
              </a:rPr>
              <a:pPr defTabSz="1219050"/>
              <a:t>2023/5/7</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9915DF15-F391-4A50-A894-B59338EAA701}"/>
              </a:ext>
            </a:extLst>
          </p:cNvPr>
          <p:cNvSpPr>
            <a:spLocks noGrp="1"/>
          </p:cNvSpPr>
          <p:nvPr>
            <p:ph type="ftr" sz="quarter" idx="11"/>
          </p:nvPr>
        </p:nvSpPr>
        <p:spPr/>
        <p:txBody>
          <a:bodyPr/>
          <a:lstStyle/>
          <a:p>
            <a:pPr defTabSz="1219050"/>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BD82F58F-AA0A-4582-AB7B-68D799D1F7A8}"/>
              </a:ext>
            </a:extLst>
          </p:cNvPr>
          <p:cNvSpPr>
            <a:spLocks noGrp="1"/>
          </p:cNvSpPr>
          <p:nvPr>
            <p:ph type="sldNum" sz="quarter" idx="12"/>
          </p:nvPr>
        </p:nvSpPr>
        <p:spPr/>
        <p:txBody>
          <a:bodyPr/>
          <a:lstStyle/>
          <a:p>
            <a:pPr defTabSz="1219050"/>
            <a:fld id="{9FBB7320-1E25-4E0B-A978-CD3C4BCE1708}" type="slidenum">
              <a:rPr lang="zh-CN" altLang="en-US" smtClean="0">
                <a:solidFill>
                  <a:prstClr val="black">
                    <a:tint val="75000"/>
                  </a:prstClr>
                </a:solidFill>
              </a:rPr>
              <a:pPr defTabSz="1219050"/>
              <a:t>‹#›</a:t>
            </a:fld>
            <a:endParaRPr lang="zh-CN" altLang="en-US">
              <a:solidFill>
                <a:prstClr val="black">
                  <a:tint val="75000"/>
                </a:prstClr>
              </a:solidFill>
            </a:endParaRPr>
          </a:p>
        </p:txBody>
      </p:sp>
    </p:spTree>
    <p:extLst>
      <p:ext uri="{BB962C8B-B14F-4D97-AF65-F5344CB8AC3E}">
        <p14:creationId xmlns:p14="http://schemas.microsoft.com/office/powerpoint/2010/main" val="30480023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1864BE-8DEF-4758-9185-B32094867B7F}"/>
              </a:ext>
            </a:extLst>
          </p:cNvPr>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483F8F15-3BBB-49BB-93AF-A90F4C04E329}"/>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67">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7693DC75-18AA-4738-BD83-02C563C83E90}"/>
              </a:ext>
            </a:extLst>
          </p:cNvPr>
          <p:cNvSpPr>
            <a:spLocks noGrp="1"/>
          </p:cNvSpPr>
          <p:nvPr>
            <p:ph type="dt" sz="half" idx="10"/>
          </p:nvPr>
        </p:nvSpPr>
        <p:spPr/>
        <p:txBody>
          <a:bodyPr/>
          <a:lstStyle/>
          <a:p>
            <a:pPr defTabSz="1219050"/>
            <a:fld id="{0C484125-59B0-4D54-9A5C-BE81F2B2843A}" type="datetimeFigureOut">
              <a:rPr lang="zh-CN" altLang="en-US" smtClean="0">
                <a:solidFill>
                  <a:prstClr val="black">
                    <a:tint val="75000"/>
                  </a:prstClr>
                </a:solidFill>
              </a:rPr>
              <a:pPr defTabSz="1219050"/>
              <a:t>2023/5/7</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72AA0C4E-FA3F-48A3-A553-33874B62E7B2}"/>
              </a:ext>
            </a:extLst>
          </p:cNvPr>
          <p:cNvSpPr>
            <a:spLocks noGrp="1"/>
          </p:cNvSpPr>
          <p:nvPr>
            <p:ph type="ftr" sz="quarter" idx="11"/>
          </p:nvPr>
        </p:nvSpPr>
        <p:spPr/>
        <p:txBody>
          <a:bodyPr/>
          <a:lstStyle/>
          <a:p>
            <a:pPr defTabSz="1219050"/>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FB84C614-EF4B-4CC4-BA92-B1623331F6A6}"/>
              </a:ext>
            </a:extLst>
          </p:cNvPr>
          <p:cNvSpPr>
            <a:spLocks noGrp="1"/>
          </p:cNvSpPr>
          <p:nvPr>
            <p:ph type="sldNum" sz="quarter" idx="12"/>
          </p:nvPr>
        </p:nvSpPr>
        <p:spPr/>
        <p:txBody>
          <a:bodyPr/>
          <a:lstStyle/>
          <a:p>
            <a:pPr defTabSz="1219050"/>
            <a:fld id="{9FBB7320-1E25-4E0B-A978-CD3C4BCE1708}" type="slidenum">
              <a:rPr lang="zh-CN" altLang="en-US" smtClean="0">
                <a:solidFill>
                  <a:prstClr val="black">
                    <a:tint val="75000"/>
                  </a:prstClr>
                </a:solidFill>
              </a:rPr>
              <a:pPr defTabSz="1219050"/>
              <a:t>‹#›</a:t>
            </a:fld>
            <a:endParaRPr lang="zh-CN" altLang="en-US">
              <a:solidFill>
                <a:prstClr val="black">
                  <a:tint val="75000"/>
                </a:prstClr>
              </a:solidFill>
            </a:endParaRPr>
          </a:p>
        </p:txBody>
      </p:sp>
    </p:spTree>
    <p:extLst>
      <p:ext uri="{BB962C8B-B14F-4D97-AF65-F5344CB8AC3E}">
        <p14:creationId xmlns:p14="http://schemas.microsoft.com/office/powerpoint/2010/main" val="29691402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9844A4A-B204-4F7A-B8CC-997B82C9073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0417428-2EDB-4EC2-8C55-F812417943F0}"/>
              </a:ext>
            </a:extLst>
          </p:cNvPr>
          <p:cNvSpPr>
            <a:spLocks noGrp="1"/>
          </p:cNvSpPr>
          <p:nvPr>
            <p:ph sz="half" idx="1"/>
          </p:nvPr>
        </p:nvSpPr>
        <p:spPr>
          <a:xfrm>
            <a:off x="838200" y="1825625"/>
            <a:ext cx="5181600" cy="4351339"/>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0A6D785F-C047-4613-AE45-3E320DCCC35E}"/>
              </a:ext>
            </a:extLst>
          </p:cNvPr>
          <p:cNvSpPr>
            <a:spLocks noGrp="1"/>
          </p:cNvSpPr>
          <p:nvPr>
            <p:ph sz="half" idx="2"/>
          </p:nvPr>
        </p:nvSpPr>
        <p:spPr>
          <a:xfrm>
            <a:off x="6172200" y="1825625"/>
            <a:ext cx="5181600" cy="4351339"/>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138AB721-4310-4F72-970D-8F891D2609CA}"/>
              </a:ext>
            </a:extLst>
          </p:cNvPr>
          <p:cNvSpPr>
            <a:spLocks noGrp="1"/>
          </p:cNvSpPr>
          <p:nvPr>
            <p:ph type="dt" sz="half" idx="10"/>
          </p:nvPr>
        </p:nvSpPr>
        <p:spPr/>
        <p:txBody>
          <a:bodyPr/>
          <a:lstStyle/>
          <a:p>
            <a:pPr defTabSz="1219050"/>
            <a:fld id="{0C484125-59B0-4D54-9A5C-BE81F2B2843A}" type="datetimeFigureOut">
              <a:rPr lang="zh-CN" altLang="en-US" smtClean="0">
                <a:solidFill>
                  <a:prstClr val="black">
                    <a:tint val="75000"/>
                  </a:prstClr>
                </a:solidFill>
              </a:rPr>
              <a:pPr defTabSz="1219050"/>
              <a:t>2023/5/7</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63952ADF-6E71-47DE-B627-BFBC3ADB1CE6}"/>
              </a:ext>
            </a:extLst>
          </p:cNvPr>
          <p:cNvSpPr>
            <a:spLocks noGrp="1"/>
          </p:cNvSpPr>
          <p:nvPr>
            <p:ph type="ftr" sz="quarter" idx="11"/>
          </p:nvPr>
        </p:nvSpPr>
        <p:spPr/>
        <p:txBody>
          <a:bodyPr/>
          <a:lstStyle/>
          <a:p>
            <a:pPr defTabSz="1219050"/>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EA54DD86-550B-4F83-B752-6C8B24C323B0}"/>
              </a:ext>
            </a:extLst>
          </p:cNvPr>
          <p:cNvSpPr>
            <a:spLocks noGrp="1"/>
          </p:cNvSpPr>
          <p:nvPr>
            <p:ph type="sldNum" sz="quarter" idx="12"/>
          </p:nvPr>
        </p:nvSpPr>
        <p:spPr/>
        <p:txBody>
          <a:bodyPr/>
          <a:lstStyle/>
          <a:p>
            <a:pPr defTabSz="1219050"/>
            <a:fld id="{9FBB7320-1E25-4E0B-A978-CD3C4BCE1708}" type="slidenum">
              <a:rPr lang="zh-CN" altLang="en-US" smtClean="0">
                <a:solidFill>
                  <a:prstClr val="black">
                    <a:tint val="75000"/>
                  </a:prstClr>
                </a:solidFill>
              </a:rPr>
              <a:pPr defTabSz="1219050"/>
              <a:t>‹#›</a:t>
            </a:fld>
            <a:endParaRPr lang="zh-CN" altLang="en-US">
              <a:solidFill>
                <a:prstClr val="black">
                  <a:tint val="75000"/>
                </a:prstClr>
              </a:solidFill>
            </a:endParaRPr>
          </a:p>
        </p:txBody>
      </p:sp>
    </p:spTree>
    <p:extLst>
      <p:ext uri="{BB962C8B-B14F-4D97-AF65-F5344CB8AC3E}">
        <p14:creationId xmlns:p14="http://schemas.microsoft.com/office/powerpoint/2010/main" val="13615492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C54EF69-3D88-491E-9295-99FB21725DE8}"/>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196E61D-780B-41BA-876B-EA7D9A790634}"/>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67"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D68B4426-53CF-4644-A828-754726FE6F56}"/>
              </a:ext>
            </a:extLst>
          </p:cNvPr>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23852C7C-578C-4864-96FB-80B1FE02A5BA}"/>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67"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38293A92-59CC-433C-A67A-05546A81F872}"/>
              </a:ext>
            </a:extLst>
          </p:cNvPr>
          <p:cNvSpPr>
            <a:spLocks noGrp="1"/>
          </p:cNvSpPr>
          <p:nvPr>
            <p:ph sz="quarter" idx="4"/>
          </p:nvPr>
        </p:nvSpPr>
        <p:spPr>
          <a:xfrm>
            <a:off x="6172201"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3D062D4B-A481-4F3B-BE8D-D73D1CB6A8C8}"/>
              </a:ext>
            </a:extLst>
          </p:cNvPr>
          <p:cNvSpPr>
            <a:spLocks noGrp="1"/>
          </p:cNvSpPr>
          <p:nvPr>
            <p:ph type="dt" sz="half" idx="10"/>
          </p:nvPr>
        </p:nvSpPr>
        <p:spPr/>
        <p:txBody>
          <a:bodyPr/>
          <a:lstStyle/>
          <a:p>
            <a:pPr defTabSz="1219050"/>
            <a:fld id="{0C484125-59B0-4D54-9A5C-BE81F2B2843A}" type="datetimeFigureOut">
              <a:rPr lang="zh-CN" altLang="en-US" smtClean="0">
                <a:solidFill>
                  <a:prstClr val="black">
                    <a:tint val="75000"/>
                  </a:prstClr>
                </a:solidFill>
              </a:rPr>
              <a:pPr defTabSz="1219050"/>
              <a:t>2023/5/7</a:t>
            </a:fld>
            <a:endParaRPr lang="zh-CN" altLang="en-US">
              <a:solidFill>
                <a:prstClr val="black">
                  <a:tint val="75000"/>
                </a:prstClr>
              </a:solidFill>
            </a:endParaRPr>
          </a:p>
        </p:txBody>
      </p:sp>
      <p:sp>
        <p:nvSpPr>
          <p:cNvPr id="8" name="页脚占位符 7">
            <a:extLst>
              <a:ext uri="{FF2B5EF4-FFF2-40B4-BE49-F238E27FC236}">
                <a16:creationId xmlns:a16="http://schemas.microsoft.com/office/drawing/2014/main" id="{2A015D5C-EB73-4AB2-AAE1-534E6816D62C}"/>
              </a:ext>
            </a:extLst>
          </p:cNvPr>
          <p:cNvSpPr>
            <a:spLocks noGrp="1"/>
          </p:cNvSpPr>
          <p:nvPr>
            <p:ph type="ftr" sz="quarter" idx="11"/>
          </p:nvPr>
        </p:nvSpPr>
        <p:spPr/>
        <p:txBody>
          <a:bodyPr/>
          <a:lstStyle/>
          <a:p>
            <a:pPr defTabSz="1219050"/>
            <a:endParaRPr lang="zh-CN" altLang="en-US">
              <a:solidFill>
                <a:prstClr val="black">
                  <a:tint val="75000"/>
                </a:prstClr>
              </a:solidFill>
            </a:endParaRPr>
          </a:p>
        </p:txBody>
      </p:sp>
      <p:sp>
        <p:nvSpPr>
          <p:cNvPr id="9" name="灯片编号占位符 8">
            <a:extLst>
              <a:ext uri="{FF2B5EF4-FFF2-40B4-BE49-F238E27FC236}">
                <a16:creationId xmlns:a16="http://schemas.microsoft.com/office/drawing/2014/main" id="{F37B149C-4B19-4D71-9F0C-731D2F771CFB}"/>
              </a:ext>
            </a:extLst>
          </p:cNvPr>
          <p:cNvSpPr>
            <a:spLocks noGrp="1"/>
          </p:cNvSpPr>
          <p:nvPr>
            <p:ph type="sldNum" sz="quarter" idx="12"/>
          </p:nvPr>
        </p:nvSpPr>
        <p:spPr/>
        <p:txBody>
          <a:bodyPr/>
          <a:lstStyle/>
          <a:p>
            <a:pPr defTabSz="1219050"/>
            <a:fld id="{9FBB7320-1E25-4E0B-A978-CD3C4BCE1708}" type="slidenum">
              <a:rPr lang="zh-CN" altLang="en-US" smtClean="0">
                <a:solidFill>
                  <a:prstClr val="black">
                    <a:tint val="75000"/>
                  </a:prstClr>
                </a:solidFill>
              </a:rPr>
              <a:pPr defTabSz="1219050"/>
              <a:t>‹#›</a:t>
            </a:fld>
            <a:endParaRPr lang="zh-CN" altLang="en-US">
              <a:solidFill>
                <a:prstClr val="black">
                  <a:tint val="75000"/>
                </a:prstClr>
              </a:solidFill>
            </a:endParaRPr>
          </a:p>
        </p:txBody>
      </p:sp>
    </p:spTree>
    <p:extLst>
      <p:ext uri="{BB962C8B-B14F-4D97-AF65-F5344CB8AC3E}">
        <p14:creationId xmlns:p14="http://schemas.microsoft.com/office/powerpoint/2010/main" val="33113314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F370B76-BED2-4287-8354-EA5449633680}"/>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25F4B30-D0D4-41D7-AD46-03E65EFC0556}"/>
              </a:ext>
            </a:extLst>
          </p:cNvPr>
          <p:cNvSpPr>
            <a:spLocks noGrp="1"/>
          </p:cNvSpPr>
          <p:nvPr>
            <p:ph type="dt" sz="half" idx="10"/>
          </p:nvPr>
        </p:nvSpPr>
        <p:spPr/>
        <p:txBody>
          <a:bodyPr/>
          <a:lstStyle/>
          <a:p>
            <a:pPr defTabSz="1219050"/>
            <a:fld id="{0C484125-59B0-4D54-9A5C-BE81F2B2843A}" type="datetimeFigureOut">
              <a:rPr lang="zh-CN" altLang="en-US" smtClean="0">
                <a:solidFill>
                  <a:prstClr val="black">
                    <a:tint val="75000"/>
                  </a:prstClr>
                </a:solidFill>
              </a:rPr>
              <a:pPr defTabSz="1219050"/>
              <a:t>2023/5/7</a:t>
            </a:fld>
            <a:endParaRPr lang="zh-CN" altLang="en-US">
              <a:solidFill>
                <a:prstClr val="black">
                  <a:tint val="75000"/>
                </a:prstClr>
              </a:solidFill>
            </a:endParaRPr>
          </a:p>
        </p:txBody>
      </p:sp>
      <p:sp>
        <p:nvSpPr>
          <p:cNvPr id="4" name="页脚占位符 3">
            <a:extLst>
              <a:ext uri="{FF2B5EF4-FFF2-40B4-BE49-F238E27FC236}">
                <a16:creationId xmlns:a16="http://schemas.microsoft.com/office/drawing/2014/main" id="{48E5DC7C-4894-4963-BB44-2E66213D6336}"/>
              </a:ext>
            </a:extLst>
          </p:cNvPr>
          <p:cNvSpPr>
            <a:spLocks noGrp="1"/>
          </p:cNvSpPr>
          <p:nvPr>
            <p:ph type="ftr" sz="quarter" idx="11"/>
          </p:nvPr>
        </p:nvSpPr>
        <p:spPr/>
        <p:txBody>
          <a:bodyPr/>
          <a:lstStyle/>
          <a:p>
            <a:pPr defTabSz="1219050"/>
            <a:endParaRPr lang="zh-CN" altLang="en-US">
              <a:solidFill>
                <a:prstClr val="black">
                  <a:tint val="75000"/>
                </a:prstClr>
              </a:solidFill>
            </a:endParaRPr>
          </a:p>
        </p:txBody>
      </p:sp>
      <p:sp>
        <p:nvSpPr>
          <p:cNvPr id="5" name="灯片编号占位符 4">
            <a:extLst>
              <a:ext uri="{FF2B5EF4-FFF2-40B4-BE49-F238E27FC236}">
                <a16:creationId xmlns:a16="http://schemas.microsoft.com/office/drawing/2014/main" id="{8C49055B-B1CB-445E-B1D0-9084890F901C}"/>
              </a:ext>
            </a:extLst>
          </p:cNvPr>
          <p:cNvSpPr>
            <a:spLocks noGrp="1"/>
          </p:cNvSpPr>
          <p:nvPr>
            <p:ph type="sldNum" sz="quarter" idx="12"/>
          </p:nvPr>
        </p:nvSpPr>
        <p:spPr/>
        <p:txBody>
          <a:bodyPr/>
          <a:lstStyle/>
          <a:p>
            <a:pPr defTabSz="1219050"/>
            <a:fld id="{9FBB7320-1E25-4E0B-A978-CD3C4BCE1708}" type="slidenum">
              <a:rPr lang="zh-CN" altLang="en-US" smtClean="0">
                <a:solidFill>
                  <a:prstClr val="black">
                    <a:tint val="75000"/>
                  </a:prstClr>
                </a:solidFill>
              </a:rPr>
              <a:pPr defTabSz="1219050"/>
              <a:t>‹#›</a:t>
            </a:fld>
            <a:endParaRPr lang="zh-CN" altLang="en-US">
              <a:solidFill>
                <a:prstClr val="black">
                  <a:tint val="75000"/>
                </a:prstClr>
              </a:solidFill>
            </a:endParaRPr>
          </a:p>
        </p:txBody>
      </p:sp>
    </p:spTree>
    <p:extLst>
      <p:ext uri="{BB962C8B-B14F-4D97-AF65-F5344CB8AC3E}">
        <p14:creationId xmlns:p14="http://schemas.microsoft.com/office/powerpoint/2010/main" val="5212095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827AD828-E899-486D-A8E1-F5AE742E1835}"/>
              </a:ext>
            </a:extLst>
          </p:cNvPr>
          <p:cNvSpPr>
            <a:spLocks noGrp="1"/>
          </p:cNvSpPr>
          <p:nvPr>
            <p:ph type="dt" sz="half" idx="10"/>
          </p:nvPr>
        </p:nvSpPr>
        <p:spPr/>
        <p:txBody>
          <a:bodyPr/>
          <a:lstStyle/>
          <a:p>
            <a:pPr defTabSz="1219050"/>
            <a:fld id="{0C484125-59B0-4D54-9A5C-BE81F2B2843A}" type="datetimeFigureOut">
              <a:rPr lang="zh-CN" altLang="en-US" smtClean="0">
                <a:solidFill>
                  <a:prstClr val="black">
                    <a:tint val="75000"/>
                  </a:prstClr>
                </a:solidFill>
              </a:rPr>
              <a:pPr defTabSz="1219050"/>
              <a:t>2023/5/7</a:t>
            </a:fld>
            <a:endParaRPr lang="zh-CN" altLang="en-US">
              <a:solidFill>
                <a:prstClr val="black">
                  <a:tint val="75000"/>
                </a:prstClr>
              </a:solidFill>
            </a:endParaRPr>
          </a:p>
        </p:txBody>
      </p:sp>
      <p:sp>
        <p:nvSpPr>
          <p:cNvPr id="3" name="页脚占位符 2">
            <a:extLst>
              <a:ext uri="{FF2B5EF4-FFF2-40B4-BE49-F238E27FC236}">
                <a16:creationId xmlns:a16="http://schemas.microsoft.com/office/drawing/2014/main" id="{B9897A97-F8FA-4037-9CC9-EFD64BE354F8}"/>
              </a:ext>
            </a:extLst>
          </p:cNvPr>
          <p:cNvSpPr>
            <a:spLocks noGrp="1"/>
          </p:cNvSpPr>
          <p:nvPr>
            <p:ph type="ftr" sz="quarter" idx="11"/>
          </p:nvPr>
        </p:nvSpPr>
        <p:spPr/>
        <p:txBody>
          <a:bodyPr/>
          <a:lstStyle/>
          <a:p>
            <a:pPr defTabSz="1219050"/>
            <a:endParaRPr lang="zh-CN" altLang="en-US">
              <a:solidFill>
                <a:prstClr val="black">
                  <a:tint val="75000"/>
                </a:prstClr>
              </a:solidFill>
            </a:endParaRPr>
          </a:p>
        </p:txBody>
      </p:sp>
      <p:sp>
        <p:nvSpPr>
          <p:cNvPr id="4" name="灯片编号占位符 3">
            <a:extLst>
              <a:ext uri="{FF2B5EF4-FFF2-40B4-BE49-F238E27FC236}">
                <a16:creationId xmlns:a16="http://schemas.microsoft.com/office/drawing/2014/main" id="{C494C1D2-DB76-4142-B84A-AC17CE0B5D0E}"/>
              </a:ext>
            </a:extLst>
          </p:cNvPr>
          <p:cNvSpPr>
            <a:spLocks noGrp="1"/>
          </p:cNvSpPr>
          <p:nvPr>
            <p:ph type="sldNum" sz="quarter" idx="12"/>
          </p:nvPr>
        </p:nvSpPr>
        <p:spPr/>
        <p:txBody>
          <a:bodyPr/>
          <a:lstStyle/>
          <a:p>
            <a:pPr defTabSz="1219050"/>
            <a:fld id="{9FBB7320-1E25-4E0B-A978-CD3C4BCE1708}" type="slidenum">
              <a:rPr lang="zh-CN" altLang="en-US" smtClean="0">
                <a:solidFill>
                  <a:prstClr val="black">
                    <a:tint val="75000"/>
                  </a:prstClr>
                </a:solidFill>
              </a:rPr>
              <a:pPr defTabSz="1219050"/>
              <a:t>‹#›</a:t>
            </a:fld>
            <a:endParaRPr lang="zh-CN" altLang="en-US">
              <a:solidFill>
                <a:prstClr val="black">
                  <a:tint val="75000"/>
                </a:prstClr>
              </a:solidFill>
            </a:endParaRPr>
          </a:p>
        </p:txBody>
      </p:sp>
    </p:spTree>
    <p:extLst>
      <p:ext uri="{BB962C8B-B14F-4D97-AF65-F5344CB8AC3E}">
        <p14:creationId xmlns:p14="http://schemas.microsoft.com/office/powerpoint/2010/main" val="35354769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7385747-3EB1-4D83-B943-6FABF74AD29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F141459-CE2D-4B2C-BF1A-D7FFE9F92598}"/>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C6FDC62-B0B0-421B-B356-45B14008C3C1}"/>
              </a:ext>
            </a:extLst>
          </p:cNvPr>
          <p:cNvSpPr>
            <a:spLocks noGrp="1"/>
          </p:cNvSpPr>
          <p:nvPr>
            <p:ph type="dt" sz="half" idx="10"/>
          </p:nvPr>
        </p:nvSpPr>
        <p:spPr/>
        <p:txBody>
          <a:bodyPr/>
          <a:lstStyle/>
          <a:p>
            <a:pPr defTabSz="1219050"/>
            <a:fld id="{0C484125-59B0-4D54-9A5C-BE81F2B2843A}" type="datetimeFigureOut">
              <a:rPr lang="zh-CN" altLang="en-US" smtClean="0">
                <a:solidFill>
                  <a:prstClr val="black">
                    <a:tint val="75000"/>
                  </a:prstClr>
                </a:solidFill>
              </a:rPr>
              <a:pPr defTabSz="1219050"/>
              <a:t>2023/5/7</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9915DF15-F391-4A50-A894-B59338EAA701}"/>
              </a:ext>
            </a:extLst>
          </p:cNvPr>
          <p:cNvSpPr>
            <a:spLocks noGrp="1"/>
          </p:cNvSpPr>
          <p:nvPr>
            <p:ph type="ftr" sz="quarter" idx="11"/>
          </p:nvPr>
        </p:nvSpPr>
        <p:spPr/>
        <p:txBody>
          <a:bodyPr/>
          <a:lstStyle/>
          <a:p>
            <a:pPr defTabSz="1219050"/>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BD82F58F-AA0A-4582-AB7B-68D799D1F7A8}"/>
              </a:ext>
            </a:extLst>
          </p:cNvPr>
          <p:cNvSpPr>
            <a:spLocks noGrp="1"/>
          </p:cNvSpPr>
          <p:nvPr>
            <p:ph type="sldNum" sz="quarter" idx="12"/>
          </p:nvPr>
        </p:nvSpPr>
        <p:spPr/>
        <p:txBody>
          <a:bodyPr/>
          <a:lstStyle/>
          <a:p>
            <a:pPr defTabSz="1219050"/>
            <a:fld id="{9FBB7320-1E25-4E0B-A978-CD3C4BCE1708}" type="slidenum">
              <a:rPr lang="zh-CN" altLang="en-US" smtClean="0">
                <a:solidFill>
                  <a:prstClr val="black">
                    <a:tint val="75000"/>
                  </a:prstClr>
                </a:solidFill>
              </a:rPr>
              <a:pPr defTabSz="1219050"/>
              <a:t>‹#›</a:t>
            </a:fld>
            <a:endParaRPr lang="zh-CN" altLang="en-US">
              <a:solidFill>
                <a:prstClr val="black">
                  <a:tint val="75000"/>
                </a:prstClr>
              </a:solidFill>
            </a:endParaRPr>
          </a:p>
        </p:txBody>
      </p:sp>
    </p:spTree>
    <p:extLst>
      <p:ext uri="{BB962C8B-B14F-4D97-AF65-F5344CB8AC3E}">
        <p14:creationId xmlns:p14="http://schemas.microsoft.com/office/powerpoint/2010/main" val="32061323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E13FBE5-C773-412D-A187-31450C9EF504}"/>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3E29E2B6-B27C-4EE8-AC9F-B149C50ABAF8}"/>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C57854AA-6367-4504-B9FC-E5E2ADD98A33}"/>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67"/>
            </a:lvl2pPr>
            <a:lvl3pPr marL="914377" indent="0">
              <a:buNone/>
              <a:defRPr sz="1200"/>
            </a:lvl3pPr>
            <a:lvl4pPr marL="1371566" indent="0">
              <a:buNone/>
              <a:defRPr sz="1067"/>
            </a:lvl4pPr>
            <a:lvl5pPr marL="1828754" indent="0">
              <a:buNone/>
              <a:defRPr sz="1067"/>
            </a:lvl5pPr>
            <a:lvl6pPr marL="2285943" indent="0">
              <a:buNone/>
              <a:defRPr sz="1067"/>
            </a:lvl6pPr>
            <a:lvl7pPr marL="2743131" indent="0">
              <a:buNone/>
              <a:defRPr sz="1067"/>
            </a:lvl7pPr>
            <a:lvl8pPr marL="3200320" indent="0">
              <a:buNone/>
              <a:defRPr sz="1067"/>
            </a:lvl8pPr>
            <a:lvl9pPr marL="3657509" indent="0">
              <a:buNone/>
              <a:defRPr sz="1067"/>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D16561B0-4264-42E0-ABA8-012DFE439B69}"/>
              </a:ext>
            </a:extLst>
          </p:cNvPr>
          <p:cNvSpPr>
            <a:spLocks noGrp="1"/>
          </p:cNvSpPr>
          <p:nvPr>
            <p:ph type="dt" sz="half" idx="10"/>
          </p:nvPr>
        </p:nvSpPr>
        <p:spPr/>
        <p:txBody>
          <a:bodyPr/>
          <a:lstStyle/>
          <a:p>
            <a:pPr defTabSz="1219050"/>
            <a:fld id="{0C484125-59B0-4D54-9A5C-BE81F2B2843A}" type="datetimeFigureOut">
              <a:rPr lang="zh-CN" altLang="en-US" smtClean="0">
                <a:solidFill>
                  <a:prstClr val="black">
                    <a:tint val="75000"/>
                  </a:prstClr>
                </a:solidFill>
              </a:rPr>
              <a:pPr defTabSz="1219050"/>
              <a:t>2023/5/7</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6C7076ED-6930-439B-8E5F-BA21AF8E0DF6}"/>
              </a:ext>
            </a:extLst>
          </p:cNvPr>
          <p:cNvSpPr>
            <a:spLocks noGrp="1"/>
          </p:cNvSpPr>
          <p:nvPr>
            <p:ph type="ftr" sz="quarter" idx="11"/>
          </p:nvPr>
        </p:nvSpPr>
        <p:spPr/>
        <p:txBody>
          <a:bodyPr/>
          <a:lstStyle/>
          <a:p>
            <a:pPr defTabSz="1219050"/>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392281C8-4930-43D8-86C4-C2974C165DEE}"/>
              </a:ext>
            </a:extLst>
          </p:cNvPr>
          <p:cNvSpPr>
            <a:spLocks noGrp="1"/>
          </p:cNvSpPr>
          <p:nvPr>
            <p:ph type="sldNum" sz="quarter" idx="12"/>
          </p:nvPr>
        </p:nvSpPr>
        <p:spPr/>
        <p:txBody>
          <a:bodyPr/>
          <a:lstStyle/>
          <a:p>
            <a:pPr defTabSz="1219050"/>
            <a:fld id="{9FBB7320-1E25-4E0B-A978-CD3C4BCE1708}" type="slidenum">
              <a:rPr lang="zh-CN" altLang="en-US" smtClean="0">
                <a:solidFill>
                  <a:prstClr val="black">
                    <a:tint val="75000"/>
                  </a:prstClr>
                </a:solidFill>
              </a:rPr>
              <a:pPr defTabSz="1219050"/>
              <a:t>‹#›</a:t>
            </a:fld>
            <a:endParaRPr lang="zh-CN" altLang="en-US">
              <a:solidFill>
                <a:prstClr val="black">
                  <a:tint val="75000"/>
                </a:prstClr>
              </a:solidFill>
            </a:endParaRPr>
          </a:p>
        </p:txBody>
      </p:sp>
    </p:spTree>
    <p:extLst>
      <p:ext uri="{BB962C8B-B14F-4D97-AF65-F5344CB8AC3E}">
        <p14:creationId xmlns:p14="http://schemas.microsoft.com/office/powerpoint/2010/main" val="22983171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641CFCC-B00D-4ED2-BD0C-9A83194B113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83E44E7-F2CA-4671-AEFC-F609545C369D}"/>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zh-CN" altLang="en-US"/>
          </a:p>
        </p:txBody>
      </p:sp>
      <p:sp>
        <p:nvSpPr>
          <p:cNvPr id="4" name="文本占位符 3">
            <a:extLst>
              <a:ext uri="{FF2B5EF4-FFF2-40B4-BE49-F238E27FC236}">
                <a16:creationId xmlns:a16="http://schemas.microsoft.com/office/drawing/2014/main" id="{6E585D18-5A41-4CE3-8044-F0329EE1D167}"/>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67"/>
            </a:lvl2pPr>
            <a:lvl3pPr marL="914377" indent="0">
              <a:buNone/>
              <a:defRPr sz="1200"/>
            </a:lvl3pPr>
            <a:lvl4pPr marL="1371566" indent="0">
              <a:buNone/>
              <a:defRPr sz="1067"/>
            </a:lvl4pPr>
            <a:lvl5pPr marL="1828754" indent="0">
              <a:buNone/>
              <a:defRPr sz="1067"/>
            </a:lvl5pPr>
            <a:lvl6pPr marL="2285943" indent="0">
              <a:buNone/>
              <a:defRPr sz="1067"/>
            </a:lvl6pPr>
            <a:lvl7pPr marL="2743131" indent="0">
              <a:buNone/>
              <a:defRPr sz="1067"/>
            </a:lvl7pPr>
            <a:lvl8pPr marL="3200320" indent="0">
              <a:buNone/>
              <a:defRPr sz="1067"/>
            </a:lvl8pPr>
            <a:lvl9pPr marL="3657509" indent="0">
              <a:buNone/>
              <a:defRPr sz="1067"/>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6EDBBA7-D7B0-4ACA-ABE7-F54571408EED}"/>
              </a:ext>
            </a:extLst>
          </p:cNvPr>
          <p:cNvSpPr>
            <a:spLocks noGrp="1"/>
          </p:cNvSpPr>
          <p:nvPr>
            <p:ph type="dt" sz="half" idx="10"/>
          </p:nvPr>
        </p:nvSpPr>
        <p:spPr/>
        <p:txBody>
          <a:bodyPr/>
          <a:lstStyle/>
          <a:p>
            <a:pPr defTabSz="1219050"/>
            <a:fld id="{0C484125-59B0-4D54-9A5C-BE81F2B2843A}" type="datetimeFigureOut">
              <a:rPr lang="zh-CN" altLang="en-US" smtClean="0">
                <a:solidFill>
                  <a:prstClr val="black">
                    <a:tint val="75000"/>
                  </a:prstClr>
                </a:solidFill>
              </a:rPr>
              <a:pPr defTabSz="1219050"/>
              <a:t>2023/5/7</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54FFE9FE-0508-44DE-BC85-86EAE355A16B}"/>
              </a:ext>
            </a:extLst>
          </p:cNvPr>
          <p:cNvSpPr>
            <a:spLocks noGrp="1"/>
          </p:cNvSpPr>
          <p:nvPr>
            <p:ph type="ftr" sz="quarter" idx="11"/>
          </p:nvPr>
        </p:nvSpPr>
        <p:spPr/>
        <p:txBody>
          <a:bodyPr/>
          <a:lstStyle/>
          <a:p>
            <a:pPr defTabSz="1219050"/>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EB06F262-3F12-4B1B-A052-62BA2E9659CD}"/>
              </a:ext>
            </a:extLst>
          </p:cNvPr>
          <p:cNvSpPr>
            <a:spLocks noGrp="1"/>
          </p:cNvSpPr>
          <p:nvPr>
            <p:ph type="sldNum" sz="quarter" idx="12"/>
          </p:nvPr>
        </p:nvSpPr>
        <p:spPr/>
        <p:txBody>
          <a:bodyPr/>
          <a:lstStyle/>
          <a:p>
            <a:pPr defTabSz="1219050"/>
            <a:fld id="{9FBB7320-1E25-4E0B-A978-CD3C4BCE1708}" type="slidenum">
              <a:rPr lang="zh-CN" altLang="en-US" smtClean="0">
                <a:solidFill>
                  <a:prstClr val="black">
                    <a:tint val="75000"/>
                  </a:prstClr>
                </a:solidFill>
              </a:rPr>
              <a:pPr defTabSz="1219050"/>
              <a:t>‹#›</a:t>
            </a:fld>
            <a:endParaRPr lang="zh-CN" altLang="en-US">
              <a:solidFill>
                <a:prstClr val="black">
                  <a:tint val="75000"/>
                </a:prstClr>
              </a:solidFill>
            </a:endParaRPr>
          </a:p>
        </p:txBody>
      </p:sp>
    </p:spTree>
    <p:extLst>
      <p:ext uri="{BB962C8B-B14F-4D97-AF65-F5344CB8AC3E}">
        <p14:creationId xmlns:p14="http://schemas.microsoft.com/office/powerpoint/2010/main" val="24352046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E37090C-1724-48F2-BECF-71A01FAA8C0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3CE4F09-7AC0-472E-A35A-783162D4AD53}"/>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06FB41A-D16F-4C54-B107-A2E5FDB8DA87}"/>
              </a:ext>
            </a:extLst>
          </p:cNvPr>
          <p:cNvSpPr>
            <a:spLocks noGrp="1"/>
          </p:cNvSpPr>
          <p:nvPr>
            <p:ph type="dt" sz="half" idx="10"/>
          </p:nvPr>
        </p:nvSpPr>
        <p:spPr/>
        <p:txBody>
          <a:bodyPr/>
          <a:lstStyle/>
          <a:p>
            <a:pPr defTabSz="1219050"/>
            <a:fld id="{0C484125-59B0-4D54-9A5C-BE81F2B2843A}" type="datetimeFigureOut">
              <a:rPr lang="zh-CN" altLang="en-US" smtClean="0">
                <a:solidFill>
                  <a:prstClr val="black">
                    <a:tint val="75000"/>
                  </a:prstClr>
                </a:solidFill>
              </a:rPr>
              <a:pPr defTabSz="1219050"/>
              <a:t>2023/5/7</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1EE7788F-D73F-4012-BCD3-CA1CA57F95FE}"/>
              </a:ext>
            </a:extLst>
          </p:cNvPr>
          <p:cNvSpPr>
            <a:spLocks noGrp="1"/>
          </p:cNvSpPr>
          <p:nvPr>
            <p:ph type="ftr" sz="quarter" idx="11"/>
          </p:nvPr>
        </p:nvSpPr>
        <p:spPr/>
        <p:txBody>
          <a:bodyPr/>
          <a:lstStyle/>
          <a:p>
            <a:pPr defTabSz="1219050"/>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E699B3C2-BBFB-4ED9-8F3F-8D69CB701219}"/>
              </a:ext>
            </a:extLst>
          </p:cNvPr>
          <p:cNvSpPr>
            <a:spLocks noGrp="1"/>
          </p:cNvSpPr>
          <p:nvPr>
            <p:ph type="sldNum" sz="quarter" idx="12"/>
          </p:nvPr>
        </p:nvSpPr>
        <p:spPr/>
        <p:txBody>
          <a:bodyPr/>
          <a:lstStyle/>
          <a:p>
            <a:pPr defTabSz="1219050"/>
            <a:fld id="{9FBB7320-1E25-4E0B-A978-CD3C4BCE1708}" type="slidenum">
              <a:rPr lang="zh-CN" altLang="en-US" smtClean="0">
                <a:solidFill>
                  <a:prstClr val="black">
                    <a:tint val="75000"/>
                  </a:prstClr>
                </a:solidFill>
              </a:rPr>
              <a:pPr defTabSz="1219050"/>
              <a:t>‹#›</a:t>
            </a:fld>
            <a:endParaRPr lang="zh-CN" altLang="en-US">
              <a:solidFill>
                <a:prstClr val="black">
                  <a:tint val="75000"/>
                </a:prstClr>
              </a:solidFill>
            </a:endParaRPr>
          </a:p>
        </p:txBody>
      </p:sp>
    </p:spTree>
    <p:extLst>
      <p:ext uri="{BB962C8B-B14F-4D97-AF65-F5344CB8AC3E}">
        <p14:creationId xmlns:p14="http://schemas.microsoft.com/office/powerpoint/2010/main" val="24194751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11E860E-54D7-44B3-9410-18F2A3B17C60}"/>
              </a:ext>
            </a:extLst>
          </p:cNvPr>
          <p:cNvSpPr>
            <a:spLocks noGrp="1"/>
          </p:cNvSpPr>
          <p:nvPr>
            <p:ph type="title" orient="vert"/>
          </p:nvPr>
        </p:nvSpPr>
        <p:spPr>
          <a:xfrm>
            <a:off x="8724901" y="365126"/>
            <a:ext cx="2628900" cy="5811839"/>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5029AEA-2D7C-493A-BA4B-288F87F940F7}"/>
              </a:ext>
            </a:extLst>
          </p:cNvPr>
          <p:cNvSpPr>
            <a:spLocks noGrp="1"/>
          </p:cNvSpPr>
          <p:nvPr>
            <p:ph type="body" orient="vert" idx="1"/>
          </p:nvPr>
        </p:nvSpPr>
        <p:spPr>
          <a:xfrm>
            <a:off x="838201" y="365126"/>
            <a:ext cx="7734300" cy="5811839"/>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FEFA4A5-06F1-4B03-B462-53FCFF4F5FC7}"/>
              </a:ext>
            </a:extLst>
          </p:cNvPr>
          <p:cNvSpPr>
            <a:spLocks noGrp="1"/>
          </p:cNvSpPr>
          <p:nvPr>
            <p:ph type="dt" sz="half" idx="10"/>
          </p:nvPr>
        </p:nvSpPr>
        <p:spPr/>
        <p:txBody>
          <a:bodyPr/>
          <a:lstStyle/>
          <a:p>
            <a:pPr defTabSz="1219050"/>
            <a:fld id="{0C484125-59B0-4D54-9A5C-BE81F2B2843A}" type="datetimeFigureOut">
              <a:rPr lang="zh-CN" altLang="en-US" smtClean="0">
                <a:solidFill>
                  <a:prstClr val="black">
                    <a:tint val="75000"/>
                  </a:prstClr>
                </a:solidFill>
              </a:rPr>
              <a:pPr defTabSz="1219050"/>
              <a:t>2023/5/7</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B84681FA-6408-46D1-9189-DB388774FA70}"/>
              </a:ext>
            </a:extLst>
          </p:cNvPr>
          <p:cNvSpPr>
            <a:spLocks noGrp="1"/>
          </p:cNvSpPr>
          <p:nvPr>
            <p:ph type="ftr" sz="quarter" idx="11"/>
          </p:nvPr>
        </p:nvSpPr>
        <p:spPr/>
        <p:txBody>
          <a:bodyPr/>
          <a:lstStyle/>
          <a:p>
            <a:pPr defTabSz="1219050"/>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7DA3D781-904C-42C7-BA06-29143FB3FBCC}"/>
              </a:ext>
            </a:extLst>
          </p:cNvPr>
          <p:cNvSpPr>
            <a:spLocks noGrp="1"/>
          </p:cNvSpPr>
          <p:nvPr>
            <p:ph type="sldNum" sz="quarter" idx="12"/>
          </p:nvPr>
        </p:nvSpPr>
        <p:spPr/>
        <p:txBody>
          <a:bodyPr/>
          <a:lstStyle/>
          <a:p>
            <a:pPr defTabSz="1219050"/>
            <a:fld id="{9FBB7320-1E25-4E0B-A978-CD3C4BCE1708}" type="slidenum">
              <a:rPr lang="zh-CN" altLang="en-US" smtClean="0">
                <a:solidFill>
                  <a:prstClr val="black">
                    <a:tint val="75000"/>
                  </a:prstClr>
                </a:solidFill>
              </a:rPr>
              <a:pPr defTabSz="1219050"/>
              <a:t>‹#›</a:t>
            </a:fld>
            <a:endParaRPr lang="zh-CN" altLang="en-US">
              <a:solidFill>
                <a:prstClr val="black">
                  <a:tint val="75000"/>
                </a:prstClr>
              </a:solidFill>
            </a:endParaRPr>
          </a:p>
        </p:txBody>
      </p:sp>
    </p:spTree>
    <p:extLst>
      <p:ext uri="{BB962C8B-B14F-4D97-AF65-F5344CB8AC3E}">
        <p14:creationId xmlns:p14="http://schemas.microsoft.com/office/powerpoint/2010/main" val="1857571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510311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8505950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1" y="365127"/>
            <a:ext cx="10515600" cy="807692"/>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8"/>
            <a:ext cx="2743200" cy="365125"/>
          </a:xfrm>
          <a:prstGeom prst="rect">
            <a:avLst/>
          </a:prstGeom>
        </p:spPr>
        <p:txBody>
          <a:bodyPr/>
          <a:lstStyle/>
          <a:p>
            <a:pPr defTabSz="1219050"/>
            <a:fld id="{0D97D2F0-408F-4027-B3A3-DAD63533FFB2}" type="datetimeFigureOut">
              <a:rPr lang="zh-CN" altLang="en-US" smtClean="0">
                <a:solidFill>
                  <a:prstClr val="black">
                    <a:tint val="75000"/>
                  </a:prstClr>
                </a:solidFill>
              </a:rPr>
              <a:pPr defTabSz="1219050"/>
              <a:t>2023/5/7</a:t>
            </a:fld>
            <a:endParaRPr lang="zh-CN" altLang="en-US">
              <a:solidFill>
                <a:prstClr val="black">
                  <a:tint val="75000"/>
                </a:prstClr>
              </a:solidFill>
            </a:endParaRPr>
          </a:p>
        </p:txBody>
      </p:sp>
      <p:sp>
        <p:nvSpPr>
          <p:cNvPr id="4" name="页脚占位符 3"/>
          <p:cNvSpPr>
            <a:spLocks noGrp="1"/>
          </p:cNvSpPr>
          <p:nvPr>
            <p:ph type="ftr" sz="quarter" idx="11"/>
          </p:nvPr>
        </p:nvSpPr>
        <p:spPr>
          <a:xfrm>
            <a:off x="4038600" y="6356358"/>
            <a:ext cx="4114800" cy="365125"/>
          </a:xfrm>
          <a:prstGeom prst="rect">
            <a:avLst/>
          </a:prstGeom>
        </p:spPr>
        <p:txBody>
          <a:bodyPr/>
          <a:lstStyle/>
          <a:p>
            <a:pPr defTabSz="1219050"/>
            <a:endParaRPr lang="zh-CN" altLang="en-US">
              <a:solidFill>
                <a:prstClr val="black">
                  <a:tint val="75000"/>
                </a:prstClr>
              </a:solidFill>
            </a:endParaRPr>
          </a:p>
        </p:txBody>
      </p:sp>
      <p:sp>
        <p:nvSpPr>
          <p:cNvPr id="5" name="灯片编号占位符 4"/>
          <p:cNvSpPr>
            <a:spLocks noGrp="1"/>
          </p:cNvSpPr>
          <p:nvPr>
            <p:ph type="sldNum" sz="quarter" idx="12"/>
          </p:nvPr>
        </p:nvSpPr>
        <p:spPr>
          <a:xfrm>
            <a:off x="8610600" y="6356358"/>
            <a:ext cx="2743200" cy="365125"/>
          </a:xfrm>
          <a:prstGeom prst="rect">
            <a:avLst/>
          </a:prstGeom>
        </p:spPr>
        <p:txBody>
          <a:bodyPr/>
          <a:lstStyle/>
          <a:p>
            <a:pPr defTabSz="1219050"/>
            <a:fld id="{0F438409-8EB2-43AF-96DD-A6929DA16589}" type="slidenum">
              <a:rPr lang="zh-CN" altLang="en-US" smtClean="0">
                <a:solidFill>
                  <a:prstClr val="black">
                    <a:tint val="75000"/>
                  </a:prstClr>
                </a:solidFill>
              </a:rPr>
              <a:pPr defTabSz="1219050"/>
              <a:t>‹#›</a:t>
            </a:fld>
            <a:endParaRPr lang="zh-CN" altLang="en-US">
              <a:solidFill>
                <a:prstClr val="black">
                  <a:tint val="75000"/>
                </a:prstClr>
              </a:solidFill>
            </a:endParaRPr>
          </a:p>
        </p:txBody>
      </p:sp>
    </p:spTree>
    <p:extLst>
      <p:ext uri="{BB962C8B-B14F-4D97-AF65-F5344CB8AC3E}">
        <p14:creationId xmlns:p14="http://schemas.microsoft.com/office/powerpoint/2010/main" val="25366337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8"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050"/>
            <a:fld id="{00000000-1234-1234-1234-123412341234}" type="slidenum">
              <a:rPr lang="en-GB" smtClean="0">
                <a:solidFill>
                  <a:prstClr val="black">
                    <a:tint val="75000"/>
                  </a:prstClr>
                </a:solidFill>
              </a:rPr>
              <a:pPr defTabSz="1219050"/>
              <a:t>‹#›</a:t>
            </a:fld>
            <a:endParaRPr lang="en-GB">
              <a:solidFill>
                <a:prstClr val="black">
                  <a:tint val="75000"/>
                </a:prstClr>
              </a:solidFill>
            </a:endParaRPr>
          </a:p>
        </p:txBody>
      </p:sp>
    </p:spTree>
    <p:extLst>
      <p:ext uri="{BB962C8B-B14F-4D97-AF65-F5344CB8AC3E}">
        <p14:creationId xmlns:p14="http://schemas.microsoft.com/office/powerpoint/2010/main" val="15497339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6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07656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7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3597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1864BE-8DEF-4758-9185-B32094867B7F}"/>
              </a:ext>
            </a:extLst>
          </p:cNvPr>
          <p:cNvSpPr>
            <a:spLocks noGrp="1"/>
          </p:cNvSpPr>
          <p:nvPr>
            <p:ph type="title"/>
          </p:nvPr>
        </p:nvSpPr>
        <p:spPr>
          <a:xfrm>
            <a:off x="831851" y="170974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483F8F15-3BBB-49BB-93AF-A90F4C04E329}"/>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19" indent="0">
              <a:buNone/>
              <a:defRPr sz="2000">
                <a:solidFill>
                  <a:schemeClr val="tx1">
                    <a:tint val="75000"/>
                  </a:schemeClr>
                </a:solidFill>
              </a:defRPr>
            </a:lvl2pPr>
            <a:lvl3pPr marL="914241" indent="0">
              <a:buNone/>
              <a:defRPr sz="1867">
                <a:solidFill>
                  <a:schemeClr val="tx1">
                    <a:tint val="75000"/>
                  </a:schemeClr>
                </a:solidFill>
              </a:defRPr>
            </a:lvl3pPr>
            <a:lvl4pPr marL="1371362" indent="0">
              <a:buNone/>
              <a:defRPr sz="1600">
                <a:solidFill>
                  <a:schemeClr val="tx1">
                    <a:tint val="75000"/>
                  </a:schemeClr>
                </a:solidFill>
              </a:defRPr>
            </a:lvl4pPr>
            <a:lvl5pPr marL="1828482" indent="0">
              <a:buNone/>
              <a:defRPr sz="1600">
                <a:solidFill>
                  <a:schemeClr val="tx1">
                    <a:tint val="75000"/>
                  </a:schemeClr>
                </a:solidFill>
              </a:defRPr>
            </a:lvl5pPr>
            <a:lvl6pPr marL="2285606" indent="0">
              <a:buNone/>
              <a:defRPr sz="1600">
                <a:solidFill>
                  <a:schemeClr val="tx1">
                    <a:tint val="75000"/>
                  </a:schemeClr>
                </a:solidFill>
              </a:defRPr>
            </a:lvl6pPr>
            <a:lvl7pPr marL="2742722" indent="0">
              <a:buNone/>
              <a:defRPr sz="1600">
                <a:solidFill>
                  <a:schemeClr val="tx1">
                    <a:tint val="75000"/>
                  </a:schemeClr>
                </a:solidFill>
              </a:defRPr>
            </a:lvl7pPr>
            <a:lvl8pPr marL="3199840" indent="0">
              <a:buNone/>
              <a:defRPr sz="1600">
                <a:solidFill>
                  <a:schemeClr val="tx1">
                    <a:tint val="75000"/>
                  </a:schemeClr>
                </a:solidFill>
              </a:defRPr>
            </a:lvl8pPr>
            <a:lvl9pPr marL="3656959"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7693DC75-18AA-4738-BD83-02C563C83E90}"/>
              </a:ext>
            </a:extLst>
          </p:cNvPr>
          <p:cNvSpPr>
            <a:spLocks noGrp="1"/>
          </p:cNvSpPr>
          <p:nvPr>
            <p:ph type="dt" sz="half" idx="10"/>
          </p:nvPr>
        </p:nvSpPr>
        <p:spPr/>
        <p:txBody>
          <a:bodyPr/>
          <a:lstStyle/>
          <a:p>
            <a:pPr defTabSz="1219050"/>
            <a:fld id="{0C484125-59B0-4D54-9A5C-BE81F2B2843A}" type="datetimeFigureOut">
              <a:rPr lang="zh-CN" altLang="en-US" smtClean="0">
                <a:solidFill>
                  <a:prstClr val="black">
                    <a:tint val="75000"/>
                  </a:prstClr>
                </a:solidFill>
              </a:rPr>
              <a:pPr defTabSz="1219050"/>
              <a:t>2023/5/7</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72AA0C4E-FA3F-48A3-A553-33874B62E7B2}"/>
              </a:ext>
            </a:extLst>
          </p:cNvPr>
          <p:cNvSpPr>
            <a:spLocks noGrp="1"/>
          </p:cNvSpPr>
          <p:nvPr>
            <p:ph type="ftr" sz="quarter" idx="11"/>
          </p:nvPr>
        </p:nvSpPr>
        <p:spPr/>
        <p:txBody>
          <a:bodyPr/>
          <a:lstStyle/>
          <a:p>
            <a:pPr defTabSz="1219050"/>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FB84C614-EF4B-4CC4-BA92-B1623331F6A6}"/>
              </a:ext>
            </a:extLst>
          </p:cNvPr>
          <p:cNvSpPr>
            <a:spLocks noGrp="1"/>
          </p:cNvSpPr>
          <p:nvPr>
            <p:ph type="sldNum" sz="quarter" idx="12"/>
          </p:nvPr>
        </p:nvSpPr>
        <p:spPr/>
        <p:txBody>
          <a:bodyPr/>
          <a:lstStyle/>
          <a:p>
            <a:pPr defTabSz="1219050"/>
            <a:fld id="{9FBB7320-1E25-4E0B-A978-CD3C4BCE1708}" type="slidenum">
              <a:rPr lang="zh-CN" altLang="en-US" smtClean="0">
                <a:solidFill>
                  <a:prstClr val="black">
                    <a:tint val="75000"/>
                  </a:prstClr>
                </a:solidFill>
              </a:rPr>
              <a:pPr defTabSz="1219050"/>
              <a:t>‹#›</a:t>
            </a:fld>
            <a:endParaRPr lang="zh-CN" altLang="en-US">
              <a:solidFill>
                <a:prstClr val="black">
                  <a:tint val="75000"/>
                </a:prstClr>
              </a:solidFill>
            </a:endParaRPr>
          </a:p>
        </p:txBody>
      </p:sp>
    </p:spTree>
    <p:extLst>
      <p:ext uri="{BB962C8B-B14F-4D97-AF65-F5344CB8AC3E}">
        <p14:creationId xmlns:p14="http://schemas.microsoft.com/office/powerpoint/2010/main" val="35079771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97957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B766D6-7987-473D-8661-C09385AAA4AC}"/>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16D8193D-3F25-4F00-B601-26050EDC831E}"/>
              </a:ext>
            </a:extLst>
          </p:cNvPr>
          <p:cNvSpPr>
            <a:spLocks noGrp="1"/>
          </p:cNvSpPr>
          <p:nvPr>
            <p:ph type="subTitle" idx="1"/>
          </p:nvPr>
        </p:nvSpPr>
        <p:spPr>
          <a:xfrm>
            <a:off x="1524000" y="3602037"/>
            <a:ext cx="9144000" cy="1655763"/>
          </a:xfrm>
        </p:spPr>
        <p:txBody>
          <a:bodyPr/>
          <a:lstStyle>
            <a:lvl1pPr marL="0" indent="0" algn="ctr">
              <a:buNone/>
              <a:defRPr sz="2400"/>
            </a:lvl1pPr>
            <a:lvl2pPr marL="457119" indent="0" algn="ctr">
              <a:buNone/>
              <a:defRPr sz="2000"/>
            </a:lvl2pPr>
            <a:lvl3pPr marL="914241" indent="0" algn="ctr">
              <a:buNone/>
              <a:defRPr sz="1867"/>
            </a:lvl3pPr>
            <a:lvl4pPr marL="1371362" indent="0" algn="ctr">
              <a:buNone/>
              <a:defRPr sz="1600"/>
            </a:lvl4pPr>
            <a:lvl5pPr marL="1828482" indent="0" algn="ctr">
              <a:buNone/>
              <a:defRPr sz="1600"/>
            </a:lvl5pPr>
            <a:lvl6pPr marL="2285606" indent="0" algn="ctr">
              <a:buNone/>
              <a:defRPr sz="1600"/>
            </a:lvl6pPr>
            <a:lvl7pPr marL="2742722" indent="0" algn="ctr">
              <a:buNone/>
              <a:defRPr sz="1600"/>
            </a:lvl7pPr>
            <a:lvl8pPr marL="3199840" indent="0" algn="ctr">
              <a:buNone/>
              <a:defRPr sz="1600"/>
            </a:lvl8pPr>
            <a:lvl9pPr marL="3656959"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E3650B5B-5A8E-4B19-91C4-E1BA667B90FB}"/>
              </a:ext>
            </a:extLst>
          </p:cNvPr>
          <p:cNvSpPr>
            <a:spLocks noGrp="1"/>
          </p:cNvSpPr>
          <p:nvPr>
            <p:ph type="dt" sz="half" idx="10"/>
          </p:nvPr>
        </p:nvSpPr>
        <p:spPr/>
        <p:txBody>
          <a:bodyPr/>
          <a:lstStyle/>
          <a:p>
            <a:pPr defTabSz="1219050"/>
            <a:fld id="{0C484125-59B0-4D54-9A5C-BE81F2B2843A}" type="datetimeFigureOut">
              <a:rPr lang="zh-CN" altLang="en-US" smtClean="0">
                <a:solidFill>
                  <a:prstClr val="black">
                    <a:tint val="75000"/>
                  </a:prstClr>
                </a:solidFill>
              </a:rPr>
              <a:pPr defTabSz="1219050"/>
              <a:t>2023/5/7</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DCE03EA0-CF04-437F-B8B4-0C60728430FA}"/>
              </a:ext>
            </a:extLst>
          </p:cNvPr>
          <p:cNvSpPr>
            <a:spLocks noGrp="1"/>
          </p:cNvSpPr>
          <p:nvPr>
            <p:ph type="ftr" sz="quarter" idx="11"/>
          </p:nvPr>
        </p:nvSpPr>
        <p:spPr/>
        <p:txBody>
          <a:bodyPr/>
          <a:lstStyle/>
          <a:p>
            <a:pPr defTabSz="1219050"/>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FF7DAAAA-DEFB-46E3-864D-6F6B47B28B38}"/>
              </a:ext>
            </a:extLst>
          </p:cNvPr>
          <p:cNvSpPr>
            <a:spLocks noGrp="1"/>
          </p:cNvSpPr>
          <p:nvPr>
            <p:ph type="sldNum" sz="quarter" idx="12"/>
          </p:nvPr>
        </p:nvSpPr>
        <p:spPr/>
        <p:txBody>
          <a:bodyPr/>
          <a:lstStyle/>
          <a:p>
            <a:pPr defTabSz="1219050"/>
            <a:fld id="{9FBB7320-1E25-4E0B-A978-CD3C4BCE1708}" type="slidenum">
              <a:rPr lang="zh-CN" altLang="en-US" smtClean="0">
                <a:solidFill>
                  <a:prstClr val="black">
                    <a:tint val="75000"/>
                  </a:prstClr>
                </a:solidFill>
              </a:rPr>
              <a:pPr defTabSz="1219050"/>
              <a:t>‹#›</a:t>
            </a:fld>
            <a:endParaRPr lang="zh-CN" altLang="en-US">
              <a:solidFill>
                <a:prstClr val="black">
                  <a:tint val="75000"/>
                </a:prstClr>
              </a:solidFill>
            </a:endParaRPr>
          </a:p>
        </p:txBody>
      </p:sp>
    </p:spTree>
    <p:extLst>
      <p:ext uri="{BB962C8B-B14F-4D97-AF65-F5344CB8AC3E}">
        <p14:creationId xmlns:p14="http://schemas.microsoft.com/office/powerpoint/2010/main" val="41362789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7385747-3EB1-4D83-B943-6FABF74AD29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F141459-CE2D-4B2C-BF1A-D7FFE9F92598}"/>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C6FDC62-B0B0-421B-B356-45B14008C3C1}"/>
              </a:ext>
            </a:extLst>
          </p:cNvPr>
          <p:cNvSpPr>
            <a:spLocks noGrp="1"/>
          </p:cNvSpPr>
          <p:nvPr>
            <p:ph type="dt" sz="half" idx="10"/>
          </p:nvPr>
        </p:nvSpPr>
        <p:spPr/>
        <p:txBody>
          <a:bodyPr/>
          <a:lstStyle/>
          <a:p>
            <a:pPr defTabSz="1219050"/>
            <a:fld id="{0C484125-59B0-4D54-9A5C-BE81F2B2843A}" type="datetimeFigureOut">
              <a:rPr lang="zh-CN" altLang="en-US" smtClean="0">
                <a:solidFill>
                  <a:prstClr val="black">
                    <a:tint val="75000"/>
                  </a:prstClr>
                </a:solidFill>
              </a:rPr>
              <a:pPr defTabSz="1219050"/>
              <a:t>2023/5/7</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9915DF15-F391-4A50-A894-B59338EAA701}"/>
              </a:ext>
            </a:extLst>
          </p:cNvPr>
          <p:cNvSpPr>
            <a:spLocks noGrp="1"/>
          </p:cNvSpPr>
          <p:nvPr>
            <p:ph type="ftr" sz="quarter" idx="11"/>
          </p:nvPr>
        </p:nvSpPr>
        <p:spPr/>
        <p:txBody>
          <a:bodyPr/>
          <a:lstStyle/>
          <a:p>
            <a:pPr defTabSz="1219050"/>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BD82F58F-AA0A-4582-AB7B-68D799D1F7A8}"/>
              </a:ext>
            </a:extLst>
          </p:cNvPr>
          <p:cNvSpPr>
            <a:spLocks noGrp="1"/>
          </p:cNvSpPr>
          <p:nvPr>
            <p:ph type="sldNum" sz="quarter" idx="12"/>
          </p:nvPr>
        </p:nvSpPr>
        <p:spPr/>
        <p:txBody>
          <a:bodyPr/>
          <a:lstStyle/>
          <a:p>
            <a:pPr defTabSz="1219050"/>
            <a:fld id="{9FBB7320-1E25-4E0B-A978-CD3C4BCE1708}" type="slidenum">
              <a:rPr lang="zh-CN" altLang="en-US" smtClean="0">
                <a:solidFill>
                  <a:prstClr val="black">
                    <a:tint val="75000"/>
                  </a:prstClr>
                </a:solidFill>
              </a:rPr>
              <a:pPr defTabSz="1219050"/>
              <a:t>‹#›</a:t>
            </a:fld>
            <a:endParaRPr lang="zh-CN" altLang="en-US">
              <a:solidFill>
                <a:prstClr val="black">
                  <a:tint val="75000"/>
                </a:prstClr>
              </a:solidFill>
            </a:endParaRPr>
          </a:p>
        </p:txBody>
      </p:sp>
    </p:spTree>
    <p:extLst>
      <p:ext uri="{BB962C8B-B14F-4D97-AF65-F5344CB8AC3E}">
        <p14:creationId xmlns:p14="http://schemas.microsoft.com/office/powerpoint/2010/main" val="1300237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1864BE-8DEF-4758-9185-B32094867B7F}"/>
              </a:ext>
            </a:extLst>
          </p:cNvPr>
          <p:cNvSpPr>
            <a:spLocks noGrp="1"/>
          </p:cNvSpPr>
          <p:nvPr>
            <p:ph type="title"/>
          </p:nvPr>
        </p:nvSpPr>
        <p:spPr>
          <a:xfrm>
            <a:off x="831851" y="170974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483F8F15-3BBB-49BB-93AF-A90F4C04E329}"/>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19" indent="0">
              <a:buNone/>
              <a:defRPr sz="2000">
                <a:solidFill>
                  <a:schemeClr val="tx1">
                    <a:tint val="75000"/>
                  </a:schemeClr>
                </a:solidFill>
              </a:defRPr>
            </a:lvl2pPr>
            <a:lvl3pPr marL="914241" indent="0">
              <a:buNone/>
              <a:defRPr sz="1867">
                <a:solidFill>
                  <a:schemeClr val="tx1">
                    <a:tint val="75000"/>
                  </a:schemeClr>
                </a:solidFill>
              </a:defRPr>
            </a:lvl3pPr>
            <a:lvl4pPr marL="1371362" indent="0">
              <a:buNone/>
              <a:defRPr sz="1600">
                <a:solidFill>
                  <a:schemeClr val="tx1">
                    <a:tint val="75000"/>
                  </a:schemeClr>
                </a:solidFill>
              </a:defRPr>
            </a:lvl4pPr>
            <a:lvl5pPr marL="1828482" indent="0">
              <a:buNone/>
              <a:defRPr sz="1600">
                <a:solidFill>
                  <a:schemeClr val="tx1">
                    <a:tint val="75000"/>
                  </a:schemeClr>
                </a:solidFill>
              </a:defRPr>
            </a:lvl5pPr>
            <a:lvl6pPr marL="2285606" indent="0">
              <a:buNone/>
              <a:defRPr sz="1600">
                <a:solidFill>
                  <a:schemeClr val="tx1">
                    <a:tint val="75000"/>
                  </a:schemeClr>
                </a:solidFill>
              </a:defRPr>
            </a:lvl6pPr>
            <a:lvl7pPr marL="2742722" indent="0">
              <a:buNone/>
              <a:defRPr sz="1600">
                <a:solidFill>
                  <a:schemeClr val="tx1">
                    <a:tint val="75000"/>
                  </a:schemeClr>
                </a:solidFill>
              </a:defRPr>
            </a:lvl7pPr>
            <a:lvl8pPr marL="3199840" indent="0">
              <a:buNone/>
              <a:defRPr sz="1600">
                <a:solidFill>
                  <a:schemeClr val="tx1">
                    <a:tint val="75000"/>
                  </a:schemeClr>
                </a:solidFill>
              </a:defRPr>
            </a:lvl8pPr>
            <a:lvl9pPr marL="3656959"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7693DC75-18AA-4738-BD83-02C563C83E90}"/>
              </a:ext>
            </a:extLst>
          </p:cNvPr>
          <p:cNvSpPr>
            <a:spLocks noGrp="1"/>
          </p:cNvSpPr>
          <p:nvPr>
            <p:ph type="dt" sz="half" idx="10"/>
          </p:nvPr>
        </p:nvSpPr>
        <p:spPr/>
        <p:txBody>
          <a:bodyPr/>
          <a:lstStyle/>
          <a:p>
            <a:pPr defTabSz="1219050"/>
            <a:fld id="{0C484125-59B0-4D54-9A5C-BE81F2B2843A}" type="datetimeFigureOut">
              <a:rPr lang="zh-CN" altLang="en-US" smtClean="0">
                <a:solidFill>
                  <a:prstClr val="black">
                    <a:tint val="75000"/>
                  </a:prstClr>
                </a:solidFill>
              </a:rPr>
              <a:pPr defTabSz="1219050"/>
              <a:t>2023/5/7</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72AA0C4E-FA3F-48A3-A553-33874B62E7B2}"/>
              </a:ext>
            </a:extLst>
          </p:cNvPr>
          <p:cNvSpPr>
            <a:spLocks noGrp="1"/>
          </p:cNvSpPr>
          <p:nvPr>
            <p:ph type="ftr" sz="quarter" idx="11"/>
          </p:nvPr>
        </p:nvSpPr>
        <p:spPr/>
        <p:txBody>
          <a:bodyPr/>
          <a:lstStyle/>
          <a:p>
            <a:pPr defTabSz="1219050"/>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FB84C614-EF4B-4CC4-BA92-B1623331F6A6}"/>
              </a:ext>
            </a:extLst>
          </p:cNvPr>
          <p:cNvSpPr>
            <a:spLocks noGrp="1"/>
          </p:cNvSpPr>
          <p:nvPr>
            <p:ph type="sldNum" sz="quarter" idx="12"/>
          </p:nvPr>
        </p:nvSpPr>
        <p:spPr/>
        <p:txBody>
          <a:bodyPr/>
          <a:lstStyle/>
          <a:p>
            <a:pPr defTabSz="1219050"/>
            <a:fld id="{9FBB7320-1E25-4E0B-A978-CD3C4BCE1708}" type="slidenum">
              <a:rPr lang="zh-CN" altLang="en-US" smtClean="0">
                <a:solidFill>
                  <a:prstClr val="black">
                    <a:tint val="75000"/>
                  </a:prstClr>
                </a:solidFill>
              </a:rPr>
              <a:pPr defTabSz="1219050"/>
              <a:t>‹#›</a:t>
            </a:fld>
            <a:endParaRPr lang="zh-CN" altLang="en-US">
              <a:solidFill>
                <a:prstClr val="black">
                  <a:tint val="75000"/>
                </a:prstClr>
              </a:solidFill>
            </a:endParaRPr>
          </a:p>
        </p:txBody>
      </p:sp>
    </p:spTree>
    <p:extLst>
      <p:ext uri="{BB962C8B-B14F-4D97-AF65-F5344CB8AC3E}">
        <p14:creationId xmlns:p14="http://schemas.microsoft.com/office/powerpoint/2010/main" val="29569940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9844A4A-B204-4F7A-B8CC-997B82C9073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0417428-2EDB-4EC2-8C55-F812417943F0}"/>
              </a:ext>
            </a:extLst>
          </p:cNvPr>
          <p:cNvSpPr>
            <a:spLocks noGrp="1"/>
          </p:cNvSpPr>
          <p:nvPr>
            <p:ph sz="half" idx="1"/>
          </p:nvPr>
        </p:nvSpPr>
        <p:spPr>
          <a:xfrm>
            <a:off x="838200" y="1825625"/>
            <a:ext cx="5181600" cy="4351339"/>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0A6D785F-C047-4613-AE45-3E320DCCC35E}"/>
              </a:ext>
            </a:extLst>
          </p:cNvPr>
          <p:cNvSpPr>
            <a:spLocks noGrp="1"/>
          </p:cNvSpPr>
          <p:nvPr>
            <p:ph sz="half" idx="2"/>
          </p:nvPr>
        </p:nvSpPr>
        <p:spPr>
          <a:xfrm>
            <a:off x="6172200" y="1825625"/>
            <a:ext cx="5181600" cy="4351339"/>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138AB721-4310-4F72-970D-8F891D2609CA}"/>
              </a:ext>
            </a:extLst>
          </p:cNvPr>
          <p:cNvSpPr>
            <a:spLocks noGrp="1"/>
          </p:cNvSpPr>
          <p:nvPr>
            <p:ph type="dt" sz="half" idx="10"/>
          </p:nvPr>
        </p:nvSpPr>
        <p:spPr/>
        <p:txBody>
          <a:bodyPr/>
          <a:lstStyle/>
          <a:p>
            <a:pPr defTabSz="1219050"/>
            <a:fld id="{0C484125-59B0-4D54-9A5C-BE81F2B2843A}" type="datetimeFigureOut">
              <a:rPr lang="zh-CN" altLang="en-US" smtClean="0">
                <a:solidFill>
                  <a:prstClr val="black">
                    <a:tint val="75000"/>
                  </a:prstClr>
                </a:solidFill>
              </a:rPr>
              <a:pPr defTabSz="1219050"/>
              <a:t>2023/5/7</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63952ADF-6E71-47DE-B627-BFBC3ADB1CE6}"/>
              </a:ext>
            </a:extLst>
          </p:cNvPr>
          <p:cNvSpPr>
            <a:spLocks noGrp="1"/>
          </p:cNvSpPr>
          <p:nvPr>
            <p:ph type="ftr" sz="quarter" idx="11"/>
          </p:nvPr>
        </p:nvSpPr>
        <p:spPr/>
        <p:txBody>
          <a:bodyPr/>
          <a:lstStyle/>
          <a:p>
            <a:pPr defTabSz="1219050"/>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EA54DD86-550B-4F83-B752-6C8B24C323B0}"/>
              </a:ext>
            </a:extLst>
          </p:cNvPr>
          <p:cNvSpPr>
            <a:spLocks noGrp="1"/>
          </p:cNvSpPr>
          <p:nvPr>
            <p:ph type="sldNum" sz="quarter" idx="12"/>
          </p:nvPr>
        </p:nvSpPr>
        <p:spPr/>
        <p:txBody>
          <a:bodyPr/>
          <a:lstStyle/>
          <a:p>
            <a:pPr defTabSz="1219050"/>
            <a:fld id="{9FBB7320-1E25-4E0B-A978-CD3C4BCE1708}" type="slidenum">
              <a:rPr lang="zh-CN" altLang="en-US" smtClean="0">
                <a:solidFill>
                  <a:prstClr val="black">
                    <a:tint val="75000"/>
                  </a:prstClr>
                </a:solidFill>
              </a:rPr>
              <a:pPr defTabSz="1219050"/>
              <a:t>‹#›</a:t>
            </a:fld>
            <a:endParaRPr lang="zh-CN" altLang="en-US">
              <a:solidFill>
                <a:prstClr val="black">
                  <a:tint val="75000"/>
                </a:prstClr>
              </a:solidFill>
            </a:endParaRPr>
          </a:p>
        </p:txBody>
      </p:sp>
    </p:spTree>
    <p:extLst>
      <p:ext uri="{BB962C8B-B14F-4D97-AF65-F5344CB8AC3E}">
        <p14:creationId xmlns:p14="http://schemas.microsoft.com/office/powerpoint/2010/main" val="2204728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C54EF69-3D88-491E-9295-99FB21725DE8}"/>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196E61D-780B-41BA-876B-EA7D9A790634}"/>
              </a:ext>
            </a:extLst>
          </p:cNvPr>
          <p:cNvSpPr>
            <a:spLocks noGrp="1"/>
          </p:cNvSpPr>
          <p:nvPr>
            <p:ph type="body" idx="1"/>
          </p:nvPr>
        </p:nvSpPr>
        <p:spPr>
          <a:xfrm>
            <a:off x="839789" y="1681163"/>
            <a:ext cx="5157787" cy="823912"/>
          </a:xfrm>
        </p:spPr>
        <p:txBody>
          <a:bodyPr anchor="b"/>
          <a:lstStyle>
            <a:lvl1pPr marL="0" indent="0">
              <a:buNone/>
              <a:defRPr sz="2400" b="1"/>
            </a:lvl1pPr>
            <a:lvl2pPr marL="457119" indent="0">
              <a:buNone/>
              <a:defRPr sz="2000" b="1"/>
            </a:lvl2pPr>
            <a:lvl3pPr marL="914241" indent="0">
              <a:buNone/>
              <a:defRPr sz="1867" b="1"/>
            </a:lvl3pPr>
            <a:lvl4pPr marL="1371362" indent="0">
              <a:buNone/>
              <a:defRPr sz="1600" b="1"/>
            </a:lvl4pPr>
            <a:lvl5pPr marL="1828482" indent="0">
              <a:buNone/>
              <a:defRPr sz="1600" b="1"/>
            </a:lvl5pPr>
            <a:lvl6pPr marL="2285606" indent="0">
              <a:buNone/>
              <a:defRPr sz="1600" b="1"/>
            </a:lvl6pPr>
            <a:lvl7pPr marL="2742722" indent="0">
              <a:buNone/>
              <a:defRPr sz="1600" b="1"/>
            </a:lvl7pPr>
            <a:lvl8pPr marL="3199840" indent="0">
              <a:buNone/>
              <a:defRPr sz="1600" b="1"/>
            </a:lvl8pPr>
            <a:lvl9pPr marL="3656959"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D68B4426-53CF-4644-A828-754726FE6F56}"/>
              </a:ext>
            </a:extLst>
          </p:cNvPr>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23852C7C-578C-4864-96FB-80B1FE02A5BA}"/>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119" indent="0">
              <a:buNone/>
              <a:defRPr sz="2000" b="1"/>
            </a:lvl2pPr>
            <a:lvl3pPr marL="914241" indent="0">
              <a:buNone/>
              <a:defRPr sz="1867" b="1"/>
            </a:lvl3pPr>
            <a:lvl4pPr marL="1371362" indent="0">
              <a:buNone/>
              <a:defRPr sz="1600" b="1"/>
            </a:lvl4pPr>
            <a:lvl5pPr marL="1828482" indent="0">
              <a:buNone/>
              <a:defRPr sz="1600" b="1"/>
            </a:lvl5pPr>
            <a:lvl6pPr marL="2285606" indent="0">
              <a:buNone/>
              <a:defRPr sz="1600" b="1"/>
            </a:lvl6pPr>
            <a:lvl7pPr marL="2742722" indent="0">
              <a:buNone/>
              <a:defRPr sz="1600" b="1"/>
            </a:lvl7pPr>
            <a:lvl8pPr marL="3199840" indent="0">
              <a:buNone/>
              <a:defRPr sz="1600" b="1"/>
            </a:lvl8pPr>
            <a:lvl9pPr marL="3656959"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38293A92-59CC-433C-A67A-05546A81F872}"/>
              </a:ext>
            </a:extLst>
          </p:cNvPr>
          <p:cNvSpPr>
            <a:spLocks noGrp="1"/>
          </p:cNvSpPr>
          <p:nvPr>
            <p:ph sz="quarter" idx="4"/>
          </p:nvPr>
        </p:nvSpPr>
        <p:spPr>
          <a:xfrm>
            <a:off x="6172203"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3D062D4B-A481-4F3B-BE8D-D73D1CB6A8C8}"/>
              </a:ext>
            </a:extLst>
          </p:cNvPr>
          <p:cNvSpPr>
            <a:spLocks noGrp="1"/>
          </p:cNvSpPr>
          <p:nvPr>
            <p:ph type="dt" sz="half" idx="10"/>
          </p:nvPr>
        </p:nvSpPr>
        <p:spPr/>
        <p:txBody>
          <a:bodyPr/>
          <a:lstStyle/>
          <a:p>
            <a:pPr defTabSz="1219050"/>
            <a:fld id="{0C484125-59B0-4D54-9A5C-BE81F2B2843A}" type="datetimeFigureOut">
              <a:rPr lang="zh-CN" altLang="en-US" smtClean="0">
                <a:solidFill>
                  <a:prstClr val="black">
                    <a:tint val="75000"/>
                  </a:prstClr>
                </a:solidFill>
              </a:rPr>
              <a:pPr defTabSz="1219050"/>
              <a:t>2023/5/7</a:t>
            </a:fld>
            <a:endParaRPr lang="zh-CN" altLang="en-US">
              <a:solidFill>
                <a:prstClr val="black">
                  <a:tint val="75000"/>
                </a:prstClr>
              </a:solidFill>
            </a:endParaRPr>
          </a:p>
        </p:txBody>
      </p:sp>
      <p:sp>
        <p:nvSpPr>
          <p:cNvPr id="8" name="页脚占位符 7">
            <a:extLst>
              <a:ext uri="{FF2B5EF4-FFF2-40B4-BE49-F238E27FC236}">
                <a16:creationId xmlns:a16="http://schemas.microsoft.com/office/drawing/2014/main" id="{2A015D5C-EB73-4AB2-AAE1-534E6816D62C}"/>
              </a:ext>
            </a:extLst>
          </p:cNvPr>
          <p:cNvSpPr>
            <a:spLocks noGrp="1"/>
          </p:cNvSpPr>
          <p:nvPr>
            <p:ph type="ftr" sz="quarter" idx="11"/>
          </p:nvPr>
        </p:nvSpPr>
        <p:spPr/>
        <p:txBody>
          <a:bodyPr/>
          <a:lstStyle/>
          <a:p>
            <a:pPr defTabSz="1219050"/>
            <a:endParaRPr lang="zh-CN" altLang="en-US">
              <a:solidFill>
                <a:prstClr val="black">
                  <a:tint val="75000"/>
                </a:prstClr>
              </a:solidFill>
            </a:endParaRPr>
          </a:p>
        </p:txBody>
      </p:sp>
      <p:sp>
        <p:nvSpPr>
          <p:cNvPr id="9" name="灯片编号占位符 8">
            <a:extLst>
              <a:ext uri="{FF2B5EF4-FFF2-40B4-BE49-F238E27FC236}">
                <a16:creationId xmlns:a16="http://schemas.microsoft.com/office/drawing/2014/main" id="{F37B149C-4B19-4D71-9F0C-731D2F771CFB}"/>
              </a:ext>
            </a:extLst>
          </p:cNvPr>
          <p:cNvSpPr>
            <a:spLocks noGrp="1"/>
          </p:cNvSpPr>
          <p:nvPr>
            <p:ph type="sldNum" sz="quarter" idx="12"/>
          </p:nvPr>
        </p:nvSpPr>
        <p:spPr/>
        <p:txBody>
          <a:bodyPr/>
          <a:lstStyle/>
          <a:p>
            <a:pPr defTabSz="1219050"/>
            <a:fld id="{9FBB7320-1E25-4E0B-A978-CD3C4BCE1708}" type="slidenum">
              <a:rPr lang="zh-CN" altLang="en-US" smtClean="0">
                <a:solidFill>
                  <a:prstClr val="black">
                    <a:tint val="75000"/>
                  </a:prstClr>
                </a:solidFill>
              </a:rPr>
              <a:pPr defTabSz="1219050"/>
              <a:t>‹#›</a:t>
            </a:fld>
            <a:endParaRPr lang="zh-CN" altLang="en-US">
              <a:solidFill>
                <a:prstClr val="black">
                  <a:tint val="75000"/>
                </a:prstClr>
              </a:solidFill>
            </a:endParaRPr>
          </a:p>
        </p:txBody>
      </p:sp>
    </p:spTree>
    <p:extLst>
      <p:ext uri="{BB962C8B-B14F-4D97-AF65-F5344CB8AC3E}">
        <p14:creationId xmlns:p14="http://schemas.microsoft.com/office/powerpoint/2010/main" val="11185278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F370B76-BED2-4287-8354-EA5449633680}"/>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25F4B30-D0D4-41D7-AD46-03E65EFC0556}"/>
              </a:ext>
            </a:extLst>
          </p:cNvPr>
          <p:cNvSpPr>
            <a:spLocks noGrp="1"/>
          </p:cNvSpPr>
          <p:nvPr>
            <p:ph type="dt" sz="half" idx="10"/>
          </p:nvPr>
        </p:nvSpPr>
        <p:spPr/>
        <p:txBody>
          <a:bodyPr/>
          <a:lstStyle/>
          <a:p>
            <a:pPr defTabSz="1219050"/>
            <a:fld id="{0C484125-59B0-4D54-9A5C-BE81F2B2843A}" type="datetimeFigureOut">
              <a:rPr lang="zh-CN" altLang="en-US" smtClean="0">
                <a:solidFill>
                  <a:prstClr val="black">
                    <a:tint val="75000"/>
                  </a:prstClr>
                </a:solidFill>
              </a:rPr>
              <a:pPr defTabSz="1219050"/>
              <a:t>2023/5/7</a:t>
            </a:fld>
            <a:endParaRPr lang="zh-CN" altLang="en-US">
              <a:solidFill>
                <a:prstClr val="black">
                  <a:tint val="75000"/>
                </a:prstClr>
              </a:solidFill>
            </a:endParaRPr>
          </a:p>
        </p:txBody>
      </p:sp>
      <p:sp>
        <p:nvSpPr>
          <p:cNvPr id="4" name="页脚占位符 3">
            <a:extLst>
              <a:ext uri="{FF2B5EF4-FFF2-40B4-BE49-F238E27FC236}">
                <a16:creationId xmlns:a16="http://schemas.microsoft.com/office/drawing/2014/main" id="{48E5DC7C-4894-4963-BB44-2E66213D6336}"/>
              </a:ext>
            </a:extLst>
          </p:cNvPr>
          <p:cNvSpPr>
            <a:spLocks noGrp="1"/>
          </p:cNvSpPr>
          <p:nvPr>
            <p:ph type="ftr" sz="quarter" idx="11"/>
          </p:nvPr>
        </p:nvSpPr>
        <p:spPr/>
        <p:txBody>
          <a:bodyPr/>
          <a:lstStyle/>
          <a:p>
            <a:pPr defTabSz="1219050"/>
            <a:endParaRPr lang="zh-CN" altLang="en-US">
              <a:solidFill>
                <a:prstClr val="black">
                  <a:tint val="75000"/>
                </a:prstClr>
              </a:solidFill>
            </a:endParaRPr>
          </a:p>
        </p:txBody>
      </p:sp>
      <p:sp>
        <p:nvSpPr>
          <p:cNvPr id="5" name="灯片编号占位符 4">
            <a:extLst>
              <a:ext uri="{FF2B5EF4-FFF2-40B4-BE49-F238E27FC236}">
                <a16:creationId xmlns:a16="http://schemas.microsoft.com/office/drawing/2014/main" id="{8C49055B-B1CB-445E-B1D0-9084890F901C}"/>
              </a:ext>
            </a:extLst>
          </p:cNvPr>
          <p:cNvSpPr>
            <a:spLocks noGrp="1"/>
          </p:cNvSpPr>
          <p:nvPr>
            <p:ph type="sldNum" sz="quarter" idx="12"/>
          </p:nvPr>
        </p:nvSpPr>
        <p:spPr/>
        <p:txBody>
          <a:bodyPr/>
          <a:lstStyle/>
          <a:p>
            <a:pPr defTabSz="1219050"/>
            <a:fld id="{9FBB7320-1E25-4E0B-A978-CD3C4BCE1708}" type="slidenum">
              <a:rPr lang="zh-CN" altLang="en-US" smtClean="0">
                <a:solidFill>
                  <a:prstClr val="black">
                    <a:tint val="75000"/>
                  </a:prstClr>
                </a:solidFill>
              </a:rPr>
              <a:pPr defTabSz="1219050"/>
              <a:t>‹#›</a:t>
            </a:fld>
            <a:endParaRPr lang="zh-CN" altLang="en-US">
              <a:solidFill>
                <a:prstClr val="black">
                  <a:tint val="75000"/>
                </a:prstClr>
              </a:solidFill>
            </a:endParaRPr>
          </a:p>
        </p:txBody>
      </p:sp>
    </p:spTree>
    <p:extLst>
      <p:ext uri="{BB962C8B-B14F-4D97-AF65-F5344CB8AC3E}">
        <p14:creationId xmlns:p14="http://schemas.microsoft.com/office/powerpoint/2010/main" val="32035690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827AD828-E899-486D-A8E1-F5AE742E1835}"/>
              </a:ext>
            </a:extLst>
          </p:cNvPr>
          <p:cNvSpPr>
            <a:spLocks noGrp="1"/>
          </p:cNvSpPr>
          <p:nvPr>
            <p:ph type="dt" sz="half" idx="10"/>
          </p:nvPr>
        </p:nvSpPr>
        <p:spPr/>
        <p:txBody>
          <a:bodyPr/>
          <a:lstStyle/>
          <a:p>
            <a:pPr defTabSz="1219050"/>
            <a:fld id="{0C484125-59B0-4D54-9A5C-BE81F2B2843A}" type="datetimeFigureOut">
              <a:rPr lang="zh-CN" altLang="en-US" smtClean="0">
                <a:solidFill>
                  <a:prstClr val="black">
                    <a:tint val="75000"/>
                  </a:prstClr>
                </a:solidFill>
              </a:rPr>
              <a:pPr defTabSz="1219050"/>
              <a:t>2023/5/7</a:t>
            </a:fld>
            <a:endParaRPr lang="zh-CN" altLang="en-US">
              <a:solidFill>
                <a:prstClr val="black">
                  <a:tint val="75000"/>
                </a:prstClr>
              </a:solidFill>
            </a:endParaRPr>
          </a:p>
        </p:txBody>
      </p:sp>
      <p:sp>
        <p:nvSpPr>
          <p:cNvPr id="3" name="页脚占位符 2">
            <a:extLst>
              <a:ext uri="{FF2B5EF4-FFF2-40B4-BE49-F238E27FC236}">
                <a16:creationId xmlns:a16="http://schemas.microsoft.com/office/drawing/2014/main" id="{B9897A97-F8FA-4037-9CC9-EFD64BE354F8}"/>
              </a:ext>
            </a:extLst>
          </p:cNvPr>
          <p:cNvSpPr>
            <a:spLocks noGrp="1"/>
          </p:cNvSpPr>
          <p:nvPr>
            <p:ph type="ftr" sz="quarter" idx="11"/>
          </p:nvPr>
        </p:nvSpPr>
        <p:spPr/>
        <p:txBody>
          <a:bodyPr/>
          <a:lstStyle/>
          <a:p>
            <a:pPr defTabSz="1219050"/>
            <a:endParaRPr lang="zh-CN" altLang="en-US">
              <a:solidFill>
                <a:prstClr val="black">
                  <a:tint val="75000"/>
                </a:prstClr>
              </a:solidFill>
            </a:endParaRPr>
          </a:p>
        </p:txBody>
      </p:sp>
      <p:sp>
        <p:nvSpPr>
          <p:cNvPr id="4" name="灯片编号占位符 3">
            <a:extLst>
              <a:ext uri="{FF2B5EF4-FFF2-40B4-BE49-F238E27FC236}">
                <a16:creationId xmlns:a16="http://schemas.microsoft.com/office/drawing/2014/main" id="{C494C1D2-DB76-4142-B84A-AC17CE0B5D0E}"/>
              </a:ext>
            </a:extLst>
          </p:cNvPr>
          <p:cNvSpPr>
            <a:spLocks noGrp="1"/>
          </p:cNvSpPr>
          <p:nvPr>
            <p:ph type="sldNum" sz="quarter" idx="12"/>
          </p:nvPr>
        </p:nvSpPr>
        <p:spPr/>
        <p:txBody>
          <a:bodyPr/>
          <a:lstStyle/>
          <a:p>
            <a:pPr defTabSz="1219050"/>
            <a:fld id="{9FBB7320-1E25-4E0B-A978-CD3C4BCE1708}" type="slidenum">
              <a:rPr lang="zh-CN" altLang="en-US" smtClean="0">
                <a:solidFill>
                  <a:prstClr val="black">
                    <a:tint val="75000"/>
                  </a:prstClr>
                </a:solidFill>
              </a:rPr>
              <a:pPr defTabSz="1219050"/>
              <a:t>‹#›</a:t>
            </a:fld>
            <a:endParaRPr lang="zh-CN" altLang="en-US">
              <a:solidFill>
                <a:prstClr val="black">
                  <a:tint val="75000"/>
                </a:prstClr>
              </a:solidFill>
            </a:endParaRPr>
          </a:p>
        </p:txBody>
      </p:sp>
    </p:spTree>
    <p:extLst>
      <p:ext uri="{BB962C8B-B14F-4D97-AF65-F5344CB8AC3E}">
        <p14:creationId xmlns:p14="http://schemas.microsoft.com/office/powerpoint/2010/main" val="28358221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E13FBE5-C773-412D-A187-31450C9EF504}"/>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3E29E2B6-B27C-4EE8-AC9F-B149C50ABAF8}"/>
              </a:ext>
            </a:extLst>
          </p:cNvPr>
          <p:cNvSpPr>
            <a:spLocks noGrp="1"/>
          </p:cNvSpPr>
          <p:nvPr>
            <p:ph idx="1"/>
          </p:nvPr>
        </p:nvSpPr>
        <p:spPr>
          <a:xfrm>
            <a:off x="5183188" y="987434"/>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C57854AA-6367-4504-B9FC-E5E2ADD98A33}"/>
              </a:ext>
            </a:extLst>
          </p:cNvPr>
          <p:cNvSpPr>
            <a:spLocks noGrp="1"/>
          </p:cNvSpPr>
          <p:nvPr>
            <p:ph type="body" sz="half" idx="2"/>
          </p:nvPr>
        </p:nvSpPr>
        <p:spPr>
          <a:xfrm>
            <a:off x="839788" y="2057403"/>
            <a:ext cx="3932237" cy="3811588"/>
          </a:xfrm>
        </p:spPr>
        <p:txBody>
          <a:bodyPr/>
          <a:lstStyle>
            <a:lvl1pPr marL="0" indent="0">
              <a:buNone/>
              <a:defRPr sz="1600"/>
            </a:lvl1pPr>
            <a:lvl2pPr marL="457119" indent="0">
              <a:buNone/>
              <a:defRPr sz="1467"/>
            </a:lvl2pPr>
            <a:lvl3pPr marL="914241" indent="0">
              <a:buNone/>
              <a:defRPr sz="1200"/>
            </a:lvl3pPr>
            <a:lvl4pPr marL="1371362" indent="0">
              <a:buNone/>
              <a:defRPr sz="1067"/>
            </a:lvl4pPr>
            <a:lvl5pPr marL="1828482" indent="0">
              <a:buNone/>
              <a:defRPr sz="1067"/>
            </a:lvl5pPr>
            <a:lvl6pPr marL="2285606" indent="0">
              <a:buNone/>
              <a:defRPr sz="1067"/>
            </a:lvl6pPr>
            <a:lvl7pPr marL="2742722" indent="0">
              <a:buNone/>
              <a:defRPr sz="1067"/>
            </a:lvl7pPr>
            <a:lvl8pPr marL="3199840" indent="0">
              <a:buNone/>
              <a:defRPr sz="1067"/>
            </a:lvl8pPr>
            <a:lvl9pPr marL="3656959" indent="0">
              <a:buNone/>
              <a:defRPr sz="1067"/>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D16561B0-4264-42E0-ABA8-012DFE439B69}"/>
              </a:ext>
            </a:extLst>
          </p:cNvPr>
          <p:cNvSpPr>
            <a:spLocks noGrp="1"/>
          </p:cNvSpPr>
          <p:nvPr>
            <p:ph type="dt" sz="half" idx="10"/>
          </p:nvPr>
        </p:nvSpPr>
        <p:spPr/>
        <p:txBody>
          <a:bodyPr/>
          <a:lstStyle/>
          <a:p>
            <a:pPr defTabSz="1219050"/>
            <a:fld id="{0C484125-59B0-4D54-9A5C-BE81F2B2843A}" type="datetimeFigureOut">
              <a:rPr lang="zh-CN" altLang="en-US" smtClean="0">
                <a:solidFill>
                  <a:prstClr val="black">
                    <a:tint val="75000"/>
                  </a:prstClr>
                </a:solidFill>
              </a:rPr>
              <a:pPr defTabSz="1219050"/>
              <a:t>2023/5/7</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6C7076ED-6930-439B-8E5F-BA21AF8E0DF6}"/>
              </a:ext>
            </a:extLst>
          </p:cNvPr>
          <p:cNvSpPr>
            <a:spLocks noGrp="1"/>
          </p:cNvSpPr>
          <p:nvPr>
            <p:ph type="ftr" sz="quarter" idx="11"/>
          </p:nvPr>
        </p:nvSpPr>
        <p:spPr/>
        <p:txBody>
          <a:bodyPr/>
          <a:lstStyle/>
          <a:p>
            <a:pPr defTabSz="1219050"/>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392281C8-4930-43D8-86C4-C2974C165DEE}"/>
              </a:ext>
            </a:extLst>
          </p:cNvPr>
          <p:cNvSpPr>
            <a:spLocks noGrp="1"/>
          </p:cNvSpPr>
          <p:nvPr>
            <p:ph type="sldNum" sz="quarter" idx="12"/>
          </p:nvPr>
        </p:nvSpPr>
        <p:spPr/>
        <p:txBody>
          <a:bodyPr/>
          <a:lstStyle/>
          <a:p>
            <a:pPr defTabSz="1219050"/>
            <a:fld id="{9FBB7320-1E25-4E0B-A978-CD3C4BCE1708}" type="slidenum">
              <a:rPr lang="zh-CN" altLang="en-US" smtClean="0">
                <a:solidFill>
                  <a:prstClr val="black">
                    <a:tint val="75000"/>
                  </a:prstClr>
                </a:solidFill>
              </a:rPr>
              <a:pPr defTabSz="1219050"/>
              <a:t>‹#›</a:t>
            </a:fld>
            <a:endParaRPr lang="zh-CN" altLang="en-US">
              <a:solidFill>
                <a:prstClr val="black">
                  <a:tint val="75000"/>
                </a:prstClr>
              </a:solidFill>
            </a:endParaRPr>
          </a:p>
        </p:txBody>
      </p:sp>
    </p:spTree>
    <p:extLst>
      <p:ext uri="{BB962C8B-B14F-4D97-AF65-F5344CB8AC3E}">
        <p14:creationId xmlns:p14="http://schemas.microsoft.com/office/powerpoint/2010/main" val="4542902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641CFCC-B00D-4ED2-BD0C-9A83194B113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83E44E7-F2CA-4671-AEFC-F609545C369D}"/>
              </a:ext>
            </a:extLst>
          </p:cNvPr>
          <p:cNvSpPr>
            <a:spLocks noGrp="1"/>
          </p:cNvSpPr>
          <p:nvPr>
            <p:ph type="pic" idx="1"/>
          </p:nvPr>
        </p:nvSpPr>
        <p:spPr>
          <a:xfrm>
            <a:off x="5183188" y="987434"/>
            <a:ext cx="6172200" cy="4873625"/>
          </a:xfrm>
        </p:spPr>
        <p:txBody>
          <a:bodyPr/>
          <a:lstStyle>
            <a:lvl1pPr marL="0" indent="0">
              <a:buNone/>
              <a:defRPr sz="3200"/>
            </a:lvl1pPr>
            <a:lvl2pPr marL="457119" indent="0">
              <a:buNone/>
              <a:defRPr sz="2800"/>
            </a:lvl2pPr>
            <a:lvl3pPr marL="914241" indent="0">
              <a:buNone/>
              <a:defRPr sz="2400"/>
            </a:lvl3pPr>
            <a:lvl4pPr marL="1371362" indent="0">
              <a:buNone/>
              <a:defRPr sz="2000"/>
            </a:lvl4pPr>
            <a:lvl5pPr marL="1828482" indent="0">
              <a:buNone/>
              <a:defRPr sz="2000"/>
            </a:lvl5pPr>
            <a:lvl6pPr marL="2285606" indent="0">
              <a:buNone/>
              <a:defRPr sz="2000"/>
            </a:lvl6pPr>
            <a:lvl7pPr marL="2742722" indent="0">
              <a:buNone/>
              <a:defRPr sz="2000"/>
            </a:lvl7pPr>
            <a:lvl8pPr marL="3199840" indent="0">
              <a:buNone/>
              <a:defRPr sz="2000"/>
            </a:lvl8pPr>
            <a:lvl9pPr marL="3656959" indent="0">
              <a:buNone/>
              <a:defRPr sz="2000"/>
            </a:lvl9pPr>
          </a:lstStyle>
          <a:p>
            <a:endParaRPr lang="zh-CN" altLang="en-US"/>
          </a:p>
        </p:txBody>
      </p:sp>
      <p:sp>
        <p:nvSpPr>
          <p:cNvPr id="4" name="文本占位符 3">
            <a:extLst>
              <a:ext uri="{FF2B5EF4-FFF2-40B4-BE49-F238E27FC236}">
                <a16:creationId xmlns:a16="http://schemas.microsoft.com/office/drawing/2014/main" id="{6E585D18-5A41-4CE3-8044-F0329EE1D167}"/>
              </a:ext>
            </a:extLst>
          </p:cNvPr>
          <p:cNvSpPr>
            <a:spLocks noGrp="1"/>
          </p:cNvSpPr>
          <p:nvPr>
            <p:ph type="body" sz="half" idx="2"/>
          </p:nvPr>
        </p:nvSpPr>
        <p:spPr>
          <a:xfrm>
            <a:off x="839788" y="2057403"/>
            <a:ext cx="3932237" cy="3811588"/>
          </a:xfrm>
        </p:spPr>
        <p:txBody>
          <a:bodyPr/>
          <a:lstStyle>
            <a:lvl1pPr marL="0" indent="0">
              <a:buNone/>
              <a:defRPr sz="1600"/>
            </a:lvl1pPr>
            <a:lvl2pPr marL="457119" indent="0">
              <a:buNone/>
              <a:defRPr sz="1467"/>
            </a:lvl2pPr>
            <a:lvl3pPr marL="914241" indent="0">
              <a:buNone/>
              <a:defRPr sz="1200"/>
            </a:lvl3pPr>
            <a:lvl4pPr marL="1371362" indent="0">
              <a:buNone/>
              <a:defRPr sz="1067"/>
            </a:lvl4pPr>
            <a:lvl5pPr marL="1828482" indent="0">
              <a:buNone/>
              <a:defRPr sz="1067"/>
            </a:lvl5pPr>
            <a:lvl6pPr marL="2285606" indent="0">
              <a:buNone/>
              <a:defRPr sz="1067"/>
            </a:lvl6pPr>
            <a:lvl7pPr marL="2742722" indent="0">
              <a:buNone/>
              <a:defRPr sz="1067"/>
            </a:lvl7pPr>
            <a:lvl8pPr marL="3199840" indent="0">
              <a:buNone/>
              <a:defRPr sz="1067"/>
            </a:lvl8pPr>
            <a:lvl9pPr marL="3656959" indent="0">
              <a:buNone/>
              <a:defRPr sz="1067"/>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6EDBBA7-D7B0-4ACA-ABE7-F54571408EED}"/>
              </a:ext>
            </a:extLst>
          </p:cNvPr>
          <p:cNvSpPr>
            <a:spLocks noGrp="1"/>
          </p:cNvSpPr>
          <p:nvPr>
            <p:ph type="dt" sz="half" idx="10"/>
          </p:nvPr>
        </p:nvSpPr>
        <p:spPr/>
        <p:txBody>
          <a:bodyPr/>
          <a:lstStyle/>
          <a:p>
            <a:pPr defTabSz="1219050"/>
            <a:fld id="{0C484125-59B0-4D54-9A5C-BE81F2B2843A}" type="datetimeFigureOut">
              <a:rPr lang="zh-CN" altLang="en-US" smtClean="0">
                <a:solidFill>
                  <a:prstClr val="black">
                    <a:tint val="75000"/>
                  </a:prstClr>
                </a:solidFill>
              </a:rPr>
              <a:pPr defTabSz="1219050"/>
              <a:t>2023/5/7</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54FFE9FE-0508-44DE-BC85-86EAE355A16B}"/>
              </a:ext>
            </a:extLst>
          </p:cNvPr>
          <p:cNvSpPr>
            <a:spLocks noGrp="1"/>
          </p:cNvSpPr>
          <p:nvPr>
            <p:ph type="ftr" sz="quarter" idx="11"/>
          </p:nvPr>
        </p:nvSpPr>
        <p:spPr/>
        <p:txBody>
          <a:bodyPr/>
          <a:lstStyle/>
          <a:p>
            <a:pPr defTabSz="1219050"/>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EB06F262-3F12-4B1B-A052-62BA2E9659CD}"/>
              </a:ext>
            </a:extLst>
          </p:cNvPr>
          <p:cNvSpPr>
            <a:spLocks noGrp="1"/>
          </p:cNvSpPr>
          <p:nvPr>
            <p:ph type="sldNum" sz="quarter" idx="12"/>
          </p:nvPr>
        </p:nvSpPr>
        <p:spPr/>
        <p:txBody>
          <a:bodyPr/>
          <a:lstStyle/>
          <a:p>
            <a:pPr defTabSz="1219050"/>
            <a:fld id="{9FBB7320-1E25-4E0B-A978-CD3C4BCE1708}" type="slidenum">
              <a:rPr lang="zh-CN" altLang="en-US" smtClean="0">
                <a:solidFill>
                  <a:prstClr val="black">
                    <a:tint val="75000"/>
                  </a:prstClr>
                </a:solidFill>
              </a:rPr>
              <a:pPr defTabSz="1219050"/>
              <a:t>‹#›</a:t>
            </a:fld>
            <a:endParaRPr lang="zh-CN" altLang="en-US">
              <a:solidFill>
                <a:prstClr val="black">
                  <a:tint val="75000"/>
                </a:prstClr>
              </a:solidFill>
            </a:endParaRPr>
          </a:p>
        </p:txBody>
      </p:sp>
    </p:spTree>
    <p:extLst>
      <p:ext uri="{BB962C8B-B14F-4D97-AF65-F5344CB8AC3E}">
        <p14:creationId xmlns:p14="http://schemas.microsoft.com/office/powerpoint/2010/main" val="27151206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9844A4A-B204-4F7A-B8CC-997B82C9073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0417428-2EDB-4EC2-8C55-F812417943F0}"/>
              </a:ext>
            </a:extLst>
          </p:cNvPr>
          <p:cNvSpPr>
            <a:spLocks noGrp="1"/>
          </p:cNvSpPr>
          <p:nvPr>
            <p:ph sz="half" idx="1"/>
          </p:nvPr>
        </p:nvSpPr>
        <p:spPr>
          <a:xfrm>
            <a:off x="838200" y="1825625"/>
            <a:ext cx="5181600" cy="4351339"/>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0A6D785F-C047-4613-AE45-3E320DCCC35E}"/>
              </a:ext>
            </a:extLst>
          </p:cNvPr>
          <p:cNvSpPr>
            <a:spLocks noGrp="1"/>
          </p:cNvSpPr>
          <p:nvPr>
            <p:ph sz="half" idx="2"/>
          </p:nvPr>
        </p:nvSpPr>
        <p:spPr>
          <a:xfrm>
            <a:off x="6172200" y="1825625"/>
            <a:ext cx="5181600" cy="4351339"/>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138AB721-4310-4F72-970D-8F891D2609CA}"/>
              </a:ext>
            </a:extLst>
          </p:cNvPr>
          <p:cNvSpPr>
            <a:spLocks noGrp="1"/>
          </p:cNvSpPr>
          <p:nvPr>
            <p:ph type="dt" sz="half" idx="10"/>
          </p:nvPr>
        </p:nvSpPr>
        <p:spPr/>
        <p:txBody>
          <a:bodyPr/>
          <a:lstStyle/>
          <a:p>
            <a:pPr defTabSz="1219050"/>
            <a:fld id="{0C484125-59B0-4D54-9A5C-BE81F2B2843A}" type="datetimeFigureOut">
              <a:rPr lang="zh-CN" altLang="en-US" smtClean="0">
                <a:solidFill>
                  <a:prstClr val="black">
                    <a:tint val="75000"/>
                  </a:prstClr>
                </a:solidFill>
              </a:rPr>
              <a:pPr defTabSz="1219050"/>
              <a:t>2023/5/7</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63952ADF-6E71-47DE-B627-BFBC3ADB1CE6}"/>
              </a:ext>
            </a:extLst>
          </p:cNvPr>
          <p:cNvSpPr>
            <a:spLocks noGrp="1"/>
          </p:cNvSpPr>
          <p:nvPr>
            <p:ph type="ftr" sz="quarter" idx="11"/>
          </p:nvPr>
        </p:nvSpPr>
        <p:spPr/>
        <p:txBody>
          <a:bodyPr/>
          <a:lstStyle/>
          <a:p>
            <a:pPr defTabSz="1219050"/>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EA54DD86-550B-4F83-B752-6C8B24C323B0}"/>
              </a:ext>
            </a:extLst>
          </p:cNvPr>
          <p:cNvSpPr>
            <a:spLocks noGrp="1"/>
          </p:cNvSpPr>
          <p:nvPr>
            <p:ph type="sldNum" sz="quarter" idx="12"/>
          </p:nvPr>
        </p:nvSpPr>
        <p:spPr/>
        <p:txBody>
          <a:bodyPr/>
          <a:lstStyle/>
          <a:p>
            <a:pPr defTabSz="1219050"/>
            <a:fld id="{9FBB7320-1E25-4E0B-A978-CD3C4BCE1708}" type="slidenum">
              <a:rPr lang="zh-CN" altLang="en-US" smtClean="0">
                <a:solidFill>
                  <a:prstClr val="black">
                    <a:tint val="75000"/>
                  </a:prstClr>
                </a:solidFill>
              </a:rPr>
              <a:pPr defTabSz="1219050"/>
              <a:t>‹#›</a:t>
            </a:fld>
            <a:endParaRPr lang="zh-CN" altLang="en-US">
              <a:solidFill>
                <a:prstClr val="black">
                  <a:tint val="75000"/>
                </a:prstClr>
              </a:solidFill>
            </a:endParaRPr>
          </a:p>
        </p:txBody>
      </p:sp>
    </p:spTree>
    <p:extLst>
      <p:ext uri="{BB962C8B-B14F-4D97-AF65-F5344CB8AC3E}">
        <p14:creationId xmlns:p14="http://schemas.microsoft.com/office/powerpoint/2010/main" val="28608120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E37090C-1724-48F2-BECF-71A01FAA8C0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3CE4F09-7AC0-472E-A35A-783162D4AD53}"/>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06FB41A-D16F-4C54-B107-A2E5FDB8DA87}"/>
              </a:ext>
            </a:extLst>
          </p:cNvPr>
          <p:cNvSpPr>
            <a:spLocks noGrp="1"/>
          </p:cNvSpPr>
          <p:nvPr>
            <p:ph type="dt" sz="half" idx="10"/>
          </p:nvPr>
        </p:nvSpPr>
        <p:spPr/>
        <p:txBody>
          <a:bodyPr/>
          <a:lstStyle/>
          <a:p>
            <a:pPr defTabSz="1219050"/>
            <a:fld id="{0C484125-59B0-4D54-9A5C-BE81F2B2843A}" type="datetimeFigureOut">
              <a:rPr lang="zh-CN" altLang="en-US" smtClean="0">
                <a:solidFill>
                  <a:prstClr val="black">
                    <a:tint val="75000"/>
                  </a:prstClr>
                </a:solidFill>
              </a:rPr>
              <a:pPr defTabSz="1219050"/>
              <a:t>2023/5/7</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1EE7788F-D73F-4012-BCD3-CA1CA57F95FE}"/>
              </a:ext>
            </a:extLst>
          </p:cNvPr>
          <p:cNvSpPr>
            <a:spLocks noGrp="1"/>
          </p:cNvSpPr>
          <p:nvPr>
            <p:ph type="ftr" sz="quarter" idx="11"/>
          </p:nvPr>
        </p:nvSpPr>
        <p:spPr/>
        <p:txBody>
          <a:bodyPr/>
          <a:lstStyle/>
          <a:p>
            <a:pPr defTabSz="1219050"/>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E699B3C2-BBFB-4ED9-8F3F-8D69CB701219}"/>
              </a:ext>
            </a:extLst>
          </p:cNvPr>
          <p:cNvSpPr>
            <a:spLocks noGrp="1"/>
          </p:cNvSpPr>
          <p:nvPr>
            <p:ph type="sldNum" sz="quarter" idx="12"/>
          </p:nvPr>
        </p:nvSpPr>
        <p:spPr/>
        <p:txBody>
          <a:bodyPr/>
          <a:lstStyle/>
          <a:p>
            <a:pPr defTabSz="1219050"/>
            <a:fld id="{9FBB7320-1E25-4E0B-A978-CD3C4BCE1708}" type="slidenum">
              <a:rPr lang="zh-CN" altLang="en-US" smtClean="0">
                <a:solidFill>
                  <a:prstClr val="black">
                    <a:tint val="75000"/>
                  </a:prstClr>
                </a:solidFill>
              </a:rPr>
              <a:pPr defTabSz="1219050"/>
              <a:t>‹#›</a:t>
            </a:fld>
            <a:endParaRPr lang="zh-CN" altLang="en-US">
              <a:solidFill>
                <a:prstClr val="black">
                  <a:tint val="75000"/>
                </a:prstClr>
              </a:solidFill>
            </a:endParaRPr>
          </a:p>
        </p:txBody>
      </p:sp>
    </p:spTree>
    <p:extLst>
      <p:ext uri="{BB962C8B-B14F-4D97-AF65-F5344CB8AC3E}">
        <p14:creationId xmlns:p14="http://schemas.microsoft.com/office/powerpoint/2010/main" val="3885001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11E860E-54D7-44B3-9410-18F2A3B17C60}"/>
              </a:ext>
            </a:extLst>
          </p:cNvPr>
          <p:cNvSpPr>
            <a:spLocks noGrp="1"/>
          </p:cNvSpPr>
          <p:nvPr>
            <p:ph type="title" orient="vert"/>
          </p:nvPr>
        </p:nvSpPr>
        <p:spPr>
          <a:xfrm>
            <a:off x="8724902" y="365134"/>
            <a:ext cx="2628900" cy="5811839"/>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5029AEA-2D7C-493A-BA4B-288F87F940F7}"/>
              </a:ext>
            </a:extLst>
          </p:cNvPr>
          <p:cNvSpPr>
            <a:spLocks noGrp="1"/>
          </p:cNvSpPr>
          <p:nvPr>
            <p:ph type="body" orient="vert" idx="1"/>
          </p:nvPr>
        </p:nvSpPr>
        <p:spPr>
          <a:xfrm>
            <a:off x="838203" y="365134"/>
            <a:ext cx="7734300" cy="5811839"/>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FEFA4A5-06F1-4B03-B462-53FCFF4F5FC7}"/>
              </a:ext>
            </a:extLst>
          </p:cNvPr>
          <p:cNvSpPr>
            <a:spLocks noGrp="1"/>
          </p:cNvSpPr>
          <p:nvPr>
            <p:ph type="dt" sz="half" idx="10"/>
          </p:nvPr>
        </p:nvSpPr>
        <p:spPr/>
        <p:txBody>
          <a:bodyPr/>
          <a:lstStyle/>
          <a:p>
            <a:pPr defTabSz="1219050"/>
            <a:fld id="{0C484125-59B0-4D54-9A5C-BE81F2B2843A}" type="datetimeFigureOut">
              <a:rPr lang="zh-CN" altLang="en-US" smtClean="0">
                <a:solidFill>
                  <a:prstClr val="black">
                    <a:tint val="75000"/>
                  </a:prstClr>
                </a:solidFill>
              </a:rPr>
              <a:pPr defTabSz="1219050"/>
              <a:t>2023/5/7</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B84681FA-6408-46D1-9189-DB388774FA70}"/>
              </a:ext>
            </a:extLst>
          </p:cNvPr>
          <p:cNvSpPr>
            <a:spLocks noGrp="1"/>
          </p:cNvSpPr>
          <p:nvPr>
            <p:ph type="ftr" sz="quarter" idx="11"/>
          </p:nvPr>
        </p:nvSpPr>
        <p:spPr/>
        <p:txBody>
          <a:bodyPr/>
          <a:lstStyle/>
          <a:p>
            <a:pPr defTabSz="1219050"/>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7DA3D781-904C-42C7-BA06-29143FB3FBCC}"/>
              </a:ext>
            </a:extLst>
          </p:cNvPr>
          <p:cNvSpPr>
            <a:spLocks noGrp="1"/>
          </p:cNvSpPr>
          <p:nvPr>
            <p:ph type="sldNum" sz="quarter" idx="12"/>
          </p:nvPr>
        </p:nvSpPr>
        <p:spPr/>
        <p:txBody>
          <a:bodyPr/>
          <a:lstStyle/>
          <a:p>
            <a:pPr defTabSz="1219050"/>
            <a:fld id="{9FBB7320-1E25-4E0B-A978-CD3C4BCE1708}" type="slidenum">
              <a:rPr lang="zh-CN" altLang="en-US" smtClean="0">
                <a:solidFill>
                  <a:prstClr val="black">
                    <a:tint val="75000"/>
                  </a:prstClr>
                </a:solidFill>
              </a:rPr>
              <a:pPr defTabSz="1219050"/>
              <a:t>‹#›</a:t>
            </a:fld>
            <a:endParaRPr lang="zh-CN" altLang="en-US">
              <a:solidFill>
                <a:prstClr val="black">
                  <a:tint val="75000"/>
                </a:prstClr>
              </a:solidFill>
            </a:endParaRPr>
          </a:p>
        </p:txBody>
      </p:sp>
    </p:spTree>
    <p:extLst>
      <p:ext uri="{BB962C8B-B14F-4D97-AF65-F5344CB8AC3E}">
        <p14:creationId xmlns:p14="http://schemas.microsoft.com/office/powerpoint/2010/main" val="5553574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32963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B766D6-7987-473D-8661-C09385AAA4AC}"/>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16D8193D-3F25-4F00-B601-26050EDC831E}"/>
              </a:ext>
            </a:extLst>
          </p:cNvPr>
          <p:cNvSpPr>
            <a:spLocks noGrp="1"/>
          </p:cNvSpPr>
          <p:nvPr>
            <p:ph type="subTitle" idx="1"/>
          </p:nvPr>
        </p:nvSpPr>
        <p:spPr>
          <a:xfrm>
            <a:off x="1524000" y="3602037"/>
            <a:ext cx="9144000" cy="1655763"/>
          </a:xfrm>
        </p:spPr>
        <p:txBody>
          <a:bodyPr/>
          <a:lstStyle>
            <a:lvl1pPr marL="0" indent="0" algn="ctr">
              <a:buNone/>
              <a:defRPr sz="2400"/>
            </a:lvl1pPr>
            <a:lvl2pPr marL="457119" indent="0" algn="ctr">
              <a:buNone/>
              <a:defRPr sz="2000"/>
            </a:lvl2pPr>
            <a:lvl3pPr marL="914241" indent="0" algn="ctr">
              <a:buNone/>
              <a:defRPr sz="1867"/>
            </a:lvl3pPr>
            <a:lvl4pPr marL="1371362" indent="0" algn="ctr">
              <a:buNone/>
              <a:defRPr sz="1600"/>
            </a:lvl4pPr>
            <a:lvl5pPr marL="1828482" indent="0" algn="ctr">
              <a:buNone/>
              <a:defRPr sz="1600"/>
            </a:lvl5pPr>
            <a:lvl6pPr marL="2285606" indent="0" algn="ctr">
              <a:buNone/>
              <a:defRPr sz="1600"/>
            </a:lvl6pPr>
            <a:lvl7pPr marL="2742722" indent="0" algn="ctr">
              <a:buNone/>
              <a:defRPr sz="1600"/>
            </a:lvl7pPr>
            <a:lvl8pPr marL="3199840" indent="0" algn="ctr">
              <a:buNone/>
              <a:defRPr sz="1600"/>
            </a:lvl8pPr>
            <a:lvl9pPr marL="3656959"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E3650B5B-5A8E-4B19-91C4-E1BA667B90FB}"/>
              </a:ext>
            </a:extLst>
          </p:cNvPr>
          <p:cNvSpPr>
            <a:spLocks noGrp="1"/>
          </p:cNvSpPr>
          <p:nvPr>
            <p:ph type="dt" sz="half" idx="10"/>
          </p:nvPr>
        </p:nvSpPr>
        <p:spPr/>
        <p:txBody>
          <a:bodyPr/>
          <a:lstStyle/>
          <a:p>
            <a:pPr defTabSz="1219050"/>
            <a:fld id="{0C484125-59B0-4D54-9A5C-BE81F2B2843A}" type="datetimeFigureOut">
              <a:rPr lang="zh-CN" altLang="en-US" smtClean="0">
                <a:solidFill>
                  <a:prstClr val="black">
                    <a:tint val="75000"/>
                  </a:prstClr>
                </a:solidFill>
              </a:rPr>
              <a:pPr defTabSz="1219050"/>
              <a:t>2023/5/7</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DCE03EA0-CF04-437F-B8B4-0C60728430FA}"/>
              </a:ext>
            </a:extLst>
          </p:cNvPr>
          <p:cNvSpPr>
            <a:spLocks noGrp="1"/>
          </p:cNvSpPr>
          <p:nvPr>
            <p:ph type="ftr" sz="quarter" idx="11"/>
          </p:nvPr>
        </p:nvSpPr>
        <p:spPr/>
        <p:txBody>
          <a:bodyPr/>
          <a:lstStyle/>
          <a:p>
            <a:pPr defTabSz="1219050"/>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FF7DAAAA-DEFB-46E3-864D-6F6B47B28B38}"/>
              </a:ext>
            </a:extLst>
          </p:cNvPr>
          <p:cNvSpPr>
            <a:spLocks noGrp="1"/>
          </p:cNvSpPr>
          <p:nvPr>
            <p:ph type="sldNum" sz="quarter" idx="12"/>
          </p:nvPr>
        </p:nvSpPr>
        <p:spPr/>
        <p:txBody>
          <a:bodyPr/>
          <a:lstStyle/>
          <a:p>
            <a:pPr defTabSz="1219050"/>
            <a:fld id="{9FBB7320-1E25-4E0B-A978-CD3C4BCE1708}" type="slidenum">
              <a:rPr lang="zh-CN" altLang="en-US" smtClean="0">
                <a:solidFill>
                  <a:prstClr val="black">
                    <a:tint val="75000"/>
                  </a:prstClr>
                </a:solidFill>
              </a:rPr>
              <a:pPr defTabSz="1219050"/>
              <a:t>‹#›</a:t>
            </a:fld>
            <a:endParaRPr lang="zh-CN" altLang="en-US">
              <a:solidFill>
                <a:prstClr val="black">
                  <a:tint val="75000"/>
                </a:prstClr>
              </a:solidFill>
            </a:endParaRPr>
          </a:p>
        </p:txBody>
      </p:sp>
    </p:spTree>
    <p:extLst>
      <p:ext uri="{BB962C8B-B14F-4D97-AF65-F5344CB8AC3E}">
        <p14:creationId xmlns:p14="http://schemas.microsoft.com/office/powerpoint/2010/main" val="14780636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7385747-3EB1-4D83-B943-6FABF74AD29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F141459-CE2D-4B2C-BF1A-D7FFE9F92598}"/>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C6FDC62-B0B0-421B-B356-45B14008C3C1}"/>
              </a:ext>
            </a:extLst>
          </p:cNvPr>
          <p:cNvSpPr>
            <a:spLocks noGrp="1"/>
          </p:cNvSpPr>
          <p:nvPr>
            <p:ph type="dt" sz="half" idx="10"/>
          </p:nvPr>
        </p:nvSpPr>
        <p:spPr/>
        <p:txBody>
          <a:bodyPr/>
          <a:lstStyle/>
          <a:p>
            <a:pPr defTabSz="1219050"/>
            <a:fld id="{0C484125-59B0-4D54-9A5C-BE81F2B2843A}" type="datetimeFigureOut">
              <a:rPr lang="zh-CN" altLang="en-US" smtClean="0">
                <a:solidFill>
                  <a:prstClr val="black">
                    <a:tint val="75000"/>
                  </a:prstClr>
                </a:solidFill>
              </a:rPr>
              <a:pPr defTabSz="1219050"/>
              <a:t>2023/5/7</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9915DF15-F391-4A50-A894-B59338EAA701}"/>
              </a:ext>
            </a:extLst>
          </p:cNvPr>
          <p:cNvSpPr>
            <a:spLocks noGrp="1"/>
          </p:cNvSpPr>
          <p:nvPr>
            <p:ph type="ftr" sz="quarter" idx="11"/>
          </p:nvPr>
        </p:nvSpPr>
        <p:spPr/>
        <p:txBody>
          <a:bodyPr/>
          <a:lstStyle/>
          <a:p>
            <a:pPr defTabSz="1219050"/>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BD82F58F-AA0A-4582-AB7B-68D799D1F7A8}"/>
              </a:ext>
            </a:extLst>
          </p:cNvPr>
          <p:cNvSpPr>
            <a:spLocks noGrp="1"/>
          </p:cNvSpPr>
          <p:nvPr>
            <p:ph type="sldNum" sz="quarter" idx="12"/>
          </p:nvPr>
        </p:nvSpPr>
        <p:spPr/>
        <p:txBody>
          <a:bodyPr/>
          <a:lstStyle/>
          <a:p>
            <a:pPr defTabSz="1219050"/>
            <a:fld id="{9FBB7320-1E25-4E0B-A978-CD3C4BCE1708}" type="slidenum">
              <a:rPr lang="zh-CN" altLang="en-US" smtClean="0">
                <a:solidFill>
                  <a:prstClr val="black">
                    <a:tint val="75000"/>
                  </a:prstClr>
                </a:solidFill>
              </a:rPr>
              <a:pPr defTabSz="1219050"/>
              <a:t>‹#›</a:t>
            </a:fld>
            <a:endParaRPr lang="zh-CN" altLang="en-US">
              <a:solidFill>
                <a:prstClr val="black">
                  <a:tint val="75000"/>
                </a:prstClr>
              </a:solidFill>
            </a:endParaRPr>
          </a:p>
        </p:txBody>
      </p:sp>
    </p:spTree>
    <p:extLst>
      <p:ext uri="{BB962C8B-B14F-4D97-AF65-F5344CB8AC3E}">
        <p14:creationId xmlns:p14="http://schemas.microsoft.com/office/powerpoint/2010/main" val="20286005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1864BE-8DEF-4758-9185-B32094867B7F}"/>
              </a:ext>
            </a:extLst>
          </p:cNvPr>
          <p:cNvSpPr>
            <a:spLocks noGrp="1"/>
          </p:cNvSpPr>
          <p:nvPr>
            <p:ph type="title"/>
          </p:nvPr>
        </p:nvSpPr>
        <p:spPr>
          <a:xfrm>
            <a:off x="831851" y="170974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483F8F15-3BBB-49BB-93AF-A90F4C04E329}"/>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19" indent="0">
              <a:buNone/>
              <a:defRPr sz="2000">
                <a:solidFill>
                  <a:schemeClr val="tx1">
                    <a:tint val="75000"/>
                  </a:schemeClr>
                </a:solidFill>
              </a:defRPr>
            </a:lvl2pPr>
            <a:lvl3pPr marL="914241" indent="0">
              <a:buNone/>
              <a:defRPr sz="1867">
                <a:solidFill>
                  <a:schemeClr val="tx1">
                    <a:tint val="75000"/>
                  </a:schemeClr>
                </a:solidFill>
              </a:defRPr>
            </a:lvl3pPr>
            <a:lvl4pPr marL="1371362" indent="0">
              <a:buNone/>
              <a:defRPr sz="1600">
                <a:solidFill>
                  <a:schemeClr val="tx1">
                    <a:tint val="75000"/>
                  </a:schemeClr>
                </a:solidFill>
              </a:defRPr>
            </a:lvl4pPr>
            <a:lvl5pPr marL="1828482" indent="0">
              <a:buNone/>
              <a:defRPr sz="1600">
                <a:solidFill>
                  <a:schemeClr val="tx1">
                    <a:tint val="75000"/>
                  </a:schemeClr>
                </a:solidFill>
              </a:defRPr>
            </a:lvl5pPr>
            <a:lvl6pPr marL="2285606" indent="0">
              <a:buNone/>
              <a:defRPr sz="1600">
                <a:solidFill>
                  <a:schemeClr val="tx1">
                    <a:tint val="75000"/>
                  </a:schemeClr>
                </a:solidFill>
              </a:defRPr>
            </a:lvl6pPr>
            <a:lvl7pPr marL="2742722" indent="0">
              <a:buNone/>
              <a:defRPr sz="1600">
                <a:solidFill>
                  <a:schemeClr val="tx1">
                    <a:tint val="75000"/>
                  </a:schemeClr>
                </a:solidFill>
              </a:defRPr>
            </a:lvl7pPr>
            <a:lvl8pPr marL="3199840" indent="0">
              <a:buNone/>
              <a:defRPr sz="1600">
                <a:solidFill>
                  <a:schemeClr val="tx1">
                    <a:tint val="75000"/>
                  </a:schemeClr>
                </a:solidFill>
              </a:defRPr>
            </a:lvl8pPr>
            <a:lvl9pPr marL="3656959"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7693DC75-18AA-4738-BD83-02C563C83E90}"/>
              </a:ext>
            </a:extLst>
          </p:cNvPr>
          <p:cNvSpPr>
            <a:spLocks noGrp="1"/>
          </p:cNvSpPr>
          <p:nvPr>
            <p:ph type="dt" sz="half" idx="10"/>
          </p:nvPr>
        </p:nvSpPr>
        <p:spPr/>
        <p:txBody>
          <a:bodyPr/>
          <a:lstStyle/>
          <a:p>
            <a:pPr defTabSz="1219050"/>
            <a:fld id="{0C484125-59B0-4D54-9A5C-BE81F2B2843A}" type="datetimeFigureOut">
              <a:rPr lang="zh-CN" altLang="en-US" smtClean="0">
                <a:solidFill>
                  <a:prstClr val="black">
                    <a:tint val="75000"/>
                  </a:prstClr>
                </a:solidFill>
              </a:rPr>
              <a:pPr defTabSz="1219050"/>
              <a:t>2023/5/7</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72AA0C4E-FA3F-48A3-A553-33874B62E7B2}"/>
              </a:ext>
            </a:extLst>
          </p:cNvPr>
          <p:cNvSpPr>
            <a:spLocks noGrp="1"/>
          </p:cNvSpPr>
          <p:nvPr>
            <p:ph type="ftr" sz="quarter" idx="11"/>
          </p:nvPr>
        </p:nvSpPr>
        <p:spPr/>
        <p:txBody>
          <a:bodyPr/>
          <a:lstStyle/>
          <a:p>
            <a:pPr defTabSz="1219050"/>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FB84C614-EF4B-4CC4-BA92-B1623331F6A6}"/>
              </a:ext>
            </a:extLst>
          </p:cNvPr>
          <p:cNvSpPr>
            <a:spLocks noGrp="1"/>
          </p:cNvSpPr>
          <p:nvPr>
            <p:ph type="sldNum" sz="quarter" idx="12"/>
          </p:nvPr>
        </p:nvSpPr>
        <p:spPr/>
        <p:txBody>
          <a:bodyPr/>
          <a:lstStyle/>
          <a:p>
            <a:pPr defTabSz="1219050"/>
            <a:fld id="{9FBB7320-1E25-4E0B-A978-CD3C4BCE1708}" type="slidenum">
              <a:rPr lang="zh-CN" altLang="en-US" smtClean="0">
                <a:solidFill>
                  <a:prstClr val="black">
                    <a:tint val="75000"/>
                  </a:prstClr>
                </a:solidFill>
              </a:rPr>
              <a:pPr defTabSz="1219050"/>
              <a:t>‹#›</a:t>
            </a:fld>
            <a:endParaRPr lang="zh-CN" altLang="en-US">
              <a:solidFill>
                <a:prstClr val="black">
                  <a:tint val="75000"/>
                </a:prstClr>
              </a:solidFill>
            </a:endParaRPr>
          </a:p>
        </p:txBody>
      </p:sp>
    </p:spTree>
    <p:extLst>
      <p:ext uri="{BB962C8B-B14F-4D97-AF65-F5344CB8AC3E}">
        <p14:creationId xmlns:p14="http://schemas.microsoft.com/office/powerpoint/2010/main" val="3628442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9844A4A-B204-4F7A-B8CC-997B82C9073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0417428-2EDB-4EC2-8C55-F812417943F0}"/>
              </a:ext>
            </a:extLst>
          </p:cNvPr>
          <p:cNvSpPr>
            <a:spLocks noGrp="1"/>
          </p:cNvSpPr>
          <p:nvPr>
            <p:ph sz="half" idx="1"/>
          </p:nvPr>
        </p:nvSpPr>
        <p:spPr>
          <a:xfrm>
            <a:off x="838200" y="1825625"/>
            <a:ext cx="5181600" cy="4351339"/>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0A6D785F-C047-4613-AE45-3E320DCCC35E}"/>
              </a:ext>
            </a:extLst>
          </p:cNvPr>
          <p:cNvSpPr>
            <a:spLocks noGrp="1"/>
          </p:cNvSpPr>
          <p:nvPr>
            <p:ph sz="half" idx="2"/>
          </p:nvPr>
        </p:nvSpPr>
        <p:spPr>
          <a:xfrm>
            <a:off x="6172200" y="1825625"/>
            <a:ext cx="5181600" cy="4351339"/>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138AB721-4310-4F72-970D-8F891D2609CA}"/>
              </a:ext>
            </a:extLst>
          </p:cNvPr>
          <p:cNvSpPr>
            <a:spLocks noGrp="1"/>
          </p:cNvSpPr>
          <p:nvPr>
            <p:ph type="dt" sz="half" idx="10"/>
          </p:nvPr>
        </p:nvSpPr>
        <p:spPr/>
        <p:txBody>
          <a:bodyPr/>
          <a:lstStyle/>
          <a:p>
            <a:pPr defTabSz="1219050"/>
            <a:fld id="{0C484125-59B0-4D54-9A5C-BE81F2B2843A}" type="datetimeFigureOut">
              <a:rPr lang="zh-CN" altLang="en-US" smtClean="0">
                <a:solidFill>
                  <a:prstClr val="black">
                    <a:tint val="75000"/>
                  </a:prstClr>
                </a:solidFill>
              </a:rPr>
              <a:pPr defTabSz="1219050"/>
              <a:t>2023/5/7</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63952ADF-6E71-47DE-B627-BFBC3ADB1CE6}"/>
              </a:ext>
            </a:extLst>
          </p:cNvPr>
          <p:cNvSpPr>
            <a:spLocks noGrp="1"/>
          </p:cNvSpPr>
          <p:nvPr>
            <p:ph type="ftr" sz="quarter" idx="11"/>
          </p:nvPr>
        </p:nvSpPr>
        <p:spPr/>
        <p:txBody>
          <a:bodyPr/>
          <a:lstStyle/>
          <a:p>
            <a:pPr defTabSz="1219050"/>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EA54DD86-550B-4F83-B752-6C8B24C323B0}"/>
              </a:ext>
            </a:extLst>
          </p:cNvPr>
          <p:cNvSpPr>
            <a:spLocks noGrp="1"/>
          </p:cNvSpPr>
          <p:nvPr>
            <p:ph type="sldNum" sz="quarter" idx="12"/>
          </p:nvPr>
        </p:nvSpPr>
        <p:spPr/>
        <p:txBody>
          <a:bodyPr/>
          <a:lstStyle/>
          <a:p>
            <a:pPr defTabSz="1219050"/>
            <a:fld id="{9FBB7320-1E25-4E0B-A978-CD3C4BCE1708}" type="slidenum">
              <a:rPr lang="zh-CN" altLang="en-US" smtClean="0">
                <a:solidFill>
                  <a:prstClr val="black">
                    <a:tint val="75000"/>
                  </a:prstClr>
                </a:solidFill>
              </a:rPr>
              <a:pPr defTabSz="1219050"/>
              <a:t>‹#›</a:t>
            </a:fld>
            <a:endParaRPr lang="zh-CN" altLang="en-US">
              <a:solidFill>
                <a:prstClr val="black">
                  <a:tint val="75000"/>
                </a:prstClr>
              </a:solidFill>
            </a:endParaRPr>
          </a:p>
        </p:txBody>
      </p:sp>
    </p:spTree>
    <p:extLst>
      <p:ext uri="{BB962C8B-B14F-4D97-AF65-F5344CB8AC3E}">
        <p14:creationId xmlns:p14="http://schemas.microsoft.com/office/powerpoint/2010/main" val="39916144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C54EF69-3D88-491E-9295-99FB21725DE8}"/>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196E61D-780B-41BA-876B-EA7D9A790634}"/>
              </a:ext>
            </a:extLst>
          </p:cNvPr>
          <p:cNvSpPr>
            <a:spLocks noGrp="1"/>
          </p:cNvSpPr>
          <p:nvPr>
            <p:ph type="body" idx="1"/>
          </p:nvPr>
        </p:nvSpPr>
        <p:spPr>
          <a:xfrm>
            <a:off x="839789" y="1681163"/>
            <a:ext cx="5157787" cy="823912"/>
          </a:xfrm>
        </p:spPr>
        <p:txBody>
          <a:bodyPr anchor="b"/>
          <a:lstStyle>
            <a:lvl1pPr marL="0" indent="0">
              <a:buNone/>
              <a:defRPr sz="2400" b="1"/>
            </a:lvl1pPr>
            <a:lvl2pPr marL="457119" indent="0">
              <a:buNone/>
              <a:defRPr sz="2000" b="1"/>
            </a:lvl2pPr>
            <a:lvl3pPr marL="914241" indent="0">
              <a:buNone/>
              <a:defRPr sz="1867" b="1"/>
            </a:lvl3pPr>
            <a:lvl4pPr marL="1371362" indent="0">
              <a:buNone/>
              <a:defRPr sz="1600" b="1"/>
            </a:lvl4pPr>
            <a:lvl5pPr marL="1828482" indent="0">
              <a:buNone/>
              <a:defRPr sz="1600" b="1"/>
            </a:lvl5pPr>
            <a:lvl6pPr marL="2285606" indent="0">
              <a:buNone/>
              <a:defRPr sz="1600" b="1"/>
            </a:lvl6pPr>
            <a:lvl7pPr marL="2742722" indent="0">
              <a:buNone/>
              <a:defRPr sz="1600" b="1"/>
            </a:lvl7pPr>
            <a:lvl8pPr marL="3199840" indent="0">
              <a:buNone/>
              <a:defRPr sz="1600" b="1"/>
            </a:lvl8pPr>
            <a:lvl9pPr marL="3656959"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D68B4426-53CF-4644-A828-754726FE6F56}"/>
              </a:ext>
            </a:extLst>
          </p:cNvPr>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23852C7C-578C-4864-96FB-80B1FE02A5BA}"/>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119" indent="0">
              <a:buNone/>
              <a:defRPr sz="2000" b="1"/>
            </a:lvl2pPr>
            <a:lvl3pPr marL="914241" indent="0">
              <a:buNone/>
              <a:defRPr sz="1867" b="1"/>
            </a:lvl3pPr>
            <a:lvl4pPr marL="1371362" indent="0">
              <a:buNone/>
              <a:defRPr sz="1600" b="1"/>
            </a:lvl4pPr>
            <a:lvl5pPr marL="1828482" indent="0">
              <a:buNone/>
              <a:defRPr sz="1600" b="1"/>
            </a:lvl5pPr>
            <a:lvl6pPr marL="2285606" indent="0">
              <a:buNone/>
              <a:defRPr sz="1600" b="1"/>
            </a:lvl6pPr>
            <a:lvl7pPr marL="2742722" indent="0">
              <a:buNone/>
              <a:defRPr sz="1600" b="1"/>
            </a:lvl7pPr>
            <a:lvl8pPr marL="3199840" indent="0">
              <a:buNone/>
              <a:defRPr sz="1600" b="1"/>
            </a:lvl8pPr>
            <a:lvl9pPr marL="3656959"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38293A92-59CC-433C-A67A-05546A81F872}"/>
              </a:ext>
            </a:extLst>
          </p:cNvPr>
          <p:cNvSpPr>
            <a:spLocks noGrp="1"/>
          </p:cNvSpPr>
          <p:nvPr>
            <p:ph sz="quarter" idx="4"/>
          </p:nvPr>
        </p:nvSpPr>
        <p:spPr>
          <a:xfrm>
            <a:off x="6172203"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3D062D4B-A481-4F3B-BE8D-D73D1CB6A8C8}"/>
              </a:ext>
            </a:extLst>
          </p:cNvPr>
          <p:cNvSpPr>
            <a:spLocks noGrp="1"/>
          </p:cNvSpPr>
          <p:nvPr>
            <p:ph type="dt" sz="half" idx="10"/>
          </p:nvPr>
        </p:nvSpPr>
        <p:spPr/>
        <p:txBody>
          <a:bodyPr/>
          <a:lstStyle/>
          <a:p>
            <a:pPr defTabSz="1219050"/>
            <a:fld id="{0C484125-59B0-4D54-9A5C-BE81F2B2843A}" type="datetimeFigureOut">
              <a:rPr lang="zh-CN" altLang="en-US" smtClean="0">
                <a:solidFill>
                  <a:prstClr val="black">
                    <a:tint val="75000"/>
                  </a:prstClr>
                </a:solidFill>
              </a:rPr>
              <a:pPr defTabSz="1219050"/>
              <a:t>2023/5/7</a:t>
            </a:fld>
            <a:endParaRPr lang="zh-CN" altLang="en-US">
              <a:solidFill>
                <a:prstClr val="black">
                  <a:tint val="75000"/>
                </a:prstClr>
              </a:solidFill>
            </a:endParaRPr>
          </a:p>
        </p:txBody>
      </p:sp>
      <p:sp>
        <p:nvSpPr>
          <p:cNvPr id="8" name="页脚占位符 7">
            <a:extLst>
              <a:ext uri="{FF2B5EF4-FFF2-40B4-BE49-F238E27FC236}">
                <a16:creationId xmlns:a16="http://schemas.microsoft.com/office/drawing/2014/main" id="{2A015D5C-EB73-4AB2-AAE1-534E6816D62C}"/>
              </a:ext>
            </a:extLst>
          </p:cNvPr>
          <p:cNvSpPr>
            <a:spLocks noGrp="1"/>
          </p:cNvSpPr>
          <p:nvPr>
            <p:ph type="ftr" sz="quarter" idx="11"/>
          </p:nvPr>
        </p:nvSpPr>
        <p:spPr/>
        <p:txBody>
          <a:bodyPr/>
          <a:lstStyle/>
          <a:p>
            <a:pPr defTabSz="1219050"/>
            <a:endParaRPr lang="zh-CN" altLang="en-US">
              <a:solidFill>
                <a:prstClr val="black">
                  <a:tint val="75000"/>
                </a:prstClr>
              </a:solidFill>
            </a:endParaRPr>
          </a:p>
        </p:txBody>
      </p:sp>
      <p:sp>
        <p:nvSpPr>
          <p:cNvPr id="9" name="灯片编号占位符 8">
            <a:extLst>
              <a:ext uri="{FF2B5EF4-FFF2-40B4-BE49-F238E27FC236}">
                <a16:creationId xmlns:a16="http://schemas.microsoft.com/office/drawing/2014/main" id="{F37B149C-4B19-4D71-9F0C-731D2F771CFB}"/>
              </a:ext>
            </a:extLst>
          </p:cNvPr>
          <p:cNvSpPr>
            <a:spLocks noGrp="1"/>
          </p:cNvSpPr>
          <p:nvPr>
            <p:ph type="sldNum" sz="quarter" idx="12"/>
          </p:nvPr>
        </p:nvSpPr>
        <p:spPr/>
        <p:txBody>
          <a:bodyPr/>
          <a:lstStyle/>
          <a:p>
            <a:pPr defTabSz="1219050"/>
            <a:fld id="{9FBB7320-1E25-4E0B-A978-CD3C4BCE1708}" type="slidenum">
              <a:rPr lang="zh-CN" altLang="en-US" smtClean="0">
                <a:solidFill>
                  <a:prstClr val="black">
                    <a:tint val="75000"/>
                  </a:prstClr>
                </a:solidFill>
              </a:rPr>
              <a:pPr defTabSz="1219050"/>
              <a:t>‹#›</a:t>
            </a:fld>
            <a:endParaRPr lang="zh-CN" altLang="en-US">
              <a:solidFill>
                <a:prstClr val="black">
                  <a:tint val="75000"/>
                </a:prstClr>
              </a:solidFill>
            </a:endParaRPr>
          </a:p>
        </p:txBody>
      </p:sp>
    </p:spTree>
    <p:extLst>
      <p:ext uri="{BB962C8B-B14F-4D97-AF65-F5344CB8AC3E}">
        <p14:creationId xmlns:p14="http://schemas.microsoft.com/office/powerpoint/2010/main" val="14329271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F370B76-BED2-4287-8354-EA5449633680}"/>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25F4B30-D0D4-41D7-AD46-03E65EFC0556}"/>
              </a:ext>
            </a:extLst>
          </p:cNvPr>
          <p:cNvSpPr>
            <a:spLocks noGrp="1"/>
          </p:cNvSpPr>
          <p:nvPr>
            <p:ph type="dt" sz="half" idx="10"/>
          </p:nvPr>
        </p:nvSpPr>
        <p:spPr/>
        <p:txBody>
          <a:bodyPr/>
          <a:lstStyle/>
          <a:p>
            <a:pPr defTabSz="1219050"/>
            <a:fld id="{0C484125-59B0-4D54-9A5C-BE81F2B2843A}" type="datetimeFigureOut">
              <a:rPr lang="zh-CN" altLang="en-US" smtClean="0">
                <a:solidFill>
                  <a:prstClr val="black">
                    <a:tint val="75000"/>
                  </a:prstClr>
                </a:solidFill>
              </a:rPr>
              <a:pPr defTabSz="1219050"/>
              <a:t>2023/5/7</a:t>
            </a:fld>
            <a:endParaRPr lang="zh-CN" altLang="en-US">
              <a:solidFill>
                <a:prstClr val="black">
                  <a:tint val="75000"/>
                </a:prstClr>
              </a:solidFill>
            </a:endParaRPr>
          </a:p>
        </p:txBody>
      </p:sp>
      <p:sp>
        <p:nvSpPr>
          <p:cNvPr id="4" name="页脚占位符 3">
            <a:extLst>
              <a:ext uri="{FF2B5EF4-FFF2-40B4-BE49-F238E27FC236}">
                <a16:creationId xmlns:a16="http://schemas.microsoft.com/office/drawing/2014/main" id="{48E5DC7C-4894-4963-BB44-2E66213D6336}"/>
              </a:ext>
            </a:extLst>
          </p:cNvPr>
          <p:cNvSpPr>
            <a:spLocks noGrp="1"/>
          </p:cNvSpPr>
          <p:nvPr>
            <p:ph type="ftr" sz="quarter" idx="11"/>
          </p:nvPr>
        </p:nvSpPr>
        <p:spPr/>
        <p:txBody>
          <a:bodyPr/>
          <a:lstStyle/>
          <a:p>
            <a:pPr defTabSz="1219050"/>
            <a:endParaRPr lang="zh-CN" altLang="en-US">
              <a:solidFill>
                <a:prstClr val="black">
                  <a:tint val="75000"/>
                </a:prstClr>
              </a:solidFill>
            </a:endParaRPr>
          </a:p>
        </p:txBody>
      </p:sp>
      <p:sp>
        <p:nvSpPr>
          <p:cNvPr id="5" name="灯片编号占位符 4">
            <a:extLst>
              <a:ext uri="{FF2B5EF4-FFF2-40B4-BE49-F238E27FC236}">
                <a16:creationId xmlns:a16="http://schemas.microsoft.com/office/drawing/2014/main" id="{8C49055B-B1CB-445E-B1D0-9084890F901C}"/>
              </a:ext>
            </a:extLst>
          </p:cNvPr>
          <p:cNvSpPr>
            <a:spLocks noGrp="1"/>
          </p:cNvSpPr>
          <p:nvPr>
            <p:ph type="sldNum" sz="quarter" idx="12"/>
          </p:nvPr>
        </p:nvSpPr>
        <p:spPr/>
        <p:txBody>
          <a:bodyPr/>
          <a:lstStyle/>
          <a:p>
            <a:pPr defTabSz="1219050"/>
            <a:fld id="{9FBB7320-1E25-4E0B-A978-CD3C4BCE1708}" type="slidenum">
              <a:rPr lang="zh-CN" altLang="en-US" smtClean="0">
                <a:solidFill>
                  <a:prstClr val="black">
                    <a:tint val="75000"/>
                  </a:prstClr>
                </a:solidFill>
              </a:rPr>
              <a:pPr defTabSz="1219050"/>
              <a:t>‹#›</a:t>
            </a:fld>
            <a:endParaRPr lang="zh-CN" altLang="en-US">
              <a:solidFill>
                <a:prstClr val="black">
                  <a:tint val="75000"/>
                </a:prstClr>
              </a:solidFill>
            </a:endParaRPr>
          </a:p>
        </p:txBody>
      </p:sp>
    </p:spTree>
    <p:extLst>
      <p:ext uri="{BB962C8B-B14F-4D97-AF65-F5344CB8AC3E}">
        <p14:creationId xmlns:p14="http://schemas.microsoft.com/office/powerpoint/2010/main" val="26462465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827AD828-E899-486D-A8E1-F5AE742E1835}"/>
              </a:ext>
            </a:extLst>
          </p:cNvPr>
          <p:cNvSpPr>
            <a:spLocks noGrp="1"/>
          </p:cNvSpPr>
          <p:nvPr>
            <p:ph type="dt" sz="half" idx="10"/>
          </p:nvPr>
        </p:nvSpPr>
        <p:spPr/>
        <p:txBody>
          <a:bodyPr/>
          <a:lstStyle/>
          <a:p>
            <a:pPr defTabSz="1219050"/>
            <a:fld id="{0C484125-59B0-4D54-9A5C-BE81F2B2843A}" type="datetimeFigureOut">
              <a:rPr lang="zh-CN" altLang="en-US" smtClean="0">
                <a:solidFill>
                  <a:prstClr val="black">
                    <a:tint val="75000"/>
                  </a:prstClr>
                </a:solidFill>
              </a:rPr>
              <a:pPr defTabSz="1219050"/>
              <a:t>2023/5/7</a:t>
            </a:fld>
            <a:endParaRPr lang="zh-CN" altLang="en-US">
              <a:solidFill>
                <a:prstClr val="black">
                  <a:tint val="75000"/>
                </a:prstClr>
              </a:solidFill>
            </a:endParaRPr>
          </a:p>
        </p:txBody>
      </p:sp>
      <p:sp>
        <p:nvSpPr>
          <p:cNvPr id="3" name="页脚占位符 2">
            <a:extLst>
              <a:ext uri="{FF2B5EF4-FFF2-40B4-BE49-F238E27FC236}">
                <a16:creationId xmlns:a16="http://schemas.microsoft.com/office/drawing/2014/main" id="{B9897A97-F8FA-4037-9CC9-EFD64BE354F8}"/>
              </a:ext>
            </a:extLst>
          </p:cNvPr>
          <p:cNvSpPr>
            <a:spLocks noGrp="1"/>
          </p:cNvSpPr>
          <p:nvPr>
            <p:ph type="ftr" sz="quarter" idx="11"/>
          </p:nvPr>
        </p:nvSpPr>
        <p:spPr/>
        <p:txBody>
          <a:bodyPr/>
          <a:lstStyle/>
          <a:p>
            <a:pPr defTabSz="1219050"/>
            <a:endParaRPr lang="zh-CN" altLang="en-US">
              <a:solidFill>
                <a:prstClr val="black">
                  <a:tint val="75000"/>
                </a:prstClr>
              </a:solidFill>
            </a:endParaRPr>
          </a:p>
        </p:txBody>
      </p:sp>
      <p:sp>
        <p:nvSpPr>
          <p:cNvPr id="4" name="灯片编号占位符 3">
            <a:extLst>
              <a:ext uri="{FF2B5EF4-FFF2-40B4-BE49-F238E27FC236}">
                <a16:creationId xmlns:a16="http://schemas.microsoft.com/office/drawing/2014/main" id="{C494C1D2-DB76-4142-B84A-AC17CE0B5D0E}"/>
              </a:ext>
            </a:extLst>
          </p:cNvPr>
          <p:cNvSpPr>
            <a:spLocks noGrp="1"/>
          </p:cNvSpPr>
          <p:nvPr>
            <p:ph type="sldNum" sz="quarter" idx="12"/>
          </p:nvPr>
        </p:nvSpPr>
        <p:spPr/>
        <p:txBody>
          <a:bodyPr/>
          <a:lstStyle/>
          <a:p>
            <a:pPr defTabSz="1219050"/>
            <a:fld id="{9FBB7320-1E25-4E0B-A978-CD3C4BCE1708}" type="slidenum">
              <a:rPr lang="zh-CN" altLang="en-US" smtClean="0">
                <a:solidFill>
                  <a:prstClr val="black">
                    <a:tint val="75000"/>
                  </a:prstClr>
                </a:solidFill>
              </a:rPr>
              <a:pPr defTabSz="1219050"/>
              <a:t>‹#›</a:t>
            </a:fld>
            <a:endParaRPr lang="zh-CN" altLang="en-US">
              <a:solidFill>
                <a:prstClr val="black">
                  <a:tint val="75000"/>
                </a:prstClr>
              </a:solidFill>
            </a:endParaRPr>
          </a:p>
        </p:txBody>
      </p:sp>
    </p:spTree>
    <p:extLst>
      <p:ext uri="{BB962C8B-B14F-4D97-AF65-F5344CB8AC3E}">
        <p14:creationId xmlns:p14="http://schemas.microsoft.com/office/powerpoint/2010/main" val="14578996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C54EF69-3D88-491E-9295-99FB21725DE8}"/>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196E61D-780B-41BA-876B-EA7D9A790634}"/>
              </a:ext>
            </a:extLst>
          </p:cNvPr>
          <p:cNvSpPr>
            <a:spLocks noGrp="1"/>
          </p:cNvSpPr>
          <p:nvPr>
            <p:ph type="body" idx="1"/>
          </p:nvPr>
        </p:nvSpPr>
        <p:spPr>
          <a:xfrm>
            <a:off x="839789" y="1681163"/>
            <a:ext cx="5157787" cy="823912"/>
          </a:xfrm>
        </p:spPr>
        <p:txBody>
          <a:bodyPr anchor="b"/>
          <a:lstStyle>
            <a:lvl1pPr marL="0" indent="0">
              <a:buNone/>
              <a:defRPr sz="2400" b="1"/>
            </a:lvl1pPr>
            <a:lvl2pPr marL="457119" indent="0">
              <a:buNone/>
              <a:defRPr sz="2000" b="1"/>
            </a:lvl2pPr>
            <a:lvl3pPr marL="914241" indent="0">
              <a:buNone/>
              <a:defRPr sz="1867" b="1"/>
            </a:lvl3pPr>
            <a:lvl4pPr marL="1371362" indent="0">
              <a:buNone/>
              <a:defRPr sz="1600" b="1"/>
            </a:lvl4pPr>
            <a:lvl5pPr marL="1828482" indent="0">
              <a:buNone/>
              <a:defRPr sz="1600" b="1"/>
            </a:lvl5pPr>
            <a:lvl6pPr marL="2285606" indent="0">
              <a:buNone/>
              <a:defRPr sz="1600" b="1"/>
            </a:lvl6pPr>
            <a:lvl7pPr marL="2742722" indent="0">
              <a:buNone/>
              <a:defRPr sz="1600" b="1"/>
            </a:lvl7pPr>
            <a:lvl8pPr marL="3199840" indent="0">
              <a:buNone/>
              <a:defRPr sz="1600" b="1"/>
            </a:lvl8pPr>
            <a:lvl9pPr marL="3656959"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D68B4426-53CF-4644-A828-754726FE6F56}"/>
              </a:ext>
            </a:extLst>
          </p:cNvPr>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23852C7C-578C-4864-96FB-80B1FE02A5BA}"/>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119" indent="0">
              <a:buNone/>
              <a:defRPr sz="2000" b="1"/>
            </a:lvl2pPr>
            <a:lvl3pPr marL="914241" indent="0">
              <a:buNone/>
              <a:defRPr sz="1867" b="1"/>
            </a:lvl3pPr>
            <a:lvl4pPr marL="1371362" indent="0">
              <a:buNone/>
              <a:defRPr sz="1600" b="1"/>
            </a:lvl4pPr>
            <a:lvl5pPr marL="1828482" indent="0">
              <a:buNone/>
              <a:defRPr sz="1600" b="1"/>
            </a:lvl5pPr>
            <a:lvl6pPr marL="2285606" indent="0">
              <a:buNone/>
              <a:defRPr sz="1600" b="1"/>
            </a:lvl6pPr>
            <a:lvl7pPr marL="2742722" indent="0">
              <a:buNone/>
              <a:defRPr sz="1600" b="1"/>
            </a:lvl7pPr>
            <a:lvl8pPr marL="3199840" indent="0">
              <a:buNone/>
              <a:defRPr sz="1600" b="1"/>
            </a:lvl8pPr>
            <a:lvl9pPr marL="3656959"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38293A92-59CC-433C-A67A-05546A81F872}"/>
              </a:ext>
            </a:extLst>
          </p:cNvPr>
          <p:cNvSpPr>
            <a:spLocks noGrp="1"/>
          </p:cNvSpPr>
          <p:nvPr>
            <p:ph sz="quarter" idx="4"/>
          </p:nvPr>
        </p:nvSpPr>
        <p:spPr>
          <a:xfrm>
            <a:off x="6172203"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3D062D4B-A481-4F3B-BE8D-D73D1CB6A8C8}"/>
              </a:ext>
            </a:extLst>
          </p:cNvPr>
          <p:cNvSpPr>
            <a:spLocks noGrp="1"/>
          </p:cNvSpPr>
          <p:nvPr>
            <p:ph type="dt" sz="half" idx="10"/>
          </p:nvPr>
        </p:nvSpPr>
        <p:spPr/>
        <p:txBody>
          <a:bodyPr/>
          <a:lstStyle/>
          <a:p>
            <a:pPr defTabSz="1219050"/>
            <a:fld id="{0C484125-59B0-4D54-9A5C-BE81F2B2843A}" type="datetimeFigureOut">
              <a:rPr lang="zh-CN" altLang="en-US" smtClean="0">
                <a:solidFill>
                  <a:prstClr val="black">
                    <a:tint val="75000"/>
                  </a:prstClr>
                </a:solidFill>
              </a:rPr>
              <a:pPr defTabSz="1219050"/>
              <a:t>2023/5/7</a:t>
            </a:fld>
            <a:endParaRPr lang="zh-CN" altLang="en-US">
              <a:solidFill>
                <a:prstClr val="black">
                  <a:tint val="75000"/>
                </a:prstClr>
              </a:solidFill>
            </a:endParaRPr>
          </a:p>
        </p:txBody>
      </p:sp>
      <p:sp>
        <p:nvSpPr>
          <p:cNvPr id="8" name="页脚占位符 7">
            <a:extLst>
              <a:ext uri="{FF2B5EF4-FFF2-40B4-BE49-F238E27FC236}">
                <a16:creationId xmlns:a16="http://schemas.microsoft.com/office/drawing/2014/main" id="{2A015D5C-EB73-4AB2-AAE1-534E6816D62C}"/>
              </a:ext>
            </a:extLst>
          </p:cNvPr>
          <p:cNvSpPr>
            <a:spLocks noGrp="1"/>
          </p:cNvSpPr>
          <p:nvPr>
            <p:ph type="ftr" sz="quarter" idx="11"/>
          </p:nvPr>
        </p:nvSpPr>
        <p:spPr/>
        <p:txBody>
          <a:bodyPr/>
          <a:lstStyle/>
          <a:p>
            <a:pPr defTabSz="1219050"/>
            <a:endParaRPr lang="zh-CN" altLang="en-US">
              <a:solidFill>
                <a:prstClr val="black">
                  <a:tint val="75000"/>
                </a:prstClr>
              </a:solidFill>
            </a:endParaRPr>
          </a:p>
        </p:txBody>
      </p:sp>
      <p:sp>
        <p:nvSpPr>
          <p:cNvPr id="9" name="灯片编号占位符 8">
            <a:extLst>
              <a:ext uri="{FF2B5EF4-FFF2-40B4-BE49-F238E27FC236}">
                <a16:creationId xmlns:a16="http://schemas.microsoft.com/office/drawing/2014/main" id="{F37B149C-4B19-4D71-9F0C-731D2F771CFB}"/>
              </a:ext>
            </a:extLst>
          </p:cNvPr>
          <p:cNvSpPr>
            <a:spLocks noGrp="1"/>
          </p:cNvSpPr>
          <p:nvPr>
            <p:ph type="sldNum" sz="quarter" idx="12"/>
          </p:nvPr>
        </p:nvSpPr>
        <p:spPr/>
        <p:txBody>
          <a:bodyPr/>
          <a:lstStyle/>
          <a:p>
            <a:pPr defTabSz="1219050"/>
            <a:fld id="{9FBB7320-1E25-4E0B-A978-CD3C4BCE1708}" type="slidenum">
              <a:rPr lang="zh-CN" altLang="en-US" smtClean="0">
                <a:solidFill>
                  <a:prstClr val="black">
                    <a:tint val="75000"/>
                  </a:prstClr>
                </a:solidFill>
              </a:rPr>
              <a:pPr defTabSz="1219050"/>
              <a:t>‹#›</a:t>
            </a:fld>
            <a:endParaRPr lang="zh-CN" altLang="en-US">
              <a:solidFill>
                <a:prstClr val="black">
                  <a:tint val="75000"/>
                </a:prstClr>
              </a:solidFill>
            </a:endParaRPr>
          </a:p>
        </p:txBody>
      </p:sp>
    </p:spTree>
    <p:extLst>
      <p:ext uri="{BB962C8B-B14F-4D97-AF65-F5344CB8AC3E}">
        <p14:creationId xmlns:p14="http://schemas.microsoft.com/office/powerpoint/2010/main" val="24175932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E13FBE5-C773-412D-A187-31450C9EF504}"/>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3E29E2B6-B27C-4EE8-AC9F-B149C50ABAF8}"/>
              </a:ext>
            </a:extLst>
          </p:cNvPr>
          <p:cNvSpPr>
            <a:spLocks noGrp="1"/>
          </p:cNvSpPr>
          <p:nvPr>
            <p:ph idx="1"/>
          </p:nvPr>
        </p:nvSpPr>
        <p:spPr>
          <a:xfrm>
            <a:off x="5183188" y="987434"/>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C57854AA-6367-4504-B9FC-E5E2ADD98A33}"/>
              </a:ext>
            </a:extLst>
          </p:cNvPr>
          <p:cNvSpPr>
            <a:spLocks noGrp="1"/>
          </p:cNvSpPr>
          <p:nvPr>
            <p:ph type="body" sz="half" idx="2"/>
          </p:nvPr>
        </p:nvSpPr>
        <p:spPr>
          <a:xfrm>
            <a:off x="839788" y="2057403"/>
            <a:ext cx="3932237" cy="3811588"/>
          </a:xfrm>
        </p:spPr>
        <p:txBody>
          <a:bodyPr/>
          <a:lstStyle>
            <a:lvl1pPr marL="0" indent="0">
              <a:buNone/>
              <a:defRPr sz="1600"/>
            </a:lvl1pPr>
            <a:lvl2pPr marL="457119" indent="0">
              <a:buNone/>
              <a:defRPr sz="1467"/>
            </a:lvl2pPr>
            <a:lvl3pPr marL="914241" indent="0">
              <a:buNone/>
              <a:defRPr sz="1200"/>
            </a:lvl3pPr>
            <a:lvl4pPr marL="1371362" indent="0">
              <a:buNone/>
              <a:defRPr sz="1067"/>
            </a:lvl4pPr>
            <a:lvl5pPr marL="1828482" indent="0">
              <a:buNone/>
              <a:defRPr sz="1067"/>
            </a:lvl5pPr>
            <a:lvl6pPr marL="2285606" indent="0">
              <a:buNone/>
              <a:defRPr sz="1067"/>
            </a:lvl6pPr>
            <a:lvl7pPr marL="2742722" indent="0">
              <a:buNone/>
              <a:defRPr sz="1067"/>
            </a:lvl7pPr>
            <a:lvl8pPr marL="3199840" indent="0">
              <a:buNone/>
              <a:defRPr sz="1067"/>
            </a:lvl8pPr>
            <a:lvl9pPr marL="3656959" indent="0">
              <a:buNone/>
              <a:defRPr sz="1067"/>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D16561B0-4264-42E0-ABA8-012DFE439B69}"/>
              </a:ext>
            </a:extLst>
          </p:cNvPr>
          <p:cNvSpPr>
            <a:spLocks noGrp="1"/>
          </p:cNvSpPr>
          <p:nvPr>
            <p:ph type="dt" sz="half" idx="10"/>
          </p:nvPr>
        </p:nvSpPr>
        <p:spPr/>
        <p:txBody>
          <a:bodyPr/>
          <a:lstStyle/>
          <a:p>
            <a:pPr defTabSz="1219050"/>
            <a:fld id="{0C484125-59B0-4D54-9A5C-BE81F2B2843A}" type="datetimeFigureOut">
              <a:rPr lang="zh-CN" altLang="en-US" smtClean="0">
                <a:solidFill>
                  <a:prstClr val="black">
                    <a:tint val="75000"/>
                  </a:prstClr>
                </a:solidFill>
              </a:rPr>
              <a:pPr defTabSz="1219050"/>
              <a:t>2023/5/7</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6C7076ED-6930-439B-8E5F-BA21AF8E0DF6}"/>
              </a:ext>
            </a:extLst>
          </p:cNvPr>
          <p:cNvSpPr>
            <a:spLocks noGrp="1"/>
          </p:cNvSpPr>
          <p:nvPr>
            <p:ph type="ftr" sz="quarter" idx="11"/>
          </p:nvPr>
        </p:nvSpPr>
        <p:spPr/>
        <p:txBody>
          <a:bodyPr/>
          <a:lstStyle/>
          <a:p>
            <a:pPr defTabSz="1219050"/>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392281C8-4930-43D8-86C4-C2974C165DEE}"/>
              </a:ext>
            </a:extLst>
          </p:cNvPr>
          <p:cNvSpPr>
            <a:spLocks noGrp="1"/>
          </p:cNvSpPr>
          <p:nvPr>
            <p:ph type="sldNum" sz="quarter" idx="12"/>
          </p:nvPr>
        </p:nvSpPr>
        <p:spPr/>
        <p:txBody>
          <a:bodyPr/>
          <a:lstStyle/>
          <a:p>
            <a:pPr defTabSz="1219050"/>
            <a:fld id="{9FBB7320-1E25-4E0B-A978-CD3C4BCE1708}" type="slidenum">
              <a:rPr lang="zh-CN" altLang="en-US" smtClean="0">
                <a:solidFill>
                  <a:prstClr val="black">
                    <a:tint val="75000"/>
                  </a:prstClr>
                </a:solidFill>
              </a:rPr>
              <a:pPr defTabSz="1219050"/>
              <a:t>‹#›</a:t>
            </a:fld>
            <a:endParaRPr lang="zh-CN" altLang="en-US">
              <a:solidFill>
                <a:prstClr val="black">
                  <a:tint val="75000"/>
                </a:prstClr>
              </a:solidFill>
            </a:endParaRPr>
          </a:p>
        </p:txBody>
      </p:sp>
    </p:spTree>
    <p:extLst>
      <p:ext uri="{BB962C8B-B14F-4D97-AF65-F5344CB8AC3E}">
        <p14:creationId xmlns:p14="http://schemas.microsoft.com/office/powerpoint/2010/main" val="5402343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641CFCC-B00D-4ED2-BD0C-9A83194B113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83E44E7-F2CA-4671-AEFC-F609545C369D}"/>
              </a:ext>
            </a:extLst>
          </p:cNvPr>
          <p:cNvSpPr>
            <a:spLocks noGrp="1"/>
          </p:cNvSpPr>
          <p:nvPr>
            <p:ph type="pic" idx="1"/>
          </p:nvPr>
        </p:nvSpPr>
        <p:spPr>
          <a:xfrm>
            <a:off x="5183188" y="987434"/>
            <a:ext cx="6172200" cy="4873625"/>
          </a:xfrm>
        </p:spPr>
        <p:txBody>
          <a:bodyPr/>
          <a:lstStyle>
            <a:lvl1pPr marL="0" indent="0">
              <a:buNone/>
              <a:defRPr sz="3200"/>
            </a:lvl1pPr>
            <a:lvl2pPr marL="457119" indent="0">
              <a:buNone/>
              <a:defRPr sz="2800"/>
            </a:lvl2pPr>
            <a:lvl3pPr marL="914241" indent="0">
              <a:buNone/>
              <a:defRPr sz="2400"/>
            </a:lvl3pPr>
            <a:lvl4pPr marL="1371362" indent="0">
              <a:buNone/>
              <a:defRPr sz="2000"/>
            </a:lvl4pPr>
            <a:lvl5pPr marL="1828482" indent="0">
              <a:buNone/>
              <a:defRPr sz="2000"/>
            </a:lvl5pPr>
            <a:lvl6pPr marL="2285606" indent="0">
              <a:buNone/>
              <a:defRPr sz="2000"/>
            </a:lvl6pPr>
            <a:lvl7pPr marL="2742722" indent="0">
              <a:buNone/>
              <a:defRPr sz="2000"/>
            </a:lvl7pPr>
            <a:lvl8pPr marL="3199840" indent="0">
              <a:buNone/>
              <a:defRPr sz="2000"/>
            </a:lvl8pPr>
            <a:lvl9pPr marL="3656959" indent="0">
              <a:buNone/>
              <a:defRPr sz="2000"/>
            </a:lvl9pPr>
          </a:lstStyle>
          <a:p>
            <a:endParaRPr lang="zh-CN" altLang="en-US"/>
          </a:p>
        </p:txBody>
      </p:sp>
      <p:sp>
        <p:nvSpPr>
          <p:cNvPr id="4" name="文本占位符 3">
            <a:extLst>
              <a:ext uri="{FF2B5EF4-FFF2-40B4-BE49-F238E27FC236}">
                <a16:creationId xmlns:a16="http://schemas.microsoft.com/office/drawing/2014/main" id="{6E585D18-5A41-4CE3-8044-F0329EE1D167}"/>
              </a:ext>
            </a:extLst>
          </p:cNvPr>
          <p:cNvSpPr>
            <a:spLocks noGrp="1"/>
          </p:cNvSpPr>
          <p:nvPr>
            <p:ph type="body" sz="half" idx="2"/>
          </p:nvPr>
        </p:nvSpPr>
        <p:spPr>
          <a:xfrm>
            <a:off x="839788" y="2057403"/>
            <a:ext cx="3932237" cy="3811588"/>
          </a:xfrm>
        </p:spPr>
        <p:txBody>
          <a:bodyPr/>
          <a:lstStyle>
            <a:lvl1pPr marL="0" indent="0">
              <a:buNone/>
              <a:defRPr sz="1600"/>
            </a:lvl1pPr>
            <a:lvl2pPr marL="457119" indent="0">
              <a:buNone/>
              <a:defRPr sz="1467"/>
            </a:lvl2pPr>
            <a:lvl3pPr marL="914241" indent="0">
              <a:buNone/>
              <a:defRPr sz="1200"/>
            </a:lvl3pPr>
            <a:lvl4pPr marL="1371362" indent="0">
              <a:buNone/>
              <a:defRPr sz="1067"/>
            </a:lvl4pPr>
            <a:lvl5pPr marL="1828482" indent="0">
              <a:buNone/>
              <a:defRPr sz="1067"/>
            </a:lvl5pPr>
            <a:lvl6pPr marL="2285606" indent="0">
              <a:buNone/>
              <a:defRPr sz="1067"/>
            </a:lvl6pPr>
            <a:lvl7pPr marL="2742722" indent="0">
              <a:buNone/>
              <a:defRPr sz="1067"/>
            </a:lvl7pPr>
            <a:lvl8pPr marL="3199840" indent="0">
              <a:buNone/>
              <a:defRPr sz="1067"/>
            </a:lvl8pPr>
            <a:lvl9pPr marL="3656959" indent="0">
              <a:buNone/>
              <a:defRPr sz="1067"/>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6EDBBA7-D7B0-4ACA-ABE7-F54571408EED}"/>
              </a:ext>
            </a:extLst>
          </p:cNvPr>
          <p:cNvSpPr>
            <a:spLocks noGrp="1"/>
          </p:cNvSpPr>
          <p:nvPr>
            <p:ph type="dt" sz="half" idx="10"/>
          </p:nvPr>
        </p:nvSpPr>
        <p:spPr/>
        <p:txBody>
          <a:bodyPr/>
          <a:lstStyle/>
          <a:p>
            <a:pPr defTabSz="1219050"/>
            <a:fld id="{0C484125-59B0-4D54-9A5C-BE81F2B2843A}" type="datetimeFigureOut">
              <a:rPr lang="zh-CN" altLang="en-US" smtClean="0">
                <a:solidFill>
                  <a:prstClr val="black">
                    <a:tint val="75000"/>
                  </a:prstClr>
                </a:solidFill>
              </a:rPr>
              <a:pPr defTabSz="1219050"/>
              <a:t>2023/5/7</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54FFE9FE-0508-44DE-BC85-86EAE355A16B}"/>
              </a:ext>
            </a:extLst>
          </p:cNvPr>
          <p:cNvSpPr>
            <a:spLocks noGrp="1"/>
          </p:cNvSpPr>
          <p:nvPr>
            <p:ph type="ftr" sz="quarter" idx="11"/>
          </p:nvPr>
        </p:nvSpPr>
        <p:spPr/>
        <p:txBody>
          <a:bodyPr/>
          <a:lstStyle/>
          <a:p>
            <a:pPr defTabSz="1219050"/>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EB06F262-3F12-4B1B-A052-62BA2E9659CD}"/>
              </a:ext>
            </a:extLst>
          </p:cNvPr>
          <p:cNvSpPr>
            <a:spLocks noGrp="1"/>
          </p:cNvSpPr>
          <p:nvPr>
            <p:ph type="sldNum" sz="quarter" idx="12"/>
          </p:nvPr>
        </p:nvSpPr>
        <p:spPr/>
        <p:txBody>
          <a:bodyPr/>
          <a:lstStyle/>
          <a:p>
            <a:pPr defTabSz="1219050"/>
            <a:fld id="{9FBB7320-1E25-4E0B-A978-CD3C4BCE1708}" type="slidenum">
              <a:rPr lang="zh-CN" altLang="en-US" smtClean="0">
                <a:solidFill>
                  <a:prstClr val="black">
                    <a:tint val="75000"/>
                  </a:prstClr>
                </a:solidFill>
              </a:rPr>
              <a:pPr defTabSz="1219050"/>
              <a:t>‹#›</a:t>
            </a:fld>
            <a:endParaRPr lang="zh-CN" altLang="en-US">
              <a:solidFill>
                <a:prstClr val="black">
                  <a:tint val="75000"/>
                </a:prstClr>
              </a:solidFill>
            </a:endParaRPr>
          </a:p>
        </p:txBody>
      </p:sp>
    </p:spTree>
    <p:extLst>
      <p:ext uri="{BB962C8B-B14F-4D97-AF65-F5344CB8AC3E}">
        <p14:creationId xmlns:p14="http://schemas.microsoft.com/office/powerpoint/2010/main" val="39142507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E37090C-1724-48F2-BECF-71A01FAA8C0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3CE4F09-7AC0-472E-A35A-783162D4AD53}"/>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06FB41A-D16F-4C54-B107-A2E5FDB8DA87}"/>
              </a:ext>
            </a:extLst>
          </p:cNvPr>
          <p:cNvSpPr>
            <a:spLocks noGrp="1"/>
          </p:cNvSpPr>
          <p:nvPr>
            <p:ph type="dt" sz="half" idx="10"/>
          </p:nvPr>
        </p:nvSpPr>
        <p:spPr/>
        <p:txBody>
          <a:bodyPr/>
          <a:lstStyle/>
          <a:p>
            <a:pPr defTabSz="1219050"/>
            <a:fld id="{0C484125-59B0-4D54-9A5C-BE81F2B2843A}" type="datetimeFigureOut">
              <a:rPr lang="zh-CN" altLang="en-US" smtClean="0">
                <a:solidFill>
                  <a:prstClr val="black">
                    <a:tint val="75000"/>
                  </a:prstClr>
                </a:solidFill>
              </a:rPr>
              <a:pPr defTabSz="1219050"/>
              <a:t>2023/5/7</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1EE7788F-D73F-4012-BCD3-CA1CA57F95FE}"/>
              </a:ext>
            </a:extLst>
          </p:cNvPr>
          <p:cNvSpPr>
            <a:spLocks noGrp="1"/>
          </p:cNvSpPr>
          <p:nvPr>
            <p:ph type="ftr" sz="quarter" idx="11"/>
          </p:nvPr>
        </p:nvSpPr>
        <p:spPr/>
        <p:txBody>
          <a:bodyPr/>
          <a:lstStyle/>
          <a:p>
            <a:pPr defTabSz="1219050"/>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E699B3C2-BBFB-4ED9-8F3F-8D69CB701219}"/>
              </a:ext>
            </a:extLst>
          </p:cNvPr>
          <p:cNvSpPr>
            <a:spLocks noGrp="1"/>
          </p:cNvSpPr>
          <p:nvPr>
            <p:ph type="sldNum" sz="quarter" idx="12"/>
          </p:nvPr>
        </p:nvSpPr>
        <p:spPr/>
        <p:txBody>
          <a:bodyPr/>
          <a:lstStyle/>
          <a:p>
            <a:pPr defTabSz="1219050"/>
            <a:fld id="{9FBB7320-1E25-4E0B-A978-CD3C4BCE1708}" type="slidenum">
              <a:rPr lang="zh-CN" altLang="en-US" smtClean="0">
                <a:solidFill>
                  <a:prstClr val="black">
                    <a:tint val="75000"/>
                  </a:prstClr>
                </a:solidFill>
              </a:rPr>
              <a:pPr defTabSz="1219050"/>
              <a:t>‹#›</a:t>
            </a:fld>
            <a:endParaRPr lang="zh-CN" altLang="en-US">
              <a:solidFill>
                <a:prstClr val="black">
                  <a:tint val="75000"/>
                </a:prstClr>
              </a:solidFill>
            </a:endParaRPr>
          </a:p>
        </p:txBody>
      </p:sp>
    </p:spTree>
    <p:extLst>
      <p:ext uri="{BB962C8B-B14F-4D97-AF65-F5344CB8AC3E}">
        <p14:creationId xmlns:p14="http://schemas.microsoft.com/office/powerpoint/2010/main" val="17019835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11E860E-54D7-44B3-9410-18F2A3B17C60}"/>
              </a:ext>
            </a:extLst>
          </p:cNvPr>
          <p:cNvSpPr>
            <a:spLocks noGrp="1"/>
          </p:cNvSpPr>
          <p:nvPr>
            <p:ph type="title" orient="vert"/>
          </p:nvPr>
        </p:nvSpPr>
        <p:spPr>
          <a:xfrm>
            <a:off x="8724902" y="365134"/>
            <a:ext cx="2628900" cy="5811839"/>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5029AEA-2D7C-493A-BA4B-288F87F940F7}"/>
              </a:ext>
            </a:extLst>
          </p:cNvPr>
          <p:cNvSpPr>
            <a:spLocks noGrp="1"/>
          </p:cNvSpPr>
          <p:nvPr>
            <p:ph type="body" orient="vert" idx="1"/>
          </p:nvPr>
        </p:nvSpPr>
        <p:spPr>
          <a:xfrm>
            <a:off x="838203" y="365134"/>
            <a:ext cx="7734300" cy="5811839"/>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FEFA4A5-06F1-4B03-B462-53FCFF4F5FC7}"/>
              </a:ext>
            </a:extLst>
          </p:cNvPr>
          <p:cNvSpPr>
            <a:spLocks noGrp="1"/>
          </p:cNvSpPr>
          <p:nvPr>
            <p:ph type="dt" sz="half" idx="10"/>
          </p:nvPr>
        </p:nvSpPr>
        <p:spPr/>
        <p:txBody>
          <a:bodyPr/>
          <a:lstStyle/>
          <a:p>
            <a:pPr defTabSz="1219050"/>
            <a:fld id="{0C484125-59B0-4D54-9A5C-BE81F2B2843A}" type="datetimeFigureOut">
              <a:rPr lang="zh-CN" altLang="en-US" smtClean="0">
                <a:solidFill>
                  <a:prstClr val="black">
                    <a:tint val="75000"/>
                  </a:prstClr>
                </a:solidFill>
              </a:rPr>
              <a:pPr defTabSz="1219050"/>
              <a:t>2023/5/7</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B84681FA-6408-46D1-9189-DB388774FA70}"/>
              </a:ext>
            </a:extLst>
          </p:cNvPr>
          <p:cNvSpPr>
            <a:spLocks noGrp="1"/>
          </p:cNvSpPr>
          <p:nvPr>
            <p:ph type="ftr" sz="quarter" idx="11"/>
          </p:nvPr>
        </p:nvSpPr>
        <p:spPr/>
        <p:txBody>
          <a:bodyPr/>
          <a:lstStyle/>
          <a:p>
            <a:pPr defTabSz="1219050"/>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7DA3D781-904C-42C7-BA06-29143FB3FBCC}"/>
              </a:ext>
            </a:extLst>
          </p:cNvPr>
          <p:cNvSpPr>
            <a:spLocks noGrp="1"/>
          </p:cNvSpPr>
          <p:nvPr>
            <p:ph type="sldNum" sz="quarter" idx="12"/>
          </p:nvPr>
        </p:nvSpPr>
        <p:spPr/>
        <p:txBody>
          <a:bodyPr/>
          <a:lstStyle/>
          <a:p>
            <a:pPr defTabSz="1219050"/>
            <a:fld id="{9FBB7320-1E25-4E0B-A978-CD3C4BCE1708}" type="slidenum">
              <a:rPr lang="zh-CN" altLang="en-US" smtClean="0">
                <a:solidFill>
                  <a:prstClr val="black">
                    <a:tint val="75000"/>
                  </a:prstClr>
                </a:solidFill>
              </a:rPr>
              <a:pPr defTabSz="1219050"/>
              <a:t>‹#›</a:t>
            </a:fld>
            <a:endParaRPr lang="zh-CN" altLang="en-US">
              <a:solidFill>
                <a:prstClr val="black">
                  <a:tint val="75000"/>
                </a:prstClr>
              </a:solidFill>
            </a:endParaRPr>
          </a:p>
        </p:txBody>
      </p:sp>
    </p:spTree>
    <p:extLst>
      <p:ext uri="{BB962C8B-B14F-4D97-AF65-F5344CB8AC3E}">
        <p14:creationId xmlns:p14="http://schemas.microsoft.com/office/powerpoint/2010/main" val="20592386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24603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F370B76-BED2-4287-8354-EA5449633680}"/>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25F4B30-D0D4-41D7-AD46-03E65EFC0556}"/>
              </a:ext>
            </a:extLst>
          </p:cNvPr>
          <p:cNvSpPr>
            <a:spLocks noGrp="1"/>
          </p:cNvSpPr>
          <p:nvPr>
            <p:ph type="dt" sz="half" idx="10"/>
          </p:nvPr>
        </p:nvSpPr>
        <p:spPr/>
        <p:txBody>
          <a:bodyPr/>
          <a:lstStyle/>
          <a:p>
            <a:pPr defTabSz="1219050"/>
            <a:fld id="{0C484125-59B0-4D54-9A5C-BE81F2B2843A}" type="datetimeFigureOut">
              <a:rPr lang="zh-CN" altLang="en-US" smtClean="0">
                <a:solidFill>
                  <a:prstClr val="black">
                    <a:tint val="75000"/>
                  </a:prstClr>
                </a:solidFill>
              </a:rPr>
              <a:pPr defTabSz="1219050"/>
              <a:t>2023/5/7</a:t>
            </a:fld>
            <a:endParaRPr lang="zh-CN" altLang="en-US">
              <a:solidFill>
                <a:prstClr val="black">
                  <a:tint val="75000"/>
                </a:prstClr>
              </a:solidFill>
            </a:endParaRPr>
          </a:p>
        </p:txBody>
      </p:sp>
      <p:sp>
        <p:nvSpPr>
          <p:cNvPr id="4" name="页脚占位符 3">
            <a:extLst>
              <a:ext uri="{FF2B5EF4-FFF2-40B4-BE49-F238E27FC236}">
                <a16:creationId xmlns:a16="http://schemas.microsoft.com/office/drawing/2014/main" id="{48E5DC7C-4894-4963-BB44-2E66213D6336}"/>
              </a:ext>
            </a:extLst>
          </p:cNvPr>
          <p:cNvSpPr>
            <a:spLocks noGrp="1"/>
          </p:cNvSpPr>
          <p:nvPr>
            <p:ph type="ftr" sz="quarter" idx="11"/>
          </p:nvPr>
        </p:nvSpPr>
        <p:spPr/>
        <p:txBody>
          <a:bodyPr/>
          <a:lstStyle/>
          <a:p>
            <a:pPr defTabSz="1219050"/>
            <a:endParaRPr lang="zh-CN" altLang="en-US">
              <a:solidFill>
                <a:prstClr val="black">
                  <a:tint val="75000"/>
                </a:prstClr>
              </a:solidFill>
            </a:endParaRPr>
          </a:p>
        </p:txBody>
      </p:sp>
      <p:sp>
        <p:nvSpPr>
          <p:cNvPr id="5" name="灯片编号占位符 4">
            <a:extLst>
              <a:ext uri="{FF2B5EF4-FFF2-40B4-BE49-F238E27FC236}">
                <a16:creationId xmlns:a16="http://schemas.microsoft.com/office/drawing/2014/main" id="{8C49055B-B1CB-445E-B1D0-9084890F901C}"/>
              </a:ext>
            </a:extLst>
          </p:cNvPr>
          <p:cNvSpPr>
            <a:spLocks noGrp="1"/>
          </p:cNvSpPr>
          <p:nvPr>
            <p:ph type="sldNum" sz="quarter" idx="12"/>
          </p:nvPr>
        </p:nvSpPr>
        <p:spPr/>
        <p:txBody>
          <a:bodyPr/>
          <a:lstStyle/>
          <a:p>
            <a:pPr defTabSz="1219050"/>
            <a:fld id="{9FBB7320-1E25-4E0B-A978-CD3C4BCE1708}" type="slidenum">
              <a:rPr lang="zh-CN" altLang="en-US" smtClean="0">
                <a:solidFill>
                  <a:prstClr val="black">
                    <a:tint val="75000"/>
                  </a:prstClr>
                </a:solidFill>
              </a:rPr>
              <a:pPr defTabSz="1219050"/>
              <a:t>‹#›</a:t>
            </a:fld>
            <a:endParaRPr lang="zh-CN" altLang="en-US">
              <a:solidFill>
                <a:prstClr val="black">
                  <a:tint val="75000"/>
                </a:prstClr>
              </a:solidFill>
            </a:endParaRPr>
          </a:p>
        </p:txBody>
      </p:sp>
    </p:spTree>
    <p:extLst>
      <p:ext uri="{BB962C8B-B14F-4D97-AF65-F5344CB8AC3E}">
        <p14:creationId xmlns:p14="http://schemas.microsoft.com/office/powerpoint/2010/main" val="39087567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827AD828-E899-486D-A8E1-F5AE742E1835}"/>
              </a:ext>
            </a:extLst>
          </p:cNvPr>
          <p:cNvSpPr>
            <a:spLocks noGrp="1"/>
          </p:cNvSpPr>
          <p:nvPr>
            <p:ph type="dt" sz="half" idx="10"/>
          </p:nvPr>
        </p:nvSpPr>
        <p:spPr/>
        <p:txBody>
          <a:bodyPr/>
          <a:lstStyle/>
          <a:p>
            <a:pPr defTabSz="1219050"/>
            <a:fld id="{0C484125-59B0-4D54-9A5C-BE81F2B2843A}" type="datetimeFigureOut">
              <a:rPr lang="zh-CN" altLang="en-US" smtClean="0">
                <a:solidFill>
                  <a:prstClr val="black">
                    <a:tint val="75000"/>
                  </a:prstClr>
                </a:solidFill>
              </a:rPr>
              <a:pPr defTabSz="1219050"/>
              <a:t>2023/5/7</a:t>
            </a:fld>
            <a:endParaRPr lang="zh-CN" altLang="en-US">
              <a:solidFill>
                <a:prstClr val="black">
                  <a:tint val="75000"/>
                </a:prstClr>
              </a:solidFill>
            </a:endParaRPr>
          </a:p>
        </p:txBody>
      </p:sp>
      <p:sp>
        <p:nvSpPr>
          <p:cNvPr id="3" name="页脚占位符 2">
            <a:extLst>
              <a:ext uri="{FF2B5EF4-FFF2-40B4-BE49-F238E27FC236}">
                <a16:creationId xmlns:a16="http://schemas.microsoft.com/office/drawing/2014/main" id="{B9897A97-F8FA-4037-9CC9-EFD64BE354F8}"/>
              </a:ext>
            </a:extLst>
          </p:cNvPr>
          <p:cNvSpPr>
            <a:spLocks noGrp="1"/>
          </p:cNvSpPr>
          <p:nvPr>
            <p:ph type="ftr" sz="quarter" idx="11"/>
          </p:nvPr>
        </p:nvSpPr>
        <p:spPr/>
        <p:txBody>
          <a:bodyPr/>
          <a:lstStyle/>
          <a:p>
            <a:pPr defTabSz="1219050"/>
            <a:endParaRPr lang="zh-CN" altLang="en-US">
              <a:solidFill>
                <a:prstClr val="black">
                  <a:tint val="75000"/>
                </a:prstClr>
              </a:solidFill>
            </a:endParaRPr>
          </a:p>
        </p:txBody>
      </p:sp>
      <p:sp>
        <p:nvSpPr>
          <p:cNvPr id="4" name="灯片编号占位符 3">
            <a:extLst>
              <a:ext uri="{FF2B5EF4-FFF2-40B4-BE49-F238E27FC236}">
                <a16:creationId xmlns:a16="http://schemas.microsoft.com/office/drawing/2014/main" id="{C494C1D2-DB76-4142-B84A-AC17CE0B5D0E}"/>
              </a:ext>
            </a:extLst>
          </p:cNvPr>
          <p:cNvSpPr>
            <a:spLocks noGrp="1"/>
          </p:cNvSpPr>
          <p:nvPr>
            <p:ph type="sldNum" sz="quarter" idx="12"/>
          </p:nvPr>
        </p:nvSpPr>
        <p:spPr/>
        <p:txBody>
          <a:bodyPr/>
          <a:lstStyle/>
          <a:p>
            <a:pPr defTabSz="1219050"/>
            <a:fld id="{9FBB7320-1E25-4E0B-A978-CD3C4BCE1708}" type="slidenum">
              <a:rPr lang="zh-CN" altLang="en-US" smtClean="0">
                <a:solidFill>
                  <a:prstClr val="black">
                    <a:tint val="75000"/>
                  </a:prstClr>
                </a:solidFill>
              </a:rPr>
              <a:pPr defTabSz="1219050"/>
              <a:t>‹#›</a:t>
            </a:fld>
            <a:endParaRPr lang="zh-CN" altLang="en-US">
              <a:solidFill>
                <a:prstClr val="black">
                  <a:tint val="75000"/>
                </a:prstClr>
              </a:solidFill>
            </a:endParaRPr>
          </a:p>
        </p:txBody>
      </p:sp>
    </p:spTree>
    <p:extLst>
      <p:ext uri="{BB962C8B-B14F-4D97-AF65-F5344CB8AC3E}">
        <p14:creationId xmlns:p14="http://schemas.microsoft.com/office/powerpoint/2010/main" val="23917665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E13FBE5-C773-412D-A187-31450C9EF504}"/>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3E29E2B6-B27C-4EE8-AC9F-B149C50ABAF8}"/>
              </a:ext>
            </a:extLst>
          </p:cNvPr>
          <p:cNvSpPr>
            <a:spLocks noGrp="1"/>
          </p:cNvSpPr>
          <p:nvPr>
            <p:ph idx="1"/>
          </p:nvPr>
        </p:nvSpPr>
        <p:spPr>
          <a:xfrm>
            <a:off x="5183188" y="987434"/>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C57854AA-6367-4504-B9FC-E5E2ADD98A33}"/>
              </a:ext>
            </a:extLst>
          </p:cNvPr>
          <p:cNvSpPr>
            <a:spLocks noGrp="1"/>
          </p:cNvSpPr>
          <p:nvPr>
            <p:ph type="body" sz="half" idx="2"/>
          </p:nvPr>
        </p:nvSpPr>
        <p:spPr>
          <a:xfrm>
            <a:off x="839788" y="2057403"/>
            <a:ext cx="3932237" cy="3811588"/>
          </a:xfrm>
        </p:spPr>
        <p:txBody>
          <a:bodyPr/>
          <a:lstStyle>
            <a:lvl1pPr marL="0" indent="0">
              <a:buNone/>
              <a:defRPr sz="1600"/>
            </a:lvl1pPr>
            <a:lvl2pPr marL="457119" indent="0">
              <a:buNone/>
              <a:defRPr sz="1467"/>
            </a:lvl2pPr>
            <a:lvl3pPr marL="914241" indent="0">
              <a:buNone/>
              <a:defRPr sz="1200"/>
            </a:lvl3pPr>
            <a:lvl4pPr marL="1371362" indent="0">
              <a:buNone/>
              <a:defRPr sz="1067"/>
            </a:lvl4pPr>
            <a:lvl5pPr marL="1828482" indent="0">
              <a:buNone/>
              <a:defRPr sz="1067"/>
            </a:lvl5pPr>
            <a:lvl6pPr marL="2285606" indent="0">
              <a:buNone/>
              <a:defRPr sz="1067"/>
            </a:lvl6pPr>
            <a:lvl7pPr marL="2742722" indent="0">
              <a:buNone/>
              <a:defRPr sz="1067"/>
            </a:lvl7pPr>
            <a:lvl8pPr marL="3199840" indent="0">
              <a:buNone/>
              <a:defRPr sz="1067"/>
            </a:lvl8pPr>
            <a:lvl9pPr marL="3656959" indent="0">
              <a:buNone/>
              <a:defRPr sz="1067"/>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D16561B0-4264-42E0-ABA8-012DFE439B69}"/>
              </a:ext>
            </a:extLst>
          </p:cNvPr>
          <p:cNvSpPr>
            <a:spLocks noGrp="1"/>
          </p:cNvSpPr>
          <p:nvPr>
            <p:ph type="dt" sz="half" idx="10"/>
          </p:nvPr>
        </p:nvSpPr>
        <p:spPr/>
        <p:txBody>
          <a:bodyPr/>
          <a:lstStyle/>
          <a:p>
            <a:pPr defTabSz="1219050"/>
            <a:fld id="{0C484125-59B0-4D54-9A5C-BE81F2B2843A}" type="datetimeFigureOut">
              <a:rPr lang="zh-CN" altLang="en-US" smtClean="0">
                <a:solidFill>
                  <a:prstClr val="black">
                    <a:tint val="75000"/>
                  </a:prstClr>
                </a:solidFill>
              </a:rPr>
              <a:pPr defTabSz="1219050"/>
              <a:t>2023/5/7</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6C7076ED-6930-439B-8E5F-BA21AF8E0DF6}"/>
              </a:ext>
            </a:extLst>
          </p:cNvPr>
          <p:cNvSpPr>
            <a:spLocks noGrp="1"/>
          </p:cNvSpPr>
          <p:nvPr>
            <p:ph type="ftr" sz="quarter" idx="11"/>
          </p:nvPr>
        </p:nvSpPr>
        <p:spPr/>
        <p:txBody>
          <a:bodyPr/>
          <a:lstStyle/>
          <a:p>
            <a:pPr defTabSz="1219050"/>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392281C8-4930-43D8-86C4-C2974C165DEE}"/>
              </a:ext>
            </a:extLst>
          </p:cNvPr>
          <p:cNvSpPr>
            <a:spLocks noGrp="1"/>
          </p:cNvSpPr>
          <p:nvPr>
            <p:ph type="sldNum" sz="quarter" idx="12"/>
          </p:nvPr>
        </p:nvSpPr>
        <p:spPr/>
        <p:txBody>
          <a:bodyPr/>
          <a:lstStyle/>
          <a:p>
            <a:pPr defTabSz="1219050"/>
            <a:fld id="{9FBB7320-1E25-4E0B-A978-CD3C4BCE1708}" type="slidenum">
              <a:rPr lang="zh-CN" altLang="en-US" smtClean="0">
                <a:solidFill>
                  <a:prstClr val="black">
                    <a:tint val="75000"/>
                  </a:prstClr>
                </a:solidFill>
              </a:rPr>
              <a:pPr defTabSz="1219050"/>
              <a:t>‹#›</a:t>
            </a:fld>
            <a:endParaRPr lang="zh-CN" altLang="en-US">
              <a:solidFill>
                <a:prstClr val="black">
                  <a:tint val="75000"/>
                </a:prstClr>
              </a:solidFill>
            </a:endParaRPr>
          </a:p>
        </p:txBody>
      </p:sp>
    </p:spTree>
    <p:extLst>
      <p:ext uri="{BB962C8B-B14F-4D97-AF65-F5344CB8AC3E}">
        <p14:creationId xmlns:p14="http://schemas.microsoft.com/office/powerpoint/2010/main" val="36212095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641CFCC-B00D-4ED2-BD0C-9A83194B113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83E44E7-F2CA-4671-AEFC-F609545C369D}"/>
              </a:ext>
            </a:extLst>
          </p:cNvPr>
          <p:cNvSpPr>
            <a:spLocks noGrp="1"/>
          </p:cNvSpPr>
          <p:nvPr>
            <p:ph type="pic" idx="1"/>
          </p:nvPr>
        </p:nvSpPr>
        <p:spPr>
          <a:xfrm>
            <a:off x="5183188" y="987434"/>
            <a:ext cx="6172200" cy="4873625"/>
          </a:xfrm>
        </p:spPr>
        <p:txBody>
          <a:bodyPr/>
          <a:lstStyle>
            <a:lvl1pPr marL="0" indent="0">
              <a:buNone/>
              <a:defRPr sz="3200"/>
            </a:lvl1pPr>
            <a:lvl2pPr marL="457119" indent="0">
              <a:buNone/>
              <a:defRPr sz="2800"/>
            </a:lvl2pPr>
            <a:lvl3pPr marL="914241" indent="0">
              <a:buNone/>
              <a:defRPr sz="2400"/>
            </a:lvl3pPr>
            <a:lvl4pPr marL="1371362" indent="0">
              <a:buNone/>
              <a:defRPr sz="2000"/>
            </a:lvl4pPr>
            <a:lvl5pPr marL="1828482" indent="0">
              <a:buNone/>
              <a:defRPr sz="2000"/>
            </a:lvl5pPr>
            <a:lvl6pPr marL="2285606" indent="0">
              <a:buNone/>
              <a:defRPr sz="2000"/>
            </a:lvl6pPr>
            <a:lvl7pPr marL="2742722" indent="0">
              <a:buNone/>
              <a:defRPr sz="2000"/>
            </a:lvl7pPr>
            <a:lvl8pPr marL="3199840" indent="0">
              <a:buNone/>
              <a:defRPr sz="2000"/>
            </a:lvl8pPr>
            <a:lvl9pPr marL="3656959" indent="0">
              <a:buNone/>
              <a:defRPr sz="2000"/>
            </a:lvl9pPr>
          </a:lstStyle>
          <a:p>
            <a:endParaRPr lang="zh-CN" altLang="en-US"/>
          </a:p>
        </p:txBody>
      </p:sp>
      <p:sp>
        <p:nvSpPr>
          <p:cNvPr id="4" name="文本占位符 3">
            <a:extLst>
              <a:ext uri="{FF2B5EF4-FFF2-40B4-BE49-F238E27FC236}">
                <a16:creationId xmlns:a16="http://schemas.microsoft.com/office/drawing/2014/main" id="{6E585D18-5A41-4CE3-8044-F0329EE1D167}"/>
              </a:ext>
            </a:extLst>
          </p:cNvPr>
          <p:cNvSpPr>
            <a:spLocks noGrp="1"/>
          </p:cNvSpPr>
          <p:nvPr>
            <p:ph type="body" sz="half" idx="2"/>
          </p:nvPr>
        </p:nvSpPr>
        <p:spPr>
          <a:xfrm>
            <a:off x="839788" y="2057403"/>
            <a:ext cx="3932237" cy="3811588"/>
          </a:xfrm>
        </p:spPr>
        <p:txBody>
          <a:bodyPr/>
          <a:lstStyle>
            <a:lvl1pPr marL="0" indent="0">
              <a:buNone/>
              <a:defRPr sz="1600"/>
            </a:lvl1pPr>
            <a:lvl2pPr marL="457119" indent="0">
              <a:buNone/>
              <a:defRPr sz="1467"/>
            </a:lvl2pPr>
            <a:lvl3pPr marL="914241" indent="0">
              <a:buNone/>
              <a:defRPr sz="1200"/>
            </a:lvl3pPr>
            <a:lvl4pPr marL="1371362" indent="0">
              <a:buNone/>
              <a:defRPr sz="1067"/>
            </a:lvl4pPr>
            <a:lvl5pPr marL="1828482" indent="0">
              <a:buNone/>
              <a:defRPr sz="1067"/>
            </a:lvl5pPr>
            <a:lvl6pPr marL="2285606" indent="0">
              <a:buNone/>
              <a:defRPr sz="1067"/>
            </a:lvl6pPr>
            <a:lvl7pPr marL="2742722" indent="0">
              <a:buNone/>
              <a:defRPr sz="1067"/>
            </a:lvl7pPr>
            <a:lvl8pPr marL="3199840" indent="0">
              <a:buNone/>
              <a:defRPr sz="1067"/>
            </a:lvl8pPr>
            <a:lvl9pPr marL="3656959" indent="0">
              <a:buNone/>
              <a:defRPr sz="1067"/>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6EDBBA7-D7B0-4ACA-ABE7-F54571408EED}"/>
              </a:ext>
            </a:extLst>
          </p:cNvPr>
          <p:cNvSpPr>
            <a:spLocks noGrp="1"/>
          </p:cNvSpPr>
          <p:nvPr>
            <p:ph type="dt" sz="half" idx="10"/>
          </p:nvPr>
        </p:nvSpPr>
        <p:spPr/>
        <p:txBody>
          <a:bodyPr/>
          <a:lstStyle/>
          <a:p>
            <a:pPr defTabSz="1219050"/>
            <a:fld id="{0C484125-59B0-4D54-9A5C-BE81F2B2843A}" type="datetimeFigureOut">
              <a:rPr lang="zh-CN" altLang="en-US" smtClean="0">
                <a:solidFill>
                  <a:prstClr val="black">
                    <a:tint val="75000"/>
                  </a:prstClr>
                </a:solidFill>
              </a:rPr>
              <a:pPr defTabSz="1219050"/>
              <a:t>2023/5/7</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54FFE9FE-0508-44DE-BC85-86EAE355A16B}"/>
              </a:ext>
            </a:extLst>
          </p:cNvPr>
          <p:cNvSpPr>
            <a:spLocks noGrp="1"/>
          </p:cNvSpPr>
          <p:nvPr>
            <p:ph type="ftr" sz="quarter" idx="11"/>
          </p:nvPr>
        </p:nvSpPr>
        <p:spPr/>
        <p:txBody>
          <a:bodyPr/>
          <a:lstStyle/>
          <a:p>
            <a:pPr defTabSz="1219050"/>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EB06F262-3F12-4B1B-A052-62BA2E9659CD}"/>
              </a:ext>
            </a:extLst>
          </p:cNvPr>
          <p:cNvSpPr>
            <a:spLocks noGrp="1"/>
          </p:cNvSpPr>
          <p:nvPr>
            <p:ph type="sldNum" sz="quarter" idx="12"/>
          </p:nvPr>
        </p:nvSpPr>
        <p:spPr/>
        <p:txBody>
          <a:bodyPr/>
          <a:lstStyle/>
          <a:p>
            <a:pPr defTabSz="1219050"/>
            <a:fld id="{9FBB7320-1E25-4E0B-A978-CD3C4BCE1708}" type="slidenum">
              <a:rPr lang="zh-CN" altLang="en-US" smtClean="0">
                <a:solidFill>
                  <a:prstClr val="black">
                    <a:tint val="75000"/>
                  </a:prstClr>
                </a:solidFill>
              </a:rPr>
              <a:pPr defTabSz="1219050"/>
              <a:t>‹#›</a:t>
            </a:fld>
            <a:endParaRPr lang="zh-CN" altLang="en-US">
              <a:solidFill>
                <a:prstClr val="black">
                  <a:tint val="75000"/>
                </a:prstClr>
              </a:solidFill>
            </a:endParaRPr>
          </a:p>
        </p:txBody>
      </p:sp>
    </p:spTree>
    <p:extLst>
      <p:ext uri="{BB962C8B-B14F-4D97-AF65-F5344CB8AC3E}">
        <p14:creationId xmlns:p14="http://schemas.microsoft.com/office/powerpoint/2010/main" val="2190210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theme" Target="../theme/theme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theme" Target="../theme/theme4.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6F03297-3224-4B61-990E-59D1A8C9D2F8}"/>
              </a:ext>
            </a:extLst>
          </p:cNvPr>
          <p:cNvSpPr>
            <a:spLocks noGrp="1"/>
          </p:cNvSpPr>
          <p:nvPr>
            <p:ph type="title"/>
          </p:nvPr>
        </p:nvSpPr>
        <p:spPr>
          <a:xfrm>
            <a:off x="838200" y="365125"/>
            <a:ext cx="10515600" cy="1325563"/>
          </a:xfrm>
          <a:prstGeom prst="rect">
            <a:avLst/>
          </a:prstGeom>
        </p:spPr>
        <p:txBody>
          <a:bodyPr vert="horz" lIns="68571" tIns="34289" rIns="68571" bIns="34289"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EEFBFF14-334E-46A5-AFBD-C0935E151163}"/>
              </a:ext>
            </a:extLst>
          </p:cNvPr>
          <p:cNvSpPr>
            <a:spLocks noGrp="1"/>
          </p:cNvSpPr>
          <p:nvPr>
            <p:ph type="body" idx="1"/>
          </p:nvPr>
        </p:nvSpPr>
        <p:spPr>
          <a:xfrm>
            <a:off x="838200" y="1825625"/>
            <a:ext cx="10515600" cy="4351339"/>
          </a:xfrm>
          <a:prstGeom prst="rect">
            <a:avLst/>
          </a:prstGeom>
        </p:spPr>
        <p:txBody>
          <a:bodyPr vert="horz" lIns="68571" tIns="34289" rIns="68571" bIns="34289"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5FE15EF-D24B-413E-BCF7-843A427130B7}"/>
              </a:ext>
            </a:extLst>
          </p:cNvPr>
          <p:cNvSpPr>
            <a:spLocks noGrp="1"/>
          </p:cNvSpPr>
          <p:nvPr>
            <p:ph type="dt" sz="half" idx="2"/>
          </p:nvPr>
        </p:nvSpPr>
        <p:spPr>
          <a:xfrm>
            <a:off x="838200" y="6356352"/>
            <a:ext cx="2743200" cy="365125"/>
          </a:xfrm>
          <a:prstGeom prst="rect">
            <a:avLst/>
          </a:prstGeom>
        </p:spPr>
        <p:txBody>
          <a:bodyPr vert="horz" lIns="68571" tIns="34289" rIns="68571" bIns="34289" rtlCol="0" anchor="ctr"/>
          <a:lstStyle>
            <a:lvl1pPr algn="l">
              <a:defRPr sz="1200">
                <a:solidFill>
                  <a:schemeClr val="tx1">
                    <a:tint val="75000"/>
                  </a:schemeClr>
                </a:solidFill>
              </a:defRPr>
            </a:lvl1pPr>
          </a:lstStyle>
          <a:p>
            <a:pPr defTabSz="914241"/>
            <a:fld id="{0C484125-59B0-4D54-9A5C-BE81F2B2843A}" type="datetimeFigureOut">
              <a:rPr lang="zh-CN" altLang="en-US" smtClean="0">
                <a:solidFill>
                  <a:prstClr val="black">
                    <a:tint val="75000"/>
                  </a:prstClr>
                </a:solidFill>
              </a:rPr>
              <a:pPr defTabSz="914241"/>
              <a:t>2023/5/7</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961E0951-1F0E-44A3-912E-8B73A11DE787}"/>
              </a:ext>
            </a:extLst>
          </p:cNvPr>
          <p:cNvSpPr>
            <a:spLocks noGrp="1"/>
          </p:cNvSpPr>
          <p:nvPr>
            <p:ph type="ftr" sz="quarter" idx="3"/>
          </p:nvPr>
        </p:nvSpPr>
        <p:spPr>
          <a:xfrm>
            <a:off x="4038600" y="6356352"/>
            <a:ext cx="4114800" cy="365125"/>
          </a:xfrm>
          <a:prstGeom prst="rect">
            <a:avLst/>
          </a:prstGeom>
        </p:spPr>
        <p:txBody>
          <a:bodyPr vert="horz" lIns="68571" tIns="34289" rIns="68571" bIns="34289" rtlCol="0" anchor="ctr"/>
          <a:lstStyle>
            <a:lvl1pPr algn="ctr">
              <a:defRPr sz="1200">
                <a:solidFill>
                  <a:schemeClr val="tx1">
                    <a:tint val="75000"/>
                  </a:schemeClr>
                </a:solidFill>
              </a:defRPr>
            </a:lvl1pPr>
          </a:lstStyle>
          <a:p>
            <a:pPr defTabSz="914241"/>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0F67F0BB-270D-4358-94E2-1395359EB257}"/>
              </a:ext>
            </a:extLst>
          </p:cNvPr>
          <p:cNvSpPr>
            <a:spLocks noGrp="1"/>
          </p:cNvSpPr>
          <p:nvPr>
            <p:ph type="sldNum" sz="quarter" idx="4"/>
          </p:nvPr>
        </p:nvSpPr>
        <p:spPr>
          <a:xfrm>
            <a:off x="8610600" y="6356352"/>
            <a:ext cx="2743200" cy="365125"/>
          </a:xfrm>
          <a:prstGeom prst="rect">
            <a:avLst/>
          </a:prstGeom>
        </p:spPr>
        <p:txBody>
          <a:bodyPr vert="horz" lIns="68571" tIns="34289" rIns="68571" bIns="34289" rtlCol="0" anchor="ctr"/>
          <a:lstStyle>
            <a:lvl1pPr algn="r">
              <a:defRPr sz="1200">
                <a:solidFill>
                  <a:schemeClr val="tx1">
                    <a:tint val="75000"/>
                  </a:schemeClr>
                </a:solidFill>
              </a:defRPr>
            </a:lvl1pPr>
          </a:lstStyle>
          <a:p>
            <a:pPr defTabSz="914241"/>
            <a:fld id="{9FBB7320-1E25-4E0B-A978-CD3C4BCE1708}" type="slidenum">
              <a:rPr lang="zh-CN" altLang="en-US" smtClean="0">
                <a:solidFill>
                  <a:prstClr val="black">
                    <a:tint val="75000"/>
                  </a:prstClr>
                </a:solidFill>
              </a:rPr>
              <a:pPr defTabSz="914241"/>
              <a:t>‹#›</a:t>
            </a:fld>
            <a:endParaRPr lang="zh-CN" altLang="en-US">
              <a:solidFill>
                <a:prstClr val="black">
                  <a:tint val="75000"/>
                </a:prstClr>
              </a:solidFill>
            </a:endParaRPr>
          </a:p>
        </p:txBody>
      </p:sp>
    </p:spTree>
    <p:extLst>
      <p:ext uri="{BB962C8B-B14F-4D97-AF65-F5344CB8AC3E}">
        <p14:creationId xmlns:p14="http://schemas.microsoft.com/office/powerpoint/2010/main" val="23635921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24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62" indent="-228562" algn="l" defTabSz="91424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686" indent="-228562" algn="l" defTabSz="91424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02" indent="-228562" algn="l" defTabSz="91424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20" indent="-228562" algn="l" defTabSz="914241"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4pPr>
      <a:lvl5pPr marL="2057039" indent="-228562" algn="l" defTabSz="914241"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5pPr>
      <a:lvl6pPr marL="2514161" indent="-228562" algn="l" defTabSz="914241"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282" indent="-228562" algn="l" defTabSz="914241"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402" indent="-228562" algn="l" defTabSz="914241"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5526" indent="-228562" algn="l" defTabSz="914241"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zh-CN"/>
      </a:defPPr>
      <a:lvl1pPr marL="0" algn="l" defTabSz="914241" rtl="0" eaLnBrk="1" latinLnBrk="0" hangingPunct="1">
        <a:defRPr sz="1867" kern="1200">
          <a:solidFill>
            <a:schemeClr val="tx1"/>
          </a:solidFill>
          <a:latin typeface="+mn-lt"/>
          <a:ea typeface="+mn-ea"/>
          <a:cs typeface="+mn-cs"/>
        </a:defRPr>
      </a:lvl1pPr>
      <a:lvl2pPr marL="457119" algn="l" defTabSz="914241" rtl="0" eaLnBrk="1" latinLnBrk="0" hangingPunct="1">
        <a:defRPr sz="1867" kern="1200">
          <a:solidFill>
            <a:schemeClr val="tx1"/>
          </a:solidFill>
          <a:latin typeface="+mn-lt"/>
          <a:ea typeface="+mn-ea"/>
          <a:cs typeface="+mn-cs"/>
        </a:defRPr>
      </a:lvl2pPr>
      <a:lvl3pPr marL="914241" algn="l" defTabSz="914241" rtl="0" eaLnBrk="1" latinLnBrk="0" hangingPunct="1">
        <a:defRPr sz="1867" kern="1200">
          <a:solidFill>
            <a:schemeClr val="tx1"/>
          </a:solidFill>
          <a:latin typeface="+mn-lt"/>
          <a:ea typeface="+mn-ea"/>
          <a:cs typeface="+mn-cs"/>
        </a:defRPr>
      </a:lvl3pPr>
      <a:lvl4pPr marL="1371362" algn="l" defTabSz="914241" rtl="0" eaLnBrk="1" latinLnBrk="0" hangingPunct="1">
        <a:defRPr sz="1867" kern="1200">
          <a:solidFill>
            <a:schemeClr val="tx1"/>
          </a:solidFill>
          <a:latin typeface="+mn-lt"/>
          <a:ea typeface="+mn-ea"/>
          <a:cs typeface="+mn-cs"/>
        </a:defRPr>
      </a:lvl4pPr>
      <a:lvl5pPr marL="1828482" algn="l" defTabSz="914241" rtl="0" eaLnBrk="1" latinLnBrk="0" hangingPunct="1">
        <a:defRPr sz="1867" kern="1200">
          <a:solidFill>
            <a:schemeClr val="tx1"/>
          </a:solidFill>
          <a:latin typeface="+mn-lt"/>
          <a:ea typeface="+mn-ea"/>
          <a:cs typeface="+mn-cs"/>
        </a:defRPr>
      </a:lvl5pPr>
      <a:lvl6pPr marL="2285606" algn="l" defTabSz="914241" rtl="0" eaLnBrk="1" latinLnBrk="0" hangingPunct="1">
        <a:defRPr sz="1867" kern="1200">
          <a:solidFill>
            <a:schemeClr val="tx1"/>
          </a:solidFill>
          <a:latin typeface="+mn-lt"/>
          <a:ea typeface="+mn-ea"/>
          <a:cs typeface="+mn-cs"/>
        </a:defRPr>
      </a:lvl6pPr>
      <a:lvl7pPr marL="2742722" algn="l" defTabSz="914241" rtl="0" eaLnBrk="1" latinLnBrk="0" hangingPunct="1">
        <a:defRPr sz="1867" kern="1200">
          <a:solidFill>
            <a:schemeClr val="tx1"/>
          </a:solidFill>
          <a:latin typeface="+mn-lt"/>
          <a:ea typeface="+mn-ea"/>
          <a:cs typeface="+mn-cs"/>
        </a:defRPr>
      </a:lvl7pPr>
      <a:lvl8pPr marL="3199840" algn="l" defTabSz="914241" rtl="0" eaLnBrk="1" latinLnBrk="0" hangingPunct="1">
        <a:defRPr sz="1867" kern="1200">
          <a:solidFill>
            <a:schemeClr val="tx1"/>
          </a:solidFill>
          <a:latin typeface="+mn-lt"/>
          <a:ea typeface="+mn-ea"/>
          <a:cs typeface="+mn-cs"/>
        </a:defRPr>
      </a:lvl8pPr>
      <a:lvl9pPr marL="3656959" algn="l" defTabSz="914241" rtl="0" eaLnBrk="1" latinLnBrk="0" hangingPunct="1">
        <a:defRPr sz="186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416">
          <p15:clr>
            <a:srgbClr val="F26B43"/>
          </p15:clr>
        </p15:guide>
        <p15:guide id="2" pos="7256">
          <p15:clr>
            <a:srgbClr val="F26B43"/>
          </p15:clr>
        </p15:guide>
        <p15:guide id="3" orient="horz" pos="648">
          <p15:clr>
            <a:srgbClr val="F26B43"/>
          </p15:clr>
        </p15:guide>
        <p15:guide id="4" orient="horz" pos="712">
          <p15:clr>
            <a:srgbClr val="F26B43"/>
          </p15:clr>
        </p15:guide>
        <p15:guide id="5" orient="horz" pos="3928">
          <p15:clr>
            <a:srgbClr val="F26B43"/>
          </p15:clr>
        </p15:guide>
        <p15:guide id="6" orient="horz" pos="38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6F03297-3224-4B61-990E-59D1A8C9D2F8}"/>
              </a:ext>
            </a:extLst>
          </p:cNvPr>
          <p:cNvSpPr>
            <a:spLocks noGrp="1"/>
          </p:cNvSpPr>
          <p:nvPr>
            <p:ph type="title"/>
          </p:nvPr>
        </p:nvSpPr>
        <p:spPr>
          <a:xfrm>
            <a:off x="838200" y="365125"/>
            <a:ext cx="10515600" cy="1325563"/>
          </a:xfrm>
          <a:prstGeom prst="rect">
            <a:avLst/>
          </a:prstGeom>
        </p:spPr>
        <p:txBody>
          <a:bodyPr vert="horz" lIns="68580" tIns="34290" rIns="68580" bIns="3429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EEFBFF14-334E-46A5-AFBD-C0935E151163}"/>
              </a:ext>
            </a:extLst>
          </p:cNvPr>
          <p:cNvSpPr>
            <a:spLocks noGrp="1"/>
          </p:cNvSpPr>
          <p:nvPr>
            <p:ph type="body" idx="1"/>
          </p:nvPr>
        </p:nvSpPr>
        <p:spPr>
          <a:xfrm>
            <a:off x="838200" y="1825625"/>
            <a:ext cx="10515600" cy="4351339"/>
          </a:xfrm>
          <a:prstGeom prst="rect">
            <a:avLst/>
          </a:prstGeom>
        </p:spPr>
        <p:txBody>
          <a:bodyPr vert="horz" lIns="68580" tIns="34290" rIns="68580" bIns="3429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5FE15EF-D24B-413E-BCF7-843A427130B7}"/>
              </a:ext>
            </a:extLst>
          </p:cNvPr>
          <p:cNvSpPr>
            <a:spLocks noGrp="1"/>
          </p:cNvSpPr>
          <p:nvPr>
            <p:ph type="dt" sz="half" idx="2"/>
          </p:nvPr>
        </p:nvSpPr>
        <p:spPr>
          <a:xfrm>
            <a:off x="838200" y="6356351"/>
            <a:ext cx="2743200" cy="365125"/>
          </a:xfrm>
          <a:prstGeom prst="rect">
            <a:avLst/>
          </a:prstGeom>
        </p:spPr>
        <p:txBody>
          <a:bodyPr vert="horz" lIns="68580" tIns="34290" rIns="68580" bIns="34290" rtlCol="0" anchor="ctr"/>
          <a:lstStyle>
            <a:lvl1pPr algn="l">
              <a:defRPr sz="1200">
                <a:solidFill>
                  <a:schemeClr val="tx1">
                    <a:tint val="75000"/>
                  </a:schemeClr>
                </a:solidFill>
              </a:defRPr>
            </a:lvl1pPr>
          </a:lstStyle>
          <a:p>
            <a:pPr defTabSz="914377"/>
            <a:fld id="{0C484125-59B0-4D54-9A5C-BE81F2B2843A}" type="datetimeFigureOut">
              <a:rPr lang="zh-CN" altLang="en-US" smtClean="0">
                <a:solidFill>
                  <a:prstClr val="black">
                    <a:tint val="75000"/>
                  </a:prstClr>
                </a:solidFill>
              </a:rPr>
              <a:pPr defTabSz="914377"/>
              <a:t>2023/5/7</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961E0951-1F0E-44A3-912E-8B73A11DE787}"/>
              </a:ext>
            </a:extLst>
          </p:cNvPr>
          <p:cNvSpPr>
            <a:spLocks noGrp="1"/>
          </p:cNvSpPr>
          <p:nvPr>
            <p:ph type="ftr" sz="quarter" idx="3"/>
          </p:nvPr>
        </p:nvSpPr>
        <p:spPr>
          <a:xfrm>
            <a:off x="4038600" y="6356351"/>
            <a:ext cx="4114800" cy="365125"/>
          </a:xfrm>
          <a:prstGeom prst="rect">
            <a:avLst/>
          </a:prstGeom>
        </p:spPr>
        <p:txBody>
          <a:bodyPr vert="horz" lIns="68580" tIns="34290" rIns="68580" bIns="34290" rtlCol="0" anchor="ctr"/>
          <a:lstStyle>
            <a:lvl1pPr algn="ctr">
              <a:defRPr sz="1200">
                <a:solidFill>
                  <a:schemeClr val="tx1">
                    <a:tint val="75000"/>
                  </a:schemeClr>
                </a:solidFill>
              </a:defRPr>
            </a:lvl1pPr>
          </a:lstStyle>
          <a:p>
            <a:pPr defTabSz="914377"/>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0F67F0BB-270D-4358-94E2-1395359EB257}"/>
              </a:ext>
            </a:extLst>
          </p:cNvPr>
          <p:cNvSpPr>
            <a:spLocks noGrp="1"/>
          </p:cNvSpPr>
          <p:nvPr>
            <p:ph type="sldNum" sz="quarter" idx="4"/>
          </p:nvPr>
        </p:nvSpPr>
        <p:spPr>
          <a:xfrm>
            <a:off x="8610600" y="6356351"/>
            <a:ext cx="2743200" cy="365125"/>
          </a:xfrm>
          <a:prstGeom prst="rect">
            <a:avLst/>
          </a:prstGeom>
        </p:spPr>
        <p:txBody>
          <a:bodyPr vert="horz" lIns="68580" tIns="34290" rIns="68580" bIns="34290" rtlCol="0" anchor="ctr"/>
          <a:lstStyle>
            <a:lvl1pPr algn="r">
              <a:defRPr sz="1200">
                <a:solidFill>
                  <a:schemeClr val="tx1">
                    <a:tint val="75000"/>
                  </a:schemeClr>
                </a:solidFill>
              </a:defRPr>
            </a:lvl1pPr>
          </a:lstStyle>
          <a:p>
            <a:pPr defTabSz="914377"/>
            <a:fld id="{9FBB7320-1E25-4E0B-A978-CD3C4BCE1708}" type="slidenum">
              <a:rPr lang="zh-CN" altLang="en-US" smtClean="0">
                <a:solidFill>
                  <a:prstClr val="black">
                    <a:tint val="75000"/>
                  </a:prstClr>
                </a:solidFill>
              </a:rPr>
              <a:pPr defTabSz="914377"/>
              <a:t>‹#›</a:t>
            </a:fld>
            <a:endParaRPr lang="zh-CN" altLang="en-US">
              <a:solidFill>
                <a:prstClr val="black">
                  <a:tint val="75000"/>
                </a:prstClr>
              </a:solidFill>
            </a:endParaRPr>
          </a:p>
        </p:txBody>
      </p:sp>
    </p:spTree>
    <p:extLst>
      <p:ext uri="{BB962C8B-B14F-4D97-AF65-F5344CB8AC3E}">
        <p14:creationId xmlns:p14="http://schemas.microsoft.com/office/powerpoint/2010/main" val="106397943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zh-CN"/>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416">
          <p15:clr>
            <a:srgbClr val="F26B43"/>
          </p15:clr>
        </p15:guide>
        <p15:guide id="2" pos="7256">
          <p15:clr>
            <a:srgbClr val="F26B43"/>
          </p15:clr>
        </p15:guide>
        <p15:guide id="3" orient="horz" pos="648">
          <p15:clr>
            <a:srgbClr val="F26B43"/>
          </p15:clr>
        </p15:guide>
        <p15:guide id="4" orient="horz" pos="712">
          <p15:clr>
            <a:srgbClr val="F26B43"/>
          </p15:clr>
        </p15:guide>
        <p15:guide id="5" orient="horz" pos="3928">
          <p15:clr>
            <a:srgbClr val="F26B43"/>
          </p15:clr>
        </p15:guide>
        <p15:guide id="6" orient="horz" pos="386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6F03297-3224-4B61-990E-59D1A8C9D2F8}"/>
              </a:ext>
            </a:extLst>
          </p:cNvPr>
          <p:cNvSpPr>
            <a:spLocks noGrp="1"/>
          </p:cNvSpPr>
          <p:nvPr>
            <p:ph type="title"/>
          </p:nvPr>
        </p:nvSpPr>
        <p:spPr>
          <a:xfrm>
            <a:off x="838200" y="365125"/>
            <a:ext cx="10515600" cy="1325563"/>
          </a:xfrm>
          <a:prstGeom prst="rect">
            <a:avLst/>
          </a:prstGeom>
        </p:spPr>
        <p:txBody>
          <a:bodyPr vert="horz" lIns="68571" tIns="34289" rIns="68571" bIns="34289"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EEFBFF14-334E-46A5-AFBD-C0935E151163}"/>
              </a:ext>
            </a:extLst>
          </p:cNvPr>
          <p:cNvSpPr>
            <a:spLocks noGrp="1"/>
          </p:cNvSpPr>
          <p:nvPr>
            <p:ph type="body" idx="1"/>
          </p:nvPr>
        </p:nvSpPr>
        <p:spPr>
          <a:xfrm>
            <a:off x="838200" y="1825625"/>
            <a:ext cx="10515600" cy="4351339"/>
          </a:xfrm>
          <a:prstGeom prst="rect">
            <a:avLst/>
          </a:prstGeom>
        </p:spPr>
        <p:txBody>
          <a:bodyPr vert="horz" lIns="68571" tIns="34289" rIns="68571" bIns="34289"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5FE15EF-D24B-413E-BCF7-843A427130B7}"/>
              </a:ext>
            </a:extLst>
          </p:cNvPr>
          <p:cNvSpPr>
            <a:spLocks noGrp="1"/>
          </p:cNvSpPr>
          <p:nvPr>
            <p:ph type="dt" sz="half" idx="2"/>
          </p:nvPr>
        </p:nvSpPr>
        <p:spPr>
          <a:xfrm>
            <a:off x="838200" y="6356352"/>
            <a:ext cx="2743200" cy="365125"/>
          </a:xfrm>
          <a:prstGeom prst="rect">
            <a:avLst/>
          </a:prstGeom>
        </p:spPr>
        <p:txBody>
          <a:bodyPr vert="horz" lIns="68571" tIns="34289" rIns="68571" bIns="34289" rtlCol="0" anchor="ctr"/>
          <a:lstStyle>
            <a:lvl1pPr algn="l">
              <a:defRPr sz="1200">
                <a:solidFill>
                  <a:schemeClr val="tx1">
                    <a:tint val="75000"/>
                  </a:schemeClr>
                </a:solidFill>
              </a:defRPr>
            </a:lvl1pPr>
          </a:lstStyle>
          <a:p>
            <a:pPr defTabSz="914241"/>
            <a:fld id="{0C484125-59B0-4D54-9A5C-BE81F2B2843A}" type="datetimeFigureOut">
              <a:rPr lang="zh-CN" altLang="en-US" smtClean="0">
                <a:solidFill>
                  <a:prstClr val="black">
                    <a:tint val="75000"/>
                  </a:prstClr>
                </a:solidFill>
              </a:rPr>
              <a:pPr defTabSz="914241"/>
              <a:t>2023/5/7</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961E0951-1F0E-44A3-912E-8B73A11DE787}"/>
              </a:ext>
            </a:extLst>
          </p:cNvPr>
          <p:cNvSpPr>
            <a:spLocks noGrp="1"/>
          </p:cNvSpPr>
          <p:nvPr>
            <p:ph type="ftr" sz="quarter" idx="3"/>
          </p:nvPr>
        </p:nvSpPr>
        <p:spPr>
          <a:xfrm>
            <a:off x="4038600" y="6356352"/>
            <a:ext cx="4114800" cy="365125"/>
          </a:xfrm>
          <a:prstGeom prst="rect">
            <a:avLst/>
          </a:prstGeom>
        </p:spPr>
        <p:txBody>
          <a:bodyPr vert="horz" lIns="68571" tIns="34289" rIns="68571" bIns="34289" rtlCol="0" anchor="ctr"/>
          <a:lstStyle>
            <a:lvl1pPr algn="ctr">
              <a:defRPr sz="1200">
                <a:solidFill>
                  <a:schemeClr val="tx1">
                    <a:tint val="75000"/>
                  </a:schemeClr>
                </a:solidFill>
              </a:defRPr>
            </a:lvl1pPr>
          </a:lstStyle>
          <a:p>
            <a:pPr defTabSz="914241"/>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0F67F0BB-270D-4358-94E2-1395359EB257}"/>
              </a:ext>
            </a:extLst>
          </p:cNvPr>
          <p:cNvSpPr>
            <a:spLocks noGrp="1"/>
          </p:cNvSpPr>
          <p:nvPr>
            <p:ph type="sldNum" sz="quarter" idx="4"/>
          </p:nvPr>
        </p:nvSpPr>
        <p:spPr>
          <a:xfrm>
            <a:off x="8610600" y="6356352"/>
            <a:ext cx="2743200" cy="365125"/>
          </a:xfrm>
          <a:prstGeom prst="rect">
            <a:avLst/>
          </a:prstGeom>
        </p:spPr>
        <p:txBody>
          <a:bodyPr vert="horz" lIns="68571" tIns="34289" rIns="68571" bIns="34289" rtlCol="0" anchor="ctr"/>
          <a:lstStyle>
            <a:lvl1pPr algn="r">
              <a:defRPr sz="1200">
                <a:solidFill>
                  <a:schemeClr val="tx1">
                    <a:tint val="75000"/>
                  </a:schemeClr>
                </a:solidFill>
              </a:defRPr>
            </a:lvl1pPr>
          </a:lstStyle>
          <a:p>
            <a:pPr defTabSz="914241"/>
            <a:fld id="{9FBB7320-1E25-4E0B-A978-CD3C4BCE1708}" type="slidenum">
              <a:rPr lang="zh-CN" altLang="en-US" smtClean="0">
                <a:solidFill>
                  <a:prstClr val="black">
                    <a:tint val="75000"/>
                  </a:prstClr>
                </a:solidFill>
              </a:rPr>
              <a:pPr defTabSz="914241"/>
              <a:t>‹#›</a:t>
            </a:fld>
            <a:endParaRPr lang="zh-CN" altLang="en-US">
              <a:solidFill>
                <a:prstClr val="black">
                  <a:tint val="75000"/>
                </a:prstClr>
              </a:solidFill>
            </a:endParaRPr>
          </a:p>
        </p:txBody>
      </p:sp>
    </p:spTree>
    <p:extLst>
      <p:ext uri="{BB962C8B-B14F-4D97-AF65-F5344CB8AC3E}">
        <p14:creationId xmlns:p14="http://schemas.microsoft.com/office/powerpoint/2010/main" val="1497965188"/>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24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62" indent="-228562" algn="l" defTabSz="91424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686" indent="-228562" algn="l" defTabSz="91424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02" indent="-228562" algn="l" defTabSz="91424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20" indent="-228562" algn="l" defTabSz="914241"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4pPr>
      <a:lvl5pPr marL="2057039" indent="-228562" algn="l" defTabSz="914241"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5pPr>
      <a:lvl6pPr marL="2514161" indent="-228562" algn="l" defTabSz="914241"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282" indent="-228562" algn="l" defTabSz="914241"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402" indent="-228562" algn="l" defTabSz="914241"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5526" indent="-228562" algn="l" defTabSz="914241"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zh-CN"/>
      </a:defPPr>
      <a:lvl1pPr marL="0" algn="l" defTabSz="914241" rtl="0" eaLnBrk="1" latinLnBrk="0" hangingPunct="1">
        <a:defRPr sz="1867" kern="1200">
          <a:solidFill>
            <a:schemeClr val="tx1"/>
          </a:solidFill>
          <a:latin typeface="+mn-lt"/>
          <a:ea typeface="+mn-ea"/>
          <a:cs typeface="+mn-cs"/>
        </a:defRPr>
      </a:lvl1pPr>
      <a:lvl2pPr marL="457119" algn="l" defTabSz="914241" rtl="0" eaLnBrk="1" latinLnBrk="0" hangingPunct="1">
        <a:defRPr sz="1867" kern="1200">
          <a:solidFill>
            <a:schemeClr val="tx1"/>
          </a:solidFill>
          <a:latin typeface="+mn-lt"/>
          <a:ea typeface="+mn-ea"/>
          <a:cs typeface="+mn-cs"/>
        </a:defRPr>
      </a:lvl2pPr>
      <a:lvl3pPr marL="914241" algn="l" defTabSz="914241" rtl="0" eaLnBrk="1" latinLnBrk="0" hangingPunct="1">
        <a:defRPr sz="1867" kern="1200">
          <a:solidFill>
            <a:schemeClr val="tx1"/>
          </a:solidFill>
          <a:latin typeface="+mn-lt"/>
          <a:ea typeface="+mn-ea"/>
          <a:cs typeface="+mn-cs"/>
        </a:defRPr>
      </a:lvl3pPr>
      <a:lvl4pPr marL="1371362" algn="l" defTabSz="914241" rtl="0" eaLnBrk="1" latinLnBrk="0" hangingPunct="1">
        <a:defRPr sz="1867" kern="1200">
          <a:solidFill>
            <a:schemeClr val="tx1"/>
          </a:solidFill>
          <a:latin typeface="+mn-lt"/>
          <a:ea typeface="+mn-ea"/>
          <a:cs typeface="+mn-cs"/>
        </a:defRPr>
      </a:lvl4pPr>
      <a:lvl5pPr marL="1828482" algn="l" defTabSz="914241" rtl="0" eaLnBrk="1" latinLnBrk="0" hangingPunct="1">
        <a:defRPr sz="1867" kern="1200">
          <a:solidFill>
            <a:schemeClr val="tx1"/>
          </a:solidFill>
          <a:latin typeface="+mn-lt"/>
          <a:ea typeface="+mn-ea"/>
          <a:cs typeface="+mn-cs"/>
        </a:defRPr>
      </a:lvl5pPr>
      <a:lvl6pPr marL="2285606" algn="l" defTabSz="914241" rtl="0" eaLnBrk="1" latinLnBrk="0" hangingPunct="1">
        <a:defRPr sz="1867" kern="1200">
          <a:solidFill>
            <a:schemeClr val="tx1"/>
          </a:solidFill>
          <a:latin typeface="+mn-lt"/>
          <a:ea typeface="+mn-ea"/>
          <a:cs typeface="+mn-cs"/>
        </a:defRPr>
      </a:lvl6pPr>
      <a:lvl7pPr marL="2742722" algn="l" defTabSz="914241" rtl="0" eaLnBrk="1" latinLnBrk="0" hangingPunct="1">
        <a:defRPr sz="1867" kern="1200">
          <a:solidFill>
            <a:schemeClr val="tx1"/>
          </a:solidFill>
          <a:latin typeface="+mn-lt"/>
          <a:ea typeface="+mn-ea"/>
          <a:cs typeface="+mn-cs"/>
        </a:defRPr>
      </a:lvl7pPr>
      <a:lvl8pPr marL="3199840" algn="l" defTabSz="914241" rtl="0" eaLnBrk="1" latinLnBrk="0" hangingPunct="1">
        <a:defRPr sz="1867" kern="1200">
          <a:solidFill>
            <a:schemeClr val="tx1"/>
          </a:solidFill>
          <a:latin typeface="+mn-lt"/>
          <a:ea typeface="+mn-ea"/>
          <a:cs typeface="+mn-cs"/>
        </a:defRPr>
      </a:lvl8pPr>
      <a:lvl9pPr marL="3656959" algn="l" defTabSz="914241" rtl="0" eaLnBrk="1" latinLnBrk="0" hangingPunct="1">
        <a:defRPr sz="186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416">
          <p15:clr>
            <a:srgbClr val="F26B43"/>
          </p15:clr>
        </p15:guide>
        <p15:guide id="2" pos="7256">
          <p15:clr>
            <a:srgbClr val="F26B43"/>
          </p15:clr>
        </p15:guide>
        <p15:guide id="3" orient="horz" pos="648">
          <p15:clr>
            <a:srgbClr val="F26B43"/>
          </p15:clr>
        </p15:guide>
        <p15:guide id="4" orient="horz" pos="712">
          <p15:clr>
            <a:srgbClr val="F26B43"/>
          </p15:clr>
        </p15:guide>
        <p15:guide id="5" orient="horz" pos="3928">
          <p15:clr>
            <a:srgbClr val="F26B43"/>
          </p15:clr>
        </p15:guide>
        <p15:guide id="6" orient="horz" pos="3864">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6F03297-3224-4B61-990E-59D1A8C9D2F8}"/>
              </a:ext>
            </a:extLst>
          </p:cNvPr>
          <p:cNvSpPr>
            <a:spLocks noGrp="1"/>
          </p:cNvSpPr>
          <p:nvPr>
            <p:ph type="title"/>
          </p:nvPr>
        </p:nvSpPr>
        <p:spPr>
          <a:xfrm>
            <a:off x="838200" y="365125"/>
            <a:ext cx="10515600" cy="1325563"/>
          </a:xfrm>
          <a:prstGeom prst="rect">
            <a:avLst/>
          </a:prstGeom>
        </p:spPr>
        <p:txBody>
          <a:bodyPr vert="horz" lIns="68571" tIns="34289" rIns="68571" bIns="34289"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EEFBFF14-334E-46A5-AFBD-C0935E151163}"/>
              </a:ext>
            </a:extLst>
          </p:cNvPr>
          <p:cNvSpPr>
            <a:spLocks noGrp="1"/>
          </p:cNvSpPr>
          <p:nvPr>
            <p:ph type="body" idx="1"/>
          </p:nvPr>
        </p:nvSpPr>
        <p:spPr>
          <a:xfrm>
            <a:off x="838200" y="1825625"/>
            <a:ext cx="10515600" cy="4351339"/>
          </a:xfrm>
          <a:prstGeom prst="rect">
            <a:avLst/>
          </a:prstGeom>
        </p:spPr>
        <p:txBody>
          <a:bodyPr vert="horz" lIns="68571" tIns="34289" rIns="68571" bIns="34289"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5FE15EF-D24B-413E-BCF7-843A427130B7}"/>
              </a:ext>
            </a:extLst>
          </p:cNvPr>
          <p:cNvSpPr>
            <a:spLocks noGrp="1"/>
          </p:cNvSpPr>
          <p:nvPr>
            <p:ph type="dt" sz="half" idx="2"/>
          </p:nvPr>
        </p:nvSpPr>
        <p:spPr>
          <a:xfrm>
            <a:off x="838200" y="6356352"/>
            <a:ext cx="2743200" cy="365125"/>
          </a:xfrm>
          <a:prstGeom prst="rect">
            <a:avLst/>
          </a:prstGeom>
        </p:spPr>
        <p:txBody>
          <a:bodyPr vert="horz" lIns="68571" tIns="34289" rIns="68571" bIns="34289" rtlCol="0" anchor="ctr"/>
          <a:lstStyle>
            <a:lvl1pPr algn="l">
              <a:defRPr sz="1200">
                <a:solidFill>
                  <a:schemeClr val="tx1">
                    <a:tint val="75000"/>
                  </a:schemeClr>
                </a:solidFill>
              </a:defRPr>
            </a:lvl1pPr>
          </a:lstStyle>
          <a:p>
            <a:pPr defTabSz="914241"/>
            <a:fld id="{0C484125-59B0-4D54-9A5C-BE81F2B2843A}" type="datetimeFigureOut">
              <a:rPr lang="zh-CN" altLang="en-US" smtClean="0">
                <a:solidFill>
                  <a:prstClr val="black">
                    <a:tint val="75000"/>
                  </a:prstClr>
                </a:solidFill>
              </a:rPr>
              <a:pPr defTabSz="914241"/>
              <a:t>2023/5/7</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961E0951-1F0E-44A3-912E-8B73A11DE787}"/>
              </a:ext>
            </a:extLst>
          </p:cNvPr>
          <p:cNvSpPr>
            <a:spLocks noGrp="1"/>
          </p:cNvSpPr>
          <p:nvPr>
            <p:ph type="ftr" sz="quarter" idx="3"/>
          </p:nvPr>
        </p:nvSpPr>
        <p:spPr>
          <a:xfrm>
            <a:off x="4038600" y="6356352"/>
            <a:ext cx="4114800" cy="365125"/>
          </a:xfrm>
          <a:prstGeom prst="rect">
            <a:avLst/>
          </a:prstGeom>
        </p:spPr>
        <p:txBody>
          <a:bodyPr vert="horz" lIns="68571" tIns="34289" rIns="68571" bIns="34289" rtlCol="0" anchor="ctr"/>
          <a:lstStyle>
            <a:lvl1pPr algn="ctr">
              <a:defRPr sz="1200">
                <a:solidFill>
                  <a:schemeClr val="tx1">
                    <a:tint val="75000"/>
                  </a:schemeClr>
                </a:solidFill>
              </a:defRPr>
            </a:lvl1pPr>
          </a:lstStyle>
          <a:p>
            <a:pPr defTabSz="914241"/>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0F67F0BB-270D-4358-94E2-1395359EB257}"/>
              </a:ext>
            </a:extLst>
          </p:cNvPr>
          <p:cNvSpPr>
            <a:spLocks noGrp="1"/>
          </p:cNvSpPr>
          <p:nvPr>
            <p:ph type="sldNum" sz="quarter" idx="4"/>
          </p:nvPr>
        </p:nvSpPr>
        <p:spPr>
          <a:xfrm>
            <a:off x="8610600" y="6356352"/>
            <a:ext cx="2743200" cy="365125"/>
          </a:xfrm>
          <a:prstGeom prst="rect">
            <a:avLst/>
          </a:prstGeom>
        </p:spPr>
        <p:txBody>
          <a:bodyPr vert="horz" lIns="68571" tIns="34289" rIns="68571" bIns="34289" rtlCol="0" anchor="ctr"/>
          <a:lstStyle>
            <a:lvl1pPr algn="r">
              <a:defRPr sz="1200">
                <a:solidFill>
                  <a:schemeClr val="tx1">
                    <a:tint val="75000"/>
                  </a:schemeClr>
                </a:solidFill>
              </a:defRPr>
            </a:lvl1pPr>
          </a:lstStyle>
          <a:p>
            <a:pPr defTabSz="914241"/>
            <a:fld id="{9FBB7320-1E25-4E0B-A978-CD3C4BCE1708}" type="slidenum">
              <a:rPr lang="zh-CN" altLang="en-US" smtClean="0">
                <a:solidFill>
                  <a:prstClr val="black">
                    <a:tint val="75000"/>
                  </a:prstClr>
                </a:solidFill>
              </a:rPr>
              <a:pPr defTabSz="914241"/>
              <a:t>‹#›</a:t>
            </a:fld>
            <a:endParaRPr lang="zh-CN" altLang="en-US">
              <a:solidFill>
                <a:prstClr val="black">
                  <a:tint val="75000"/>
                </a:prstClr>
              </a:solidFill>
            </a:endParaRPr>
          </a:p>
        </p:txBody>
      </p:sp>
    </p:spTree>
    <p:extLst>
      <p:ext uri="{BB962C8B-B14F-4D97-AF65-F5344CB8AC3E}">
        <p14:creationId xmlns:p14="http://schemas.microsoft.com/office/powerpoint/2010/main" val="658906049"/>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24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62" indent="-228562" algn="l" defTabSz="91424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686" indent="-228562" algn="l" defTabSz="91424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02" indent="-228562" algn="l" defTabSz="91424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20" indent="-228562" algn="l" defTabSz="914241"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4pPr>
      <a:lvl5pPr marL="2057039" indent="-228562" algn="l" defTabSz="914241"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5pPr>
      <a:lvl6pPr marL="2514161" indent="-228562" algn="l" defTabSz="914241"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282" indent="-228562" algn="l" defTabSz="914241"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402" indent="-228562" algn="l" defTabSz="914241"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5526" indent="-228562" algn="l" defTabSz="914241"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zh-CN"/>
      </a:defPPr>
      <a:lvl1pPr marL="0" algn="l" defTabSz="914241" rtl="0" eaLnBrk="1" latinLnBrk="0" hangingPunct="1">
        <a:defRPr sz="1867" kern="1200">
          <a:solidFill>
            <a:schemeClr val="tx1"/>
          </a:solidFill>
          <a:latin typeface="+mn-lt"/>
          <a:ea typeface="+mn-ea"/>
          <a:cs typeface="+mn-cs"/>
        </a:defRPr>
      </a:lvl1pPr>
      <a:lvl2pPr marL="457119" algn="l" defTabSz="914241" rtl="0" eaLnBrk="1" latinLnBrk="0" hangingPunct="1">
        <a:defRPr sz="1867" kern="1200">
          <a:solidFill>
            <a:schemeClr val="tx1"/>
          </a:solidFill>
          <a:latin typeface="+mn-lt"/>
          <a:ea typeface="+mn-ea"/>
          <a:cs typeface="+mn-cs"/>
        </a:defRPr>
      </a:lvl2pPr>
      <a:lvl3pPr marL="914241" algn="l" defTabSz="914241" rtl="0" eaLnBrk="1" latinLnBrk="0" hangingPunct="1">
        <a:defRPr sz="1867" kern="1200">
          <a:solidFill>
            <a:schemeClr val="tx1"/>
          </a:solidFill>
          <a:latin typeface="+mn-lt"/>
          <a:ea typeface="+mn-ea"/>
          <a:cs typeface="+mn-cs"/>
        </a:defRPr>
      </a:lvl3pPr>
      <a:lvl4pPr marL="1371362" algn="l" defTabSz="914241" rtl="0" eaLnBrk="1" latinLnBrk="0" hangingPunct="1">
        <a:defRPr sz="1867" kern="1200">
          <a:solidFill>
            <a:schemeClr val="tx1"/>
          </a:solidFill>
          <a:latin typeface="+mn-lt"/>
          <a:ea typeface="+mn-ea"/>
          <a:cs typeface="+mn-cs"/>
        </a:defRPr>
      </a:lvl4pPr>
      <a:lvl5pPr marL="1828482" algn="l" defTabSz="914241" rtl="0" eaLnBrk="1" latinLnBrk="0" hangingPunct="1">
        <a:defRPr sz="1867" kern="1200">
          <a:solidFill>
            <a:schemeClr val="tx1"/>
          </a:solidFill>
          <a:latin typeface="+mn-lt"/>
          <a:ea typeface="+mn-ea"/>
          <a:cs typeface="+mn-cs"/>
        </a:defRPr>
      </a:lvl5pPr>
      <a:lvl6pPr marL="2285606" algn="l" defTabSz="914241" rtl="0" eaLnBrk="1" latinLnBrk="0" hangingPunct="1">
        <a:defRPr sz="1867" kern="1200">
          <a:solidFill>
            <a:schemeClr val="tx1"/>
          </a:solidFill>
          <a:latin typeface="+mn-lt"/>
          <a:ea typeface="+mn-ea"/>
          <a:cs typeface="+mn-cs"/>
        </a:defRPr>
      </a:lvl6pPr>
      <a:lvl7pPr marL="2742722" algn="l" defTabSz="914241" rtl="0" eaLnBrk="1" latinLnBrk="0" hangingPunct="1">
        <a:defRPr sz="1867" kern="1200">
          <a:solidFill>
            <a:schemeClr val="tx1"/>
          </a:solidFill>
          <a:latin typeface="+mn-lt"/>
          <a:ea typeface="+mn-ea"/>
          <a:cs typeface="+mn-cs"/>
        </a:defRPr>
      </a:lvl7pPr>
      <a:lvl8pPr marL="3199840" algn="l" defTabSz="914241" rtl="0" eaLnBrk="1" latinLnBrk="0" hangingPunct="1">
        <a:defRPr sz="1867" kern="1200">
          <a:solidFill>
            <a:schemeClr val="tx1"/>
          </a:solidFill>
          <a:latin typeface="+mn-lt"/>
          <a:ea typeface="+mn-ea"/>
          <a:cs typeface="+mn-cs"/>
        </a:defRPr>
      </a:lvl8pPr>
      <a:lvl9pPr marL="3656959" algn="l" defTabSz="914241" rtl="0" eaLnBrk="1" latinLnBrk="0" hangingPunct="1">
        <a:defRPr sz="186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416">
          <p15:clr>
            <a:srgbClr val="F26B43"/>
          </p15:clr>
        </p15:guide>
        <p15:guide id="2" pos="7256">
          <p15:clr>
            <a:srgbClr val="F26B43"/>
          </p15:clr>
        </p15:guide>
        <p15:guide id="3" orient="horz" pos="648">
          <p15:clr>
            <a:srgbClr val="F26B43"/>
          </p15:clr>
        </p15:guide>
        <p15:guide id="4" orient="horz" pos="712">
          <p15:clr>
            <a:srgbClr val="F26B43"/>
          </p15:clr>
        </p15:guide>
        <p15:guide id="5" orient="horz" pos="3928">
          <p15:clr>
            <a:srgbClr val="F26B43"/>
          </p15:clr>
        </p15:guide>
        <p15:guide id="6" orient="horz" pos="3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9.xml"/><Relationship Id="rId1" Type="http://schemas.openxmlformats.org/officeDocument/2006/relationships/themeOverride" Target="../theme/themeOverride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9.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7.xml"/><Relationship Id="rId1" Type="http://schemas.openxmlformats.org/officeDocument/2006/relationships/themeOverride" Target="../theme/themeOverride3.xml"/><Relationship Id="rId5" Type="http://schemas.openxmlformats.org/officeDocument/2006/relationships/image" Target="../media/image20.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9.xml"/><Relationship Id="rId1" Type="http://schemas.openxmlformats.org/officeDocument/2006/relationships/themeOverride" Target="../theme/themeOverride4.xml"/><Relationship Id="rId5" Type="http://schemas.openxmlformats.org/officeDocument/2006/relationships/image" Target="../media/image5.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9.xml"/><Relationship Id="rId1" Type="http://schemas.openxmlformats.org/officeDocument/2006/relationships/themeOverride" Target="../theme/themeOverride2.xml"/><Relationship Id="rId5" Type="http://schemas.openxmlformats.org/officeDocument/2006/relationships/image" Target="../media/image5.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5.xml"/><Relationship Id="rId7" Type="http://schemas.openxmlformats.org/officeDocument/2006/relationships/image" Target="../media/image9.png"/><Relationship Id="rId2" Type="http://schemas.openxmlformats.org/officeDocument/2006/relationships/slideLayout" Target="../slideLayouts/slideLayout26.xml"/><Relationship Id="rId1" Type="http://schemas.openxmlformats.org/officeDocument/2006/relationships/tags" Target="../tags/tag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9.xml"/><Relationship Id="rId5" Type="http://schemas.microsoft.com/office/2007/relationships/hdphoto" Target="../media/hdphoto1.wdp"/><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0.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3DCD0"/>
        </a:solidFill>
        <a:effectLst/>
      </p:bgPr>
    </p:bg>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316A8E7D-7514-4926-B8E4-B441A38C47B1}"/>
              </a:ext>
            </a:extLst>
          </p:cNvPr>
          <p:cNvPicPr>
            <a:picLocks noChangeAspect="1"/>
          </p:cNvPicPr>
          <p:nvPr/>
        </p:nvPicPr>
        <p:blipFill>
          <a:blip r:embed="rId4"/>
          <a:stretch>
            <a:fillRect/>
          </a:stretch>
        </p:blipFill>
        <p:spPr>
          <a:xfrm>
            <a:off x="108441" y="161191"/>
            <a:ext cx="11975123" cy="6860932"/>
          </a:xfrm>
          <a:prstGeom prst="rect">
            <a:avLst/>
          </a:prstGeom>
        </p:spPr>
      </p:pic>
      <p:pic>
        <p:nvPicPr>
          <p:cNvPr id="7" name="图片 6">
            <a:extLst>
              <a:ext uri="{FF2B5EF4-FFF2-40B4-BE49-F238E27FC236}">
                <a16:creationId xmlns:a16="http://schemas.microsoft.com/office/drawing/2014/main" id="{72BC1AB5-1CE5-45D1-9669-C2E453F00596}"/>
              </a:ext>
            </a:extLst>
          </p:cNvPr>
          <p:cNvPicPr>
            <a:picLocks noChangeAspect="1"/>
          </p:cNvPicPr>
          <p:nvPr/>
        </p:nvPicPr>
        <p:blipFill>
          <a:blip r:embed="rId5"/>
          <a:stretch>
            <a:fillRect/>
          </a:stretch>
        </p:blipFill>
        <p:spPr>
          <a:xfrm>
            <a:off x="560481" y="3429003"/>
            <a:ext cx="2874383" cy="3188484"/>
          </a:xfrm>
          <a:prstGeom prst="rect">
            <a:avLst/>
          </a:prstGeom>
        </p:spPr>
      </p:pic>
      <p:pic>
        <p:nvPicPr>
          <p:cNvPr id="8" name="图片 7">
            <a:extLst>
              <a:ext uri="{FF2B5EF4-FFF2-40B4-BE49-F238E27FC236}">
                <a16:creationId xmlns:a16="http://schemas.microsoft.com/office/drawing/2014/main" id="{E3E6E472-0EA8-4D04-A98B-950A47698499}"/>
              </a:ext>
            </a:extLst>
          </p:cNvPr>
          <p:cNvPicPr>
            <a:picLocks noChangeAspect="1"/>
          </p:cNvPicPr>
          <p:nvPr/>
        </p:nvPicPr>
        <p:blipFill>
          <a:blip r:embed="rId6"/>
          <a:stretch>
            <a:fillRect/>
          </a:stretch>
        </p:blipFill>
        <p:spPr>
          <a:xfrm>
            <a:off x="2612770" y="4307139"/>
            <a:ext cx="1644188" cy="2261039"/>
          </a:xfrm>
          <a:prstGeom prst="rect">
            <a:avLst/>
          </a:prstGeom>
        </p:spPr>
      </p:pic>
      <p:sp>
        <p:nvSpPr>
          <p:cNvPr id="11" name="文本框 76"/>
          <p:cNvSpPr txBox="1">
            <a:spLocks noChangeArrowheads="1"/>
          </p:cNvSpPr>
          <p:nvPr/>
        </p:nvSpPr>
        <p:spPr bwMode="auto">
          <a:xfrm>
            <a:off x="2325577" y="1660770"/>
            <a:ext cx="8208335" cy="1969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773" tIns="60940" rIns="121773" bIns="60940">
            <a:spAutoFit/>
          </a:bodyPr>
          <a:lstStyle>
            <a:lvl1pPr defTabSz="912813">
              <a:defRPr sz="7200">
                <a:solidFill>
                  <a:schemeClr val="tx1"/>
                </a:solidFill>
                <a:latin typeface=".VnAvant" pitchFamily="34" charset="0"/>
                <a:ea typeface="SimSun" pitchFamily="2" charset="-122"/>
              </a:defRPr>
            </a:lvl1pPr>
            <a:lvl2pPr marL="742950" indent="-285750" defTabSz="912813">
              <a:defRPr sz="7200">
                <a:solidFill>
                  <a:schemeClr val="tx1"/>
                </a:solidFill>
                <a:latin typeface=".VnAvant" pitchFamily="34" charset="0"/>
                <a:ea typeface="SimSun" pitchFamily="2" charset="-122"/>
              </a:defRPr>
            </a:lvl2pPr>
            <a:lvl3pPr marL="1143000" indent="-228600" defTabSz="912813">
              <a:defRPr sz="7200">
                <a:solidFill>
                  <a:schemeClr val="tx1"/>
                </a:solidFill>
                <a:latin typeface=".VnAvant" pitchFamily="34" charset="0"/>
                <a:ea typeface="SimSun" pitchFamily="2" charset="-122"/>
              </a:defRPr>
            </a:lvl3pPr>
            <a:lvl4pPr marL="1600200" indent="-228600" defTabSz="912813">
              <a:defRPr sz="7200">
                <a:solidFill>
                  <a:schemeClr val="tx1"/>
                </a:solidFill>
                <a:latin typeface=".VnAvant" pitchFamily="34" charset="0"/>
                <a:ea typeface="SimSun" pitchFamily="2" charset="-122"/>
              </a:defRPr>
            </a:lvl4pPr>
            <a:lvl5pPr marL="2057400" indent="-228600" defTabSz="912813">
              <a:defRPr sz="7200">
                <a:solidFill>
                  <a:schemeClr val="tx1"/>
                </a:solidFill>
                <a:latin typeface=".VnAvant" pitchFamily="34" charset="0"/>
                <a:ea typeface="SimSun" pitchFamily="2" charset="-122"/>
              </a:defRPr>
            </a:lvl5pPr>
            <a:lvl6pPr marL="2514600" indent="-228600" defTabSz="912813" eaLnBrk="0" fontAlgn="base" hangingPunct="0">
              <a:spcBef>
                <a:spcPct val="0"/>
              </a:spcBef>
              <a:spcAft>
                <a:spcPct val="0"/>
              </a:spcAft>
              <a:defRPr sz="7200">
                <a:solidFill>
                  <a:schemeClr val="tx1"/>
                </a:solidFill>
                <a:latin typeface=".VnAvant" pitchFamily="34" charset="0"/>
                <a:ea typeface="SimSun" pitchFamily="2" charset="-122"/>
              </a:defRPr>
            </a:lvl6pPr>
            <a:lvl7pPr marL="2971800" indent="-228600" defTabSz="912813" eaLnBrk="0" fontAlgn="base" hangingPunct="0">
              <a:spcBef>
                <a:spcPct val="0"/>
              </a:spcBef>
              <a:spcAft>
                <a:spcPct val="0"/>
              </a:spcAft>
              <a:defRPr sz="7200">
                <a:solidFill>
                  <a:schemeClr val="tx1"/>
                </a:solidFill>
                <a:latin typeface=".VnAvant" pitchFamily="34" charset="0"/>
                <a:ea typeface="SimSun" pitchFamily="2" charset="-122"/>
              </a:defRPr>
            </a:lvl7pPr>
            <a:lvl8pPr marL="3429000" indent="-228600" defTabSz="912813" eaLnBrk="0" fontAlgn="base" hangingPunct="0">
              <a:spcBef>
                <a:spcPct val="0"/>
              </a:spcBef>
              <a:spcAft>
                <a:spcPct val="0"/>
              </a:spcAft>
              <a:defRPr sz="7200">
                <a:solidFill>
                  <a:schemeClr val="tx1"/>
                </a:solidFill>
                <a:latin typeface=".VnAvant" pitchFamily="34" charset="0"/>
                <a:ea typeface="SimSun" pitchFamily="2" charset="-122"/>
              </a:defRPr>
            </a:lvl8pPr>
            <a:lvl9pPr marL="3886200" indent="-228600" defTabSz="912813" eaLnBrk="0" fontAlgn="base" hangingPunct="0">
              <a:spcBef>
                <a:spcPct val="0"/>
              </a:spcBef>
              <a:spcAft>
                <a:spcPct val="0"/>
              </a:spcAft>
              <a:defRPr sz="7200">
                <a:solidFill>
                  <a:schemeClr val="tx1"/>
                </a:solidFill>
                <a:latin typeface=".VnAvant" pitchFamily="34" charset="0"/>
                <a:ea typeface="SimSun" pitchFamily="2" charset="-122"/>
              </a:defRPr>
            </a:lvl9pPr>
          </a:lstStyle>
          <a:p>
            <a:pPr algn="ctr" defTabSz="1217054" fontAlgn="base">
              <a:spcBef>
                <a:spcPct val="0"/>
              </a:spcBef>
              <a:spcAft>
                <a:spcPct val="0"/>
              </a:spcAft>
            </a:pPr>
            <a:r>
              <a:rPr lang="en-US" altLang="en-US" sz="6000" b="1" dirty="0" err="1">
                <a:solidFill>
                  <a:srgbClr val="00B0F0"/>
                </a:solidFill>
                <a:latin typeface="HP001 4 hàng" pitchFamily="34" charset="0"/>
                <a:ea typeface="字魂59号-创粗黑"/>
                <a:cs typeface="字魂59号-创粗黑"/>
              </a:rPr>
              <a:t>Chào</a:t>
            </a:r>
            <a:r>
              <a:rPr lang="en-US" altLang="en-US" sz="6000" b="1" dirty="0">
                <a:solidFill>
                  <a:srgbClr val="00B0F0"/>
                </a:solidFill>
                <a:latin typeface="HP001 4 hàng" pitchFamily="34" charset="0"/>
                <a:ea typeface="字魂59号-创粗黑"/>
                <a:cs typeface="字魂59号-创粗黑"/>
              </a:rPr>
              <a:t> </a:t>
            </a:r>
            <a:r>
              <a:rPr lang="en-US" altLang="en-US" sz="6000" b="1" dirty="0" err="1">
                <a:solidFill>
                  <a:srgbClr val="00B0F0"/>
                </a:solidFill>
                <a:latin typeface="HP001 4 hàng" pitchFamily="34" charset="0"/>
                <a:ea typeface="字魂59号-创粗黑"/>
                <a:cs typeface="字魂59号-创粗黑"/>
              </a:rPr>
              <a:t>mừng</a:t>
            </a:r>
            <a:r>
              <a:rPr lang="en-US" altLang="en-US" sz="6000" b="1" dirty="0">
                <a:solidFill>
                  <a:srgbClr val="00B0F0"/>
                </a:solidFill>
                <a:latin typeface="HP001 4 hàng" pitchFamily="34" charset="0"/>
                <a:ea typeface="字魂59号-创粗黑"/>
                <a:cs typeface="字魂59号-创粗黑"/>
              </a:rPr>
              <a:t> </a:t>
            </a:r>
            <a:r>
              <a:rPr lang="en-US" altLang="en-US" sz="6000" b="1" dirty="0" err="1">
                <a:solidFill>
                  <a:srgbClr val="00B0F0"/>
                </a:solidFill>
                <a:latin typeface="HP001 4 hàng" pitchFamily="34" charset="0"/>
                <a:ea typeface="字魂59号-创粗黑"/>
                <a:cs typeface="字魂59号-创粗黑"/>
              </a:rPr>
              <a:t>các</a:t>
            </a:r>
            <a:r>
              <a:rPr lang="en-US" altLang="en-US" sz="6000" b="1" dirty="0">
                <a:solidFill>
                  <a:srgbClr val="00B0F0"/>
                </a:solidFill>
                <a:latin typeface="HP001 4 hàng" pitchFamily="34" charset="0"/>
                <a:ea typeface="字魂59号-创粗黑"/>
                <a:cs typeface="字魂59号-创粗黑"/>
              </a:rPr>
              <a:t> con </a:t>
            </a:r>
            <a:r>
              <a:rPr lang="en-US" altLang="en-US" sz="6000" b="1" dirty="0" err="1">
                <a:solidFill>
                  <a:srgbClr val="00B0F0"/>
                </a:solidFill>
                <a:latin typeface="HP001 4 hàng" pitchFamily="34" charset="0"/>
                <a:ea typeface="字魂59号-创粗黑"/>
                <a:cs typeface="字魂59号-创粗黑"/>
              </a:rPr>
              <a:t>đến</a:t>
            </a:r>
            <a:r>
              <a:rPr lang="en-US" altLang="en-US" sz="6000" b="1" dirty="0">
                <a:solidFill>
                  <a:srgbClr val="00B0F0"/>
                </a:solidFill>
                <a:latin typeface="HP001 4 hàng" pitchFamily="34" charset="0"/>
                <a:ea typeface="字魂59号-创粗黑"/>
                <a:cs typeface="字魂59号-创粗黑"/>
              </a:rPr>
              <a:t> </a:t>
            </a:r>
            <a:r>
              <a:rPr lang="en-US" altLang="en-US" sz="6000" b="1" dirty="0" err="1">
                <a:solidFill>
                  <a:srgbClr val="00B0F0"/>
                </a:solidFill>
                <a:latin typeface="HP001 4 hàng" pitchFamily="34" charset="0"/>
                <a:ea typeface="字魂59号-创粗黑"/>
                <a:cs typeface="字魂59号-创粗黑"/>
              </a:rPr>
              <a:t>với</a:t>
            </a:r>
            <a:r>
              <a:rPr lang="en-US" altLang="en-US" sz="6000" b="1" dirty="0">
                <a:solidFill>
                  <a:srgbClr val="00B0F0"/>
                </a:solidFill>
                <a:latin typeface="HP001 4 hàng" pitchFamily="34" charset="0"/>
                <a:ea typeface="字魂59号-创粗黑"/>
                <a:cs typeface="字魂59号-创粗黑"/>
              </a:rPr>
              <a:t> </a:t>
            </a:r>
            <a:r>
              <a:rPr lang="en-US" altLang="en-US" sz="6000" b="1" dirty="0" err="1">
                <a:solidFill>
                  <a:srgbClr val="00B0F0"/>
                </a:solidFill>
                <a:latin typeface="HP001 4 hàng" pitchFamily="34" charset="0"/>
                <a:ea typeface="字魂59号-创粗黑"/>
                <a:cs typeface="字魂59号-创粗黑"/>
              </a:rPr>
              <a:t>tiết</a:t>
            </a:r>
            <a:r>
              <a:rPr lang="en-US" altLang="en-US" sz="6000" b="1" dirty="0">
                <a:solidFill>
                  <a:srgbClr val="00B0F0"/>
                </a:solidFill>
                <a:latin typeface="HP001 4 hàng" pitchFamily="34" charset="0"/>
                <a:ea typeface="字魂59号-创粗黑"/>
                <a:cs typeface="字魂59号-创粗黑"/>
              </a:rPr>
              <a:t> </a:t>
            </a:r>
            <a:r>
              <a:rPr lang="en-US" altLang="en-US" sz="6000" b="1" dirty="0" err="1">
                <a:solidFill>
                  <a:srgbClr val="00B0F0"/>
                </a:solidFill>
                <a:latin typeface="HP001 4 hàng" pitchFamily="34" charset="0"/>
                <a:ea typeface="字魂59号-创粗黑"/>
                <a:cs typeface="字魂59号-创粗黑"/>
              </a:rPr>
              <a:t>học</a:t>
            </a:r>
            <a:r>
              <a:rPr lang="en-US" altLang="en-US" sz="6000" b="1" dirty="0">
                <a:solidFill>
                  <a:srgbClr val="00B0F0"/>
                </a:solidFill>
                <a:latin typeface="HP001 4 hàng" pitchFamily="34" charset="0"/>
                <a:ea typeface="字魂59号-创粗黑"/>
                <a:cs typeface="字魂59号-创粗黑"/>
              </a:rPr>
              <a:t> </a:t>
            </a:r>
            <a:r>
              <a:rPr lang="en-US" altLang="en-US" sz="6000" b="1" dirty="0" err="1">
                <a:solidFill>
                  <a:srgbClr val="00B0F0"/>
                </a:solidFill>
                <a:latin typeface="HP001 4 hàng" pitchFamily="34" charset="0"/>
                <a:ea typeface="字魂59号-创粗黑"/>
                <a:cs typeface="字魂59号-创粗黑"/>
              </a:rPr>
              <a:t>Tiếng</a:t>
            </a:r>
            <a:r>
              <a:rPr lang="en-US" altLang="en-US" sz="6000" b="1" dirty="0">
                <a:solidFill>
                  <a:srgbClr val="00B0F0"/>
                </a:solidFill>
                <a:latin typeface="HP001 4 hàng" pitchFamily="34" charset="0"/>
                <a:ea typeface="字魂59号-创粗黑"/>
                <a:cs typeface="字魂59号-创粗黑"/>
              </a:rPr>
              <a:t> </a:t>
            </a:r>
            <a:r>
              <a:rPr lang="en-US" altLang="en-US" sz="6000" b="1" dirty="0" err="1">
                <a:solidFill>
                  <a:srgbClr val="00B0F0"/>
                </a:solidFill>
                <a:latin typeface="HP001 4 hàng" pitchFamily="34" charset="0"/>
                <a:ea typeface="字魂59号-创粗黑"/>
                <a:cs typeface="字魂59号-创粗黑"/>
              </a:rPr>
              <a:t>Việt</a:t>
            </a:r>
            <a:endParaRPr lang="zh-CN" altLang="en-US" sz="6000" b="1" dirty="0">
              <a:solidFill>
                <a:srgbClr val="00B0F0"/>
              </a:solidFill>
              <a:latin typeface="经典趣体简"/>
            </a:endParaRPr>
          </a:p>
        </p:txBody>
      </p:sp>
    </p:spTree>
    <p:extLst>
      <p:ext uri="{BB962C8B-B14F-4D97-AF65-F5344CB8AC3E}">
        <p14:creationId xmlns:p14="http://schemas.microsoft.com/office/powerpoint/2010/main" val="1059863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11"/>
                                        </p:tgtEl>
                                        <p:attrNameLst>
                                          <p:attrName>style.visibility</p:attrName>
                                        </p:attrNameLst>
                                      </p:cBhvr>
                                      <p:to>
                                        <p:strVal val="visible"/>
                                      </p:to>
                                    </p:set>
                                    <p:anim by="(-#ppt_w*2)" calcmode="lin" valueType="num">
                                      <p:cBhvr rctx="PPT">
                                        <p:cTn id="15" dur="250" autoRev="1" fill="hold">
                                          <p:stCondLst>
                                            <p:cond delay="0"/>
                                          </p:stCondLst>
                                        </p:cTn>
                                        <p:tgtEl>
                                          <p:spTgt spid="11"/>
                                        </p:tgtEl>
                                        <p:attrNameLst>
                                          <p:attrName>ppt_w</p:attrName>
                                        </p:attrNameLst>
                                      </p:cBhvr>
                                    </p:anim>
                                    <p:anim by="(#ppt_w*0.50)" calcmode="lin" valueType="num">
                                      <p:cBhvr>
                                        <p:cTn id="16" dur="250" decel="50000" autoRev="1" fill="hold">
                                          <p:stCondLst>
                                            <p:cond delay="0"/>
                                          </p:stCondLst>
                                        </p:cTn>
                                        <p:tgtEl>
                                          <p:spTgt spid="11"/>
                                        </p:tgtEl>
                                        <p:attrNameLst>
                                          <p:attrName>ppt_x</p:attrName>
                                        </p:attrNameLst>
                                      </p:cBhvr>
                                    </p:anim>
                                    <p:anim from="(-#ppt_h/2)" to="(#ppt_y)" calcmode="lin" valueType="num">
                                      <p:cBhvr>
                                        <p:cTn id="17" dur="500" fill="hold">
                                          <p:stCondLst>
                                            <p:cond delay="0"/>
                                          </p:stCondLst>
                                        </p:cTn>
                                        <p:tgtEl>
                                          <p:spTgt spid="11"/>
                                        </p:tgtEl>
                                        <p:attrNameLst>
                                          <p:attrName>ppt_y</p:attrName>
                                        </p:attrNameLst>
                                      </p:cBhvr>
                                    </p:anim>
                                    <p:animRot by="21600000">
                                      <p:cBhvr>
                                        <p:cTn id="18" dur="500"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1146" y="103941"/>
            <a:ext cx="11942641" cy="6618303"/>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47">
              <a:defRPr/>
            </a:pPr>
            <a:endParaRPr lang="zh-CN" altLang="en-US" sz="1796">
              <a:solidFill>
                <a:prstClr val="white"/>
              </a:solidFill>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pic>
        <p:nvPicPr>
          <p:cNvPr id="9" name="图片 8"/>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696973" y="64713"/>
            <a:ext cx="11479948" cy="1546135"/>
          </a:xfrm>
          <a:prstGeom prst="rect">
            <a:avLst/>
          </a:prstGeom>
        </p:spPr>
      </p:pic>
      <p:sp>
        <p:nvSpPr>
          <p:cNvPr id="5" name="文本框 4"/>
          <p:cNvSpPr txBox="1">
            <a:spLocks noChangeArrowheads="1"/>
          </p:cNvSpPr>
          <p:nvPr/>
        </p:nvSpPr>
        <p:spPr bwMode="auto">
          <a:xfrm>
            <a:off x="4195714" y="414070"/>
            <a:ext cx="5087791" cy="589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defTabSz="912147">
              <a:spcBef>
                <a:spcPts val="999"/>
              </a:spcBef>
              <a:buNone/>
              <a:defRPr/>
            </a:pPr>
            <a:r>
              <a:rPr lang="en-US" altLang="zh-CN" sz="3591" b="1" dirty="0" err="1">
                <a:solidFill>
                  <a:srgbClr val="DC5D3D"/>
                </a:solidFill>
                <a:latin typeface="Times New Roman" panose="02020603050405020304" pitchFamily="18" charset="0"/>
                <a:ea typeface="Arial-Rounded" panose="020B0500000000000000" pitchFamily="34" charset="0"/>
                <a:cs typeface="Times New Roman" panose="02020603050405020304" pitchFamily="18" charset="0"/>
                <a:sym typeface="+mn-lt"/>
              </a:rPr>
              <a:t>Viết</a:t>
            </a:r>
            <a:r>
              <a:rPr lang="en-US" altLang="zh-CN" sz="3591" b="1" dirty="0">
                <a:solidFill>
                  <a:srgbClr val="DC5D3D"/>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3591" b="1" dirty="0" err="1">
                <a:solidFill>
                  <a:srgbClr val="DC5D3D"/>
                </a:solidFill>
                <a:latin typeface="Times New Roman" panose="02020603050405020304" pitchFamily="18" charset="0"/>
                <a:ea typeface="Arial-Rounded" panose="020B0500000000000000" pitchFamily="34" charset="0"/>
                <a:cs typeface="Times New Roman" panose="02020603050405020304" pitchFamily="18" charset="0"/>
                <a:sym typeface="+mn-lt"/>
              </a:rPr>
              <a:t>vào</a:t>
            </a:r>
            <a:r>
              <a:rPr lang="en-US" altLang="zh-CN" sz="3591" b="1" dirty="0">
                <a:solidFill>
                  <a:srgbClr val="DC5D3D"/>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3591" b="1" dirty="0" err="1">
                <a:solidFill>
                  <a:srgbClr val="DC5D3D"/>
                </a:solidFill>
                <a:latin typeface="Times New Roman" panose="02020603050405020304" pitchFamily="18" charset="0"/>
                <a:ea typeface="Arial-Rounded" panose="020B0500000000000000" pitchFamily="34" charset="0"/>
                <a:cs typeface="Times New Roman" panose="02020603050405020304" pitchFamily="18" charset="0"/>
                <a:sym typeface="+mn-lt"/>
              </a:rPr>
              <a:t>phiếu</a:t>
            </a:r>
            <a:r>
              <a:rPr lang="en-US" altLang="zh-CN" sz="3591" b="1" dirty="0">
                <a:solidFill>
                  <a:srgbClr val="DC5D3D"/>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3591" b="1" dirty="0" err="1">
                <a:solidFill>
                  <a:srgbClr val="DC5D3D"/>
                </a:solidFill>
                <a:latin typeface="Times New Roman" panose="02020603050405020304" pitchFamily="18" charset="0"/>
                <a:ea typeface="Arial-Rounded" panose="020B0500000000000000" pitchFamily="34" charset="0"/>
                <a:cs typeface="Times New Roman" panose="02020603050405020304" pitchFamily="18" charset="0"/>
                <a:sym typeface="+mn-lt"/>
              </a:rPr>
              <a:t>đọc</a:t>
            </a:r>
            <a:r>
              <a:rPr lang="en-US" altLang="zh-CN" sz="3591" b="1" dirty="0">
                <a:solidFill>
                  <a:srgbClr val="DC5D3D"/>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3591" b="1" dirty="0" err="1">
                <a:solidFill>
                  <a:srgbClr val="DC5D3D"/>
                </a:solidFill>
                <a:latin typeface="Times New Roman" panose="02020603050405020304" pitchFamily="18" charset="0"/>
                <a:ea typeface="Arial-Rounded" panose="020B0500000000000000" pitchFamily="34" charset="0"/>
                <a:cs typeface="Times New Roman" panose="02020603050405020304" pitchFamily="18" charset="0"/>
                <a:sym typeface="+mn-lt"/>
              </a:rPr>
              <a:t>sách</a:t>
            </a:r>
            <a:endParaRPr lang="zh-CN" altLang="en-US" sz="3591" b="1" dirty="0">
              <a:solidFill>
                <a:srgbClr val="DC5D3D"/>
              </a:solidFill>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grpSp>
        <p:nvGrpSpPr>
          <p:cNvPr id="7" name="组合 6"/>
          <p:cNvGrpSpPr/>
          <p:nvPr/>
        </p:nvGrpSpPr>
        <p:grpSpPr>
          <a:xfrm>
            <a:off x="983599" y="1389360"/>
            <a:ext cx="10619416" cy="2337354"/>
            <a:chOff x="1021" y="1992"/>
            <a:chExt cx="17377" cy="4228"/>
          </a:xfrm>
        </p:grpSpPr>
        <p:pic>
          <p:nvPicPr>
            <p:cNvPr id="3" name="图片 2" descr="999ba5066198f2db59d550c4dbd2090b"/>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1" y="1992"/>
              <a:ext cx="17377" cy="4228"/>
            </a:xfrm>
            <a:prstGeom prst="rect">
              <a:avLst/>
            </a:prstGeom>
          </p:spPr>
        </p:pic>
        <p:sp>
          <p:nvSpPr>
            <p:cNvPr id="11" name="文本框 10"/>
            <p:cNvSpPr txBox="1"/>
            <p:nvPr/>
          </p:nvSpPr>
          <p:spPr>
            <a:xfrm>
              <a:off x="1497" y="3141"/>
              <a:ext cx="4780" cy="1944"/>
            </a:xfrm>
            <a:prstGeom prst="rect">
              <a:avLst/>
            </a:prstGeom>
            <a:noFill/>
          </p:spPr>
          <p:txBody>
            <a:bodyPr wrap="square" rtlCol="0">
              <a:spAutoFit/>
            </a:bodyPr>
            <a:lstStyle/>
            <a:p>
              <a:pPr algn="ctr" defTabSz="912147">
                <a:defRPr/>
              </a:pPr>
              <a:r>
                <a:rPr lang="en-US" altLang="zh-CN" sz="3192" b="1" dirty="0" err="1">
                  <a:solidFill>
                    <a:srgbClr val="DC5D3D"/>
                  </a:solidFill>
                  <a:latin typeface="Times New Roman" panose="02020603050405020304" pitchFamily="18" charset="0"/>
                  <a:ea typeface="Arial-Rounded" panose="020B0500000000000000" pitchFamily="34" charset="0"/>
                  <a:cs typeface="Times New Roman" panose="02020603050405020304" pitchFamily="18" charset="0"/>
                  <a:sym typeface="+mn-lt"/>
                </a:rPr>
                <a:t>Tên</a:t>
              </a:r>
              <a:r>
                <a:rPr lang="en-US" altLang="zh-CN" sz="3192" b="1" dirty="0">
                  <a:solidFill>
                    <a:srgbClr val="DC5D3D"/>
                  </a:solidFill>
                  <a:latin typeface="Times New Roman" panose="02020603050405020304" pitchFamily="18" charset="0"/>
                  <a:ea typeface="Arial-Rounded" panose="020B0500000000000000" pitchFamily="34" charset="0"/>
                  <a:cs typeface="Times New Roman" panose="02020603050405020304" pitchFamily="18" charset="0"/>
                  <a:sym typeface="+mn-lt"/>
                </a:rPr>
                <a:t> </a:t>
              </a:r>
              <a:endParaRPr lang="en-US" altLang="zh-CN" sz="3192" b="1" dirty="0" smtClean="0">
                <a:solidFill>
                  <a:srgbClr val="DC5D3D"/>
                </a:solidFill>
                <a:latin typeface="Times New Roman" panose="02020603050405020304" pitchFamily="18" charset="0"/>
                <a:ea typeface="Arial-Rounded" panose="020B0500000000000000" pitchFamily="34" charset="0"/>
                <a:cs typeface="Times New Roman" panose="02020603050405020304" pitchFamily="18" charset="0"/>
                <a:sym typeface="+mn-lt"/>
              </a:endParaRPr>
            </a:p>
            <a:p>
              <a:pPr algn="ctr" defTabSz="912147">
                <a:defRPr/>
              </a:pPr>
              <a:r>
                <a:rPr lang="en-US" altLang="zh-CN" sz="3192" b="1" dirty="0" err="1" smtClean="0">
                  <a:solidFill>
                    <a:srgbClr val="DC5D3D"/>
                  </a:solidFill>
                  <a:latin typeface="Times New Roman" panose="02020603050405020304" pitchFamily="18" charset="0"/>
                  <a:ea typeface="Arial-Rounded" panose="020B0500000000000000" pitchFamily="34" charset="0"/>
                  <a:cs typeface="Times New Roman" panose="02020603050405020304" pitchFamily="18" charset="0"/>
                  <a:sym typeface="+mn-lt"/>
                </a:rPr>
                <a:t>câu</a:t>
              </a:r>
              <a:r>
                <a:rPr lang="en-US" altLang="zh-CN" sz="3192" b="1" dirty="0" smtClean="0">
                  <a:solidFill>
                    <a:srgbClr val="DC5D3D"/>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3192" b="1" dirty="0" err="1">
                  <a:solidFill>
                    <a:srgbClr val="DC5D3D"/>
                  </a:solidFill>
                  <a:latin typeface="Times New Roman" panose="02020603050405020304" pitchFamily="18" charset="0"/>
                  <a:ea typeface="Arial-Rounded" panose="020B0500000000000000" pitchFamily="34" charset="0"/>
                  <a:cs typeface="Times New Roman" panose="02020603050405020304" pitchFamily="18" charset="0"/>
                  <a:sym typeface="+mn-lt"/>
                </a:rPr>
                <a:t>chuyện</a:t>
              </a:r>
              <a:endParaRPr lang="zh-CN" altLang="en-US" sz="3192" b="1" dirty="0">
                <a:solidFill>
                  <a:srgbClr val="DC5D3D"/>
                </a:solidFill>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sp>
          <p:nvSpPr>
            <p:cNvPr id="4" name="文本框 3"/>
            <p:cNvSpPr txBox="1"/>
            <p:nvPr/>
          </p:nvSpPr>
          <p:spPr>
            <a:xfrm>
              <a:off x="7966" y="3420"/>
              <a:ext cx="3888" cy="1056"/>
            </a:xfrm>
            <a:prstGeom prst="rect">
              <a:avLst/>
            </a:prstGeom>
            <a:noFill/>
          </p:spPr>
          <p:txBody>
            <a:bodyPr wrap="square" rtlCol="0">
              <a:spAutoFit/>
            </a:bodyPr>
            <a:lstStyle/>
            <a:p>
              <a:pPr algn="ctr" defTabSz="912147">
                <a:defRPr/>
              </a:pPr>
              <a:r>
                <a:rPr lang="en-US" altLang="zh-CN" sz="3192" b="1" dirty="0" err="1">
                  <a:solidFill>
                    <a:srgbClr val="DC5D3D"/>
                  </a:solidFill>
                  <a:latin typeface="Times New Roman" panose="02020603050405020304" pitchFamily="18" charset="0"/>
                  <a:ea typeface="Arial-Rounded" panose="020B0500000000000000" pitchFamily="34" charset="0"/>
                  <a:cs typeface="Times New Roman" panose="02020603050405020304" pitchFamily="18" charset="0"/>
                  <a:sym typeface="+mn-lt"/>
                </a:rPr>
                <a:t>Tên</a:t>
              </a:r>
              <a:r>
                <a:rPr lang="en-US" altLang="zh-CN" sz="3192" b="1" dirty="0">
                  <a:solidFill>
                    <a:srgbClr val="DC5D3D"/>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3192" b="1" dirty="0" err="1">
                  <a:solidFill>
                    <a:srgbClr val="DC5D3D"/>
                  </a:solidFill>
                  <a:latin typeface="Times New Roman" panose="02020603050405020304" pitchFamily="18" charset="0"/>
                  <a:ea typeface="Arial-Rounded" panose="020B0500000000000000" pitchFamily="34" charset="0"/>
                  <a:cs typeface="Times New Roman" panose="02020603050405020304" pitchFamily="18" charset="0"/>
                  <a:sym typeface="+mn-lt"/>
                </a:rPr>
                <a:t>tác</a:t>
              </a:r>
              <a:r>
                <a:rPr lang="en-US" altLang="zh-CN" sz="3192" b="1" dirty="0">
                  <a:solidFill>
                    <a:srgbClr val="DC5D3D"/>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3192" b="1" dirty="0" err="1">
                  <a:solidFill>
                    <a:srgbClr val="DC5D3D"/>
                  </a:solidFill>
                  <a:latin typeface="Times New Roman" panose="02020603050405020304" pitchFamily="18" charset="0"/>
                  <a:ea typeface="Arial-Rounded" panose="020B0500000000000000" pitchFamily="34" charset="0"/>
                  <a:cs typeface="Times New Roman" panose="02020603050405020304" pitchFamily="18" charset="0"/>
                  <a:sym typeface="+mn-lt"/>
                </a:rPr>
                <a:t>giả</a:t>
              </a:r>
              <a:endParaRPr lang="zh-CN" altLang="en-US" sz="3192" b="1" dirty="0">
                <a:solidFill>
                  <a:srgbClr val="DC5D3D"/>
                </a:solidFill>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sp>
          <p:nvSpPr>
            <p:cNvPr id="6" name="文本框 5"/>
            <p:cNvSpPr txBox="1"/>
            <p:nvPr/>
          </p:nvSpPr>
          <p:spPr>
            <a:xfrm>
              <a:off x="13697" y="3334"/>
              <a:ext cx="3888" cy="1944"/>
            </a:xfrm>
            <a:prstGeom prst="rect">
              <a:avLst/>
            </a:prstGeom>
            <a:noFill/>
          </p:spPr>
          <p:txBody>
            <a:bodyPr wrap="square" rtlCol="0">
              <a:spAutoFit/>
            </a:bodyPr>
            <a:lstStyle/>
            <a:p>
              <a:pPr algn="ctr" defTabSz="912147">
                <a:defRPr/>
              </a:pPr>
              <a:r>
                <a:rPr lang="en-US" altLang="zh-CN" sz="3192" b="1" dirty="0">
                  <a:solidFill>
                    <a:srgbClr val="DC5D3D"/>
                  </a:solidFill>
                  <a:latin typeface="Times New Roman" panose="02020603050405020304" pitchFamily="18" charset="0"/>
                  <a:ea typeface="Arial-Rounded" panose="020B0500000000000000" pitchFamily="34" charset="0"/>
                  <a:cs typeface="Times New Roman" panose="02020603050405020304" pitchFamily="18" charset="0"/>
                  <a:sym typeface="+mn-lt"/>
                </a:rPr>
                <a:t>Chi </a:t>
              </a:r>
              <a:r>
                <a:rPr lang="en-US" altLang="zh-CN" sz="3192" b="1" dirty="0" err="1">
                  <a:solidFill>
                    <a:srgbClr val="DC5D3D"/>
                  </a:solidFill>
                  <a:latin typeface="Times New Roman" panose="02020603050405020304" pitchFamily="18" charset="0"/>
                  <a:ea typeface="Arial-Rounded" panose="020B0500000000000000" pitchFamily="34" charset="0"/>
                  <a:cs typeface="Times New Roman" panose="02020603050405020304" pitchFamily="18" charset="0"/>
                  <a:sym typeface="+mn-lt"/>
                </a:rPr>
                <a:t>tiết</a:t>
              </a:r>
              <a:r>
                <a:rPr lang="en-US" altLang="zh-CN" sz="3192" b="1" dirty="0">
                  <a:solidFill>
                    <a:srgbClr val="DC5D3D"/>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3192" b="1" dirty="0" err="1">
                  <a:solidFill>
                    <a:srgbClr val="DC5D3D"/>
                  </a:solidFill>
                  <a:latin typeface="Times New Roman" panose="02020603050405020304" pitchFamily="18" charset="0"/>
                  <a:ea typeface="Arial-Rounded" panose="020B0500000000000000" pitchFamily="34" charset="0"/>
                  <a:cs typeface="Times New Roman" panose="02020603050405020304" pitchFamily="18" charset="0"/>
                  <a:sym typeface="+mn-lt"/>
                </a:rPr>
                <a:t>em</a:t>
              </a:r>
              <a:r>
                <a:rPr lang="en-US" altLang="zh-CN" sz="3192" b="1" dirty="0">
                  <a:solidFill>
                    <a:srgbClr val="DC5D3D"/>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3192" b="1" dirty="0" err="1">
                  <a:solidFill>
                    <a:srgbClr val="DC5D3D"/>
                  </a:solidFill>
                  <a:latin typeface="Times New Roman" panose="02020603050405020304" pitchFamily="18" charset="0"/>
                  <a:ea typeface="Arial-Rounded" panose="020B0500000000000000" pitchFamily="34" charset="0"/>
                  <a:cs typeface="Times New Roman" panose="02020603050405020304" pitchFamily="18" charset="0"/>
                  <a:sym typeface="+mn-lt"/>
                </a:rPr>
                <a:t>thích</a:t>
              </a:r>
              <a:endParaRPr lang="zh-CN" altLang="en-US" sz="3192" b="1" dirty="0">
                <a:solidFill>
                  <a:srgbClr val="DC5D3D"/>
                </a:solidFill>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grpSp>
      <p:pic>
        <p:nvPicPr>
          <p:cNvPr id="8" name="图片 7" descr="8691fc963511599ce3dc24771297d54e"/>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43754" y="3726712"/>
            <a:ext cx="5247327" cy="2697141"/>
          </a:xfrm>
          <a:prstGeom prst="rect">
            <a:avLst/>
          </a:prstGeom>
        </p:spPr>
      </p:pic>
    </p:spTree>
    <p:extLst>
      <p:ext uri="{BB962C8B-B14F-4D97-AF65-F5344CB8AC3E}">
        <p14:creationId xmlns:p14="http://schemas.microsoft.com/office/powerpoint/2010/main" val="32106822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12" presetClass="entr" presetSubtype="4"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000"/>
                                        <p:tgtEl>
                                          <p:spTgt spid="8"/>
                                        </p:tgtEl>
                                        <p:attrNameLst>
                                          <p:attrName>ppt_y</p:attrName>
                                        </p:attrNameLst>
                                      </p:cBhvr>
                                      <p:tavLst>
                                        <p:tav tm="0">
                                          <p:val>
                                            <p:strVal val="#ppt_y+#ppt_h*1.125000"/>
                                          </p:val>
                                        </p:tav>
                                        <p:tav tm="100000">
                                          <p:val>
                                            <p:strVal val="#ppt_y"/>
                                          </p:val>
                                        </p:tav>
                                      </p:tavLst>
                                    </p:anim>
                                    <p:animEffect transition="in" filter="wipe(up)">
                                      <p:cBhvr>
                                        <p:cTn id="1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3DCD0"/>
        </a:solidFill>
        <a:effectLst/>
      </p:bgPr>
    </p:bg>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CB9C2BE-E2B7-46B4-9581-8F798C38A09E}"/>
              </a:ext>
            </a:extLst>
          </p:cNvPr>
          <p:cNvPicPr>
            <a:picLocks noChangeAspect="1"/>
          </p:cNvPicPr>
          <p:nvPr/>
        </p:nvPicPr>
        <p:blipFill>
          <a:blip r:embed="rId4"/>
          <a:stretch>
            <a:fillRect/>
          </a:stretch>
        </p:blipFill>
        <p:spPr>
          <a:xfrm>
            <a:off x="108441" y="161191"/>
            <a:ext cx="11975123" cy="6860932"/>
          </a:xfrm>
          <a:prstGeom prst="rect">
            <a:avLst/>
          </a:prstGeom>
        </p:spPr>
      </p:pic>
      <p:pic>
        <p:nvPicPr>
          <p:cNvPr id="7" name="图片 6">
            <a:extLst>
              <a:ext uri="{FF2B5EF4-FFF2-40B4-BE49-F238E27FC236}">
                <a16:creationId xmlns:a16="http://schemas.microsoft.com/office/drawing/2014/main" id="{5739A822-CC2C-4CF2-A5C3-54DCDC822C82}"/>
              </a:ext>
            </a:extLst>
          </p:cNvPr>
          <p:cNvPicPr>
            <a:picLocks noChangeAspect="1"/>
          </p:cNvPicPr>
          <p:nvPr/>
        </p:nvPicPr>
        <p:blipFill>
          <a:blip r:embed="rId5"/>
          <a:stretch>
            <a:fillRect/>
          </a:stretch>
        </p:blipFill>
        <p:spPr>
          <a:xfrm>
            <a:off x="5758872" y="1849393"/>
            <a:ext cx="4889416" cy="3484528"/>
          </a:xfrm>
          <a:prstGeom prst="rect">
            <a:avLst/>
          </a:prstGeom>
          <a:effectLst>
            <a:outerShdw blurRad="25400" dist="25400" dir="2700000" algn="tl" rotWithShape="0">
              <a:prstClr val="black">
                <a:alpha val="40000"/>
              </a:prstClr>
            </a:outerShdw>
          </a:effectLst>
        </p:spPr>
      </p:pic>
      <p:sp>
        <p:nvSpPr>
          <p:cNvPr id="6" name="矩形 15"/>
          <p:cNvSpPr>
            <a:spLocks noChangeArrowheads="1"/>
          </p:cNvSpPr>
          <p:nvPr/>
        </p:nvSpPr>
        <p:spPr bwMode="auto">
          <a:xfrm>
            <a:off x="-474091" y="1357991"/>
            <a:ext cx="8554837" cy="4998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9" tIns="60955" rIns="121909" bIns="60955">
            <a:spAutoFit/>
          </a:bodyPr>
          <a:lstStyle>
            <a:lvl1pPr defTabSz="547688">
              <a:lnSpc>
                <a:spcPct val="90000"/>
              </a:lnSpc>
              <a:spcBef>
                <a:spcPts val="1000"/>
              </a:spcBef>
              <a:buFont typeface="Arial" pitchFamily="34" charset="0"/>
              <a:buChar char="•"/>
              <a:defRPr sz="2800">
                <a:solidFill>
                  <a:schemeClr val="tx1"/>
                </a:solidFill>
                <a:latin typeface="字魂59号-创粗黑"/>
                <a:ea typeface="字魂59号-创粗黑"/>
                <a:cs typeface="字魂59号-创粗黑"/>
              </a:defRPr>
            </a:lvl1pPr>
            <a:lvl2pPr marL="685800" indent="-228600" defTabSz="547688">
              <a:lnSpc>
                <a:spcPct val="90000"/>
              </a:lnSpc>
              <a:spcBef>
                <a:spcPts val="500"/>
              </a:spcBef>
              <a:buFont typeface="Arial" pitchFamily="34" charset="0"/>
              <a:buChar char="•"/>
              <a:defRPr sz="2400">
                <a:solidFill>
                  <a:schemeClr val="tx1"/>
                </a:solidFill>
                <a:latin typeface="字魂59号-创粗黑"/>
                <a:ea typeface="字魂59号-创粗黑"/>
                <a:cs typeface="字魂59号-创粗黑"/>
              </a:defRPr>
            </a:lvl2pPr>
            <a:lvl3pPr marL="1143000" indent="-228600" defTabSz="547688">
              <a:lnSpc>
                <a:spcPct val="90000"/>
              </a:lnSpc>
              <a:spcBef>
                <a:spcPts val="500"/>
              </a:spcBef>
              <a:buFont typeface="Arial" pitchFamily="34" charset="0"/>
              <a:buChar char="•"/>
              <a:defRPr sz="2000">
                <a:solidFill>
                  <a:schemeClr val="tx1"/>
                </a:solidFill>
                <a:latin typeface="字魂59号-创粗黑"/>
                <a:ea typeface="字魂59号-创粗黑"/>
                <a:cs typeface="字魂59号-创粗黑"/>
              </a:defRPr>
            </a:lvl3pPr>
            <a:lvl4pPr marL="1600200" indent="-228600" defTabSz="547688">
              <a:lnSpc>
                <a:spcPct val="90000"/>
              </a:lnSpc>
              <a:spcBef>
                <a:spcPts val="500"/>
              </a:spcBef>
              <a:buFont typeface="Arial" pitchFamily="34" charset="0"/>
              <a:buChar char="•"/>
              <a:defRPr>
                <a:solidFill>
                  <a:schemeClr val="tx1"/>
                </a:solidFill>
                <a:latin typeface="字魂59号-创粗黑"/>
                <a:ea typeface="字魂59号-创粗黑"/>
                <a:cs typeface="字魂59号-创粗黑"/>
              </a:defRPr>
            </a:lvl4pPr>
            <a:lvl5pPr marL="2057400" indent="-228600" defTabSz="547688">
              <a:lnSpc>
                <a:spcPct val="90000"/>
              </a:lnSpc>
              <a:spcBef>
                <a:spcPts val="500"/>
              </a:spcBef>
              <a:buFont typeface="Arial" pitchFamily="34" charset="0"/>
              <a:buChar char="•"/>
              <a:defRPr>
                <a:solidFill>
                  <a:schemeClr val="tx1"/>
                </a:solidFill>
                <a:latin typeface="字魂59号-创粗黑"/>
                <a:ea typeface="字魂59号-创粗黑"/>
                <a:cs typeface="字魂59号-创粗黑"/>
              </a:defRPr>
            </a:lvl5pPr>
            <a:lvl6pPr marL="2514600" indent="-228600" defTabSz="547688" eaLnBrk="0" fontAlgn="base" hangingPunct="0">
              <a:lnSpc>
                <a:spcPct val="90000"/>
              </a:lnSpc>
              <a:spcBef>
                <a:spcPts val="500"/>
              </a:spcBef>
              <a:spcAft>
                <a:spcPct val="0"/>
              </a:spcAft>
              <a:buFont typeface="Arial" pitchFamily="34" charset="0"/>
              <a:buChar char="•"/>
              <a:defRPr>
                <a:solidFill>
                  <a:schemeClr val="tx1"/>
                </a:solidFill>
                <a:latin typeface="字魂59号-创粗黑"/>
                <a:ea typeface="字魂59号-创粗黑"/>
                <a:cs typeface="字魂59号-创粗黑"/>
              </a:defRPr>
            </a:lvl6pPr>
            <a:lvl7pPr marL="2971800" indent="-228600" defTabSz="547688" eaLnBrk="0" fontAlgn="base" hangingPunct="0">
              <a:lnSpc>
                <a:spcPct val="90000"/>
              </a:lnSpc>
              <a:spcBef>
                <a:spcPts val="500"/>
              </a:spcBef>
              <a:spcAft>
                <a:spcPct val="0"/>
              </a:spcAft>
              <a:buFont typeface="Arial" pitchFamily="34" charset="0"/>
              <a:buChar char="•"/>
              <a:defRPr>
                <a:solidFill>
                  <a:schemeClr val="tx1"/>
                </a:solidFill>
                <a:latin typeface="字魂59号-创粗黑"/>
                <a:ea typeface="字魂59号-创粗黑"/>
                <a:cs typeface="字魂59号-创粗黑"/>
              </a:defRPr>
            </a:lvl7pPr>
            <a:lvl8pPr marL="3429000" indent="-228600" defTabSz="547688" eaLnBrk="0" fontAlgn="base" hangingPunct="0">
              <a:lnSpc>
                <a:spcPct val="90000"/>
              </a:lnSpc>
              <a:spcBef>
                <a:spcPts val="500"/>
              </a:spcBef>
              <a:spcAft>
                <a:spcPct val="0"/>
              </a:spcAft>
              <a:buFont typeface="Arial" pitchFamily="34" charset="0"/>
              <a:buChar char="•"/>
              <a:defRPr>
                <a:solidFill>
                  <a:schemeClr val="tx1"/>
                </a:solidFill>
                <a:latin typeface="字魂59号-创粗黑"/>
                <a:ea typeface="字魂59号-创粗黑"/>
                <a:cs typeface="字魂59号-创粗黑"/>
              </a:defRPr>
            </a:lvl8pPr>
            <a:lvl9pPr marL="3886200" indent="-228600" defTabSz="547688" eaLnBrk="0" fontAlgn="base" hangingPunct="0">
              <a:lnSpc>
                <a:spcPct val="90000"/>
              </a:lnSpc>
              <a:spcBef>
                <a:spcPts val="500"/>
              </a:spcBef>
              <a:spcAft>
                <a:spcPct val="0"/>
              </a:spcAft>
              <a:buFont typeface="Arial" pitchFamily="34" charset="0"/>
              <a:buChar char="•"/>
              <a:defRPr>
                <a:solidFill>
                  <a:schemeClr val="tx1"/>
                </a:solidFill>
                <a:latin typeface="字魂59号-创粗黑"/>
                <a:ea typeface="字魂59号-创粗黑"/>
                <a:cs typeface="字魂59号-创粗黑"/>
              </a:defRPr>
            </a:lvl9pPr>
          </a:lstStyle>
          <a:p>
            <a:pPr algn="ctr" defTabSz="730232" fontAlgn="base">
              <a:lnSpc>
                <a:spcPct val="150000"/>
              </a:lnSpc>
              <a:spcBef>
                <a:spcPct val="0"/>
              </a:spcBef>
              <a:spcAft>
                <a:spcPct val="0"/>
              </a:spcAft>
              <a:buNone/>
            </a:pPr>
            <a:r>
              <a:rPr lang="en-US" altLang="zh-CN" sz="7333" dirty="0" err="1">
                <a:solidFill>
                  <a:srgbClr val="0070C0"/>
                </a:solidFill>
                <a:latin typeface="Times New Roman" panose="02020603050405020304" pitchFamily="18" charset="0"/>
                <a:ea typeface="SimSun" pitchFamily="2" charset="-122"/>
                <a:cs typeface="Times New Roman" panose="02020603050405020304" pitchFamily="18" charset="0"/>
              </a:rPr>
              <a:t>Củng</a:t>
            </a:r>
            <a:r>
              <a:rPr lang="en-US" altLang="zh-CN" sz="7333" dirty="0">
                <a:solidFill>
                  <a:srgbClr val="0070C0"/>
                </a:solidFill>
                <a:latin typeface="Times New Roman" panose="02020603050405020304" pitchFamily="18" charset="0"/>
                <a:ea typeface="SimSun" pitchFamily="2" charset="-122"/>
                <a:cs typeface="Times New Roman" panose="02020603050405020304" pitchFamily="18" charset="0"/>
              </a:rPr>
              <a:t> </a:t>
            </a:r>
            <a:r>
              <a:rPr lang="en-US" altLang="zh-CN" sz="7333" dirty="0" err="1">
                <a:solidFill>
                  <a:srgbClr val="0070C0"/>
                </a:solidFill>
                <a:latin typeface="Times New Roman" panose="02020603050405020304" pitchFamily="18" charset="0"/>
                <a:ea typeface="SimSun" pitchFamily="2" charset="-122"/>
                <a:cs typeface="Times New Roman" panose="02020603050405020304" pitchFamily="18" charset="0"/>
              </a:rPr>
              <a:t>cố</a:t>
            </a:r>
            <a:r>
              <a:rPr lang="en-US" altLang="zh-CN" sz="7333" dirty="0">
                <a:solidFill>
                  <a:srgbClr val="0070C0"/>
                </a:solidFill>
                <a:latin typeface="Times New Roman" panose="02020603050405020304" pitchFamily="18" charset="0"/>
                <a:ea typeface="SimSun" pitchFamily="2" charset="-122"/>
                <a:cs typeface="Times New Roman" panose="02020603050405020304" pitchFamily="18" charset="0"/>
              </a:rPr>
              <a:t> </a:t>
            </a:r>
            <a:r>
              <a:rPr lang="en-US" altLang="zh-CN" sz="7333" dirty="0" err="1">
                <a:solidFill>
                  <a:srgbClr val="0070C0"/>
                </a:solidFill>
                <a:latin typeface="Times New Roman" panose="02020603050405020304" pitchFamily="18" charset="0"/>
                <a:ea typeface="SimSun" pitchFamily="2" charset="-122"/>
                <a:cs typeface="Times New Roman" panose="02020603050405020304" pitchFamily="18" charset="0"/>
              </a:rPr>
              <a:t>và</a:t>
            </a:r>
            <a:endParaRPr lang="en-US" altLang="zh-CN" sz="7333" dirty="0">
              <a:solidFill>
                <a:srgbClr val="0070C0"/>
              </a:solidFill>
              <a:latin typeface="Times New Roman" panose="02020603050405020304" pitchFamily="18" charset="0"/>
              <a:ea typeface="SimSun" pitchFamily="2" charset="-122"/>
              <a:cs typeface="Times New Roman" panose="02020603050405020304" pitchFamily="18" charset="0"/>
            </a:endParaRPr>
          </a:p>
          <a:p>
            <a:pPr algn="ctr" defTabSz="730232" fontAlgn="base">
              <a:lnSpc>
                <a:spcPct val="150000"/>
              </a:lnSpc>
              <a:spcBef>
                <a:spcPct val="0"/>
              </a:spcBef>
              <a:spcAft>
                <a:spcPct val="0"/>
              </a:spcAft>
              <a:buNone/>
            </a:pPr>
            <a:r>
              <a:rPr lang="en-US" altLang="zh-CN" sz="7333" dirty="0">
                <a:solidFill>
                  <a:srgbClr val="0070C0"/>
                </a:solidFill>
                <a:latin typeface="Times New Roman" panose="02020603050405020304" pitchFamily="18" charset="0"/>
                <a:ea typeface="SimSun" pitchFamily="2" charset="-122"/>
                <a:cs typeface="Times New Roman" panose="02020603050405020304" pitchFamily="18" charset="0"/>
              </a:rPr>
              <a:t> </a:t>
            </a:r>
            <a:r>
              <a:rPr lang="en-US" altLang="zh-CN" sz="7333" dirty="0" err="1">
                <a:solidFill>
                  <a:srgbClr val="0070C0"/>
                </a:solidFill>
                <a:latin typeface="Times New Roman" panose="02020603050405020304" pitchFamily="18" charset="0"/>
                <a:ea typeface="SimSun" pitchFamily="2" charset="-122"/>
                <a:cs typeface="Times New Roman" panose="02020603050405020304" pitchFamily="18" charset="0"/>
              </a:rPr>
              <a:t>dặn</a:t>
            </a:r>
            <a:r>
              <a:rPr lang="en-US" altLang="zh-CN" sz="7333" dirty="0">
                <a:solidFill>
                  <a:srgbClr val="0070C0"/>
                </a:solidFill>
                <a:latin typeface="Times New Roman" panose="02020603050405020304" pitchFamily="18" charset="0"/>
                <a:ea typeface="SimSun" pitchFamily="2" charset="-122"/>
                <a:cs typeface="Times New Roman" panose="02020603050405020304" pitchFamily="18" charset="0"/>
              </a:rPr>
              <a:t> </a:t>
            </a:r>
            <a:r>
              <a:rPr lang="en-US" altLang="zh-CN" sz="7333" dirty="0" err="1">
                <a:solidFill>
                  <a:srgbClr val="0070C0"/>
                </a:solidFill>
                <a:latin typeface="Times New Roman" panose="02020603050405020304" pitchFamily="18" charset="0"/>
                <a:ea typeface="SimSun" pitchFamily="2" charset="-122"/>
                <a:cs typeface="Times New Roman" panose="02020603050405020304" pitchFamily="18" charset="0"/>
              </a:rPr>
              <a:t>dò</a:t>
            </a:r>
            <a:endParaRPr lang="zh-CN" altLang="en-US" sz="7333" dirty="0">
              <a:solidFill>
                <a:srgbClr val="0070C0"/>
              </a:solidFill>
              <a:latin typeface="Times New Roman" panose="02020603050405020304" pitchFamily="18" charset="0"/>
              <a:ea typeface="SimSun" pitchFamily="2" charset="-122"/>
              <a:cs typeface="Times New Roman" panose="02020603050405020304" pitchFamily="18" charset="0"/>
            </a:endParaRPr>
          </a:p>
          <a:p>
            <a:pPr algn="ctr" defTabSz="730232" fontAlgn="base">
              <a:lnSpc>
                <a:spcPct val="150000"/>
              </a:lnSpc>
              <a:spcBef>
                <a:spcPct val="0"/>
              </a:spcBef>
              <a:spcAft>
                <a:spcPct val="0"/>
              </a:spcAft>
              <a:buNone/>
            </a:pPr>
            <a:endParaRPr lang="zh-CN" altLang="en-US" sz="7333" dirty="0">
              <a:solidFill>
                <a:srgbClr val="0070C0"/>
              </a:solidFill>
              <a:latin typeface="Times New Roman" panose="02020603050405020304" pitchFamily="18" charset="0"/>
              <a:ea typeface="SimSun" pitchFamily="2" charset="-122"/>
              <a:cs typeface="Times New Roman" panose="02020603050405020304" pitchFamily="18" charset="0"/>
            </a:endParaRPr>
          </a:p>
        </p:txBody>
      </p:sp>
    </p:spTree>
    <p:extLst>
      <p:ext uri="{BB962C8B-B14F-4D97-AF65-F5344CB8AC3E}">
        <p14:creationId xmlns:p14="http://schemas.microsoft.com/office/powerpoint/2010/main" val="9496961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decel="2000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anim calcmode="lin" valueType="num">
                                      <p:cBhvr>
                                        <p:cTn id="14" dur="500" fill="hold"/>
                                        <p:tgtEl>
                                          <p:spTgt spid="6"/>
                                        </p:tgtEl>
                                        <p:attrNameLst>
                                          <p:attrName>ppt_x</p:attrName>
                                        </p:attrNameLst>
                                      </p:cBhvr>
                                      <p:tavLst>
                                        <p:tav tm="0">
                                          <p:val>
                                            <p:strVal val="#ppt_x"/>
                                          </p:val>
                                        </p:tav>
                                        <p:tav tm="100000">
                                          <p:val>
                                            <p:strVal val="#ppt_x"/>
                                          </p:val>
                                        </p:tav>
                                      </p:tavLst>
                                    </p:anim>
                                    <p:anim calcmode="lin" valueType="num">
                                      <p:cBhvr>
                                        <p:cTn id="15"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6">
            <a:extLst>
              <a:ext uri="{FF2B5EF4-FFF2-40B4-BE49-F238E27FC236}">
                <a16:creationId xmlns:a16="http://schemas.microsoft.com/office/drawing/2014/main" id="{EDABE4C4-7FD4-4B2A-B266-A1AF76DA79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325" y="-638677"/>
            <a:ext cx="11988800" cy="7037317"/>
          </a:xfrm>
          <a:prstGeom prst="rect">
            <a:avLst/>
          </a:prstGeom>
        </p:spPr>
      </p:pic>
      <p:sp>
        <p:nvSpPr>
          <p:cNvPr id="5" name="TextBox 4"/>
          <p:cNvSpPr txBox="1"/>
          <p:nvPr/>
        </p:nvSpPr>
        <p:spPr>
          <a:xfrm>
            <a:off x="2133600" y="2458066"/>
            <a:ext cx="8128000" cy="1271993"/>
          </a:xfrm>
          <a:prstGeom prst="rect">
            <a:avLst/>
          </a:prstGeom>
          <a:noFill/>
        </p:spPr>
        <p:txBody>
          <a:bodyPr wrap="square" lIns="121896" tIns="60949" rIns="121896" bIns="60949" rtlCol="0">
            <a:spAutoFit/>
          </a:bodyPr>
          <a:lstStyle/>
          <a:p>
            <a:pPr marL="0" lvl="1" algn="ctr" defTabSz="1219050"/>
            <a:r>
              <a:rPr lang="en-US" sz="3733" b="1" dirty="0">
                <a:solidFill>
                  <a:srgbClr val="00B0F0"/>
                </a:solidFill>
                <a:latin typeface="Times New Roman" panose="02020603050405020304" pitchFamily="18" charset="0"/>
                <a:ea typeface="Arial-Rounded" panose="020B0500000000000000" pitchFamily="34" charset="0"/>
                <a:cs typeface="Times New Roman" panose="02020603050405020304" pitchFamily="18" charset="0"/>
              </a:rPr>
              <a:t>1.</a:t>
            </a:r>
            <a:r>
              <a:rPr lang="en-US" sz="3733"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733"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Tìm</a:t>
            </a:r>
            <a:r>
              <a:rPr lang="en-US" sz="3733"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3733"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đọc </a:t>
            </a:r>
            <a:r>
              <a:rPr lang="vi-VN" sz="3733"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một câu chuyện hoặc một bài thơ nói về nghề nghiệp</a:t>
            </a:r>
            <a:r>
              <a:rPr lang="vi-VN" sz="3733"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a:t>
            </a:r>
            <a:endParaRPr lang="en-US" sz="3733"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6" name="TextBox 5"/>
          <p:cNvSpPr txBox="1"/>
          <p:nvPr/>
        </p:nvSpPr>
        <p:spPr>
          <a:xfrm>
            <a:off x="2133600" y="3730059"/>
            <a:ext cx="8331200" cy="1271993"/>
          </a:xfrm>
          <a:prstGeom prst="rect">
            <a:avLst/>
          </a:prstGeom>
          <a:noFill/>
        </p:spPr>
        <p:txBody>
          <a:bodyPr wrap="square" lIns="121896" tIns="60949" rIns="121896" bIns="60949" rtlCol="0">
            <a:spAutoFit/>
          </a:bodyPr>
          <a:lstStyle/>
          <a:p>
            <a:pPr marL="0" lvl="1" algn="ctr" defTabSz="1219050"/>
            <a:r>
              <a:rPr lang="en-US" sz="3733" b="1" dirty="0">
                <a:solidFill>
                  <a:srgbClr val="00B0F0"/>
                </a:solidFill>
                <a:latin typeface="Times New Roman" panose="02020603050405020304" pitchFamily="18" charset="0"/>
                <a:ea typeface="Arial-Rounded" panose="020B0500000000000000" pitchFamily="34" charset="0"/>
                <a:cs typeface="Times New Roman" panose="02020603050405020304" pitchFamily="18" charset="0"/>
              </a:rPr>
              <a:t>2.</a:t>
            </a:r>
            <a:r>
              <a:rPr lang="en-US" sz="3733"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733"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Chia </a:t>
            </a:r>
            <a:r>
              <a:rPr lang="en-US" sz="3733"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sẻ</a:t>
            </a:r>
            <a:r>
              <a:rPr lang="en-US" sz="3733"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733"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với</a:t>
            </a:r>
            <a:r>
              <a:rPr lang="en-US" sz="3733"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733"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các</a:t>
            </a:r>
            <a:r>
              <a:rPr lang="en-US" sz="3733"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733"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bạn</a:t>
            </a:r>
            <a:r>
              <a:rPr lang="en-US" sz="3733"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733"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những</a:t>
            </a:r>
            <a:r>
              <a:rPr lang="en-US" sz="3733"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3733"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a:t>
            </a:r>
            <a:r>
              <a:rPr lang="en-US" sz="3733"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iều</a:t>
            </a:r>
            <a:r>
              <a:rPr lang="en-US" sz="3733"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733"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mà</a:t>
            </a:r>
            <a:r>
              <a:rPr lang="en-US" sz="3733"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733"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em</a:t>
            </a:r>
            <a:r>
              <a:rPr lang="en-US" sz="3733"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3733"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đã</a:t>
            </a:r>
            <a:r>
              <a:rPr lang="en-US" sz="3733"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3733"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đọ</a:t>
            </a:r>
            <a:r>
              <a:rPr lang="en-US" sz="3733"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a:t>
            </a:r>
            <a:endParaRPr lang="en-US" sz="3733"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28883865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3DCD0"/>
        </a:solidFill>
        <a:effectLst/>
      </p:bgPr>
    </p:bg>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CB9C2BE-E2B7-46B4-9581-8F798C38A09E}"/>
              </a:ext>
            </a:extLst>
          </p:cNvPr>
          <p:cNvPicPr>
            <a:picLocks noChangeAspect="1"/>
          </p:cNvPicPr>
          <p:nvPr/>
        </p:nvPicPr>
        <p:blipFill>
          <a:blip r:embed="rId4"/>
          <a:stretch>
            <a:fillRect/>
          </a:stretch>
        </p:blipFill>
        <p:spPr>
          <a:xfrm>
            <a:off x="-156754" y="0"/>
            <a:ext cx="11975123" cy="6860932"/>
          </a:xfrm>
          <a:prstGeom prst="rect">
            <a:avLst/>
          </a:prstGeom>
        </p:spPr>
      </p:pic>
      <p:pic>
        <p:nvPicPr>
          <p:cNvPr id="4" name="图片 3">
            <a:extLst>
              <a:ext uri="{FF2B5EF4-FFF2-40B4-BE49-F238E27FC236}">
                <a16:creationId xmlns:a16="http://schemas.microsoft.com/office/drawing/2014/main" id="{8580C7DD-29DB-40BA-9A64-E63F60B06AF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503781" y="-1090017"/>
            <a:ext cx="4335972" cy="4335972"/>
          </a:xfrm>
          <a:prstGeom prst="rect">
            <a:avLst/>
          </a:prstGeom>
          <a:effectLst>
            <a:outerShdw blurRad="38100" dist="38100" dir="2700000" algn="tl" rotWithShape="0">
              <a:prstClr val="black">
                <a:alpha val="40000"/>
              </a:prstClr>
            </a:outerShdw>
          </a:effectLst>
        </p:spPr>
      </p:pic>
      <p:sp>
        <p:nvSpPr>
          <p:cNvPr id="11" name="Rectangle 10">
            <a:extLst/>
          </p:cNvPr>
          <p:cNvSpPr/>
          <p:nvPr/>
        </p:nvSpPr>
        <p:spPr>
          <a:xfrm>
            <a:off x="2998652" y="1678771"/>
            <a:ext cx="7010400" cy="3134368"/>
          </a:xfrm>
          <a:prstGeom prst="rect">
            <a:avLst/>
          </a:prstGeom>
          <a:noFill/>
          <a:ln w="12700" cap="flat" cmpd="sng" algn="ctr">
            <a:noFill/>
            <a:prstDash val="solid"/>
            <a:miter lim="800000"/>
          </a:ln>
          <a:effectLst/>
        </p:spPr>
        <p:txBody>
          <a:bodyPr lIns="121855" tIns="60935" rIns="121855" bIns="60935" anchor="ctr"/>
          <a:lstStyle/>
          <a:p>
            <a:pPr marL="0" marR="0" lvl="0" indent="0" algn="ctr" defTabSz="1218702" rtl="0" eaLnBrk="1" fontAlgn="auto" latinLnBrk="0" hangingPunct="1">
              <a:lnSpc>
                <a:spcPct val="120000"/>
              </a:lnSpc>
              <a:spcBef>
                <a:spcPts val="0"/>
              </a:spcBef>
              <a:spcAft>
                <a:spcPts val="0"/>
              </a:spcAft>
              <a:buClrTx/>
              <a:buSzTx/>
              <a:buFontTx/>
              <a:buNone/>
              <a:tabLst/>
              <a:defRPr/>
            </a:pPr>
            <a:r>
              <a:rPr kumimoji="0" lang="en-US" sz="7200" b="1" i="0" u="none" strike="noStrike" kern="1200" cap="none" spc="0" normalizeH="0" baseline="0" noProof="0" dirty="0" err="1" smtClean="0">
                <a:ln>
                  <a:noFill/>
                </a:ln>
                <a:solidFill>
                  <a:srgbClr val="09B92B"/>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Tạm</a:t>
            </a:r>
            <a:r>
              <a:rPr kumimoji="0" lang="en-US" sz="7200" b="1" i="0" u="none" strike="noStrike" kern="1200" cap="none" spc="0" normalizeH="0" noProof="0" dirty="0" smtClean="0">
                <a:ln>
                  <a:noFill/>
                </a:ln>
                <a:solidFill>
                  <a:srgbClr val="09B92B"/>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7200" b="1" i="0" u="none" strike="noStrike" kern="1200" cap="none" spc="0" normalizeH="0" noProof="0" dirty="0" err="1" smtClean="0">
                <a:ln>
                  <a:noFill/>
                </a:ln>
                <a:solidFill>
                  <a:srgbClr val="09B92B"/>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biệt</a:t>
            </a:r>
            <a:r>
              <a:rPr kumimoji="0" lang="en-US" sz="7200" b="1" i="0" u="none" strike="noStrike" kern="1200" cap="none" spc="0" normalizeH="0" noProof="0" dirty="0" smtClean="0">
                <a:ln>
                  <a:noFill/>
                </a:ln>
                <a:solidFill>
                  <a:srgbClr val="09B92B"/>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7200" b="1" i="0" u="none" strike="noStrike" kern="1200" cap="none" spc="0" normalizeH="0" noProof="0" dirty="0" err="1" smtClean="0">
                <a:ln>
                  <a:noFill/>
                </a:ln>
                <a:solidFill>
                  <a:srgbClr val="09B92B"/>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và</a:t>
            </a:r>
            <a:r>
              <a:rPr kumimoji="0" lang="en-US" sz="7200" b="1" i="0" u="none" strike="noStrike" kern="1200" cap="none" spc="0" normalizeH="0" noProof="0" dirty="0" smtClean="0">
                <a:ln>
                  <a:noFill/>
                </a:ln>
                <a:solidFill>
                  <a:srgbClr val="09B92B"/>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7200" b="1" i="0" u="none" strike="noStrike" kern="1200" cap="none" spc="0" normalizeH="0" noProof="0" dirty="0" err="1" smtClean="0">
                <a:ln>
                  <a:noFill/>
                </a:ln>
                <a:solidFill>
                  <a:srgbClr val="09B92B"/>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hẹn</a:t>
            </a:r>
            <a:r>
              <a:rPr kumimoji="0" lang="en-US" sz="7200" b="1" i="0" u="none" strike="noStrike" kern="1200" cap="none" spc="0" normalizeH="0" noProof="0" dirty="0" smtClean="0">
                <a:ln>
                  <a:noFill/>
                </a:ln>
                <a:solidFill>
                  <a:srgbClr val="09B92B"/>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7200" b="1" i="0" u="none" strike="noStrike" kern="1200" cap="none" spc="0" normalizeH="0" noProof="0" dirty="0" err="1" smtClean="0">
                <a:ln>
                  <a:noFill/>
                </a:ln>
                <a:solidFill>
                  <a:srgbClr val="09B92B"/>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gặp</a:t>
            </a:r>
            <a:r>
              <a:rPr kumimoji="0" lang="en-US" sz="7200" b="1" i="0" u="none" strike="noStrike" kern="1200" cap="none" spc="0" normalizeH="0" noProof="0" dirty="0" smtClean="0">
                <a:ln>
                  <a:noFill/>
                </a:ln>
                <a:solidFill>
                  <a:srgbClr val="09B92B"/>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7200" b="1" i="0" u="none" strike="noStrike" kern="1200" cap="none" spc="0" normalizeH="0" noProof="0" dirty="0" err="1" smtClean="0">
                <a:ln>
                  <a:noFill/>
                </a:ln>
                <a:solidFill>
                  <a:srgbClr val="09B92B"/>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lại</a:t>
            </a:r>
            <a:r>
              <a:rPr kumimoji="0" lang="en-US" sz="7200" b="1" i="0" u="none" strike="noStrike" kern="1200" cap="none" spc="0" normalizeH="0" noProof="0" dirty="0" smtClean="0">
                <a:ln>
                  <a:noFill/>
                </a:ln>
                <a:solidFill>
                  <a:srgbClr val="09B92B"/>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7200" b="1" i="0" u="none" strike="noStrike" kern="1200" cap="none" spc="0" normalizeH="0" noProof="0" dirty="0" err="1" smtClean="0">
                <a:ln>
                  <a:noFill/>
                </a:ln>
                <a:solidFill>
                  <a:srgbClr val="09B92B"/>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các</a:t>
            </a:r>
            <a:r>
              <a:rPr kumimoji="0" lang="en-US" sz="7200" b="1" i="0" u="none" strike="noStrike" kern="1200" cap="none" spc="0" normalizeH="0" noProof="0" dirty="0" smtClean="0">
                <a:ln>
                  <a:noFill/>
                </a:ln>
                <a:solidFill>
                  <a:srgbClr val="09B92B"/>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7200" b="1" i="0" u="none" strike="noStrike" kern="1200" cap="none" spc="0" normalizeH="0" noProof="0" dirty="0" err="1" smtClean="0">
                <a:ln>
                  <a:noFill/>
                </a:ln>
                <a:solidFill>
                  <a:srgbClr val="09B92B"/>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em</a:t>
            </a:r>
            <a:endParaRPr kumimoji="0" lang="en-US" sz="7200" b="1" i="0" u="none" strike="noStrike" kern="1200" cap="none" spc="0" normalizeH="0" baseline="0" noProof="0" dirty="0">
              <a:ln>
                <a:noFill/>
              </a:ln>
              <a:solidFill>
                <a:srgbClr val="09B92B"/>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34796513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3DCD0"/>
        </a:solidFill>
        <a:effectLst/>
      </p:bgPr>
    </p:bg>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011456F4-9DF1-49D8-9757-07D1E9496CA0}"/>
              </a:ext>
            </a:extLst>
          </p:cNvPr>
          <p:cNvPicPr>
            <a:picLocks noChangeAspect="1"/>
          </p:cNvPicPr>
          <p:nvPr/>
        </p:nvPicPr>
        <p:blipFill>
          <a:blip r:embed="rId3"/>
          <a:stretch>
            <a:fillRect/>
          </a:stretch>
        </p:blipFill>
        <p:spPr>
          <a:xfrm>
            <a:off x="108441" y="161191"/>
            <a:ext cx="11975123" cy="6860932"/>
          </a:xfrm>
          <a:prstGeom prst="rect">
            <a:avLst/>
          </a:prstGeom>
        </p:spPr>
      </p:pic>
      <p:sp>
        <p:nvSpPr>
          <p:cNvPr id="10" name="Google Shape;461;p28"/>
          <p:cNvSpPr txBox="1">
            <a:spLocks noChangeArrowheads="1"/>
          </p:cNvSpPr>
          <p:nvPr/>
        </p:nvSpPr>
        <p:spPr bwMode="auto">
          <a:xfrm>
            <a:off x="6533572" y="2598943"/>
            <a:ext cx="4119033" cy="99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2348" tIns="162348" rIns="162348" bIns="162348"/>
          <a:lstStyle>
            <a:lvl1pPr defTabSz="912813">
              <a:lnSpc>
                <a:spcPct val="90000"/>
              </a:lnSpc>
              <a:spcBef>
                <a:spcPts val="1000"/>
              </a:spcBef>
              <a:buFont typeface="Arial" pitchFamily="34" charset="0"/>
              <a:buChar char="•"/>
              <a:defRPr sz="2800">
                <a:solidFill>
                  <a:schemeClr val="tx1"/>
                </a:solidFill>
                <a:latin typeface="字魂59号-创粗黑"/>
                <a:ea typeface="字魂59号-创粗黑"/>
                <a:cs typeface="字魂59号-创粗黑"/>
              </a:defRPr>
            </a:lvl1pPr>
            <a:lvl2pPr marL="914400" indent="-393700" defTabSz="912813">
              <a:lnSpc>
                <a:spcPct val="90000"/>
              </a:lnSpc>
              <a:spcBef>
                <a:spcPts val="500"/>
              </a:spcBef>
              <a:buFont typeface="Arial" pitchFamily="34" charset="0"/>
              <a:buChar char="•"/>
              <a:defRPr sz="2400">
                <a:solidFill>
                  <a:schemeClr val="tx1"/>
                </a:solidFill>
                <a:latin typeface="字魂59号-创粗黑"/>
                <a:ea typeface="字魂59号-创粗黑"/>
                <a:cs typeface="字魂59号-创粗黑"/>
              </a:defRPr>
            </a:lvl2pPr>
            <a:lvl3pPr marL="1371600" indent="-393700" defTabSz="912813">
              <a:lnSpc>
                <a:spcPct val="90000"/>
              </a:lnSpc>
              <a:spcBef>
                <a:spcPts val="500"/>
              </a:spcBef>
              <a:buFont typeface="Arial" pitchFamily="34" charset="0"/>
              <a:buChar char="•"/>
              <a:defRPr sz="2000">
                <a:solidFill>
                  <a:schemeClr val="tx1"/>
                </a:solidFill>
                <a:latin typeface="字魂59号-创粗黑"/>
                <a:ea typeface="字魂59号-创粗黑"/>
                <a:cs typeface="字魂59号-创粗黑"/>
              </a:defRPr>
            </a:lvl3pPr>
            <a:lvl4pPr marL="1828800" indent="-393700" defTabSz="912813">
              <a:lnSpc>
                <a:spcPct val="90000"/>
              </a:lnSpc>
              <a:spcBef>
                <a:spcPts val="500"/>
              </a:spcBef>
              <a:buFont typeface="Arial" pitchFamily="34" charset="0"/>
              <a:buChar char="•"/>
              <a:defRPr>
                <a:solidFill>
                  <a:schemeClr val="tx1"/>
                </a:solidFill>
                <a:latin typeface="字魂59号-创粗黑"/>
                <a:ea typeface="字魂59号-创粗黑"/>
                <a:cs typeface="字魂59号-创粗黑"/>
              </a:defRPr>
            </a:lvl4pPr>
            <a:lvl5pPr marL="2286000" indent="-393700" defTabSz="912813">
              <a:lnSpc>
                <a:spcPct val="90000"/>
              </a:lnSpc>
              <a:spcBef>
                <a:spcPts val="500"/>
              </a:spcBef>
              <a:buFont typeface="Arial" pitchFamily="34" charset="0"/>
              <a:buChar char="•"/>
              <a:defRPr>
                <a:solidFill>
                  <a:schemeClr val="tx1"/>
                </a:solidFill>
                <a:latin typeface="字魂59号-创粗黑"/>
                <a:ea typeface="字魂59号-创粗黑"/>
                <a:cs typeface="字魂59号-创粗黑"/>
              </a:defRPr>
            </a:lvl5pPr>
            <a:lvl6pPr marL="2743200" indent="-393700" defTabSz="912813" eaLnBrk="0" fontAlgn="base" hangingPunct="0">
              <a:lnSpc>
                <a:spcPct val="90000"/>
              </a:lnSpc>
              <a:spcBef>
                <a:spcPts val="500"/>
              </a:spcBef>
              <a:spcAft>
                <a:spcPct val="0"/>
              </a:spcAft>
              <a:buFont typeface="Arial" pitchFamily="34" charset="0"/>
              <a:buChar char="•"/>
              <a:defRPr>
                <a:solidFill>
                  <a:schemeClr val="tx1"/>
                </a:solidFill>
                <a:latin typeface="字魂59号-创粗黑"/>
                <a:ea typeface="字魂59号-创粗黑"/>
                <a:cs typeface="字魂59号-创粗黑"/>
              </a:defRPr>
            </a:lvl6pPr>
            <a:lvl7pPr marL="3200400" indent="-393700" defTabSz="912813" eaLnBrk="0" fontAlgn="base" hangingPunct="0">
              <a:lnSpc>
                <a:spcPct val="90000"/>
              </a:lnSpc>
              <a:spcBef>
                <a:spcPts val="500"/>
              </a:spcBef>
              <a:spcAft>
                <a:spcPct val="0"/>
              </a:spcAft>
              <a:buFont typeface="Arial" pitchFamily="34" charset="0"/>
              <a:buChar char="•"/>
              <a:defRPr>
                <a:solidFill>
                  <a:schemeClr val="tx1"/>
                </a:solidFill>
                <a:latin typeface="字魂59号-创粗黑"/>
                <a:ea typeface="字魂59号-创粗黑"/>
                <a:cs typeface="字魂59号-创粗黑"/>
              </a:defRPr>
            </a:lvl7pPr>
            <a:lvl8pPr marL="3657600" indent="-393700" defTabSz="912813" eaLnBrk="0" fontAlgn="base" hangingPunct="0">
              <a:lnSpc>
                <a:spcPct val="90000"/>
              </a:lnSpc>
              <a:spcBef>
                <a:spcPts val="500"/>
              </a:spcBef>
              <a:spcAft>
                <a:spcPct val="0"/>
              </a:spcAft>
              <a:buFont typeface="Arial" pitchFamily="34" charset="0"/>
              <a:buChar char="•"/>
              <a:defRPr>
                <a:solidFill>
                  <a:schemeClr val="tx1"/>
                </a:solidFill>
                <a:latin typeface="字魂59号-创粗黑"/>
                <a:ea typeface="字魂59号-创粗黑"/>
                <a:cs typeface="字魂59号-创粗黑"/>
              </a:defRPr>
            </a:lvl8pPr>
            <a:lvl9pPr marL="4114800" indent="-393700" defTabSz="912813" eaLnBrk="0" fontAlgn="base" hangingPunct="0">
              <a:lnSpc>
                <a:spcPct val="90000"/>
              </a:lnSpc>
              <a:spcBef>
                <a:spcPts val="500"/>
              </a:spcBef>
              <a:spcAft>
                <a:spcPct val="0"/>
              </a:spcAft>
              <a:buFont typeface="Arial" pitchFamily="34" charset="0"/>
              <a:buChar char="•"/>
              <a:defRPr>
                <a:solidFill>
                  <a:schemeClr val="tx1"/>
                </a:solidFill>
                <a:latin typeface="字魂59号-创粗黑"/>
                <a:ea typeface="字魂59号-创粗黑"/>
                <a:cs typeface="字魂59号-创粗黑"/>
              </a:defRPr>
            </a:lvl9pPr>
          </a:lstStyle>
          <a:p>
            <a:pPr algn="ctr" defTabSz="1217054" fontAlgn="base">
              <a:lnSpc>
                <a:spcPct val="100000"/>
              </a:lnSpc>
              <a:spcBef>
                <a:spcPts val="800"/>
              </a:spcBef>
              <a:spcAft>
                <a:spcPct val="0"/>
              </a:spcAft>
              <a:buClr>
                <a:srgbClr val="4472C4"/>
              </a:buClr>
              <a:buSzPts val="2600"/>
              <a:buNone/>
            </a:pPr>
            <a:r>
              <a:rPr lang="en-US" altLang="en-US" sz="11333" dirty="0" err="1">
                <a:solidFill>
                  <a:srgbClr val="0070C0"/>
                </a:solidFill>
                <a:latin typeface="Arial-Rounded" pitchFamily="34" charset="0"/>
                <a:cs typeface="Arial-Rounded" pitchFamily="34" charset="0"/>
                <a:sym typeface="Chivo Light"/>
              </a:rPr>
              <a:t>Tiết</a:t>
            </a:r>
            <a:r>
              <a:rPr lang="en-US" altLang="en-US" sz="11333" dirty="0">
                <a:solidFill>
                  <a:srgbClr val="0070C0"/>
                </a:solidFill>
                <a:latin typeface="Arial-Rounded" pitchFamily="34" charset="0"/>
                <a:cs typeface="Arial-Rounded" pitchFamily="34" charset="0"/>
                <a:sym typeface="Chivo Light"/>
              </a:rPr>
              <a:t> </a:t>
            </a:r>
            <a:r>
              <a:rPr lang="en-US" altLang="en-US" sz="11333" dirty="0">
                <a:solidFill>
                  <a:srgbClr val="0070C0"/>
                </a:solidFill>
                <a:latin typeface="Arial-Rounded" pitchFamily="34" charset="0"/>
                <a:cs typeface="Arial-Rounded" pitchFamily="34" charset="0"/>
                <a:sym typeface="Chivo Light"/>
              </a:rPr>
              <a:t>6</a:t>
            </a:r>
            <a:endParaRPr lang="en-US" altLang="en-US" sz="11333" dirty="0">
              <a:solidFill>
                <a:srgbClr val="0070C0"/>
              </a:solidFill>
              <a:latin typeface="Arial-Rounded" pitchFamily="34" charset="0"/>
              <a:cs typeface="Arial-Rounded" pitchFamily="34" charset="0"/>
              <a:sym typeface="Chivo Light"/>
            </a:endParaRPr>
          </a:p>
        </p:txBody>
      </p:sp>
      <p:grpSp>
        <p:nvGrpSpPr>
          <p:cNvPr id="4" name="Group 3"/>
          <p:cNvGrpSpPr/>
          <p:nvPr/>
        </p:nvGrpSpPr>
        <p:grpSpPr>
          <a:xfrm>
            <a:off x="2438400" y="1498601"/>
            <a:ext cx="4196765" cy="2970364"/>
            <a:chOff x="1828800" y="1123950"/>
            <a:chExt cx="3147574" cy="2227773"/>
          </a:xfrm>
        </p:grpSpPr>
        <p:pic>
          <p:nvPicPr>
            <p:cNvPr id="7" name="图片 26">
              <a:extLst>
                <a:ext uri="{FF2B5EF4-FFF2-40B4-BE49-F238E27FC236}">
                  <a16:creationId xmlns:a16="http://schemas.microsoft.com/office/drawing/2014/main" id="{241A9575-4781-47BE-A943-6ABECF49CEEF}"/>
                </a:ext>
              </a:extLst>
            </p:cNvPr>
            <p:cNvPicPr>
              <a:picLocks noChangeAspect="1"/>
            </p:cNvPicPr>
            <p:nvPr/>
          </p:nvPicPr>
          <p:blipFill>
            <a:blip r:embed="rId4"/>
            <a:stretch>
              <a:fillRect/>
            </a:stretch>
          </p:blipFill>
          <p:spPr>
            <a:xfrm>
              <a:off x="1828800" y="1123950"/>
              <a:ext cx="3147574" cy="2227773"/>
            </a:xfrm>
            <a:prstGeom prst="rect">
              <a:avLst/>
            </a:prstGeom>
          </p:spPr>
        </p:pic>
        <p:sp>
          <p:nvSpPr>
            <p:cNvPr id="3" name="Rectangle 2"/>
            <p:cNvSpPr/>
            <p:nvPr/>
          </p:nvSpPr>
          <p:spPr>
            <a:xfrm>
              <a:off x="2895600" y="1949205"/>
              <a:ext cx="713176" cy="1300260"/>
            </a:xfrm>
            <a:prstGeom prst="rect">
              <a:avLst/>
            </a:prstGeom>
          </p:spPr>
          <p:txBody>
            <a:bodyPr wrap="none">
              <a:spAutoFit/>
            </a:bodyPr>
            <a:lstStyle/>
            <a:p>
              <a:pPr defTabSz="1219050"/>
              <a:r>
                <a:rPr lang="en-US" altLang="en-US" sz="10666" b="1" dirty="0">
                  <a:solidFill>
                    <a:prstClr val="white"/>
                  </a:solidFill>
                  <a:latin typeface="Arial-Rounded" pitchFamily="34" charset="0"/>
                  <a:cs typeface="Arial-Rounded" pitchFamily="34" charset="0"/>
                  <a:sym typeface="Chivo Light"/>
                </a:rPr>
                <a:t>6</a:t>
              </a:r>
              <a:endParaRPr lang="en-US" sz="10666" b="1" dirty="0">
                <a:solidFill>
                  <a:prstClr val="white"/>
                </a:solidFill>
                <a:latin typeface="等线" panose="020F0502020204030204"/>
              </a:endParaRPr>
            </a:p>
          </p:txBody>
        </p:sp>
      </p:grpSp>
    </p:spTree>
    <p:extLst>
      <p:ext uri="{BB962C8B-B14F-4D97-AF65-F5344CB8AC3E}">
        <p14:creationId xmlns:p14="http://schemas.microsoft.com/office/powerpoint/2010/main" val="7522902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45">
                                          <p:stCondLst>
                                            <p:cond delay="0"/>
                                          </p:stCondLst>
                                        </p:cTn>
                                        <p:tgtEl>
                                          <p:spTgt spid="4"/>
                                        </p:tgtEl>
                                      </p:cBhvr>
                                    </p:animEffect>
                                    <p:anim calcmode="lin" valueType="num">
                                      <p:cBhvr>
                                        <p:cTn id="8" dur="456"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4"/>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4"/>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4"/>
                                        </p:tgtEl>
                                        <p:attrNameLst>
                                          <p:attrName>ppt_y</p:attrName>
                                        </p:attrNameLst>
                                      </p:cBhvr>
                                      <p:tavLst>
                                        <p:tav tm="0" fmla="#ppt_y-sin(pi*$)/81">
                                          <p:val>
                                            <p:fltVal val="0"/>
                                          </p:val>
                                        </p:tav>
                                        <p:tav tm="100000">
                                          <p:val>
                                            <p:fltVal val="1"/>
                                          </p:val>
                                        </p:tav>
                                      </p:tavLst>
                                    </p:anim>
                                    <p:animScale>
                                      <p:cBhvr>
                                        <p:cTn id="13" dur="7">
                                          <p:stCondLst>
                                            <p:cond delay="162"/>
                                          </p:stCondLst>
                                        </p:cTn>
                                        <p:tgtEl>
                                          <p:spTgt spid="4"/>
                                        </p:tgtEl>
                                      </p:cBhvr>
                                      <p:to x="100000" y="60000"/>
                                    </p:animScale>
                                    <p:animScale>
                                      <p:cBhvr>
                                        <p:cTn id="14" dur="41" decel="50000">
                                          <p:stCondLst>
                                            <p:cond delay="169"/>
                                          </p:stCondLst>
                                        </p:cTn>
                                        <p:tgtEl>
                                          <p:spTgt spid="4"/>
                                        </p:tgtEl>
                                      </p:cBhvr>
                                      <p:to x="100000" y="100000"/>
                                    </p:animScale>
                                    <p:animScale>
                                      <p:cBhvr>
                                        <p:cTn id="15" dur="7">
                                          <p:stCondLst>
                                            <p:cond delay="328"/>
                                          </p:stCondLst>
                                        </p:cTn>
                                        <p:tgtEl>
                                          <p:spTgt spid="4"/>
                                        </p:tgtEl>
                                      </p:cBhvr>
                                      <p:to x="100000" y="80000"/>
                                    </p:animScale>
                                    <p:animScale>
                                      <p:cBhvr>
                                        <p:cTn id="16" dur="41" decel="50000">
                                          <p:stCondLst>
                                            <p:cond delay="335"/>
                                          </p:stCondLst>
                                        </p:cTn>
                                        <p:tgtEl>
                                          <p:spTgt spid="4"/>
                                        </p:tgtEl>
                                      </p:cBhvr>
                                      <p:to x="100000" y="100000"/>
                                    </p:animScale>
                                    <p:animScale>
                                      <p:cBhvr>
                                        <p:cTn id="17" dur="7">
                                          <p:stCondLst>
                                            <p:cond delay="410"/>
                                          </p:stCondLst>
                                        </p:cTn>
                                        <p:tgtEl>
                                          <p:spTgt spid="4"/>
                                        </p:tgtEl>
                                      </p:cBhvr>
                                      <p:to x="100000" y="90000"/>
                                    </p:animScale>
                                    <p:animScale>
                                      <p:cBhvr>
                                        <p:cTn id="18" dur="41" decel="50000">
                                          <p:stCondLst>
                                            <p:cond delay="417"/>
                                          </p:stCondLst>
                                        </p:cTn>
                                        <p:tgtEl>
                                          <p:spTgt spid="4"/>
                                        </p:tgtEl>
                                      </p:cBhvr>
                                      <p:to x="100000" y="100000"/>
                                    </p:animScale>
                                    <p:animScale>
                                      <p:cBhvr>
                                        <p:cTn id="19" dur="7">
                                          <p:stCondLst>
                                            <p:cond delay="452"/>
                                          </p:stCondLst>
                                        </p:cTn>
                                        <p:tgtEl>
                                          <p:spTgt spid="4"/>
                                        </p:tgtEl>
                                      </p:cBhvr>
                                      <p:to x="100000" y="95000"/>
                                    </p:animScale>
                                    <p:animScale>
                                      <p:cBhvr>
                                        <p:cTn id="20" dur="41" decel="50000">
                                          <p:stCondLst>
                                            <p:cond delay="459"/>
                                          </p:stCondLst>
                                        </p:cTn>
                                        <p:tgtEl>
                                          <p:spTgt spid="4"/>
                                        </p:tgtEl>
                                      </p:cBhvr>
                                      <p:to x="100000" y="100000"/>
                                    </p:animScale>
                                  </p:childTnLst>
                                </p:cTn>
                              </p:par>
                            </p:childTnLst>
                          </p:cTn>
                        </p:par>
                        <p:par>
                          <p:cTn id="21" fill="hold">
                            <p:stCondLst>
                              <p:cond delay="500"/>
                            </p:stCondLst>
                            <p:childTnLst>
                              <p:par>
                                <p:cTn id="22" presetID="53" presetClass="entr" presetSubtype="16"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3DCD0"/>
        </a:solidFill>
        <a:effectLst/>
      </p:bgPr>
    </p:bg>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CB9C2BE-E2B7-46B4-9581-8F798C38A09E}"/>
              </a:ext>
            </a:extLst>
          </p:cNvPr>
          <p:cNvPicPr>
            <a:picLocks noChangeAspect="1"/>
          </p:cNvPicPr>
          <p:nvPr/>
        </p:nvPicPr>
        <p:blipFill>
          <a:blip r:embed="rId4"/>
          <a:stretch>
            <a:fillRect/>
          </a:stretch>
        </p:blipFill>
        <p:spPr>
          <a:xfrm>
            <a:off x="-156754" y="0"/>
            <a:ext cx="11975123" cy="6860932"/>
          </a:xfrm>
          <a:prstGeom prst="rect">
            <a:avLst/>
          </a:prstGeom>
        </p:spPr>
      </p:pic>
      <p:pic>
        <p:nvPicPr>
          <p:cNvPr id="4" name="图片 3">
            <a:extLst>
              <a:ext uri="{FF2B5EF4-FFF2-40B4-BE49-F238E27FC236}">
                <a16:creationId xmlns:a16="http://schemas.microsoft.com/office/drawing/2014/main" id="{8580C7DD-29DB-40BA-9A64-E63F60B06AF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20902" y="-698073"/>
            <a:ext cx="4335972" cy="4335972"/>
          </a:xfrm>
          <a:prstGeom prst="rect">
            <a:avLst/>
          </a:prstGeom>
          <a:effectLst>
            <a:outerShdw blurRad="38100" dist="38100" dir="2700000" algn="tl" rotWithShape="0">
              <a:prstClr val="black">
                <a:alpha val="40000"/>
              </a:prstClr>
            </a:outerShdw>
          </a:effectLst>
        </p:spPr>
      </p:pic>
      <p:sp>
        <p:nvSpPr>
          <p:cNvPr id="9" name="Rectangle 8"/>
          <p:cNvSpPr/>
          <p:nvPr/>
        </p:nvSpPr>
        <p:spPr>
          <a:xfrm>
            <a:off x="5237428" y="1175240"/>
            <a:ext cx="2330030" cy="869876"/>
          </a:xfrm>
          <a:prstGeom prst="rect">
            <a:avLst/>
          </a:prstGeom>
        </p:spPr>
        <p:txBody>
          <a:bodyPr wrap="none" lIns="121873" tIns="60939" rIns="121873" bIns="60939">
            <a:spAutoFit/>
          </a:bodyPr>
          <a:lstStyle/>
          <a:p>
            <a:pPr algn="ctr" defTabSz="1624614">
              <a:lnSpc>
                <a:spcPct val="130000"/>
              </a:lnSpc>
              <a:defRPr/>
            </a:pPr>
            <a:r>
              <a:rPr lang="en-US" sz="3733" b="1" u="sng"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Tiếng</a:t>
            </a:r>
            <a:r>
              <a:rPr lang="en-US" sz="3733" b="1" u="sng"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3733" b="1" u="sng"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việt</a:t>
            </a:r>
            <a:endParaRPr lang="en-US" sz="3733" b="1" u="sng" dirty="0">
              <a:solidFill>
                <a:srgbClr val="FF0000"/>
              </a:solidFill>
              <a:latin typeface="HP001 4 hàng" panose="020B0603050302020204" pitchFamily="34" charset="0"/>
              <a:ea typeface="Arial-Rounded" panose="020B0500000000000000" pitchFamily="34" charset="0"/>
              <a:cs typeface="Arial-Rounded" panose="020B0500000000000000" pitchFamily="34" charset="0"/>
            </a:endParaRPr>
          </a:p>
        </p:txBody>
      </p:sp>
      <p:sp>
        <p:nvSpPr>
          <p:cNvPr id="11" name="Rectangle 10">
            <a:extLst/>
          </p:cNvPr>
          <p:cNvSpPr/>
          <p:nvPr/>
        </p:nvSpPr>
        <p:spPr>
          <a:xfrm>
            <a:off x="2998652" y="1678771"/>
            <a:ext cx="7010400" cy="3134368"/>
          </a:xfrm>
          <a:prstGeom prst="rect">
            <a:avLst/>
          </a:prstGeom>
          <a:noFill/>
          <a:ln w="12700" cap="flat" cmpd="sng" algn="ctr">
            <a:noFill/>
            <a:prstDash val="solid"/>
            <a:miter lim="800000"/>
          </a:ln>
          <a:effectLst/>
        </p:spPr>
        <p:txBody>
          <a:bodyPr lIns="121855" tIns="60935" rIns="121855" bIns="60935" anchor="ctr"/>
          <a:lstStyle/>
          <a:p>
            <a:pPr algn="ctr" defTabSz="1218702">
              <a:lnSpc>
                <a:spcPct val="120000"/>
              </a:lnSpc>
              <a:defRPr/>
            </a:pPr>
            <a:r>
              <a:rPr lang="en-US" sz="7200" b="1" dirty="0" err="1" smtClean="0">
                <a:solidFill>
                  <a:srgbClr val="09B92B"/>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7200" b="1" dirty="0" smtClean="0">
                <a:solidFill>
                  <a:srgbClr val="09B9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7200" b="1" dirty="0" err="1" smtClean="0">
                <a:solidFill>
                  <a:srgbClr val="09B92B"/>
                </a:solidFill>
                <a:latin typeface="Times New Roman" panose="02020603050405020304" pitchFamily="18" charset="0"/>
                <a:ea typeface="Arial-Rounded" panose="020B0500000000000000" pitchFamily="34" charset="0"/>
                <a:cs typeface="Times New Roman" panose="02020603050405020304" pitchFamily="18" charset="0"/>
              </a:rPr>
              <a:t>mở</a:t>
            </a:r>
            <a:r>
              <a:rPr lang="en-US" sz="7200" b="1" dirty="0" smtClean="0">
                <a:solidFill>
                  <a:srgbClr val="09B9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7200" b="1" dirty="0" err="1" smtClean="0">
                <a:solidFill>
                  <a:srgbClr val="09B92B"/>
                </a:solidFill>
                <a:latin typeface="Times New Roman" panose="02020603050405020304" pitchFamily="18" charset="0"/>
                <a:ea typeface="Arial-Rounded" panose="020B0500000000000000" pitchFamily="34" charset="0"/>
                <a:cs typeface="Times New Roman" panose="02020603050405020304" pitchFamily="18" charset="0"/>
              </a:rPr>
              <a:t>rộng</a:t>
            </a:r>
            <a:endParaRPr lang="en-US" sz="7200" b="1" dirty="0">
              <a:solidFill>
                <a:srgbClr val="09B92B"/>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5478754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1" y="8737"/>
            <a:ext cx="11591751" cy="569183"/>
          </a:xfrm>
          <a:prstGeom prst="rect">
            <a:avLst/>
          </a:prstGeom>
          <a:noFill/>
        </p:spPr>
        <p:txBody>
          <a:bodyPr wrap="square" lIns="76000" tIns="37999" rIns="76000" bIns="37999" rtlCol="0">
            <a:spAutoFit/>
          </a:bodyPr>
          <a:lstStyle/>
          <a:p>
            <a:pPr defTabSz="1219050"/>
            <a:r>
              <a:rPr lang="en-US" sz="2800" b="1" dirty="0">
                <a:solidFill>
                  <a:srgbClr val="367336"/>
                </a:solidFill>
                <a:latin typeface="Times New Roman" panose="02020603050405020304" pitchFamily="18" charset="0"/>
                <a:ea typeface="Arial-Rounded" panose="020B0500000000000000" pitchFamily="34" charset="0"/>
                <a:cs typeface="Times New Roman" panose="02020603050405020304" pitchFamily="18" charset="0"/>
              </a:rPr>
              <a:t>1.</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Tìm đọc một câu chuyện hoặc một bài thơ nói về nghề nghiệp</a:t>
            </a:r>
            <a:r>
              <a:rPr lang="vi-V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a:t>
            </a:r>
            <a:endPar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5" name="TextBox 4"/>
          <p:cNvSpPr txBox="1"/>
          <p:nvPr/>
        </p:nvSpPr>
        <p:spPr>
          <a:xfrm>
            <a:off x="2032000" y="482601"/>
            <a:ext cx="5486400" cy="6370975"/>
          </a:xfrm>
          <a:prstGeom prst="rect">
            <a:avLst/>
          </a:prstGeom>
          <a:noFill/>
        </p:spPr>
        <p:txBody>
          <a:bodyPr wrap="square" rtlCol="0">
            <a:spAutoFit/>
          </a:bodyPr>
          <a:lstStyle/>
          <a:p>
            <a:pPr defTabSz="1219050"/>
            <a:r>
              <a:rPr lang="en-GB" sz="24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4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Thợ</a:t>
            </a:r>
            <a:r>
              <a:rPr lang="vi-VN" sz="24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rèn</a:t>
            </a:r>
            <a:endParaRPr lang="vi-VN" sz="24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a:p>
            <a:pPr defTabSz="1219050"/>
            <a:r>
              <a:rPr lang="vi-VN" sz="24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Giữa trăm nghề, làm nghề thợ rèn</a:t>
            </a:r>
          </a:p>
          <a:p>
            <a:pPr defTabSz="1219050"/>
            <a:r>
              <a:rPr lang="vi-VN" sz="24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Ngồi xuống nhọ lưng, quệt ngang nhọ mũi</a:t>
            </a:r>
          </a:p>
          <a:p>
            <a:pPr defTabSz="1219050"/>
            <a:r>
              <a:rPr lang="vi-VN" sz="24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Suốt tám giờ chân than mặt bụi</a:t>
            </a:r>
          </a:p>
          <a:p>
            <a:pPr defTabSz="1219050"/>
            <a:r>
              <a:rPr lang="vi-VN" sz="24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Giữa trăm nghề chọn nghề thợ rèn.</a:t>
            </a:r>
          </a:p>
          <a:p>
            <a:pPr defTabSz="1219050"/>
            <a:r>
              <a:rPr lang="vi-VN" sz="24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p>
          <a:p>
            <a:pPr defTabSz="1219050"/>
            <a:r>
              <a:rPr lang="vi-VN" sz="24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Làm thợ rèn mùa hè có nực</a:t>
            </a:r>
          </a:p>
          <a:p>
            <a:pPr defTabSz="1219050"/>
            <a:r>
              <a:rPr lang="vi-VN" sz="24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Quai một trận nước tu ừng ực</a:t>
            </a:r>
          </a:p>
          <a:p>
            <a:pPr defTabSz="1219050"/>
            <a:r>
              <a:rPr lang="vi-VN" sz="24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Hai vai trần bóng nhẫy mồ hôi</a:t>
            </a:r>
          </a:p>
          <a:p>
            <a:pPr defTabSz="1219050"/>
            <a:r>
              <a:rPr lang="vi-VN" sz="24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Cũng có khi thấy thở qua tai.</a:t>
            </a:r>
          </a:p>
          <a:p>
            <a:pPr defTabSz="1219050"/>
            <a:r>
              <a:rPr lang="vi-VN" sz="24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p>
          <a:p>
            <a:pPr defTabSz="1219050"/>
            <a:r>
              <a:rPr lang="vi-VN" sz="24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Làm thợ rèn vui như diễn kịch</a:t>
            </a:r>
          </a:p>
          <a:p>
            <a:pPr defTabSz="1219050"/>
            <a:r>
              <a:rPr lang="vi-VN" sz="24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Râu bằng than mọc lên bằng thích</a:t>
            </a:r>
          </a:p>
          <a:p>
            <a:pPr defTabSz="1219050"/>
            <a:r>
              <a:rPr lang="vi-VN" sz="24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Nghịch ở đây già trẻ như nhau</a:t>
            </a:r>
          </a:p>
          <a:p>
            <a:pPr defTabSz="1219050"/>
            <a:r>
              <a:rPr lang="vi-VN" sz="24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Nên nụ cười nào có tắt đâu.</a:t>
            </a:r>
          </a:p>
          <a:p>
            <a:pPr defTabSz="1219050"/>
            <a:r>
              <a:rPr lang="vi-VN" sz="24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Khánh </a:t>
            </a:r>
            <a:r>
              <a:rPr lang="vi-VN" sz="24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Nguyê</a:t>
            </a:r>
            <a:r>
              <a:rPr lang="en-GB" sz="24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a:t>
            </a:r>
            <a:endParaRPr lang="vi-VN" sz="24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a:p>
            <a:pPr defTabSz="1219050"/>
            <a:endParaRPr lang="en-US" sz="24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15462917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868315" y="497849"/>
            <a:ext cx="9822584" cy="3771265"/>
            <a:chOff x="1347" y="784"/>
            <a:chExt cx="15507" cy="5939"/>
          </a:xfrm>
        </p:grpSpPr>
        <p:pic>
          <p:nvPicPr>
            <p:cNvPr id="8" name="图片 7" descr="D:\工作\ppt\1.8\冬天\5a1f6384ab457\324.png32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flipH="1">
              <a:off x="13262" y="784"/>
              <a:ext cx="3593" cy="5818"/>
            </a:xfrm>
            <a:prstGeom prst="rect">
              <a:avLst/>
            </a:prstGeom>
          </p:spPr>
        </p:pic>
        <p:pic>
          <p:nvPicPr>
            <p:cNvPr id="9" name="图片 8" descr="354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47" y="2693"/>
              <a:ext cx="4400" cy="4030"/>
            </a:xfrm>
            <a:prstGeom prst="rect">
              <a:avLst/>
            </a:prstGeom>
          </p:spPr>
        </p:pic>
      </p:grpSp>
      <p:grpSp>
        <p:nvGrpSpPr>
          <p:cNvPr id="13" name="组合 12"/>
          <p:cNvGrpSpPr/>
          <p:nvPr/>
        </p:nvGrpSpPr>
        <p:grpSpPr>
          <a:xfrm>
            <a:off x="112865" y="3038475"/>
            <a:ext cx="11927392" cy="3731260"/>
            <a:chOff x="900" y="4785"/>
            <a:chExt cx="18190" cy="5876"/>
          </a:xfrm>
        </p:grpSpPr>
        <p:pic>
          <p:nvPicPr>
            <p:cNvPr id="6" name="图片 5" descr="db1fa3b4a1c411c5fe0d590b2d873b07"/>
            <p:cNvPicPr>
              <a:picLocks noChangeAspect="1"/>
            </p:cNvPicPr>
            <p:nvPr/>
          </p:nvPicPr>
          <p:blipFill>
            <a:blip r:embed="rId6"/>
            <a:stretch>
              <a:fillRect/>
            </a:stretch>
          </p:blipFill>
          <p:spPr>
            <a:xfrm>
              <a:off x="14423" y="5245"/>
              <a:ext cx="4667" cy="5416"/>
            </a:xfrm>
            <a:prstGeom prst="rect">
              <a:avLst/>
            </a:prstGeom>
          </p:spPr>
        </p:pic>
        <p:pic>
          <p:nvPicPr>
            <p:cNvPr id="20" name="图片 19" descr="cb3fc2aefd2deb0215a1da7d2a1bac1f"/>
            <p:cNvPicPr>
              <a:picLocks noChangeAspect="1"/>
            </p:cNvPicPr>
            <p:nvPr/>
          </p:nvPicPr>
          <p:blipFill>
            <a:blip r:embed="rId7"/>
            <a:stretch>
              <a:fillRect/>
            </a:stretch>
          </p:blipFill>
          <p:spPr>
            <a:xfrm flipH="1">
              <a:off x="900" y="4785"/>
              <a:ext cx="3779" cy="5734"/>
            </a:xfrm>
            <a:prstGeom prst="rect">
              <a:avLst/>
            </a:prstGeom>
          </p:spPr>
        </p:pic>
      </p:grpSp>
      <p:pic>
        <p:nvPicPr>
          <p:cNvPr id="18" name="图片 17" descr="4004c0ea81c40921574341e21e31f38d"/>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396146" y="-514668"/>
            <a:ext cx="7361079" cy="6271895"/>
          </a:xfrm>
          <a:prstGeom prst="rect">
            <a:avLst/>
          </a:prstGeom>
        </p:spPr>
      </p:pic>
      <p:grpSp>
        <p:nvGrpSpPr>
          <p:cNvPr id="4" name="组合 3"/>
          <p:cNvGrpSpPr/>
          <p:nvPr/>
        </p:nvGrpSpPr>
        <p:grpSpPr>
          <a:xfrm>
            <a:off x="-143906" y="-134619"/>
            <a:ext cx="12441180" cy="2755900"/>
            <a:chOff x="-191" y="-170"/>
            <a:chExt cx="19641" cy="4340"/>
          </a:xfrm>
        </p:grpSpPr>
        <p:pic>
          <p:nvPicPr>
            <p:cNvPr id="2" name="图片 1" descr="5765"/>
            <p:cNvPicPr>
              <a:picLocks noChangeAspect="1"/>
            </p:cNvPicPr>
            <p:nvPr/>
          </p:nvPicPr>
          <p:blipFill>
            <a:blip r:embed="rId9"/>
            <a:stretch>
              <a:fillRect/>
            </a:stretch>
          </p:blipFill>
          <p:spPr>
            <a:xfrm>
              <a:off x="-191" y="-170"/>
              <a:ext cx="9770" cy="4340"/>
            </a:xfrm>
            <a:prstGeom prst="rect">
              <a:avLst/>
            </a:prstGeom>
          </p:spPr>
        </p:pic>
        <p:pic>
          <p:nvPicPr>
            <p:cNvPr id="3" name="图片 2" descr="5765"/>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10800000" flipV="1">
              <a:off x="9680" y="-170"/>
              <a:ext cx="9770" cy="3881"/>
            </a:xfrm>
            <a:prstGeom prst="rect">
              <a:avLst/>
            </a:prstGeom>
          </p:spPr>
        </p:pic>
      </p:grpSp>
      <p:sp>
        <p:nvSpPr>
          <p:cNvPr id="10" name="TextBox 9"/>
          <p:cNvSpPr txBox="1"/>
          <p:nvPr/>
        </p:nvSpPr>
        <p:spPr>
          <a:xfrm rot="21181740">
            <a:off x="3544585" y="2667963"/>
            <a:ext cx="5793401" cy="1754326"/>
          </a:xfrm>
          <a:prstGeom prst="rect">
            <a:avLst/>
          </a:prstGeom>
          <a:noFill/>
        </p:spPr>
        <p:txBody>
          <a:bodyPr wrap="square" rtlCol="0">
            <a:spAutoFit/>
          </a:bodyPr>
          <a:lstStyle/>
          <a:p>
            <a:pPr algn="ctr" defTabSz="1219050"/>
            <a:r>
              <a:rPr lang="en-US" sz="5400" dirty="0">
                <a:solidFill>
                  <a:srgbClr val="0070C0"/>
                </a:solidFill>
                <a:latin typeface="Times New Roman" panose="02020603050405020304" pitchFamily="18" charset="0"/>
                <a:cs typeface="Times New Roman" panose="02020603050405020304" pitchFamily="18" charset="0"/>
              </a:rPr>
              <a:t>CHIA SẺ </a:t>
            </a:r>
            <a:endParaRPr lang="en-US" sz="5400" dirty="0" smtClean="0">
              <a:solidFill>
                <a:srgbClr val="0070C0"/>
              </a:solidFill>
              <a:latin typeface="Times New Roman" panose="02020603050405020304" pitchFamily="18" charset="0"/>
              <a:cs typeface="Times New Roman" panose="02020603050405020304" pitchFamily="18" charset="0"/>
            </a:endParaRPr>
          </a:p>
          <a:p>
            <a:pPr algn="ctr" defTabSz="1219050"/>
            <a:r>
              <a:rPr lang="en-US" sz="5400" dirty="0" smtClean="0">
                <a:solidFill>
                  <a:srgbClr val="0070C0"/>
                </a:solidFill>
                <a:latin typeface="Times New Roman" panose="02020603050405020304" pitchFamily="18" charset="0"/>
                <a:cs typeface="Times New Roman" panose="02020603050405020304" pitchFamily="18" charset="0"/>
              </a:rPr>
              <a:t>TRƯỚC </a:t>
            </a:r>
            <a:r>
              <a:rPr lang="en-US" sz="5400" dirty="0">
                <a:solidFill>
                  <a:srgbClr val="0070C0"/>
                </a:solidFill>
                <a:latin typeface="Times New Roman" panose="02020603050405020304" pitchFamily="18" charset="0"/>
                <a:cs typeface="Times New Roman" panose="02020603050405020304" pitchFamily="18" charset="0"/>
              </a:rPr>
              <a:t>LỚP</a:t>
            </a:r>
          </a:p>
        </p:txBody>
      </p:sp>
    </p:spTree>
    <p:custDataLst>
      <p:tags r:id="rId1"/>
    </p:custDataLst>
    <p:extLst>
      <p:ext uri="{BB962C8B-B14F-4D97-AF65-F5344CB8AC3E}">
        <p14:creationId xmlns:p14="http://schemas.microsoft.com/office/powerpoint/2010/main" val="3791106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p:tgtEl>
                                          <p:spTgt spid="5"/>
                                        </p:tgtEl>
                                        <p:attrNameLst>
                                          <p:attrName>ppt_y</p:attrName>
                                        </p:attrNameLst>
                                      </p:cBhvr>
                                      <p:tavLst>
                                        <p:tav tm="0">
                                          <p:val>
                                            <p:strVal val="#ppt_y+#ppt_h*1.125000"/>
                                          </p:val>
                                        </p:tav>
                                        <p:tav tm="100000">
                                          <p:val>
                                            <p:strVal val="#ppt_y"/>
                                          </p:val>
                                        </p:tav>
                                      </p:tavLst>
                                    </p:anim>
                                    <p:animEffect transition="in" filter="wipe(up)">
                                      <p:cBhvr>
                                        <p:cTn id="8" dur="1000"/>
                                        <p:tgtEl>
                                          <p:spTgt spid="5"/>
                                        </p:tgtEl>
                                      </p:cBhvr>
                                    </p:animEffect>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44104" y="1606094"/>
            <a:ext cx="9601203" cy="2585323"/>
          </a:xfrm>
          <a:prstGeom prst="rect">
            <a:avLst/>
          </a:prstGeom>
          <a:noFill/>
        </p:spPr>
        <p:txBody>
          <a:bodyPr wrap="square" rtlCol="0">
            <a:spAutoFit/>
          </a:bodyPr>
          <a:lstStyle/>
          <a:p>
            <a:pPr marL="571486" indent="-571486" defTabSz="1219050">
              <a:buFont typeface="Arial" pitchFamily="34" charset="0"/>
              <a:buChar char="•"/>
            </a:pPr>
            <a:r>
              <a:rPr lang="en-US" sz="54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Giới</a:t>
            </a:r>
            <a:r>
              <a:rPr lang="en-US" sz="54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54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thiệu</a:t>
            </a:r>
            <a:r>
              <a:rPr lang="en-US" sz="54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54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sách</a:t>
            </a:r>
            <a:r>
              <a:rPr lang="en-US" sz="54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54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báo</a:t>
            </a:r>
            <a:r>
              <a:rPr lang="en-US" sz="54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54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với</a:t>
            </a:r>
            <a:r>
              <a:rPr lang="en-US" sz="54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54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các</a:t>
            </a:r>
            <a:r>
              <a:rPr lang="en-US" sz="54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54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bạn</a:t>
            </a:r>
            <a:r>
              <a:rPr lang="en-US" sz="54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54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trong</a:t>
            </a:r>
            <a:r>
              <a:rPr lang="en-US" sz="54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54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nhóm</a:t>
            </a:r>
            <a:r>
              <a:rPr lang="en-US" sz="54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54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về</a:t>
            </a:r>
            <a:r>
              <a:rPr lang="en-US" sz="54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54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một</a:t>
            </a:r>
            <a:r>
              <a:rPr lang="en-US" sz="54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54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54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54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chuyện</a:t>
            </a:r>
            <a:r>
              <a:rPr lang="en-US" sz="54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54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một</a:t>
            </a:r>
            <a:r>
              <a:rPr lang="en-US" sz="54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54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sz="54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54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thơ</a:t>
            </a:r>
            <a:r>
              <a:rPr lang="en-US" sz="54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54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về</a:t>
            </a:r>
            <a:r>
              <a:rPr lang="en-US" sz="54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54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nghề</a:t>
            </a:r>
            <a:r>
              <a:rPr lang="en-US" sz="54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54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nghiệp</a:t>
            </a:r>
            <a:r>
              <a:rPr lang="en-US" sz="54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a:t>
            </a:r>
            <a:endParaRPr lang="en-US" sz="54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4" name="图片 11">
            <a:extLst>
              <a:ext uri="{FF2B5EF4-FFF2-40B4-BE49-F238E27FC236}">
                <a16:creationId xmlns:a16="http://schemas.microsoft.com/office/drawing/2014/main" id="{C92A07DD-108B-4781-8BB2-ACC00DCC73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000" y="990601"/>
            <a:ext cx="936104" cy="879647"/>
          </a:xfrm>
          <a:prstGeom prst="rect">
            <a:avLst/>
          </a:prstGeom>
        </p:spPr>
      </p:pic>
    </p:spTree>
    <p:extLst>
      <p:ext uri="{BB962C8B-B14F-4D97-AF65-F5344CB8AC3E}">
        <p14:creationId xmlns:p14="http://schemas.microsoft.com/office/powerpoint/2010/main" val="42528888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accel="46000" fill="hold" nodeType="clickEffect" p14:presetBounceEnd="56000">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14:bounceEnd="56000">
                                          <p:cBhvr additive="base">
                                            <p:cTn id="12" dur="1000" fill="hold"/>
                                            <p:tgtEl>
                                              <p:spTgt spid="4"/>
                                            </p:tgtEl>
                                            <p:attrNameLst>
                                              <p:attrName>ppt_x</p:attrName>
                                            </p:attrNameLst>
                                          </p:cBhvr>
                                          <p:tavLst>
                                            <p:tav tm="0">
                                              <p:val>
                                                <p:strVal val="0-#ppt_w/2"/>
                                              </p:val>
                                            </p:tav>
                                            <p:tav tm="100000">
                                              <p:val>
                                                <p:strVal val="#ppt_x"/>
                                              </p:val>
                                            </p:tav>
                                          </p:tavLst>
                                        </p:anim>
                                        <p:anim calcmode="lin" valueType="num" p14:bounceEnd="56000">
                                          <p:cBhvr additive="base">
                                            <p:cTn id="13"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accel="4600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0-#ppt_w/2"/>
                                              </p:val>
                                            </p:tav>
                                            <p:tav tm="100000">
                                              <p:val>
                                                <p:strVal val="#ppt_x"/>
                                              </p:val>
                                            </p:tav>
                                          </p:tavLst>
                                        </p:anim>
                                        <p:anim calcmode="lin" valueType="num">
                                          <p:cBhvr additive="base">
                                            <p:cTn id="13"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EDABE4C4-7FD4-4B2A-B266-A1AF76DA79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121" y="-557273"/>
            <a:ext cx="9380395" cy="7037317"/>
          </a:xfrm>
          <a:prstGeom prst="rect">
            <a:avLst/>
          </a:prstGeom>
        </p:spPr>
      </p:pic>
      <p:sp>
        <p:nvSpPr>
          <p:cNvPr id="12" name="TextBox 11"/>
          <p:cNvSpPr txBox="1"/>
          <p:nvPr/>
        </p:nvSpPr>
        <p:spPr>
          <a:xfrm>
            <a:off x="1625919" y="2953867"/>
            <a:ext cx="6400800" cy="2507085"/>
          </a:xfrm>
          <a:prstGeom prst="rect">
            <a:avLst/>
          </a:prstGeom>
          <a:noFill/>
        </p:spPr>
        <p:txBody>
          <a:bodyPr wrap="square" lIns="76000" tIns="37999" rIns="76000" bIns="37999" rtlCol="0">
            <a:spAutoFit/>
          </a:bodyPr>
          <a:lstStyle/>
          <a:p>
            <a:pPr algn="ctr" defTabSz="1219050"/>
            <a:r>
              <a:rPr lang="en-US" sz="2993" b="1" dirty="0">
                <a:solidFill>
                  <a:srgbClr val="367336"/>
                </a:solidFill>
                <a:latin typeface="Times New Roman" panose="02020603050405020304" pitchFamily="18" charset="0"/>
                <a:ea typeface="Arial-Rounded" panose="020B0500000000000000" pitchFamily="34" charset="0"/>
                <a:cs typeface="Times New Roman" panose="02020603050405020304" pitchFamily="18" charset="0"/>
              </a:rPr>
              <a:t>2.</a:t>
            </a:r>
            <a:r>
              <a:rPr lang="en-US" sz="2993"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Nói với bạn về những điều thú vị của nghề nghiệp được nói đến trong câu chuyện hoặc bài thơ đã đọc.</a:t>
            </a:r>
            <a:br>
              <a:rPr lang="vi-V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br>
            <a:r>
              <a:rPr lang="vi-V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r>
            <a:br>
              <a:rPr lang="vi-V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br>
            <a:endParaRPr lang="en-US" sz="2993"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37000961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EDABE4C4-7FD4-4B2A-B266-A1AF76DA79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76" y="-635000"/>
            <a:ext cx="12021448" cy="7037317"/>
          </a:xfrm>
          <a:prstGeom prst="rect">
            <a:avLst/>
          </a:prstGeom>
        </p:spPr>
      </p:pic>
      <p:pic>
        <p:nvPicPr>
          <p:cNvPr id="2055" name="Picture 7"/>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8889" b="100000" l="8772" r="89474"/>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13317" y="775866"/>
            <a:ext cx="947768" cy="748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Flowchart: Terminator 7"/>
          <p:cNvSpPr/>
          <p:nvPr/>
        </p:nvSpPr>
        <p:spPr>
          <a:xfrm>
            <a:off x="2844800" y="428681"/>
            <a:ext cx="6604000" cy="506743"/>
          </a:xfrm>
          <a:prstGeom prst="flowChartTerminator">
            <a:avLst/>
          </a:prstGeom>
          <a:solidFill>
            <a:schemeClr val="bg1"/>
          </a:solidFill>
          <a:ln>
            <a:solidFill>
              <a:schemeClr val="accent6">
                <a:lumMod val="75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lIns="76000" tIns="37999" rIns="76000" bIns="37999" spcCol="0" rtlCol="0" anchor="ctr"/>
          <a:lstStyle/>
          <a:p>
            <a:pPr defTabSz="1219050"/>
            <a:endParaRPr lang="en-GB"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a:p>
            <a:pPr defTabSz="1219050"/>
            <a:endParaRPr lang="en-GB"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a:p>
            <a:pPr defTabSz="1219050"/>
            <a:r>
              <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Em tham khảo bài thơ </a:t>
            </a:r>
            <a:r>
              <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a:t>
            </a:r>
            <a:r>
              <a:rPr lang="en-GB"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GB"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Thợ</a:t>
            </a:r>
            <a:r>
              <a:rPr lang="en-GB"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GB"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rèn</a:t>
            </a:r>
            <a:endPar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a:p>
            <a:pPr defTabSz="1219050"/>
            <a:r>
              <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r>
            <a:br>
              <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br>
            <a:endParaRPr lang="en-US" sz="266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 name="TextBox 1"/>
          <p:cNvSpPr txBox="1"/>
          <p:nvPr/>
        </p:nvSpPr>
        <p:spPr>
          <a:xfrm>
            <a:off x="1930401" y="2505845"/>
            <a:ext cx="8044281" cy="2062103"/>
          </a:xfrm>
          <a:prstGeom prst="rect">
            <a:avLst/>
          </a:prstGeom>
          <a:noFill/>
        </p:spPr>
        <p:txBody>
          <a:bodyPr wrap="square" rtlCol="0">
            <a:spAutoFit/>
          </a:bodyPr>
          <a:lstStyle/>
          <a:p>
            <a:pPr algn="ctr" defTabSz="1219050"/>
            <a:r>
              <a:rPr lang="vi-V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Nghề thợ rèn là nghề nặng nhọc, vất vả nhưng là nghề có ích vì làm ra nhiều sản phẩm giúp ích cho đời. Những chú thợ rèn cũng có khi rất tinh nghịch lấy than quệt ngang mặt làm râu</a:t>
            </a:r>
            <a:r>
              <a:rPr lang="vi-V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41197157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5"/>
                                        </p:tgtEl>
                                        <p:attrNameLst>
                                          <p:attrName>style.visibility</p:attrName>
                                        </p:attrNameLst>
                                      </p:cBhvr>
                                      <p:to>
                                        <p:strVal val="visible"/>
                                      </p:to>
                                    </p:set>
                                    <p:animEffect transition="in" filter="fade">
                                      <p:cBhvr>
                                        <p:cTn id="12" dur="500"/>
                                        <p:tgtEl>
                                          <p:spTgt spid="205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1261">
            <a:extLst>
              <a:ext uri="{FF2B5EF4-FFF2-40B4-BE49-F238E27FC236}">
                <a16:creationId xmlns:a16="http://schemas.microsoft.com/office/drawing/2014/main" id="{713ACB73-0069-4AB3-9F1F-C9548E30B5ED}"/>
              </a:ext>
            </a:extLst>
          </p:cNvPr>
          <p:cNvGrpSpPr/>
          <p:nvPr/>
        </p:nvGrpSpPr>
        <p:grpSpPr>
          <a:xfrm>
            <a:off x="10970593" y="1178466"/>
            <a:ext cx="466463" cy="421829"/>
            <a:chOff x="0" y="0"/>
            <a:chExt cx="935237" cy="845748"/>
          </a:xfrm>
        </p:grpSpPr>
        <p:sp>
          <p:nvSpPr>
            <p:cNvPr id="10" name="Shape 1259">
              <a:extLst>
                <a:ext uri="{FF2B5EF4-FFF2-40B4-BE49-F238E27FC236}">
                  <a16:creationId xmlns:a16="http://schemas.microsoft.com/office/drawing/2014/main" id="{86C101B3-89EE-406B-A13C-67393CFB747E}"/>
                </a:ext>
              </a:extLst>
            </p:cNvPr>
            <p:cNvSpPr/>
            <p:nvPr/>
          </p:nvSpPr>
          <p:spPr>
            <a:xfrm>
              <a:off x="0" y="0"/>
              <a:ext cx="935238" cy="845749"/>
            </a:xfrm>
            <a:custGeom>
              <a:avLst/>
              <a:gdLst/>
              <a:ahLst/>
              <a:cxnLst>
                <a:cxn ang="0">
                  <a:pos x="wd2" y="hd2"/>
                </a:cxn>
                <a:cxn ang="5400000">
                  <a:pos x="wd2" y="hd2"/>
                </a:cxn>
                <a:cxn ang="10800000">
                  <a:pos x="wd2" y="hd2"/>
                </a:cxn>
                <a:cxn ang="16200000">
                  <a:pos x="wd2" y="hd2"/>
                </a:cxn>
              </a:cxnLst>
              <a:rect l="0" t="0" r="r" b="b"/>
              <a:pathLst>
                <a:path w="21600" h="21600" extrusionOk="0">
                  <a:moveTo>
                    <a:pt x="10987" y="21600"/>
                  </a:moveTo>
                  <a:lnTo>
                    <a:pt x="1467" y="11753"/>
                  </a:lnTo>
                  <a:cubicBezTo>
                    <a:pt x="531" y="10505"/>
                    <a:pt x="0" y="8841"/>
                    <a:pt x="0" y="7108"/>
                  </a:cubicBezTo>
                  <a:cubicBezTo>
                    <a:pt x="0" y="3224"/>
                    <a:pt x="2903" y="0"/>
                    <a:pt x="6399" y="0"/>
                  </a:cubicBezTo>
                  <a:cubicBezTo>
                    <a:pt x="8022" y="0"/>
                    <a:pt x="9645" y="659"/>
                    <a:pt x="10800" y="1942"/>
                  </a:cubicBezTo>
                  <a:cubicBezTo>
                    <a:pt x="11955" y="763"/>
                    <a:pt x="13578" y="0"/>
                    <a:pt x="15170" y="0"/>
                  </a:cubicBezTo>
                  <a:cubicBezTo>
                    <a:pt x="18697" y="0"/>
                    <a:pt x="21600" y="3224"/>
                    <a:pt x="21600" y="7108"/>
                  </a:cubicBezTo>
                  <a:cubicBezTo>
                    <a:pt x="21600" y="8772"/>
                    <a:pt x="21069" y="10436"/>
                    <a:pt x="20102" y="11753"/>
                  </a:cubicBezTo>
                  <a:lnTo>
                    <a:pt x="20039" y="11857"/>
                  </a:lnTo>
                  <a:lnTo>
                    <a:pt x="12610" y="19346"/>
                  </a:lnTo>
                  <a:lnTo>
                    <a:pt x="11736" y="18202"/>
                  </a:lnTo>
                  <a:lnTo>
                    <a:pt x="19103" y="10783"/>
                  </a:lnTo>
                  <a:cubicBezTo>
                    <a:pt x="19852" y="9812"/>
                    <a:pt x="20258" y="8460"/>
                    <a:pt x="20258" y="7212"/>
                  </a:cubicBezTo>
                  <a:cubicBezTo>
                    <a:pt x="20258" y="4126"/>
                    <a:pt x="17948" y="1560"/>
                    <a:pt x="15170" y="1560"/>
                  </a:cubicBezTo>
                  <a:cubicBezTo>
                    <a:pt x="13703" y="1560"/>
                    <a:pt x="12267" y="2323"/>
                    <a:pt x="11331" y="3536"/>
                  </a:cubicBezTo>
                  <a:lnTo>
                    <a:pt x="10800" y="4195"/>
                  </a:lnTo>
                  <a:lnTo>
                    <a:pt x="10269" y="3536"/>
                  </a:lnTo>
                  <a:cubicBezTo>
                    <a:pt x="9302" y="2254"/>
                    <a:pt x="7897" y="1560"/>
                    <a:pt x="6399" y="1560"/>
                  </a:cubicBezTo>
                  <a:cubicBezTo>
                    <a:pt x="3652" y="1560"/>
                    <a:pt x="1342" y="4126"/>
                    <a:pt x="1342" y="7212"/>
                  </a:cubicBezTo>
                  <a:cubicBezTo>
                    <a:pt x="1342" y="8460"/>
                    <a:pt x="1748" y="9812"/>
                    <a:pt x="2497" y="10783"/>
                  </a:cubicBezTo>
                  <a:lnTo>
                    <a:pt x="11955" y="20456"/>
                  </a:lnTo>
                  <a:lnTo>
                    <a:pt x="10987" y="21600"/>
                  </a:lnTo>
                </a:path>
              </a:pathLst>
            </a:custGeom>
            <a:solidFill>
              <a:srgbClr val="555556"/>
            </a:solidFill>
            <a:ln w="12700" cap="flat">
              <a:noFill/>
              <a:miter lim="400000"/>
            </a:ln>
            <a:effectLst/>
          </p:spPr>
          <p:txBody>
            <a:bodyPr wrap="square" lIns="19003" tIns="19003" rIns="19003" bIns="19003" numCol="1" anchor="ctr">
              <a:noAutofit/>
            </a:bodyPr>
            <a:lstStyle/>
            <a:p>
              <a:pPr defTabSz="228010" hangingPunct="0">
                <a:lnSpc>
                  <a:spcPct val="93000"/>
                </a:lnSpc>
                <a:defRPr sz="1800">
                  <a:latin typeface="Arial"/>
                  <a:ea typeface="Arial"/>
                  <a:cs typeface="Arial"/>
                  <a:sym typeface="Arial"/>
                </a:defRPr>
              </a:pPr>
              <a:endParaRPr sz="915" kern="0">
                <a:solidFill>
                  <a:srgbClr val="000000"/>
                </a:solidFill>
                <a:latin typeface="Times New Roman" panose="02020603050405020304" pitchFamily="18" charset="0"/>
                <a:ea typeface="Arial"/>
                <a:cs typeface="Times New Roman" panose="02020603050405020304" pitchFamily="18" charset="0"/>
                <a:sym typeface="Arial"/>
              </a:endParaRPr>
            </a:p>
          </p:txBody>
        </p:sp>
        <p:sp>
          <p:nvSpPr>
            <p:cNvPr id="11" name="Shape 1260">
              <a:extLst>
                <a:ext uri="{FF2B5EF4-FFF2-40B4-BE49-F238E27FC236}">
                  <a16:creationId xmlns:a16="http://schemas.microsoft.com/office/drawing/2014/main" id="{92FAD4A1-8FC2-4055-AA3C-F31F2491F4AA}"/>
                </a:ext>
              </a:extLst>
            </p:cNvPr>
            <p:cNvSpPr/>
            <p:nvPr/>
          </p:nvSpPr>
          <p:spPr>
            <a:xfrm>
              <a:off x="113344" y="119310"/>
              <a:ext cx="619062" cy="535547"/>
            </a:xfrm>
            <a:custGeom>
              <a:avLst/>
              <a:gdLst/>
              <a:ahLst/>
              <a:cxnLst>
                <a:cxn ang="0">
                  <a:pos x="wd2" y="hd2"/>
                </a:cxn>
                <a:cxn ang="5400000">
                  <a:pos x="wd2" y="hd2"/>
                </a:cxn>
                <a:cxn ang="10800000">
                  <a:pos x="wd2" y="hd2"/>
                </a:cxn>
                <a:cxn ang="16200000">
                  <a:pos x="wd2" y="hd2"/>
                </a:cxn>
              </a:cxnLst>
              <a:rect l="0" t="0" r="r" b="b"/>
              <a:pathLst>
                <a:path w="21600" h="21600" extrusionOk="0">
                  <a:moveTo>
                    <a:pt x="11485" y="21600"/>
                  </a:moveTo>
                  <a:lnTo>
                    <a:pt x="1134" y="10527"/>
                  </a:lnTo>
                  <a:cubicBezTo>
                    <a:pt x="425" y="9327"/>
                    <a:pt x="0" y="7909"/>
                    <a:pt x="0" y="6491"/>
                  </a:cubicBezTo>
                  <a:cubicBezTo>
                    <a:pt x="0" y="2945"/>
                    <a:pt x="2552" y="0"/>
                    <a:pt x="5625" y="0"/>
                  </a:cubicBezTo>
                  <a:lnTo>
                    <a:pt x="5625" y="2400"/>
                  </a:lnTo>
                  <a:cubicBezTo>
                    <a:pt x="3687" y="2400"/>
                    <a:pt x="2080" y="4255"/>
                    <a:pt x="2080" y="6491"/>
                  </a:cubicBezTo>
                  <a:cubicBezTo>
                    <a:pt x="2080" y="7364"/>
                    <a:pt x="2269" y="8291"/>
                    <a:pt x="2789" y="9000"/>
                  </a:cubicBezTo>
                  <a:lnTo>
                    <a:pt x="12903" y="19855"/>
                  </a:lnTo>
                  <a:lnTo>
                    <a:pt x="11485" y="21600"/>
                  </a:lnTo>
                  <a:close/>
                  <a:moveTo>
                    <a:pt x="15739" y="4855"/>
                  </a:moveTo>
                  <a:lnTo>
                    <a:pt x="13896" y="3655"/>
                  </a:lnTo>
                  <a:cubicBezTo>
                    <a:pt x="14652" y="2127"/>
                    <a:pt x="15881" y="1091"/>
                    <a:pt x="17299" y="600"/>
                  </a:cubicBezTo>
                  <a:cubicBezTo>
                    <a:pt x="18717" y="164"/>
                    <a:pt x="20277" y="382"/>
                    <a:pt x="21600" y="1200"/>
                  </a:cubicBezTo>
                  <a:lnTo>
                    <a:pt x="20560" y="3327"/>
                  </a:lnTo>
                  <a:cubicBezTo>
                    <a:pt x="19757" y="2836"/>
                    <a:pt x="18717" y="2618"/>
                    <a:pt x="17819" y="2945"/>
                  </a:cubicBezTo>
                  <a:cubicBezTo>
                    <a:pt x="16968" y="3218"/>
                    <a:pt x="16259" y="3927"/>
                    <a:pt x="15739" y="4855"/>
                  </a:cubicBezTo>
                  <a:close/>
                </a:path>
              </a:pathLst>
            </a:custGeom>
            <a:solidFill>
              <a:srgbClr val="555556"/>
            </a:solidFill>
            <a:ln w="12700" cap="flat">
              <a:noFill/>
              <a:miter lim="400000"/>
            </a:ln>
            <a:effectLst/>
          </p:spPr>
          <p:txBody>
            <a:bodyPr wrap="square" lIns="19003" tIns="19003" rIns="19003" bIns="19003" numCol="1" anchor="ctr">
              <a:noAutofit/>
            </a:bodyPr>
            <a:lstStyle/>
            <a:p>
              <a:pPr defTabSz="228010" hangingPunct="0">
                <a:lnSpc>
                  <a:spcPct val="93000"/>
                </a:lnSpc>
                <a:defRPr sz="1800">
                  <a:latin typeface="Arial"/>
                  <a:ea typeface="Arial"/>
                  <a:cs typeface="Arial"/>
                  <a:sym typeface="Arial"/>
                </a:defRPr>
              </a:pPr>
              <a:endParaRPr sz="915" kern="0">
                <a:solidFill>
                  <a:srgbClr val="000000"/>
                </a:solidFill>
                <a:latin typeface="Times New Roman" panose="02020603050405020304" pitchFamily="18" charset="0"/>
                <a:ea typeface="Arial"/>
                <a:cs typeface="Times New Roman" panose="02020603050405020304" pitchFamily="18" charset="0"/>
                <a:sym typeface="Arial"/>
              </a:endParaRPr>
            </a:p>
          </p:txBody>
        </p:sp>
      </p:grpSp>
      <p:grpSp>
        <p:nvGrpSpPr>
          <p:cNvPr id="12" name="Group 1261">
            <a:extLst>
              <a:ext uri="{FF2B5EF4-FFF2-40B4-BE49-F238E27FC236}">
                <a16:creationId xmlns:a16="http://schemas.microsoft.com/office/drawing/2014/main" id="{F60EE1F7-DEA2-4EA4-9FFE-11CB65B10A9A}"/>
              </a:ext>
            </a:extLst>
          </p:cNvPr>
          <p:cNvGrpSpPr/>
          <p:nvPr/>
        </p:nvGrpSpPr>
        <p:grpSpPr>
          <a:xfrm>
            <a:off x="11027123" y="3201734"/>
            <a:ext cx="769439" cy="695813"/>
            <a:chOff x="0" y="0"/>
            <a:chExt cx="935237" cy="845748"/>
          </a:xfrm>
        </p:grpSpPr>
        <p:sp>
          <p:nvSpPr>
            <p:cNvPr id="13" name="Shape 1259">
              <a:extLst>
                <a:ext uri="{FF2B5EF4-FFF2-40B4-BE49-F238E27FC236}">
                  <a16:creationId xmlns:a16="http://schemas.microsoft.com/office/drawing/2014/main" id="{CC96B53C-5FA1-4ACA-A0BF-640D8A64CA3F}"/>
                </a:ext>
              </a:extLst>
            </p:cNvPr>
            <p:cNvSpPr/>
            <p:nvPr/>
          </p:nvSpPr>
          <p:spPr>
            <a:xfrm>
              <a:off x="0" y="0"/>
              <a:ext cx="935238" cy="845749"/>
            </a:xfrm>
            <a:custGeom>
              <a:avLst/>
              <a:gdLst/>
              <a:ahLst/>
              <a:cxnLst>
                <a:cxn ang="0">
                  <a:pos x="wd2" y="hd2"/>
                </a:cxn>
                <a:cxn ang="5400000">
                  <a:pos x="wd2" y="hd2"/>
                </a:cxn>
                <a:cxn ang="10800000">
                  <a:pos x="wd2" y="hd2"/>
                </a:cxn>
                <a:cxn ang="16200000">
                  <a:pos x="wd2" y="hd2"/>
                </a:cxn>
              </a:cxnLst>
              <a:rect l="0" t="0" r="r" b="b"/>
              <a:pathLst>
                <a:path w="21600" h="21600" extrusionOk="0">
                  <a:moveTo>
                    <a:pt x="10987" y="21600"/>
                  </a:moveTo>
                  <a:lnTo>
                    <a:pt x="1467" y="11753"/>
                  </a:lnTo>
                  <a:cubicBezTo>
                    <a:pt x="531" y="10505"/>
                    <a:pt x="0" y="8841"/>
                    <a:pt x="0" y="7108"/>
                  </a:cubicBezTo>
                  <a:cubicBezTo>
                    <a:pt x="0" y="3224"/>
                    <a:pt x="2903" y="0"/>
                    <a:pt x="6399" y="0"/>
                  </a:cubicBezTo>
                  <a:cubicBezTo>
                    <a:pt x="8022" y="0"/>
                    <a:pt x="9645" y="659"/>
                    <a:pt x="10800" y="1942"/>
                  </a:cubicBezTo>
                  <a:cubicBezTo>
                    <a:pt x="11955" y="763"/>
                    <a:pt x="13578" y="0"/>
                    <a:pt x="15170" y="0"/>
                  </a:cubicBezTo>
                  <a:cubicBezTo>
                    <a:pt x="18697" y="0"/>
                    <a:pt x="21600" y="3224"/>
                    <a:pt x="21600" y="7108"/>
                  </a:cubicBezTo>
                  <a:cubicBezTo>
                    <a:pt x="21600" y="8772"/>
                    <a:pt x="21069" y="10436"/>
                    <a:pt x="20102" y="11753"/>
                  </a:cubicBezTo>
                  <a:lnTo>
                    <a:pt x="20039" y="11857"/>
                  </a:lnTo>
                  <a:lnTo>
                    <a:pt x="12610" y="19346"/>
                  </a:lnTo>
                  <a:lnTo>
                    <a:pt x="11736" y="18202"/>
                  </a:lnTo>
                  <a:lnTo>
                    <a:pt x="19103" y="10783"/>
                  </a:lnTo>
                  <a:cubicBezTo>
                    <a:pt x="19852" y="9812"/>
                    <a:pt x="20258" y="8460"/>
                    <a:pt x="20258" y="7212"/>
                  </a:cubicBezTo>
                  <a:cubicBezTo>
                    <a:pt x="20258" y="4126"/>
                    <a:pt x="17948" y="1560"/>
                    <a:pt x="15170" y="1560"/>
                  </a:cubicBezTo>
                  <a:cubicBezTo>
                    <a:pt x="13703" y="1560"/>
                    <a:pt x="12267" y="2323"/>
                    <a:pt x="11331" y="3536"/>
                  </a:cubicBezTo>
                  <a:lnTo>
                    <a:pt x="10800" y="4195"/>
                  </a:lnTo>
                  <a:lnTo>
                    <a:pt x="10269" y="3536"/>
                  </a:lnTo>
                  <a:cubicBezTo>
                    <a:pt x="9302" y="2254"/>
                    <a:pt x="7897" y="1560"/>
                    <a:pt x="6399" y="1560"/>
                  </a:cubicBezTo>
                  <a:cubicBezTo>
                    <a:pt x="3652" y="1560"/>
                    <a:pt x="1342" y="4126"/>
                    <a:pt x="1342" y="7212"/>
                  </a:cubicBezTo>
                  <a:cubicBezTo>
                    <a:pt x="1342" y="8460"/>
                    <a:pt x="1748" y="9812"/>
                    <a:pt x="2497" y="10783"/>
                  </a:cubicBezTo>
                  <a:lnTo>
                    <a:pt x="11955" y="20456"/>
                  </a:lnTo>
                  <a:lnTo>
                    <a:pt x="10987" y="21600"/>
                  </a:lnTo>
                </a:path>
              </a:pathLst>
            </a:custGeom>
            <a:solidFill>
              <a:srgbClr val="555556"/>
            </a:solidFill>
            <a:ln w="12700" cap="flat">
              <a:noFill/>
              <a:miter lim="400000"/>
            </a:ln>
            <a:effectLst/>
          </p:spPr>
          <p:txBody>
            <a:bodyPr wrap="square" lIns="19003" tIns="19003" rIns="19003" bIns="19003" numCol="1" anchor="ctr">
              <a:noAutofit/>
            </a:bodyPr>
            <a:lstStyle/>
            <a:p>
              <a:pPr defTabSz="228010" hangingPunct="0">
                <a:lnSpc>
                  <a:spcPct val="93000"/>
                </a:lnSpc>
                <a:defRPr sz="1800">
                  <a:latin typeface="Arial"/>
                  <a:ea typeface="Arial"/>
                  <a:cs typeface="Arial"/>
                  <a:sym typeface="Arial"/>
                </a:defRPr>
              </a:pPr>
              <a:endParaRPr sz="915" kern="0">
                <a:solidFill>
                  <a:srgbClr val="000000"/>
                </a:solidFill>
                <a:latin typeface="Times New Roman" panose="02020603050405020304" pitchFamily="18" charset="0"/>
                <a:ea typeface="Arial"/>
                <a:cs typeface="Times New Roman" panose="02020603050405020304" pitchFamily="18" charset="0"/>
                <a:sym typeface="Arial"/>
              </a:endParaRPr>
            </a:p>
          </p:txBody>
        </p:sp>
        <p:sp>
          <p:nvSpPr>
            <p:cNvPr id="14" name="Shape 1260">
              <a:extLst>
                <a:ext uri="{FF2B5EF4-FFF2-40B4-BE49-F238E27FC236}">
                  <a16:creationId xmlns:a16="http://schemas.microsoft.com/office/drawing/2014/main" id="{06063192-40F5-4316-84E5-35C4F9A54646}"/>
                </a:ext>
              </a:extLst>
            </p:cNvPr>
            <p:cNvSpPr/>
            <p:nvPr/>
          </p:nvSpPr>
          <p:spPr>
            <a:xfrm>
              <a:off x="113344" y="119310"/>
              <a:ext cx="619062" cy="535547"/>
            </a:xfrm>
            <a:custGeom>
              <a:avLst/>
              <a:gdLst/>
              <a:ahLst/>
              <a:cxnLst>
                <a:cxn ang="0">
                  <a:pos x="wd2" y="hd2"/>
                </a:cxn>
                <a:cxn ang="5400000">
                  <a:pos x="wd2" y="hd2"/>
                </a:cxn>
                <a:cxn ang="10800000">
                  <a:pos x="wd2" y="hd2"/>
                </a:cxn>
                <a:cxn ang="16200000">
                  <a:pos x="wd2" y="hd2"/>
                </a:cxn>
              </a:cxnLst>
              <a:rect l="0" t="0" r="r" b="b"/>
              <a:pathLst>
                <a:path w="21600" h="21600" extrusionOk="0">
                  <a:moveTo>
                    <a:pt x="11485" y="21600"/>
                  </a:moveTo>
                  <a:lnTo>
                    <a:pt x="1134" y="10527"/>
                  </a:lnTo>
                  <a:cubicBezTo>
                    <a:pt x="425" y="9327"/>
                    <a:pt x="0" y="7909"/>
                    <a:pt x="0" y="6491"/>
                  </a:cubicBezTo>
                  <a:cubicBezTo>
                    <a:pt x="0" y="2945"/>
                    <a:pt x="2552" y="0"/>
                    <a:pt x="5625" y="0"/>
                  </a:cubicBezTo>
                  <a:lnTo>
                    <a:pt x="5625" y="2400"/>
                  </a:lnTo>
                  <a:cubicBezTo>
                    <a:pt x="3687" y="2400"/>
                    <a:pt x="2080" y="4255"/>
                    <a:pt x="2080" y="6491"/>
                  </a:cubicBezTo>
                  <a:cubicBezTo>
                    <a:pt x="2080" y="7364"/>
                    <a:pt x="2269" y="8291"/>
                    <a:pt x="2789" y="9000"/>
                  </a:cubicBezTo>
                  <a:lnTo>
                    <a:pt x="12903" y="19855"/>
                  </a:lnTo>
                  <a:lnTo>
                    <a:pt x="11485" y="21600"/>
                  </a:lnTo>
                  <a:close/>
                  <a:moveTo>
                    <a:pt x="15739" y="4855"/>
                  </a:moveTo>
                  <a:lnTo>
                    <a:pt x="13896" y="3655"/>
                  </a:lnTo>
                  <a:cubicBezTo>
                    <a:pt x="14652" y="2127"/>
                    <a:pt x="15881" y="1091"/>
                    <a:pt x="17299" y="600"/>
                  </a:cubicBezTo>
                  <a:cubicBezTo>
                    <a:pt x="18717" y="164"/>
                    <a:pt x="20277" y="382"/>
                    <a:pt x="21600" y="1200"/>
                  </a:cubicBezTo>
                  <a:lnTo>
                    <a:pt x="20560" y="3327"/>
                  </a:lnTo>
                  <a:cubicBezTo>
                    <a:pt x="19757" y="2836"/>
                    <a:pt x="18717" y="2618"/>
                    <a:pt x="17819" y="2945"/>
                  </a:cubicBezTo>
                  <a:cubicBezTo>
                    <a:pt x="16968" y="3218"/>
                    <a:pt x="16259" y="3927"/>
                    <a:pt x="15739" y="4855"/>
                  </a:cubicBezTo>
                  <a:close/>
                </a:path>
              </a:pathLst>
            </a:custGeom>
            <a:solidFill>
              <a:srgbClr val="555556"/>
            </a:solidFill>
            <a:ln w="12700" cap="flat">
              <a:noFill/>
              <a:miter lim="400000"/>
            </a:ln>
            <a:effectLst/>
          </p:spPr>
          <p:txBody>
            <a:bodyPr wrap="square" lIns="19003" tIns="19003" rIns="19003" bIns="19003" numCol="1" anchor="ctr">
              <a:noAutofit/>
            </a:bodyPr>
            <a:lstStyle/>
            <a:p>
              <a:pPr defTabSz="228010" hangingPunct="0">
                <a:lnSpc>
                  <a:spcPct val="93000"/>
                </a:lnSpc>
                <a:defRPr sz="1800">
                  <a:latin typeface="Arial"/>
                  <a:ea typeface="Arial"/>
                  <a:cs typeface="Arial"/>
                  <a:sym typeface="Arial"/>
                </a:defRPr>
              </a:pPr>
              <a:endParaRPr sz="915" kern="0">
                <a:solidFill>
                  <a:srgbClr val="000000"/>
                </a:solidFill>
                <a:latin typeface="Times New Roman" panose="02020603050405020304" pitchFamily="18" charset="0"/>
                <a:ea typeface="Arial"/>
                <a:cs typeface="Times New Roman" panose="02020603050405020304" pitchFamily="18" charset="0"/>
                <a:sym typeface="Arial"/>
              </a:endParaRPr>
            </a:p>
          </p:txBody>
        </p:sp>
      </p:grpSp>
      <p:grpSp>
        <p:nvGrpSpPr>
          <p:cNvPr id="15" name="Group 1261">
            <a:extLst>
              <a:ext uri="{FF2B5EF4-FFF2-40B4-BE49-F238E27FC236}">
                <a16:creationId xmlns:a16="http://schemas.microsoft.com/office/drawing/2014/main" id="{9258191B-0F50-4976-9228-1EE95B58F0A7}"/>
              </a:ext>
            </a:extLst>
          </p:cNvPr>
          <p:cNvGrpSpPr/>
          <p:nvPr/>
        </p:nvGrpSpPr>
        <p:grpSpPr>
          <a:xfrm>
            <a:off x="6429121" y="5348514"/>
            <a:ext cx="466463" cy="421829"/>
            <a:chOff x="0" y="0"/>
            <a:chExt cx="935237" cy="845748"/>
          </a:xfrm>
        </p:grpSpPr>
        <p:sp>
          <p:nvSpPr>
            <p:cNvPr id="16" name="Shape 1259">
              <a:extLst>
                <a:ext uri="{FF2B5EF4-FFF2-40B4-BE49-F238E27FC236}">
                  <a16:creationId xmlns:a16="http://schemas.microsoft.com/office/drawing/2014/main" id="{585E2E3E-0528-442B-B44C-709393AC19AA}"/>
                </a:ext>
              </a:extLst>
            </p:cNvPr>
            <p:cNvSpPr/>
            <p:nvPr/>
          </p:nvSpPr>
          <p:spPr>
            <a:xfrm>
              <a:off x="0" y="0"/>
              <a:ext cx="935238" cy="845749"/>
            </a:xfrm>
            <a:custGeom>
              <a:avLst/>
              <a:gdLst/>
              <a:ahLst/>
              <a:cxnLst>
                <a:cxn ang="0">
                  <a:pos x="wd2" y="hd2"/>
                </a:cxn>
                <a:cxn ang="5400000">
                  <a:pos x="wd2" y="hd2"/>
                </a:cxn>
                <a:cxn ang="10800000">
                  <a:pos x="wd2" y="hd2"/>
                </a:cxn>
                <a:cxn ang="16200000">
                  <a:pos x="wd2" y="hd2"/>
                </a:cxn>
              </a:cxnLst>
              <a:rect l="0" t="0" r="r" b="b"/>
              <a:pathLst>
                <a:path w="21600" h="21600" extrusionOk="0">
                  <a:moveTo>
                    <a:pt x="10987" y="21600"/>
                  </a:moveTo>
                  <a:lnTo>
                    <a:pt x="1467" y="11753"/>
                  </a:lnTo>
                  <a:cubicBezTo>
                    <a:pt x="531" y="10505"/>
                    <a:pt x="0" y="8841"/>
                    <a:pt x="0" y="7108"/>
                  </a:cubicBezTo>
                  <a:cubicBezTo>
                    <a:pt x="0" y="3224"/>
                    <a:pt x="2903" y="0"/>
                    <a:pt x="6399" y="0"/>
                  </a:cubicBezTo>
                  <a:cubicBezTo>
                    <a:pt x="8022" y="0"/>
                    <a:pt x="9645" y="659"/>
                    <a:pt x="10800" y="1942"/>
                  </a:cubicBezTo>
                  <a:cubicBezTo>
                    <a:pt x="11955" y="763"/>
                    <a:pt x="13578" y="0"/>
                    <a:pt x="15170" y="0"/>
                  </a:cubicBezTo>
                  <a:cubicBezTo>
                    <a:pt x="18697" y="0"/>
                    <a:pt x="21600" y="3224"/>
                    <a:pt x="21600" y="7108"/>
                  </a:cubicBezTo>
                  <a:cubicBezTo>
                    <a:pt x="21600" y="8772"/>
                    <a:pt x="21069" y="10436"/>
                    <a:pt x="20102" y="11753"/>
                  </a:cubicBezTo>
                  <a:lnTo>
                    <a:pt x="20039" y="11857"/>
                  </a:lnTo>
                  <a:lnTo>
                    <a:pt x="12610" y="19346"/>
                  </a:lnTo>
                  <a:lnTo>
                    <a:pt x="11736" y="18202"/>
                  </a:lnTo>
                  <a:lnTo>
                    <a:pt x="19103" y="10783"/>
                  </a:lnTo>
                  <a:cubicBezTo>
                    <a:pt x="19852" y="9812"/>
                    <a:pt x="20258" y="8460"/>
                    <a:pt x="20258" y="7212"/>
                  </a:cubicBezTo>
                  <a:cubicBezTo>
                    <a:pt x="20258" y="4126"/>
                    <a:pt x="17948" y="1560"/>
                    <a:pt x="15170" y="1560"/>
                  </a:cubicBezTo>
                  <a:cubicBezTo>
                    <a:pt x="13703" y="1560"/>
                    <a:pt x="12267" y="2323"/>
                    <a:pt x="11331" y="3536"/>
                  </a:cubicBezTo>
                  <a:lnTo>
                    <a:pt x="10800" y="4195"/>
                  </a:lnTo>
                  <a:lnTo>
                    <a:pt x="10269" y="3536"/>
                  </a:lnTo>
                  <a:cubicBezTo>
                    <a:pt x="9302" y="2254"/>
                    <a:pt x="7897" y="1560"/>
                    <a:pt x="6399" y="1560"/>
                  </a:cubicBezTo>
                  <a:cubicBezTo>
                    <a:pt x="3652" y="1560"/>
                    <a:pt x="1342" y="4126"/>
                    <a:pt x="1342" y="7212"/>
                  </a:cubicBezTo>
                  <a:cubicBezTo>
                    <a:pt x="1342" y="8460"/>
                    <a:pt x="1748" y="9812"/>
                    <a:pt x="2497" y="10783"/>
                  </a:cubicBezTo>
                  <a:lnTo>
                    <a:pt x="11955" y="20456"/>
                  </a:lnTo>
                  <a:lnTo>
                    <a:pt x="10987" y="21600"/>
                  </a:lnTo>
                </a:path>
              </a:pathLst>
            </a:custGeom>
            <a:solidFill>
              <a:srgbClr val="555556"/>
            </a:solidFill>
            <a:ln w="12700" cap="flat">
              <a:noFill/>
              <a:miter lim="400000"/>
            </a:ln>
            <a:effectLst/>
          </p:spPr>
          <p:txBody>
            <a:bodyPr wrap="square" lIns="19003" tIns="19003" rIns="19003" bIns="19003" numCol="1" anchor="ctr">
              <a:noAutofit/>
            </a:bodyPr>
            <a:lstStyle/>
            <a:p>
              <a:pPr defTabSz="228010" hangingPunct="0">
                <a:lnSpc>
                  <a:spcPct val="93000"/>
                </a:lnSpc>
                <a:defRPr sz="1800">
                  <a:latin typeface="Arial"/>
                  <a:ea typeface="Arial"/>
                  <a:cs typeface="Arial"/>
                  <a:sym typeface="Arial"/>
                </a:defRPr>
              </a:pPr>
              <a:endParaRPr sz="915" kern="0">
                <a:solidFill>
                  <a:srgbClr val="000000"/>
                </a:solidFill>
                <a:latin typeface="Times New Roman" panose="02020603050405020304" pitchFamily="18" charset="0"/>
                <a:ea typeface="Arial"/>
                <a:cs typeface="Times New Roman" panose="02020603050405020304" pitchFamily="18" charset="0"/>
                <a:sym typeface="Arial"/>
              </a:endParaRPr>
            </a:p>
          </p:txBody>
        </p:sp>
        <p:sp>
          <p:nvSpPr>
            <p:cNvPr id="17" name="Shape 1260">
              <a:extLst>
                <a:ext uri="{FF2B5EF4-FFF2-40B4-BE49-F238E27FC236}">
                  <a16:creationId xmlns:a16="http://schemas.microsoft.com/office/drawing/2014/main" id="{802C86AD-55C9-4B70-96F4-83AC44553CBF}"/>
                </a:ext>
              </a:extLst>
            </p:cNvPr>
            <p:cNvSpPr/>
            <p:nvPr/>
          </p:nvSpPr>
          <p:spPr>
            <a:xfrm>
              <a:off x="113344" y="119310"/>
              <a:ext cx="619062" cy="535547"/>
            </a:xfrm>
            <a:custGeom>
              <a:avLst/>
              <a:gdLst/>
              <a:ahLst/>
              <a:cxnLst>
                <a:cxn ang="0">
                  <a:pos x="wd2" y="hd2"/>
                </a:cxn>
                <a:cxn ang="5400000">
                  <a:pos x="wd2" y="hd2"/>
                </a:cxn>
                <a:cxn ang="10800000">
                  <a:pos x="wd2" y="hd2"/>
                </a:cxn>
                <a:cxn ang="16200000">
                  <a:pos x="wd2" y="hd2"/>
                </a:cxn>
              </a:cxnLst>
              <a:rect l="0" t="0" r="r" b="b"/>
              <a:pathLst>
                <a:path w="21600" h="21600" extrusionOk="0">
                  <a:moveTo>
                    <a:pt x="11485" y="21600"/>
                  </a:moveTo>
                  <a:lnTo>
                    <a:pt x="1134" y="10527"/>
                  </a:lnTo>
                  <a:cubicBezTo>
                    <a:pt x="425" y="9327"/>
                    <a:pt x="0" y="7909"/>
                    <a:pt x="0" y="6491"/>
                  </a:cubicBezTo>
                  <a:cubicBezTo>
                    <a:pt x="0" y="2945"/>
                    <a:pt x="2552" y="0"/>
                    <a:pt x="5625" y="0"/>
                  </a:cubicBezTo>
                  <a:lnTo>
                    <a:pt x="5625" y="2400"/>
                  </a:lnTo>
                  <a:cubicBezTo>
                    <a:pt x="3687" y="2400"/>
                    <a:pt x="2080" y="4255"/>
                    <a:pt x="2080" y="6491"/>
                  </a:cubicBezTo>
                  <a:cubicBezTo>
                    <a:pt x="2080" y="7364"/>
                    <a:pt x="2269" y="8291"/>
                    <a:pt x="2789" y="9000"/>
                  </a:cubicBezTo>
                  <a:lnTo>
                    <a:pt x="12903" y="19855"/>
                  </a:lnTo>
                  <a:lnTo>
                    <a:pt x="11485" y="21600"/>
                  </a:lnTo>
                  <a:close/>
                  <a:moveTo>
                    <a:pt x="15739" y="4855"/>
                  </a:moveTo>
                  <a:lnTo>
                    <a:pt x="13896" y="3655"/>
                  </a:lnTo>
                  <a:cubicBezTo>
                    <a:pt x="14652" y="2127"/>
                    <a:pt x="15881" y="1091"/>
                    <a:pt x="17299" y="600"/>
                  </a:cubicBezTo>
                  <a:cubicBezTo>
                    <a:pt x="18717" y="164"/>
                    <a:pt x="20277" y="382"/>
                    <a:pt x="21600" y="1200"/>
                  </a:cubicBezTo>
                  <a:lnTo>
                    <a:pt x="20560" y="3327"/>
                  </a:lnTo>
                  <a:cubicBezTo>
                    <a:pt x="19757" y="2836"/>
                    <a:pt x="18717" y="2618"/>
                    <a:pt x="17819" y="2945"/>
                  </a:cubicBezTo>
                  <a:cubicBezTo>
                    <a:pt x="16968" y="3218"/>
                    <a:pt x="16259" y="3927"/>
                    <a:pt x="15739" y="4855"/>
                  </a:cubicBezTo>
                  <a:close/>
                </a:path>
              </a:pathLst>
            </a:custGeom>
            <a:solidFill>
              <a:srgbClr val="555556"/>
            </a:solidFill>
            <a:ln w="12700" cap="flat">
              <a:noFill/>
              <a:miter lim="400000"/>
            </a:ln>
            <a:effectLst/>
          </p:spPr>
          <p:txBody>
            <a:bodyPr wrap="square" lIns="19003" tIns="19003" rIns="19003" bIns="19003" numCol="1" anchor="ctr">
              <a:noAutofit/>
            </a:bodyPr>
            <a:lstStyle/>
            <a:p>
              <a:pPr defTabSz="228010" hangingPunct="0">
                <a:lnSpc>
                  <a:spcPct val="93000"/>
                </a:lnSpc>
                <a:defRPr sz="1800">
                  <a:latin typeface="Arial"/>
                  <a:ea typeface="Arial"/>
                  <a:cs typeface="Arial"/>
                  <a:sym typeface="Arial"/>
                </a:defRPr>
              </a:pPr>
              <a:endParaRPr sz="915" kern="0">
                <a:solidFill>
                  <a:srgbClr val="000000"/>
                </a:solidFill>
                <a:latin typeface="Times New Roman" panose="02020603050405020304" pitchFamily="18" charset="0"/>
                <a:ea typeface="Arial"/>
                <a:cs typeface="Times New Roman" panose="02020603050405020304" pitchFamily="18" charset="0"/>
                <a:sym typeface="Arial"/>
              </a:endParaRPr>
            </a:p>
          </p:txBody>
        </p:sp>
      </p:grpSp>
      <p:grpSp>
        <p:nvGrpSpPr>
          <p:cNvPr id="18" name="Group 1261">
            <a:extLst>
              <a:ext uri="{FF2B5EF4-FFF2-40B4-BE49-F238E27FC236}">
                <a16:creationId xmlns:a16="http://schemas.microsoft.com/office/drawing/2014/main" id="{59079319-B3C5-401C-A960-A43D0C27DC24}"/>
              </a:ext>
            </a:extLst>
          </p:cNvPr>
          <p:cNvGrpSpPr/>
          <p:nvPr/>
        </p:nvGrpSpPr>
        <p:grpSpPr>
          <a:xfrm>
            <a:off x="6808214" y="1237972"/>
            <a:ext cx="466463" cy="421829"/>
            <a:chOff x="0" y="0"/>
            <a:chExt cx="935237" cy="845748"/>
          </a:xfrm>
        </p:grpSpPr>
        <p:sp>
          <p:nvSpPr>
            <p:cNvPr id="19" name="Shape 1259">
              <a:extLst>
                <a:ext uri="{FF2B5EF4-FFF2-40B4-BE49-F238E27FC236}">
                  <a16:creationId xmlns:a16="http://schemas.microsoft.com/office/drawing/2014/main" id="{196F4B43-F701-4FFA-B806-F64FADDD8E89}"/>
                </a:ext>
              </a:extLst>
            </p:cNvPr>
            <p:cNvSpPr/>
            <p:nvPr/>
          </p:nvSpPr>
          <p:spPr>
            <a:xfrm>
              <a:off x="0" y="0"/>
              <a:ext cx="935238" cy="845749"/>
            </a:xfrm>
            <a:custGeom>
              <a:avLst/>
              <a:gdLst/>
              <a:ahLst/>
              <a:cxnLst>
                <a:cxn ang="0">
                  <a:pos x="wd2" y="hd2"/>
                </a:cxn>
                <a:cxn ang="5400000">
                  <a:pos x="wd2" y="hd2"/>
                </a:cxn>
                <a:cxn ang="10800000">
                  <a:pos x="wd2" y="hd2"/>
                </a:cxn>
                <a:cxn ang="16200000">
                  <a:pos x="wd2" y="hd2"/>
                </a:cxn>
              </a:cxnLst>
              <a:rect l="0" t="0" r="r" b="b"/>
              <a:pathLst>
                <a:path w="21600" h="21600" extrusionOk="0">
                  <a:moveTo>
                    <a:pt x="10987" y="21600"/>
                  </a:moveTo>
                  <a:lnTo>
                    <a:pt x="1467" y="11753"/>
                  </a:lnTo>
                  <a:cubicBezTo>
                    <a:pt x="531" y="10505"/>
                    <a:pt x="0" y="8841"/>
                    <a:pt x="0" y="7108"/>
                  </a:cubicBezTo>
                  <a:cubicBezTo>
                    <a:pt x="0" y="3224"/>
                    <a:pt x="2903" y="0"/>
                    <a:pt x="6399" y="0"/>
                  </a:cubicBezTo>
                  <a:cubicBezTo>
                    <a:pt x="8022" y="0"/>
                    <a:pt x="9645" y="659"/>
                    <a:pt x="10800" y="1942"/>
                  </a:cubicBezTo>
                  <a:cubicBezTo>
                    <a:pt x="11955" y="763"/>
                    <a:pt x="13578" y="0"/>
                    <a:pt x="15170" y="0"/>
                  </a:cubicBezTo>
                  <a:cubicBezTo>
                    <a:pt x="18697" y="0"/>
                    <a:pt x="21600" y="3224"/>
                    <a:pt x="21600" y="7108"/>
                  </a:cubicBezTo>
                  <a:cubicBezTo>
                    <a:pt x="21600" y="8772"/>
                    <a:pt x="21069" y="10436"/>
                    <a:pt x="20102" y="11753"/>
                  </a:cubicBezTo>
                  <a:lnTo>
                    <a:pt x="20039" y="11857"/>
                  </a:lnTo>
                  <a:lnTo>
                    <a:pt x="12610" y="19346"/>
                  </a:lnTo>
                  <a:lnTo>
                    <a:pt x="11736" y="18202"/>
                  </a:lnTo>
                  <a:lnTo>
                    <a:pt x="19103" y="10783"/>
                  </a:lnTo>
                  <a:cubicBezTo>
                    <a:pt x="19852" y="9812"/>
                    <a:pt x="20258" y="8460"/>
                    <a:pt x="20258" y="7212"/>
                  </a:cubicBezTo>
                  <a:cubicBezTo>
                    <a:pt x="20258" y="4126"/>
                    <a:pt x="17948" y="1560"/>
                    <a:pt x="15170" y="1560"/>
                  </a:cubicBezTo>
                  <a:cubicBezTo>
                    <a:pt x="13703" y="1560"/>
                    <a:pt x="12267" y="2323"/>
                    <a:pt x="11331" y="3536"/>
                  </a:cubicBezTo>
                  <a:lnTo>
                    <a:pt x="10800" y="4195"/>
                  </a:lnTo>
                  <a:lnTo>
                    <a:pt x="10269" y="3536"/>
                  </a:lnTo>
                  <a:cubicBezTo>
                    <a:pt x="9302" y="2254"/>
                    <a:pt x="7897" y="1560"/>
                    <a:pt x="6399" y="1560"/>
                  </a:cubicBezTo>
                  <a:cubicBezTo>
                    <a:pt x="3652" y="1560"/>
                    <a:pt x="1342" y="4126"/>
                    <a:pt x="1342" y="7212"/>
                  </a:cubicBezTo>
                  <a:cubicBezTo>
                    <a:pt x="1342" y="8460"/>
                    <a:pt x="1748" y="9812"/>
                    <a:pt x="2497" y="10783"/>
                  </a:cubicBezTo>
                  <a:lnTo>
                    <a:pt x="11955" y="20456"/>
                  </a:lnTo>
                  <a:lnTo>
                    <a:pt x="10987" y="21600"/>
                  </a:lnTo>
                </a:path>
              </a:pathLst>
            </a:custGeom>
            <a:solidFill>
              <a:srgbClr val="555556"/>
            </a:solidFill>
            <a:ln w="12700" cap="flat">
              <a:noFill/>
              <a:miter lim="400000"/>
            </a:ln>
            <a:effectLst/>
          </p:spPr>
          <p:txBody>
            <a:bodyPr wrap="square" lIns="19003" tIns="19003" rIns="19003" bIns="19003" numCol="1" anchor="ctr">
              <a:noAutofit/>
            </a:bodyPr>
            <a:lstStyle/>
            <a:p>
              <a:pPr defTabSz="228010" hangingPunct="0">
                <a:lnSpc>
                  <a:spcPct val="93000"/>
                </a:lnSpc>
                <a:defRPr sz="1800">
                  <a:latin typeface="Arial"/>
                  <a:ea typeface="Arial"/>
                  <a:cs typeface="Arial"/>
                  <a:sym typeface="Arial"/>
                </a:defRPr>
              </a:pPr>
              <a:endParaRPr sz="915" kern="0">
                <a:solidFill>
                  <a:srgbClr val="000000"/>
                </a:solidFill>
                <a:latin typeface="Times New Roman" panose="02020603050405020304" pitchFamily="18" charset="0"/>
                <a:ea typeface="Arial"/>
                <a:cs typeface="Times New Roman" panose="02020603050405020304" pitchFamily="18" charset="0"/>
                <a:sym typeface="Arial"/>
              </a:endParaRPr>
            </a:p>
          </p:txBody>
        </p:sp>
        <p:sp>
          <p:nvSpPr>
            <p:cNvPr id="20" name="Shape 1260">
              <a:extLst>
                <a:ext uri="{FF2B5EF4-FFF2-40B4-BE49-F238E27FC236}">
                  <a16:creationId xmlns:a16="http://schemas.microsoft.com/office/drawing/2014/main" id="{99CB68B4-5539-4FA5-919F-D8BFF1603547}"/>
                </a:ext>
              </a:extLst>
            </p:cNvPr>
            <p:cNvSpPr/>
            <p:nvPr/>
          </p:nvSpPr>
          <p:spPr>
            <a:xfrm>
              <a:off x="113344" y="119310"/>
              <a:ext cx="619062" cy="535547"/>
            </a:xfrm>
            <a:custGeom>
              <a:avLst/>
              <a:gdLst/>
              <a:ahLst/>
              <a:cxnLst>
                <a:cxn ang="0">
                  <a:pos x="wd2" y="hd2"/>
                </a:cxn>
                <a:cxn ang="5400000">
                  <a:pos x="wd2" y="hd2"/>
                </a:cxn>
                <a:cxn ang="10800000">
                  <a:pos x="wd2" y="hd2"/>
                </a:cxn>
                <a:cxn ang="16200000">
                  <a:pos x="wd2" y="hd2"/>
                </a:cxn>
              </a:cxnLst>
              <a:rect l="0" t="0" r="r" b="b"/>
              <a:pathLst>
                <a:path w="21600" h="21600" extrusionOk="0">
                  <a:moveTo>
                    <a:pt x="11485" y="21600"/>
                  </a:moveTo>
                  <a:lnTo>
                    <a:pt x="1134" y="10527"/>
                  </a:lnTo>
                  <a:cubicBezTo>
                    <a:pt x="425" y="9327"/>
                    <a:pt x="0" y="7909"/>
                    <a:pt x="0" y="6491"/>
                  </a:cubicBezTo>
                  <a:cubicBezTo>
                    <a:pt x="0" y="2945"/>
                    <a:pt x="2552" y="0"/>
                    <a:pt x="5625" y="0"/>
                  </a:cubicBezTo>
                  <a:lnTo>
                    <a:pt x="5625" y="2400"/>
                  </a:lnTo>
                  <a:cubicBezTo>
                    <a:pt x="3687" y="2400"/>
                    <a:pt x="2080" y="4255"/>
                    <a:pt x="2080" y="6491"/>
                  </a:cubicBezTo>
                  <a:cubicBezTo>
                    <a:pt x="2080" y="7364"/>
                    <a:pt x="2269" y="8291"/>
                    <a:pt x="2789" y="9000"/>
                  </a:cubicBezTo>
                  <a:lnTo>
                    <a:pt x="12903" y="19855"/>
                  </a:lnTo>
                  <a:lnTo>
                    <a:pt x="11485" y="21600"/>
                  </a:lnTo>
                  <a:close/>
                  <a:moveTo>
                    <a:pt x="15739" y="4855"/>
                  </a:moveTo>
                  <a:lnTo>
                    <a:pt x="13896" y="3655"/>
                  </a:lnTo>
                  <a:cubicBezTo>
                    <a:pt x="14652" y="2127"/>
                    <a:pt x="15881" y="1091"/>
                    <a:pt x="17299" y="600"/>
                  </a:cubicBezTo>
                  <a:cubicBezTo>
                    <a:pt x="18717" y="164"/>
                    <a:pt x="20277" y="382"/>
                    <a:pt x="21600" y="1200"/>
                  </a:cubicBezTo>
                  <a:lnTo>
                    <a:pt x="20560" y="3327"/>
                  </a:lnTo>
                  <a:cubicBezTo>
                    <a:pt x="19757" y="2836"/>
                    <a:pt x="18717" y="2618"/>
                    <a:pt x="17819" y="2945"/>
                  </a:cubicBezTo>
                  <a:cubicBezTo>
                    <a:pt x="16968" y="3218"/>
                    <a:pt x="16259" y="3927"/>
                    <a:pt x="15739" y="4855"/>
                  </a:cubicBezTo>
                  <a:close/>
                </a:path>
              </a:pathLst>
            </a:custGeom>
            <a:solidFill>
              <a:srgbClr val="555556"/>
            </a:solidFill>
            <a:ln w="12700" cap="flat">
              <a:noFill/>
              <a:miter lim="400000"/>
            </a:ln>
            <a:effectLst/>
          </p:spPr>
          <p:txBody>
            <a:bodyPr wrap="square" lIns="19003" tIns="19003" rIns="19003" bIns="19003" numCol="1" anchor="ctr">
              <a:noAutofit/>
            </a:bodyPr>
            <a:lstStyle/>
            <a:p>
              <a:pPr defTabSz="228010" hangingPunct="0">
                <a:lnSpc>
                  <a:spcPct val="93000"/>
                </a:lnSpc>
                <a:defRPr sz="1800">
                  <a:latin typeface="Arial"/>
                  <a:ea typeface="Arial"/>
                  <a:cs typeface="Arial"/>
                  <a:sym typeface="Arial"/>
                </a:defRPr>
              </a:pPr>
              <a:endParaRPr sz="915" kern="0">
                <a:solidFill>
                  <a:srgbClr val="000000"/>
                </a:solidFill>
                <a:latin typeface="Times New Roman" panose="02020603050405020304" pitchFamily="18" charset="0"/>
                <a:ea typeface="Arial"/>
                <a:cs typeface="Times New Roman" panose="02020603050405020304" pitchFamily="18" charset="0"/>
                <a:sym typeface="Arial"/>
              </a:endParaRPr>
            </a:p>
          </p:txBody>
        </p:sp>
      </p:grpSp>
      <p:pic>
        <p:nvPicPr>
          <p:cNvPr id="3" name="图片 2">
            <a:extLst>
              <a:ext uri="{FF2B5EF4-FFF2-40B4-BE49-F238E27FC236}">
                <a16:creationId xmlns:a16="http://schemas.microsoft.com/office/drawing/2014/main" id="{A20F687B-479B-4516-B20E-54DC89ABEE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81" y="1235071"/>
            <a:ext cx="5229771" cy="4535271"/>
          </a:xfrm>
          <a:prstGeom prst="rect">
            <a:avLst/>
          </a:prstGeom>
        </p:spPr>
      </p:pic>
      <p:pic>
        <p:nvPicPr>
          <p:cNvPr id="21" name="图片 9">
            <a:extLst>
              <a:ext uri="{FF2B5EF4-FFF2-40B4-BE49-F238E27FC236}">
                <a16:creationId xmlns:a16="http://schemas.microsoft.com/office/drawing/2014/main" id="{BCFC41FD-5769-4DA2-9E2C-C99D91E78AF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3065" b="22198"/>
          <a:stretch/>
        </p:blipFill>
        <p:spPr>
          <a:xfrm>
            <a:off x="4702457" y="1081478"/>
            <a:ext cx="7904260" cy="4326543"/>
          </a:xfrm>
          <a:prstGeom prst="rect">
            <a:avLst/>
          </a:prstGeom>
        </p:spPr>
      </p:pic>
      <p:sp>
        <p:nvSpPr>
          <p:cNvPr id="2" name="TextBox 1"/>
          <p:cNvSpPr txBox="1"/>
          <p:nvPr/>
        </p:nvSpPr>
        <p:spPr>
          <a:xfrm>
            <a:off x="5745938" y="2820436"/>
            <a:ext cx="6050625" cy="1458409"/>
          </a:xfrm>
          <a:prstGeom prst="rect">
            <a:avLst/>
          </a:prstGeom>
          <a:noFill/>
        </p:spPr>
        <p:txBody>
          <a:bodyPr wrap="square" lIns="76007" tIns="38003" rIns="76007" bIns="38003" rtlCol="0">
            <a:spAutoFit/>
          </a:bodyPr>
          <a:lstStyle/>
          <a:p>
            <a:pPr algn="ctr" defTabSz="1219050"/>
            <a:r>
              <a:rPr lang="en-US" sz="4489" b="1" dirty="0">
                <a:ln>
                  <a:solidFill>
                    <a:srgbClr val="E7E6E6">
                      <a:lumMod val="10000"/>
                    </a:srgbClr>
                  </a:solidFill>
                </a:ln>
                <a:solidFill>
                  <a:srgbClr val="FF0000"/>
                </a:solidFill>
                <a:latin typeface="Times New Roman" panose="02020603050405020304" pitchFamily="18" charset="0"/>
                <a:cs typeface="Times New Roman" panose="02020603050405020304" pitchFamily="18" charset="0"/>
              </a:rPr>
              <a:t>BÌNH CHỌN BẠN ĐỌC HAY, HẤP DẪN. </a:t>
            </a:r>
          </a:p>
        </p:txBody>
      </p:sp>
    </p:spTree>
    <p:extLst>
      <p:ext uri="{BB962C8B-B14F-4D97-AF65-F5344CB8AC3E}">
        <p14:creationId xmlns:p14="http://schemas.microsoft.com/office/powerpoint/2010/main" val="2998889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heckerboard(across)">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SLIDE_ITEM_CNT" val="4"/>
  <p:tag name="KSO_WM_SLIDE_LAYOUT" val="a_f"/>
  <p:tag name="KSO_WM_SLIDE_LAYOUT_CNT" val="1_3"/>
  <p:tag name="KSO_WM_SLIDE_TYPE" val="title"/>
  <p:tag name="KSO_WM_BEAUTIFY_FLAG" val="#wm#"/>
  <p:tag name="KSO_WM_COMBINE_RELATE_SLIDE_ID" val="background20176916_1"/>
  <p:tag name="KSO_WM_TEMPLATE_CATEGORY" val="custom"/>
  <p:tag name="KSO_WM_TEMPLATE_INDEX" val="160310"/>
  <p:tag name="KSO_WM_SLIDE_ID" val="custom20177371_1"/>
  <p:tag name="KSO_WM_SLIDE_INDEX" val="1"/>
  <p:tag name="KSO_WM_TEMPLATE_SUBCATEGORY" val="combine"/>
  <p:tag name="KSO_WM_TEMPLATE_THUMBS_INDEX" val="1、3、4、5、6、12、13、19、26、31、32、33、"/>
  <p:tag name="KSO_WM_DIAGRAM_GROUP_CODE"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0</TotalTime>
  <Words>394</Words>
  <Application>Microsoft Office PowerPoint</Application>
  <PresentationFormat>Widescreen</PresentationFormat>
  <Paragraphs>73</Paragraphs>
  <Slides>13</Slides>
  <Notes>13</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13</vt:i4>
      </vt:variant>
    </vt:vector>
  </HeadingPairs>
  <TitlesOfParts>
    <vt:vector size="29" baseType="lpstr">
      <vt:lpstr>宋体</vt:lpstr>
      <vt:lpstr>宋体</vt:lpstr>
      <vt:lpstr>Arial</vt:lpstr>
      <vt:lpstr>Arial-Rounded</vt:lpstr>
      <vt:lpstr>Calibri</vt:lpstr>
      <vt:lpstr>Chivo Light</vt:lpstr>
      <vt:lpstr>等线</vt:lpstr>
      <vt:lpstr>等线 Light</vt:lpstr>
      <vt:lpstr>HP001 4 hàng</vt:lpstr>
      <vt:lpstr>Times New Roman</vt:lpstr>
      <vt:lpstr>字魂59号-创粗黑</vt:lpstr>
      <vt:lpstr>经典趣体简</vt:lpstr>
      <vt:lpstr>Office 主题​​</vt:lpstr>
      <vt:lpstr>4_Office 主题​​</vt:lpstr>
      <vt:lpstr>3_Office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cp:revision>
  <dcterms:created xsi:type="dcterms:W3CDTF">2023-05-07T14:40:17Z</dcterms:created>
  <dcterms:modified xsi:type="dcterms:W3CDTF">2023-05-07T14:40:36Z</dcterms:modified>
</cp:coreProperties>
</file>