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19"/>
  </p:notesMasterIdLst>
  <p:sldIdLst>
    <p:sldId id="257" r:id="rId5"/>
    <p:sldId id="283" r:id="rId6"/>
    <p:sldId id="280" r:id="rId7"/>
    <p:sldId id="282" r:id="rId8"/>
    <p:sldId id="273" r:id="rId9"/>
    <p:sldId id="277" r:id="rId10"/>
    <p:sldId id="269" r:id="rId11"/>
    <p:sldId id="288" r:id="rId12"/>
    <p:sldId id="279" r:id="rId13"/>
    <p:sldId id="285" r:id="rId14"/>
    <p:sldId id="287" r:id="rId15"/>
    <p:sldId id="286" r:id="rId16"/>
    <p:sldId id="284" r:id="rId17"/>
    <p:sldId id="26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 autoAdjust="0"/>
    <p:restoredTop sz="94662" autoAdjust="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F726-CE0D-405D-BBBE-946BE248C432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FF89-8D57-4F30-975A-A57939EF1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6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685EA-7EC0-4BCD-91CE-9C2CC10DA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6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255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86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2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7B51A-22AE-4161-B0C6-C4340284C20E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3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7327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文本框 17"/>
          <p:cNvSpPr txBox="1">
            <a:spLocks noChangeArrowheads="1"/>
          </p:cNvSpPr>
          <p:nvPr/>
        </p:nvSpPr>
        <p:spPr bwMode="auto">
          <a:xfrm>
            <a:off x="1981200" y="3257550"/>
            <a:ext cx="6157929" cy="136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Chào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mừng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các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con </a:t>
            </a:r>
            <a:r>
              <a:rPr lang="vi-VN" altLang="zh-CN" sz="4200" b="1" dirty="0">
                <a:solidFill>
                  <a:srgbClr val="0000FF"/>
                </a:solidFill>
                <a:latin typeface="HP001 4 hàng" pitchFamily="34" charset="0"/>
              </a:rPr>
              <a:t>đế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n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với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tiết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học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Tiếng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Việt</a:t>
            </a:r>
            <a:endParaRPr lang="zh-CN" altLang="en-US" sz="4200" b="1" dirty="0">
              <a:solidFill>
                <a:srgbClr val="0000FF"/>
              </a:solidFill>
              <a:latin typeface="HP001 4 hàng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1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5715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5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uyt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64743"/>
            <a:ext cx="86868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mực ống cứ thấy kẻ lạ là phun mực đen k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ịt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vùng nước xanh.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096" y="1504950"/>
            <a:ext cx="867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Tàu ngầm trông như chiếc xe b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uýt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chạy dưới đáy đại dương.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079" y="2419350"/>
            <a:ext cx="5885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Cậu bé vừa đi vừa 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uýt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sáo.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0" y="598142"/>
            <a:ext cx="4572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2704" y="1579805"/>
            <a:ext cx="467096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2485370"/>
            <a:ext cx="4572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40" y="2982297"/>
            <a:ext cx="2183717" cy="218371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763" y="3214147"/>
            <a:ext cx="3243894" cy="181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ại sao mực biển có sự thay đổi màu sắc?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2" y="3232974"/>
            <a:ext cx="3151946" cy="17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4121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170" y="490648"/>
            <a:ext cx="79472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chứa </a:t>
            </a:r>
            <a:r>
              <a:rPr lang="en-US" sz="2500" i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iêu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500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ươ</a:t>
            </a:r>
            <a:r>
              <a:rPr lang="en-US" sz="2500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 cho ô vuông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163" y="1004864"/>
            <a:ext cx="5140037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Ốc b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ươu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 trong ruộng lúa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1082467"/>
            <a:ext cx="609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750" y="1614464"/>
            <a:ext cx="6768199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Hội thi thả d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 chức trên bãi biển.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49229" y="1733550"/>
            <a:ext cx="62395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86" y="2342550"/>
            <a:ext cx="3585913" cy="268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0" y="2354366"/>
            <a:ext cx="3554405" cy="26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8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4" grpId="0" animBg="1"/>
      <p:bldP spid="14" grpId="1" animBg="1"/>
      <p:bldP spid="3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864" y="54282"/>
            <a:ext cx="85977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in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inh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phù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7678D2D-7B4D-4D60-ACC4-1AA12B1C27F0}"/>
              </a:ext>
            </a:extLst>
          </p:cNvPr>
          <p:cNvSpPr/>
          <p:nvPr/>
        </p:nvSpPr>
        <p:spPr>
          <a:xfrm>
            <a:off x="2590800" y="2800350"/>
            <a:ext cx="1576371" cy="53380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C984127-B521-4BE2-811C-768B87A24474}"/>
              </a:ext>
            </a:extLst>
          </p:cNvPr>
          <p:cNvSpPr/>
          <p:nvPr/>
        </p:nvSpPr>
        <p:spPr>
          <a:xfrm>
            <a:off x="457200" y="2800350"/>
            <a:ext cx="1576371" cy="53380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4724400" y="2800350"/>
            <a:ext cx="1611850" cy="52806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6" y="1659618"/>
            <a:ext cx="2037964" cy="8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67" y="1276933"/>
            <a:ext cx="2278933" cy="123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5704"/>
            <a:ext cx="1400466" cy="174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58" y="1142921"/>
            <a:ext cx="2815442" cy="15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6934200" y="2825115"/>
            <a:ext cx="1611850" cy="52806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34" y="3223037"/>
            <a:ext cx="2092960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81350"/>
            <a:ext cx="2296311" cy="21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99" y="1885950"/>
            <a:ext cx="6949681" cy="2851518"/>
          </a:xfrm>
          <a:prstGeom prst="rect">
            <a:avLst/>
          </a:prstGeom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4913605" y="562625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50"/>
                </a:solidFill>
                <a:latin typeface="Arial-Rounded" pitchFamily="34" charset="0"/>
                <a:ea typeface="SimSun" pitchFamily="2" charset="-122"/>
              </a:rPr>
              <a:t>Củng cố và dặn dò</a:t>
            </a:r>
            <a:endParaRPr lang="zh-CN" altLang="en-US" sz="5500" b="1">
              <a:solidFill>
                <a:srgbClr val="00B05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74" y="3474642"/>
            <a:ext cx="1938696" cy="1595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77" y="3724811"/>
            <a:ext cx="1298561" cy="7635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4001135"/>
            <a:ext cx="9144793" cy="1143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9" y="-258848"/>
            <a:ext cx="2981203" cy="19889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92" y="1564869"/>
            <a:ext cx="992210" cy="106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152651" y="3470417"/>
            <a:ext cx="2037230" cy="139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044" y="136063"/>
            <a:ext cx="1828958" cy="1828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0019" y="-241407"/>
            <a:ext cx="3077223" cy="205757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3574" y="2845990"/>
            <a:ext cx="493819" cy="6812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9971" y="2847035"/>
            <a:ext cx="498392" cy="681287"/>
          </a:xfrm>
          <a:prstGeom prst="rect">
            <a:avLst/>
          </a:prstGeom>
        </p:spPr>
      </p:pic>
      <p:sp>
        <p:nvSpPr>
          <p:cNvPr id="17" name="文本框 14"/>
          <p:cNvSpPr txBox="1">
            <a:spLocks noChangeArrowheads="1"/>
          </p:cNvSpPr>
          <p:nvPr/>
        </p:nvSpPr>
        <p:spPr bwMode="auto">
          <a:xfrm>
            <a:off x="2085974" y="805047"/>
            <a:ext cx="553402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Tạm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biệt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và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hẹn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gặp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lại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các</a:t>
            </a:r>
            <a:r>
              <a:rPr lang="en-US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con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05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400" r="11303" b="18813"/>
          <a:stretch>
            <a:fillRect/>
          </a:stretch>
        </p:blipFill>
        <p:spPr>
          <a:xfrm flipH="1">
            <a:off x="838200" y="438150"/>
            <a:ext cx="4038600" cy="4180478"/>
          </a:xfrm>
          <a:prstGeom prst="rect">
            <a:avLst/>
          </a:prstGeom>
        </p:spPr>
      </p:pic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5029200" y="1885950"/>
            <a:ext cx="31892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Khởi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động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" y="819150"/>
            <a:ext cx="884888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981200" y="0"/>
            <a:ext cx="6019799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- Viết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35" y="25658"/>
            <a:ext cx="5324265" cy="511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572" y="467360"/>
            <a:ext cx="32766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3300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srgbClr val="FF33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0457" y="1123950"/>
            <a:ext cx="4192140" cy="210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3600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viết</a:t>
            </a:r>
          </a:p>
          <a:p>
            <a:pPr algn="ctr">
              <a:lnSpc>
                <a:spcPct val="12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ườn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 Sa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1" y="20846"/>
            <a:ext cx="88916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– viết: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Khám phá đáy biển ở Trường Sa 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(từ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 ở Trường Sa 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đáy biển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9202" y="895350"/>
            <a:ext cx="6812051" cy="4539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phá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Sa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200" y="1594837"/>
            <a:ext cx="922500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06623" y="1678768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Biển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ở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Tr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ường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Sa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những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cá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đẹp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rực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rỡ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và</a:t>
              </a:r>
              <a:endParaRPr lang="en-US" sz="25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lạ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mắt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Từng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đàn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đủ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màu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sắc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,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dày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đặ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đến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hàng</a:t>
                </a:r>
                <a:endPara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5" cy="1465243"/>
                <a:chOff x="747218" y="2841004"/>
                <a:chExt cx="7988175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r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ă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 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con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tạo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nên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mŎ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tấm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thảm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h</a:t>
                  </a:r>
                  <a:r>
                    <a:rPr lang="el-GR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Ξ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di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độn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 </a:t>
                  </a:r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Những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2" y="3329208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vỉa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san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hô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chạy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dài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từ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chân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mĕ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xuống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sâu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dần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dưƞ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đáy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biển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cxnSp>
        <p:nvCxnSpPr>
          <p:cNvPr id="27" name="Straight Connector 26"/>
          <p:cNvCxnSpPr/>
          <p:nvPr/>
        </p:nvCxnSpPr>
        <p:spPr>
          <a:xfrm>
            <a:off x="1585598" y="2027948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67000" y="2027948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33800" y="2025215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32" y="-97198"/>
            <a:ext cx="1613039" cy="10785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38" y="4124861"/>
            <a:ext cx="1298561" cy="76359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19214" y="158129"/>
            <a:ext cx="3481386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93518" y="860070"/>
            <a:ext cx="2658022" cy="1597937"/>
            <a:chOff x="2264035" y="1933579"/>
            <a:chExt cx="2658022" cy="1597937"/>
          </a:xfrm>
        </p:grpSpPr>
        <p:grpSp>
          <p:nvGrpSpPr>
            <p:cNvPr id="11" name="Group 10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4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</a:t>
                </a:r>
                <a:r>
                  <a:rPr lang="vi-VN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ường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Sa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7395" y="2691876"/>
            <a:ext cx="2658022" cy="1597937"/>
            <a:chOff x="2264035" y="1933579"/>
            <a:chExt cx="2658022" cy="1597937"/>
          </a:xfrm>
        </p:grpSpPr>
        <p:grpSp>
          <p:nvGrpSpPr>
            <p:cNvPr id="16" name="Group 15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9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ực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rỡ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24400" y="860070"/>
            <a:ext cx="2834275" cy="1597937"/>
            <a:chOff x="2264035" y="1933579"/>
            <a:chExt cx="2834275" cy="1597937"/>
          </a:xfrm>
        </p:grpSpPr>
        <p:grpSp>
          <p:nvGrpSpPr>
            <p:cNvPr id="21" name="Group 20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4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vỉa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san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hô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480925" y="2691876"/>
            <a:ext cx="2834275" cy="1597937"/>
            <a:chOff x="2264035" y="1933579"/>
            <a:chExt cx="2834275" cy="1597937"/>
          </a:xfrm>
        </p:grpSpPr>
        <p:grpSp>
          <p:nvGrpSpPr>
            <p:cNvPr id="26" name="Group 25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9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2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3" y="311975"/>
            <a:ext cx="7071738" cy="4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23"/>
          <p:cNvGrpSpPr/>
          <p:nvPr/>
        </p:nvGrpSpPr>
        <p:grpSpPr>
          <a:xfrm>
            <a:off x="233951" y="520342"/>
            <a:ext cx="2922431" cy="1902853"/>
            <a:chOff x="1866512" y="1446509"/>
            <a:chExt cx="3271491" cy="2309600"/>
          </a:xfrm>
        </p:grpSpPr>
        <p:grpSp>
          <p:nvGrpSpPr>
            <p:cNvPr id="12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13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30" name="文本框 49"/>
            <p:cNvSpPr txBox="1">
              <a:spLocks noChangeArrowheads="1"/>
            </p:cNvSpPr>
            <p:nvPr/>
          </p:nvSpPr>
          <p:spPr bwMode="auto">
            <a:xfrm>
              <a:off x="1958339" y="2009582"/>
              <a:ext cx="3011454" cy="109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</a:t>
              </a: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VÀO </a:t>
              </a: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VỞ</a:t>
              </a:r>
              <a:endParaRPr lang="en-US" altLang="zh-CN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5400" y="677850"/>
            <a:ext cx="6812051" cy="8386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 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Khám phá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ở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Sa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06623" y="1678768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Biển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ở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Tr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ường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Sa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những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loài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cá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đẹp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rực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rỡ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và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lạ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mắt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Từng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đàn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đủ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màu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sắc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dày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đặ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đến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hàng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5" cy="1465243"/>
                <a:chOff x="747218" y="2841004"/>
                <a:chExt cx="7988175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r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ă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 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con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tạo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nên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mŎ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tấm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thảm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h</a:t>
                  </a:r>
                  <a:r>
                    <a:rPr kumimoji="0" lang="el-GR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Ξ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độn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 </a:t>
                  </a: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Những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2" y="3329208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vỉa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san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hô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chạy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dài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từ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chân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mĕ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đảo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xuống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sâu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dần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dưƞ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đáy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biển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93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1000" y="209550"/>
            <a:ext cx="3083791" cy="4506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41760" y="590993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Right Arrow 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4999" y="777633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192" y="2462850"/>
            <a:ext cx="1691903" cy="23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361</Words>
  <Application>Microsoft Office PowerPoint</Application>
  <PresentationFormat>On-screen Show (16:9)</PresentationFormat>
  <Paragraphs>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宋体</vt:lpstr>
      <vt:lpstr>Arial</vt:lpstr>
      <vt:lpstr>Arial-Rounded</vt:lpstr>
      <vt:lpstr>Calibri</vt:lpstr>
      <vt:lpstr>HP001 4 hàng</vt:lpstr>
      <vt:lpstr>黑体</vt:lpstr>
      <vt:lpstr>Times New Roman</vt:lpstr>
      <vt:lpstr>Office Theme</vt:lpstr>
      <vt:lpstr>Office 主题</vt:lpstr>
      <vt:lpstr>3_Office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21</cp:revision>
  <dcterms:created xsi:type="dcterms:W3CDTF">2022-02-08T14:42:49Z</dcterms:created>
  <dcterms:modified xsi:type="dcterms:W3CDTF">2023-04-26T10:59:10Z</dcterms:modified>
</cp:coreProperties>
</file>