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57" r:id="rId4"/>
    <p:sldId id="260" r:id="rId5"/>
    <p:sldId id="259" r:id="rId6"/>
    <p:sldId id="261" r:id="rId7"/>
    <p:sldId id="256" r:id="rId8"/>
    <p:sldId id="268" r:id="rId9"/>
    <p:sldId id="269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7AEFF"/>
    <a:srgbClr val="0099FF"/>
    <a:srgbClr val="D5EDFF"/>
    <a:srgbClr val="E5F4FF"/>
    <a:srgbClr val="D1F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>
      <p:cViewPr varScale="1">
        <p:scale>
          <a:sx n="92" d="100"/>
          <a:sy n="92" d="100"/>
        </p:scale>
        <p:origin x="7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338B-EDA8-41E8-8698-1A470C20927A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88067-6BE9-4E88-94FC-6B6EFB23A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9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29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4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22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88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8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2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8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523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392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5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4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BC92-2C57-4CA7-A8A6-96E94007AE94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2023/4/26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8745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39" y="1597167"/>
            <a:ext cx="855161" cy="6918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13" y="4320255"/>
            <a:ext cx="1658754" cy="8276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84" y="558134"/>
            <a:ext cx="1216133" cy="70905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47" y="4408353"/>
            <a:ext cx="1989645" cy="7434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483"/>
            <a:ext cx="2857500" cy="193901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8" y="-138981"/>
            <a:ext cx="2743898" cy="1937738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48" y="1597167"/>
            <a:ext cx="4276351" cy="427635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46" y="1194581"/>
            <a:ext cx="2082039" cy="411267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193080" y="1317874"/>
            <a:ext cx="5739510" cy="1221487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273196" y="903403"/>
            <a:ext cx="1614164" cy="2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50E88E-F2CB-4D5B-94E5-6B4C602E79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4" y="-624343"/>
            <a:ext cx="5996183" cy="59961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E932F8-7C07-4A4C-AFBE-98CE6FDDFB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99"/>
            <a:ext cx="4223910" cy="4223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4EAE61-458C-4812-9404-D0475B888A52}"/>
              </a:ext>
            </a:extLst>
          </p:cNvPr>
          <p:cNvSpPr txBox="1"/>
          <p:nvPr/>
        </p:nvSpPr>
        <p:spPr>
          <a:xfrm>
            <a:off x="4377290" y="1360488"/>
            <a:ext cx="3564219" cy="210057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6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6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45974" y="-494907"/>
            <a:ext cx="820538" cy="11654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20184C-DE4E-4BCB-9009-E487C2083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16" y="1684628"/>
            <a:ext cx="4170328" cy="39717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289372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en-US" sz="2800" u="sng" dirty="0" smtClean="0">
              <a:solidFill>
                <a:srgbClr val="0033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rộng vốn từ về các loài vật dưới biển. </a:t>
            </a:r>
            <a:endParaRPr lang="en-US" sz="3600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chấm, dấu phẩy.</a:t>
            </a:r>
            <a:endParaRPr lang="en-US" sz="3600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EC8918-456D-420E-B014-0B320C9B0A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218" y="-438775"/>
            <a:ext cx="4235052" cy="6353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6435A9-13B1-455D-8110-C34C5EDA3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0" y="1033408"/>
            <a:ext cx="2503077" cy="3752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3717868" y="1883102"/>
            <a:ext cx="3063931" cy="1377296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8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8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5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8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7698"/>
            <a:ext cx="8458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tên các loài vật trong tranh.</a:t>
            </a:r>
            <a:endParaRPr lang="vi-VN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9361"/>
            <a:ext cx="8305980" cy="46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1447800" y="784350"/>
            <a:ext cx="1447799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943600" y="1123950"/>
            <a:ext cx="1219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heo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315200" y="1962150"/>
            <a:ext cx="11430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4248150"/>
            <a:ext cx="14478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2724150"/>
            <a:ext cx="1600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tuộc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83535" y="2982156"/>
            <a:ext cx="1426265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San 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87" y="3497834"/>
            <a:ext cx="1973355" cy="1600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3" name="Oval 2"/>
          <p:cNvSpPr/>
          <p:nvPr/>
        </p:nvSpPr>
        <p:spPr>
          <a:xfrm>
            <a:off x="1041699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276350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2187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073985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839346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856628" y="1200150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822442" y="2073985"/>
            <a:ext cx="4009691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840371" y="2918791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5" y="3867150"/>
            <a:ext cx="1626569" cy="131837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3048000" y="1504950"/>
            <a:ext cx="1774442" cy="797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3037242" y="2302585"/>
            <a:ext cx="1803129" cy="8617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3037242" y="1445730"/>
            <a:ext cx="1819386" cy="1622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7834"/>
            <a:ext cx="2309544" cy="14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35" y="3605304"/>
            <a:ext cx="2337472" cy="13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in by Sen Quach on 海洋生物動態圖片（ Ảnh Động Sinh Vật Đại Dương ) . | Clown fish,  Fish, Anima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8" y="3537739"/>
            <a:ext cx="2308959" cy="15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500" i="1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8626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thế giới sinh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 rỡ đang chuyển động dưới đáy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len lỏi giữa rừng san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rùa biển thân hình kềnh càng đang lững lờ bơi giữa đám sinh vật đủ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4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025" y="703613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70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892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7012" y="1504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4825" y="19621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75" y="2452037"/>
            <a:ext cx="4449341" cy="258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710" y="-240986"/>
            <a:ext cx="820538" cy="11654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0" y="230677"/>
            <a:ext cx="7481426" cy="44027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439535"/>
            <a:ext cx="4381280" cy="2260249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464" y="2165403"/>
            <a:ext cx="5154593" cy="10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zh-CN" sz="45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zh-CN" sz="45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45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zh-CN" sz="45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dò</a:t>
            </a:r>
            <a:endParaRPr lang="en-US" altLang="zh-CN" sz="4500" b="1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" y="4205005"/>
            <a:ext cx="1897502" cy="946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2" y="4404211"/>
            <a:ext cx="1989645" cy="7434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4359613"/>
            <a:ext cx="1283496" cy="7483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8" y="-910524"/>
            <a:ext cx="6270382" cy="62703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1" y="4393768"/>
            <a:ext cx="1796251" cy="85791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51" y="2032423"/>
            <a:ext cx="405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685800"/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4000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" y="3157222"/>
            <a:ext cx="1409511" cy="1976753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3707895"/>
            <a:ext cx="1688834" cy="1443889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" y="1774902"/>
            <a:ext cx="856297" cy="521048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0" y="577070"/>
            <a:ext cx="1842779" cy="26173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5" y="1382486"/>
            <a:ext cx="4171648" cy="39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214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宋体</vt:lpstr>
      <vt:lpstr>Arial</vt:lpstr>
      <vt:lpstr>Arial-Rounded</vt:lpstr>
      <vt:lpstr>Calibri</vt:lpstr>
      <vt:lpstr>Century Gothic</vt:lpstr>
      <vt:lpstr>等线</vt:lpstr>
      <vt:lpstr>等线 Light</vt:lpstr>
      <vt:lpstr>HP001 4 hàng</vt:lpstr>
      <vt:lpstr>Times New Roman</vt:lpstr>
      <vt:lpstr>Office Theme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20</cp:revision>
  <dcterms:created xsi:type="dcterms:W3CDTF">2022-02-09T03:24:14Z</dcterms:created>
  <dcterms:modified xsi:type="dcterms:W3CDTF">2023-04-26T10:55:17Z</dcterms:modified>
</cp:coreProperties>
</file>