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2" r:id="rId4"/>
    <p:sldMasterId id="2147483752" r:id="rId5"/>
  </p:sldMasterIdLst>
  <p:notesMasterIdLst>
    <p:notesMasterId r:id="rId22"/>
  </p:notesMasterIdLst>
  <p:sldIdLst>
    <p:sldId id="257" r:id="rId6"/>
    <p:sldId id="282" r:id="rId7"/>
    <p:sldId id="256" r:id="rId8"/>
    <p:sldId id="272" r:id="rId9"/>
    <p:sldId id="266" r:id="rId10"/>
    <p:sldId id="290" r:id="rId11"/>
    <p:sldId id="291" r:id="rId12"/>
    <p:sldId id="292" r:id="rId13"/>
    <p:sldId id="294" r:id="rId14"/>
    <p:sldId id="295" r:id="rId15"/>
    <p:sldId id="296" r:id="rId16"/>
    <p:sldId id="261" r:id="rId17"/>
    <p:sldId id="288" r:id="rId18"/>
    <p:sldId id="289" r:id="rId19"/>
    <p:sldId id="262" r:id="rId20"/>
    <p:sldId id="263" r:id="rId21"/>
  </p:sldIdLst>
  <p:sldSz cx="9144000" cy="5143500" type="screen16x9"/>
  <p:notesSz cx="6858000" cy="9144000"/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6600"/>
    <a:srgbClr val="FF6699"/>
    <a:srgbClr val="FFCCCC"/>
    <a:srgbClr val="FF0066"/>
    <a:srgbClr val="009BD2"/>
    <a:srgbClr val="CC3300"/>
    <a:srgbClr val="005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28" autoAdjust="0"/>
  </p:normalViewPr>
  <p:slideViewPr>
    <p:cSldViewPr>
      <p:cViewPr varScale="1">
        <p:scale>
          <a:sx n="91" d="100"/>
          <a:sy n="91" d="100"/>
        </p:scale>
        <p:origin x="78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9D464-CE03-49CA-A5B3-4BDF6A101FE7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464BC-8EEA-466C-A521-A5F3AC6D1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37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492250" y="914400"/>
            <a:ext cx="8128000" cy="4572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954429-0863-40F1-AB94-558DE897B44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83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83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492250" y="914400"/>
            <a:ext cx="8128000" cy="4572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954429-0863-40F1-AB94-558DE897B44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54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97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14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492250" y="914400"/>
            <a:ext cx="8128000" cy="4572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954429-0863-40F1-AB94-558DE897B44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209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492250" y="914400"/>
            <a:ext cx="8128000" cy="4572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954429-0863-40F1-AB94-558DE897B44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33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492250" y="914400"/>
            <a:ext cx="8128000" cy="4572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954429-0863-40F1-AB94-558DE897B44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49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2464BC-8EEA-466C-A521-A5F3AC6D1C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34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2464BC-8EEA-466C-A521-A5F3AC6D1C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70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2464BC-8EEA-466C-A521-A5F3AC6D1C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2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492250" y="914400"/>
            <a:ext cx="8128000" cy="4572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954429-0863-40F1-AB94-558DE897B44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49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492250" y="914400"/>
            <a:ext cx="8128000" cy="4572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954429-0863-40F1-AB94-558DE897B44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49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83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83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9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2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0" tIns="34289" rIns="68570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0" tIns="34289" rIns="68570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81"/>
              <a:t>02/05/2024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81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70" tIns="34289" rIns="68570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2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0" tIns="34289" rIns="68570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0" tIns="34289" rIns="68570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81"/>
              <a:t>02/05/2024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81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70" tIns="34289" rIns="68570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0" tIns="34289" rIns="68570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0" tIns="34289" rIns="68570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81"/>
              <a:t>02/05/2024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81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70" tIns="34289" rIns="68570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9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0" tIns="34289" rIns="68570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0" tIns="34289" rIns="68570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81"/>
              <a:t>02/05/2024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81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70" tIns="34289" rIns="68570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0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0" tIns="34289" rIns="68570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0" tIns="34289" rIns="68570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81"/>
              <a:t>02/05/2024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81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70" tIns="34289" rIns="68570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28650" y="842010"/>
            <a:ext cx="7886700" cy="1790700"/>
          </a:xfr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28650" y="2701794"/>
            <a:ext cx="7886700" cy="1241584"/>
          </a:xfrm>
        </p:spPr>
        <p:txBody>
          <a:bodyPr lIns="91438" tIns="45719" rIns="91438" bIns="45719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48114"/>
            <a:ext cx="7886700" cy="994172"/>
          </a:xfrm>
        </p:spPr>
        <p:txBody>
          <a:bodyPr lIns="91438" tIns="45719" rIns="91438" bIns="45719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276833"/>
            <a:ext cx="7886700" cy="3356134"/>
          </a:xfrm>
        </p:spPr>
        <p:txBody>
          <a:bodyPr lIns="91438" tIns="45719" rIns="91438" bIns="45719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219326"/>
            <a:ext cx="7886700" cy="2085975"/>
          </a:xfrm>
        </p:spPr>
        <p:txBody>
          <a:bodyPr lIns="91438" tIns="45719" rIns="91438" bIns="45719"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291618"/>
            <a:ext cx="7886700" cy="827246"/>
          </a:xfrm>
        </p:spPr>
        <p:txBody>
          <a:bodyPr lIns="144142" tIns="45719" rIns="91438" bIns="45719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6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1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</p:spPr>
        <p:txBody>
          <a:bodyPr lIns="91438" tIns="45719" rIns="91438" bIns="45719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91438" tIns="45719" rIns="91438" bIns="4571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91438" tIns="45719" rIns="91438" bIns="4571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3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079" y="273845"/>
            <a:ext cx="7886700" cy="600075"/>
          </a:xfrm>
        </p:spPr>
        <p:txBody>
          <a:bodyPr lIns="91438" tIns="45719" rIns="91438" bIns="45719"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602" y="1111570"/>
            <a:ext cx="3915728" cy="617696"/>
          </a:xfrm>
        </p:spPr>
        <p:txBody>
          <a:bodyPr lIns="91438" tIns="45719" rIns="91438" bIns="45719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2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8650" y="1776442"/>
            <a:ext cx="3916680" cy="2865596"/>
          </a:xfrm>
        </p:spPr>
        <p:txBody>
          <a:bodyPr lIns="91438" tIns="45719" rIns="91438" bIns="45719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512" y="1111570"/>
            <a:ext cx="3822859" cy="617696"/>
          </a:xfrm>
        </p:spPr>
        <p:txBody>
          <a:bodyPr lIns="91438" tIns="45719" rIns="91438" bIns="45719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2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512" y="1776442"/>
            <a:ext cx="3822859" cy="2865596"/>
          </a:xfrm>
        </p:spPr>
        <p:txBody>
          <a:bodyPr lIns="91438" tIns="45719" rIns="91438" bIns="45719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6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48114"/>
            <a:ext cx="7886700" cy="994172"/>
          </a:xfrm>
        </p:spPr>
        <p:txBody>
          <a:bodyPr lIns="91438" tIns="45719" rIns="91438" bIns="45719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3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9523" y="-1429"/>
            <a:ext cx="5263039" cy="5146358"/>
          </a:xfrm>
          <a:noFill/>
        </p:spPr>
        <p:txBody>
          <a:bodyPr lIns="252089" tIns="144142" rIns="91438" bIns="45719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2614" y="342901"/>
            <a:ext cx="3294221" cy="791528"/>
          </a:xfrm>
        </p:spPr>
        <p:txBody>
          <a:bodyPr lIns="91438" tIns="45719" rIns="91438" bIns="45719"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512119" y="1270635"/>
            <a:ext cx="3295174" cy="3360420"/>
          </a:xfrm>
        </p:spPr>
        <p:txBody>
          <a:bodyPr lIns="91438" tIns="45719" rIns="91438" bIns="45719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9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649" y="-5715"/>
            <a:ext cx="5263039" cy="5146358"/>
          </a:xfrm>
          <a:noFill/>
        </p:spPr>
        <p:txBody>
          <a:bodyPr lIns="252089" tIns="144142" rIns="91438" bIns="45719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7183" y="342901"/>
            <a:ext cx="3209925" cy="791528"/>
          </a:xfrm>
        </p:spPr>
        <p:txBody>
          <a:bodyPr lIns="91438" tIns="45719" rIns="91438" bIns="45719"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07202" y="1270635"/>
            <a:ext cx="3210401" cy="3360420"/>
          </a:xfrm>
        </p:spPr>
        <p:txBody>
          <a:bodyPr lIns="91438" tIns="45719" rIns="91438" bIns="45719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9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4" y="273845"/>
            <a:ext cx="5800725" cy="4358879"/>
          </a:xfr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9642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245298"/>
            <a:ext cx="7886700" cy="4387691"/>
          </a:xfrm>
        </p:spPr>
        <p:txBody>
          <a:bodyPr lIns="91438" tIns="45719" rIns="91438" bIns="45719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03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2024/5/2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3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79" tIns="34289" rIns="68579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9" tIns="34289" rIns="68579" bIns="34289">
            <a:normAutofit/>
          </a:bodyPr>
          <a:lstStyle>
            <a:lvl1pPr marL="0" indent="0" algn="ctr">
              <a:buNone/>
              <a:defRPr sz="1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2024/5/2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9" tIns="34289" rIns="68579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79" tIns="34289" rIns="68579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2024/5/2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40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8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79" tIns="34289" rIns="68579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22783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9" tIns="34289" rIns="68579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79" tIns="34289" rIns="68579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79" tIns="34289" rIns="68579" bIns="34289"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8"/>
            <a:ext cx="3868340" cy="2680541"/>
          </a:xfr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308721"/>
            <a:ext cx="3887391" cy="617934"/>
          </a:xfrm>
        </p:spPr>
        <p:txBody>
          <a:bodyPr lIns="68579" tIns="34289" rIns="68579" bIns="34289"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1961708"/>
            <a:ext cx="3887391" cy="2680541"/>
          </a:xfr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2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79" tIns="34289" rIns="68579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2"/>
            <a:ext cx="4286250" cy="889453"/>
          </a:xfrm>
        </p:spPr>
        <p:txBody>
          <a:bodyPr lIns="68579" tIns="34289" rIns="68579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428651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7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1" y="535256"/>
            <a:ext cx="3511241" cy="1071121"/>
          </a:xfrm>
        </p:spPr>
        <p:txBody>
          <a:bodyPr lIns="68579" tIns="34289" rIns="68579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79" tIns="34289" rIns="68579" bIns="34289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1" y="1735406"/>
            <a:ext cx="3511241" cy="2858691"/>
          </a:xfrm>
        </p:spPr>
        <p:txBody>
          <a:bodyPr lIns="68579" tIns="34289" rIns="68579" bIns="34289">
            <a:normAutofit/>
          </a:bodyPr>
          <a:lstStyle>
            <a:lvl1pPr marL="0" indent="0">
              <a:buNone/>
              <a:defRPr sz="14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2024/5/2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45"/>
            <a:ext cx="681676" cy="4358879"/>
          </a:xfrm>
        </p:spPr>
        <p:txBody>
          <a:bodyPr vert="eaVert" lIns="68579" tIns="34289" rIns="68579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7084832" cy="4358879"/>
          </a:xfrm>
        </p:spPr>
        <p:txBody>
          <a:bodyPr vert="eaVert"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3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817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8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5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8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8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17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7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6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4018" indent="0">
              <a:buNone/>
              <a:defRPr sz="2400"/>
            </a:lvl3pPr>
            <a:lvl4pPr marL="1371022" indent="0">
              <a:buNone/>
              <a:defRPr sz="2000"/>
            </a:lvl4pPr>
            <a:lvl5pPr marL="1828034" indent="0">
              <a:buNone/>
              <a:defRPr sz="2000"/>
            </a:lvl5pPr>
            <a:lvl6pPr marL="2285031" indent="0">
              <a:buNone/>
              <a:defRPr sz="2000"/>
            </a:lvl6pPr>
            <a:lvl7pPr marL="2742029" indent="0">
              <a:buNone/>
              <a:defRPr sz="2000"/>
            </a:lvl7pPr>
            <a:lvl8pPr marL="3199040" indent="0">
              <a:buNone/>
              <a:defRPr sz="2000"/>
            </a:lvl8pPr>
            <a:lvl9pPr marL="365604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7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3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1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2024/5/2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6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2024/5/2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5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35283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1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56434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7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2024/5/2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5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6180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7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2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0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B18F7-5E52-45FC-83B6-9EFDAA1DF6FF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7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908936" y="1814516"/>
            <a:ext cx="3547586" cy="2585323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9143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30" indent="-228594" algn="l" defTabSz="914378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20" indent="-228594" algn="l" defTabSz="914378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897" indent="-228594" algn="l" defTabSz="914378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687" indent="-228594" algn="l" defTabSz="914378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07"/>
            <a:ext cx="3547586" cy="1165703"/>
          </a:xfrm>
          <a:prstGeom prst="rect">
            <a:avLst/>
          </a:prstGeom>
          <a:noFill/>
        </p:spPr>
        <p:txBody>
          <a:bodyPr wrap="square" lIns="68579" tIns="34289" rIns="68579" bIns="34289" rtlCol="0" anchor="t">
            <a:spAutoFit/>
          </a:bodyPr>
          <a:lstStyle/>
          <a:p>
            <a:pPr defTabSz="68578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78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78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78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78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54156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6" tIns="45703" rIns="91406" bIns="4570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6" tIns="45703" rIns="91406" bIns="4570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8"/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8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8"/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0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9" indent="-342749" algn="l" defTabSz="914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3" indent="-285631" algn="l" defTabSz="9140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6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2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29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2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7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51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8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4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1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29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45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91856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21.png"/><Relationship Id="rId17" Type="http://schemas.openxmlformats.org/officeDocument/2006/relationships/image" Target="../media/image26.emf"/><Relationship Id="rId2" Type="http://schemas.openxmlformats.org/officeDocument/2006/relationships/tags" Target="../tags/tag4.xml"/><Relationship Id="rId16" Type="http://schemas.openxmlformats.org/officeDocument/2006/relationships/image" Target="../media/image25.emf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20.png"/><Relationship Id="rId5" Type="http://schemas.openxmlformats.org/officeDocument/2006/relationships/tags" Target="../tags/tag7.xml"/><Relationship Id="rId15" Type="http://schemas.openxmlformats.org/officeDocument/2006/relationships/image" Target="../media/image24.emf"/><Relationship Id="rId10" Type="http://schemas.openxmlformats.org/officeDocument/2006/relationships/image" Target="../media/image19.jpg"/><Relationship Id="rId19" Type="http://schemas.openxmlformats.org/officeDocument/2006/relationships/image" Target="../media/image28.emf"/><Relationship Id="rId4" Type="http://schemas.openxmlformats.org/officeDocument/2006/relationships/tags" Target="../tags/tag6.xml"/><Relationship Id="rId9" Type="http://schemas.openxmlformats.org/officeDocument/2006/relationships/notesSlide" Target="../notesSlides/notesSlide12.xml"/><Relationship Id="rId1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10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1A5D322-0733-4099-B0A7-382DAC3E8292}"/>
              </a:ext>
            </a:extLst>
          </p:cNvPr>
          <p:cNvGrpSpPr/>
          <p:nvPr/>
        </p:nvGrpSpPr>
        <p:grpSpPr>
          <a:xfrm>
            <a:off x="297658" y="-14763"/>
            <a:ext cx="8547735" cy="4875371"/>
            <a:chOff x="396875" y="-19685"/>
            <a:chExt cx="11396980" cy="6500495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84FE785-ADFB-4288-82BC-760404E681C3}"/>
                </a:ext>
              </a:extLst>
            </p:cNvPr>
            <p:cNvSpPr/>
            <p:nvPr/>
          </p:nvSpPr>
          <p:spPr>
            <a:xfrm>
              <a:off x="396875" y="321310"/>
              <a:ext cx="11396980" cy="615950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FE895D">
                  <a:alpha val="7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4562502D-0566-4654-B3F0-DAD452F1D015}"/>
                </a:ext>
              </a:extLst>
            </p:cNvPr>
            <p:cNvSpPr/>
            <p:nvPr/>
          </p:nvSpPr>
          <p:spPr>
            <a:xfrm>
              <a:off x="3966845" y="-19685"/>
              <a:ext cx="4257675" cy="680697"/>
            </a:xfrm>
            <a:prstGeom prst="rect">
              <a:avLst/>
            </a:prstGeom>
            <a:solidFill>
              <a:srgbClr val="FE89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8" y="1035942"/>
            <a:ext cx="4502942" cy="3810182"/>
          </a:xfrm>
          <a:prstGeom prst="rect">
            <a:avLst/>
          </a:prstGeom>
        </p:spPr>
      </p:pic>
      <p:sp>
        <p:nvSpPr>
          <p:cNvPr id="23" name="文本框 17">
            <a:extLst>
              <a:ext uri="{FF2B5EF4-FFF2-40B4-BE49-F238E27FC236}">
                <a16:creationId xmlns:a16="http://schemas.microsoft.com/office/drawing/2014/main" id="{AF2283CB-309E-4DA7-A9E9-1B18A872C733}"/>
              </a:ext>
            </a:extLst>
          </p:cNvPr>
          <p:cNvSpPr txBox="1"/>
          <p:nvPr/>
        </p:nvSpPr>
        <p:spPr>
          <a:xfrm>
            <a:off x="1472230" y="810822"/>
            <a:ext cx="7055082" cy="1485020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85664">
              <a:lnSpc>
                <a:spcPct val="100000"/>
              </a:lnSpc>
              <a:defRPr/>
            </a:pPr>
            <a:r>
              <a:rPr lang="en-US" altLang="zh-CN" sz="4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altLang="zh-CN" sz="4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altLang="zh-CN" sz="4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4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altLang="zh-CN" sz="4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altLang="zh-CN" sz="4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zh-CN" sz="4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4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4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4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zh-CN" sz="4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zh-CN" altLang="en-US" sz="46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03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81650" y="28846"/>
            <a:ext cx="7919349" cy="523220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1218929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</a:t>
            </a:r>
            <a:r>
              <a:rPr lang="en-US" sz="2800" b="1" kern="0" dirty="0" smtClean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 lại từng đoạn của câu chuyện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endParaRPr lang="en-US" sz="28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7600" y="4528172"/>
            <a:ext cx="4190999" cy="523204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Hai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chồng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52" y1="19304" x2="32839" y2="74684"/>
                        <a14:foregroundMark x1="29343" y1="66297" x2="28496" y2="72627"/>
                        <a14:foregroundMark x1="32839" y1="64082" x2="32309" y2="72627"/>
                        <a14:foregroundMark x1="27013" y1="65506" x2="27331" y2="70095"/>
                        <a14:foregroundMark x1="25953" y1="88924" x2="29131" y2="87184"/>
                        <a14:foregroundMark x1="29343" y1="85127" x2="28284" y2="88291"/>
                        <a14:foregroundMark x1="30614" y1="83861" x2="32309" y2="87500"/>
                        <a14:foregroundMark x1="33898" y1="86392" x2="36970" y2="88608"/>
                        <a14:foregroundMark x1="25742" y1="87025" x2="24576" y2="88291"/>
                        <a14:foregroundMark x1="26165" y1="86392" x2="27119" y2="86234"/>
                        <a14:foregroundMark x1="56674" y1="22943" x2="67479" y2="83544"/>
                        <a14:foregroundMark x1="64089" y1="83544" x2="62500" y2="87658"/>
                        <a14:foregroundMark x1="59958" y1="88608" x2="71292" y2="87500"/>
                        <a14:foregroundMark x1="59534" y1="88449" x2="59534" y2="88449"/>
                        <a14:foregroundMark x1="71504" y1="87658" x2="71504" y2="89241"/>
                        <a14:foregroundMark x1="58898" y1="87658" x2="58581" y2="89557"/>
                        <a14:foregroundMark x1="71504" y1="28323" x2="68008" y2="52057"/>
                        <a14:foregroundMark x1="34216" y1="37342" x2="30085" y2="62658"/>
                        <a14:foregroundMark x1="59958" y1="88608" x2="64831" y2="89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428750"/>
            <a:ext cx="3657600" cy="244873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867" y="552065"/>
            <a:ext cx="5000625" cy="397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50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81650" y="28846"/>
            <a:ext cx="7919349" cy="523220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1218929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</a:t>
            </a:r>
            <a:r>
              <a:rPr lang="en-US" sz="2800" b="1" kern="0" dirty="0" smtClean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 lại từng đoạn của câu chuyện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endParaRPr lang="en-US" sz="28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54515" y="4476833"/>
            <a:ext cx="5227485" cy="523204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lvl="0"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sz="2800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52" y1="19304" x2="32839" y2="74684"/>
                        <a14:foregroundMark x1="29343" y1="66297" x2="28496" y2="72627"/>
                        <a14:foregroundMark x1="32839" y1="64082" x2="32309" y2="72627"/>
                        <a14:foregroundMark x1="27013" y1="65506" x2="27331" y2="70095"/>
                        <a14:foregroundMark x1="25953" y1="88924" x2="29131" y2="87184"/>
                        <a14:foregroundMark x1="29343" y1="85127" x2="28284" y2="88291"/>
                        <a14:foregroundMark x1="30614" y1="83861" x2="32309" y2="87500"/>
                        <a14:foregroundMark x1="33898" y1="86392" x2="36970" y2="88608"/>
                        <a14:foregroundMark x1="25742" y1="87025" x2="24576" y2="88291"/>
                        <a14:foregroundMark x1="26165" y1="86392" x2="27119" y2="86234"/>
                        <a14:foregroundMark x1="56674" y1="22943" x2="67479" y2="83544"/>
                        <a14:foregroundMark x1="64089" y1="83544" x2="62500" y2="87658"/>
                        <a14:foregroundMark x1="59958" y1="88608" x2="71292" y2="87500"/>
                        <a14:foregroundMark x1="59534" y1="88449" x2="59534" y2="88449"/>
                        <a14:foregroundMark x1="71504" y1="87658" x2="71504" y2="89241"/>
                        <a14:foregroundMark x1="58898" y1="87658" x2="58581" y2="89557"/>
                        <a14:foregroundMark x1="71504" y1="28323" x2="68008" y2="52057"/>
                        <a14:foregroundMark x1="34216" y1="37342" x2="30085" y2="62658"/>
                        <a14:foregroundMark x1="59958" y1="88608" x2="64831" y2="89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428750"/>
            <a:ext cx="3657600" cy="244873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22780"/>
            <a:ext cx="5410199" cy="399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73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64000"/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/>
        </p:nvSpPr>
        <p:spPr>
          <a:xfrm>
            <a:off x="3475963" y="966755"/>
            <a:ext cx="2238481" cy="1315732"/>
          </a:xfrm>
          <a:prstGeom prst="ellipse">
            <a:avLst/>
          </a:prstGeom>
          <a:noFill/>
          <a:ln w="1206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defRPr/>
            </a:pPr>
            <a:endParaRPr lang="en-US" sz="1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7532" y="101620"/>
            <a:ext cx="1774673" cy="1286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3685657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A_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640">
            <a:off x="6890818" y="1376895"/>
            <a:ext cx="2193472" cy="24737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A_图片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lum contrast="20000"/>
          </a:blip>
          <a:stretch>
            <a:fillRect/>
          </a:stretch>
        </p:blipFill>
        <p:spPr>
          <a:xfrm rot="20748854">
            <a:off x="1317086" y="883044"/>
            <a:ext cx="1394352" cy="21306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PA_任意多边形 8"/>
          <p:cNvSpPr/>
          <p:nvPr>
            <p:custDataLst>
              <p:tags r:id="rId3"/>
            </p:custDataLst>
          </p:nvPr>
        </p:nvSpPr>
        <p:spPr bwMode="auto">
          <a:xfrm>
            <a:off x="1795549" y="706577"/>
            <a:ext cx="5939319" cy="4240189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5" name="PA_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lum contrast="20000"/>
          </a:blip>
          <a:stretch>
            <a:fillRect/>
          </a:stretch>
        </p:blipFill>
        <p:spPr>
          <a:xfrm>
            <a:off x="1795550" y="2791757"/>
            <a:ext cx="6053049" cy="1605552"/>
          </a:xfrm>
          <a:prstGeom prst="rect">
            <a:avLst/>
          </a:prstGeom>
        </p:spPr>
      </p:pic>
      <p:pic>
        <p:nvPicPr>
          <p:cNvPr id="17" name="PA_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lum contrast="20000"/>
          </a:blip>
          <a:stretch>
            <a:fillRect/>
          </a:stretch>
        </p:blipFill>
        <p:spPr>
          <a:xfrm>
            <a:off x="3475963" y="1016216"/>
            <a:ext cx="661503" cy="521814"/>
          </a:xfrm>
          <a:prstGeom prst="rect">
            <a:avLst/>
          </a:prstGeom>
        </p:spPr>
      </p:pic>
      <p:grpSp>
        <p:nvGrpSpPr>
          <p:cNvPr id="18" name="PA_组合 25"/>
          <p:cNvGrpSpPr/>
          <p:nvPr>
            <p:custDataLst>
              <p:tags r:id="rId6"/>
            </p:custDataLst>
          </p:nvPr>
        </p:nvGrpSpPr>
        <p:grpSpPr>
          <a:xfrm rot="332723">
            <a:off x="-271046" y="1698076"/>
            <a:ext cx="3113506" cy="3766989"/>
            <a:chOff x="-191416" y="1715608"/>
            <a:chExt cx="4833378" cy="55629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9" name="图片 2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0366001">
              <a:off x="726962" y="5748570"/>
              <a:ext cx="3915000" cy="153000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005">
              <a:off x="-191416" y="1715608"/>
              <a:ext cx="4448851" cy="4697427"/>
            </a:xfrm>
            <a:prstGeom prst="rect">
              <a:avLst/>
            </a:prstGeom>
          </p:spPr>
        </p:pic>
      </p:grpSp>
      <p:pic>
        <p:nvPicPr>
          <p:cNvPr id="21" name="PA_图片 2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lum contrast="20000"/>
          </a:blip>
          <a:stretch>
            <a:fillRect/>
          </a:stretch>
        </p:blipFill>
        <p:spPr>
          <a:xfrm>
            <a:off x="5363610" y="1392373"/>
            <a:ext cx="701668" cy="663943"/>
          </a:xfrm>
          <a:prstGeom prst="rect">
            <a:avLst/>
          </a:prstGeom>
        </p:spPr>
      </p:pic>
      <p:sp>
        <p:nvSpPr>
          <p:cNvPr id="24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2571476" y="2076635"/>
            <a:ext cx="4158595" cy="1546575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579"/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CHỌN NHÓM, CÁ NHÂN KỂ CHUYỆN 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HAY </a:t>
            </a:r>
            <a:endParaRPr lang="en-US" altLang="zh-CN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19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4" presetClass="entr" presetSubtype="1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9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14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455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6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83" tmFilter="0, 0; 0.125,0.2665; 0.25,0.4; 0.375,0.465; 0.5,0.5;  0.625,0.535; 0.75,0.6; 0.875,0.7335; 1,1">
                                              <p:stCondLst>
                                                <p:cond delay="331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41" tmFilter="0, 0; 0.125,0.2665; 0.25,0.4; 0.375,0.465; 0.5,0.5;  0.625,0.535; 0.75,0.6; 0.875,0.7335; 1,1">
                                              <p:stCondLst>
                                                <p:cond delay="414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5" dur="6">
                                              <p:stCondLst>
                                                <p:cond delay="162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6" dur="41" decel="50000">
                                              <p:stCondLst>
                                                <p:cond delay="16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7" dur="6">
                                              <p:stCondLst>
                                                <p:cond delay="328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8" dur="41" decel="50000">
                                              <p:stCondLst>
                                                <p:cond delay="334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9" dur="6">
                                              <p:stCondLst>
                                                <p:cond delay="41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0" dur="41" decel="50000">
                                              <p:stCondLst>
                                                <p:cond delay="417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1" dur="6">
                                              <p:stCondLst>
                                                <p:cond delay="452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2" dur="41" decel="50000">
                                              <p:stCondLst>
                                                <p:cond delay="458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26" presetClass="emph" presetSubtype="0" repeatCount="3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14" grpId="0" animBg="1"/>
          <p:bldP spid="24" grpId="0"/>
          <p:bldP spid="2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4" presetClass="entr" presetSubtype="1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14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455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6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83" tmFilter="0, 0; 0.125,0.2665; 0.25,0.4; 0.375,0.465; 0.5,0.5;  0.625,0.535; 0.75,0.6; 0.875,0.7335; 1,1">
                                              <p:stCondLst>
                                                <p:cond delay="331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41" tmFilter="0, 0; 0.125,0.2665; 0.25,0.4; 0.375,0.465; 0.5,0.5;  0.625,0.535; 0.75,0.6; 0.875,0.7335; 1,1">
                                              <p:stCondLst>
                                                <p:cond delay="414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5" dur="6">
                                              <p:stCondLst>
                                                <p:cond delay="162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6" dur="41" decel="50000">
                                              <p:stCondLst>
                                                <p:cond delay="16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7" dur="6">
                                              <p:stCondLst>
                                                <p:cond delay="328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8" dur="41" decel="50000">
                                              <p:stCondLst>
                                                <p:cond delay="334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9" dur="6">
                                              <p:stCondLst>
                                                <p:cond delay="41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0" dur="41" decel="50000">
                                              <p:stCondLst>
                                                <p:cond delay="417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1" dur="6">
                                              <p:stCondLst>
                                                <p:cond delay="452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2" dur="41" decel="50000">
                                              <p:stCondLst>
                                                <p:cond delay="458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26" presetClass="emph" presetSubtype="0" repeatCount="3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14" grpId="0" animBg="1"/>
          <p:bldP spid="24" grpId="0"/>
          <p:bldP spid="24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73FB52-D41D-4185-999B-911B7FDB59BA}"/>
              </a:ext>
            </a:extLst>
          </p:cNvPr>
          <p:cNvSpPr txBox="1"/>
          <p:nvPr/>
        </p:nvSpPr>
        <p:spPr>
          <a:xfrm>
            <a:off x="1437774" y="209550"/>
            <a:ext cx="3820852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77"/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26">
            <a:extLst>
              <a:ext uri="{FF2B5EF4-FFF2-40B4-BE49-F238E27FC236}">
                <a16:creationId xmlns:a16="http://schemas.microsoft.com/office/drawing/2014/main" id="{1091B0FB-AB0D-42D8-9033-632C42D16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19150"/>
            <a:ext cx="6789346" cy="307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77B5A7-5CB4-437E-BBFC-6FE6969E2F5F}"/>
              </a:ext>
            </a:extLst>
          </p:cNvPr>
          <p:cNvSpPr txBox="1"/>
          <p:nvPr/>
        </p:nvSpPr>
        <p:spPr>
          <a:xfrm>
            <a:off x="853418" y="1685164"/>
            <a:ext cx="3752150" cy="136190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664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 người thân về tên của một số dân tộc trên đất nước ta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45" y="136939"/>
            <a:ext cx="1135205" cy="6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35" b="94997" l="4313" r="100000">
                        <a14:foregroundMark x1="64625" y1="83656" x2="71563" y2="78185"/>
                        <a14:foregroundMark x1="68375" y1="86124" x2="74438" y2="83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46024"/>
            <a:ext cx="5315280" cy="497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8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38668" y="97676"/>
            <a:ext cx="550116" cy="492874"/>
          </a:xfrm>
          <a:prstGeom prst="ellipse">
            <a:avLst/>
          </a:prstGeom>
          <a:solidFill>
            <a:srgbClr val="FF9966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664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152400" y="706576"/>
            <a:ext cx="2514600" cy="1277272"/>
          </a:xfrm>
          <a:prstGeom prst="wedgeRoundRectCallout">
            <a:avLst>
              <a:gd name="adj1" fmla="val 29200"/>
              <a:gd name="adj2" fmla="val 74200"/>
              <a:gd name="adj3" fmla="val 16667"/>
            </a:avLst>
          </a:prstGeom>
          <a:solidFill>
            <a:srgbClr val="92D050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 người thân về tên của một số dân tộc trên đất nước ta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5225143" y="354092"/>
            <a:ext cx="3733800" cy="1427443"/>
          </a:xfrm>
          <a:prstGeom prst="wedgeRoundRectCallout">
            <a:avLst>
              <a:gd name="adj1" fmla="val -40198"/>
              <a:gd name="adj2" fmla="val 82498"/>
              <a:gd name="adj3" fmla="val 16667"/>
            </a:avLst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 của một số dân tộc trên đất nước ta: Tày, Nùng, Mèo, Chăm, Mường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,..</a:t>
            </a:r>
            <a:endParaRPr lang="vi-VN" sz="20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91" l="0" r="100000">
                        <a14:foregroundMark x1="21778" y1="37393" x2="77333" y2="85897"/>
                        <a14:foregroundMark x1="71333" y1="7051" x2="19778" y2="86538"/>
                        <a14:foregroundMark x1="24444" y1="65598" x2="81778" y2="69658"/>
                        <a14:foregroundMark x1="61111" y1="44444" x2="63556" y2="75855"/>
                        <a14:foregroundMark x1="72667" y1="30128" x2="72667" y2="67308"/>
                        <a14:foregroundMark x1="69556" y1="33333" x2="62444" y2="76068"/>
                        <a14:foregroundMark x1="67778" y1="40598" x2="67556" y2="71581"/>
                        <a14:foregroundMark x1="57778" y1="38034" x2="57778" y2="71581"/>
                        <a14:foregroundMark x1="33333" y1="52350" x2="42889" y2="85470"/>
                        <a14:foregroundMark x1="38444" y1="83974" x2="76000" y2="83974"/>
                        <a14:foregroundMark x1="33556" y1="90171" x2="70889" y2="88462"/>
                        <a14:foregroundMark x1="71333" y1="61111" x2="79111" y2="75855"/>
                        <a14:foregroundMark x1="68222" y1="20085" x2="66444" y2="49145"/>
                        <a14:foregroundMark x1="53556" y1="26923" x2="66222" y2="48077"/>
                        <a14:foregroundMark x1="30222" y1="39957" x2="24222" y2="72436"/>
                        <a14:foregroundMark x1="16667" y1="73077" x2="28000" y2="71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051036"/>
            <a:ext cx="4114800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5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FF0B6846-4485-4D05-843C-9B9B15DEC195}"/>
              </a:ext>
            </a:extLst>
          </p:cNvPr>
          <p:cNvGrpSpPr/>
          <p:nvPr/>
        </p:nvGrpSpPr>
        <p:grpSpPr>
          <a:xfrm>
            <a:off x="297658" y="-14763"/>
            <a:ext cx="8547735" cy="4875371"/>
            <a:chOff x="396875" y="-19685"/>
            <a:chExt cx="11396980" cy="6500495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BB67A27-E5F9-4E9C-9DB0-1D62D93A53B4}"/>
                </a:ext>
              </a:extLst>
            </p:cNvPr>
            <p:cNvSpPr/>
            <p:nvPr/>
          </p:nvSpPr>
          <p:spPr>
            <a:xfrm>
              <a:off x="396875" y="321310"/>
              <a:ext cx="11396980" cy="615950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FE895D">
                  <a:alpha val="7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97BABEAC-9299-4B53-BBF9-74B0A158A5D7}"/>
                </a:ext>
              </a:extLst>
            </p:cNvPr>
            <p:cNvSpPr/>
            <p:nvPr/>
          </p:nvSpPr>
          <p:spPr>
            <a:xfrm>
              <a:off x="3966845" y="-19685"/>
              <a:ext cx="4257675" cy="680697"/>
            </a:xfrm>
            <a:prstGeom prst="rect">
              <a:avLst/>
            </a:prstGeom>
            <a:solidFill>
              <a:srgbClr val="FE89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64" y="266619"/>
            <a:ext cx="4467186" cy="446718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36315" y="939881"/>
            <a:ext cx="4754402" cy="424731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8627">
              <a:lnSpc>
                <a:spcPct val="150000"/>
              </a:lnSpc>
              <a:defRPr/>
            </a:pPr>
            <a:r>
              <a:rPr lang="en-US" altLang="zh-CN" sz="6000" b="1" dirty="0" err="1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Củng</a:t>
            </a:r>
            <a:r>
              <a:rPr lang="en-US" altLang="zh-CN" sz="6000" b="1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cố</a:t>
            </a:r>
            <a:r>
              <a:rPr lang="en-US" altLang="zh-CN" sz="6000" b="1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altLang="zh-CN" sz="6000" b="1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dặn</a:t>
            </a:r>
            <a:r>
              <a:rPr lang="en-US" altLang="zh-CN" sz="6000" b="1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dò</a:t>
            </a:r>
            <a:endParaRPr lang="zh-CN" altLang="en-US" sz="6000" b="1" dirty="0">
              <a:solidFill>
                <a:srgbClr val="FF5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  <a:p>
            <a:pPr algn="ctr" defTabSz="548627">
              <a:lnSpc>
                <a:spcPct val="150000"/>
              </a:lnSpc>
              <a:defRPr/>
            </a:pPr>
            <a:endParaRPr lang="zh-CN" altLang="en-US" sz="6000" dirty="0">
              <a:solidFill>
                <a:srgbClr val="FF5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9945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55F7958-92AD-4804-8629-B26AFDFEE405}"/>
              </a:ext>
            </a:extLst>
          </p:cNvPr>
          <p:cNvGrpSpPr/>
          <p:nvPr/>
        </p:nvGrpSpPr>
        <p:grpSpPr>
          <a:xfrm>
            <a:off x="297658" y="-14763"/>
            <a:ext cx="8547735" cy="4875371"/>
            <a:chOff x="396875" y="-19685"/>
            <a:chExt cx="11396980" cy="6500495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21EAB0AB-B075-4B7B-AFCF-1FD753051932}"/>
                </a:ext>
              </a:extLst>
            </p:cNvPr>
            <p:cNvSpPr/>
            <p:nvPr/>
          </p:nvSpPr>
          <p:spPr>
            <a:xfrm>
              <a:off x="396875" y="321310"/>
              <a:ext cx="11396980" cy="615950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FE895D">
                  <a:alpha val="7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E99130B9-B117-41EE-955B-B2E520364350}"/>
                </a:ext>
              </a:extLst>
            </p:cNvPr>
            <p:cNvSpPr/>
            <p:nvPr/>
          </p:nvSpPr>
          <p:spPr>
            <a:xfrm>
              <a:off x="3966845" y="-19685"/>
              <a:ext cx="4257675" cy="1191558"/>
            </a:xfrm>
            <a:prstGeom prst="rect">
              <a:avLst/>
            </a:prstGeom>
            <a:solidFill>
              <a:srgbClr val="FE89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4262789" y="1352550"/>
            <a:ext cx="3864993" cy="181588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600" b="1" dirty="0" err="1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Tạm</a:t>
            </a:r>
            <a:r>
              <a:rPr lang="en-US" altLang="zh-CN" sz="5600" b="1" dirty="0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600" b="1" dirty="0" err="1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biệt</a:t>
            </a:r>
            <a:r>
              <a:rPr lang="en-US" altLang="zh-CN" sz="5600" b="1" dirty="0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600" b="1" dirty="0" err="1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và</a:t>
            </a:r>
            <a:r>
              <a:rPr lang="en-US" altLang="zh-CN" sz="5600" b="1" dirty="0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600" b="1" dirty="0" err="1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hẹn</a:t>
            </a:r>
            <a:r>
              <a:rPr lang="en-US" altLang="zh-CN" sz="5600" b="1" dirty="0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600" b="1" dirty="0" err="1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gặp</a:t>
            </a:r>
            <a:r>
              <a:rPr lang="en-US" altLang="zh-CN" sz="5600" b="1" dirty="0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600" b="1" dirty="0" err="1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lại</a:t>
            </a:r>
            <a:endParaRPr lang="zh-CN" altLang="en-US" sz="5600" b="1" dirty="0">
              <a:solidFill>
                <a:srgbClr val="FE6D4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entury Gothic" panose="020B0502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97" y="367711"/>
            <a:ext cx="2564680" cy="436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8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95F887B6-655B-4568-807F-F509DBFC6F6D}"/>
              </a:ext>
            </a:extLst>
          </p:cNvPr>
          <p:cNvGrpSpPr/>
          <p:nvPr/>
        </p:nvGrpSpPr>
        <p:grpSpPr>
          <a:xfrm>
            <a:off x="297658" y="-14763"/>
            <a:ext cx="8547735" cy="4875371"/>
            <a:chOff x="396875" y="-19685"/>
            <a:chExt cx="11396980" cy="650049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7F37235-7187-49DA-9388-816E4784806B}"/>
                </a:ext>
              </a:extLst>
            </p:cNvPr>
            <p:cNvSpPr/>
            <p:nvPr/>
          </p:nvSpPr>
          <p:spPr>
            <a:xfrm>
              <a:off x="396875" y="321310"/>
              <a:ext cx="11396980" cy="615950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FE895D">
                  <a:alpha val="7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9705054-85FC-424C-8804-FADB710E1D17}"/>
                </a:ext>
              </a:extLst>
            </p:cNvPr>
            <p:cNvSpPr/>
            <p:nvPr/>
          </p:nvSpPr>
          <p:spPr>
            <a:xfrm>
              <a:off x="3966845" y="-19685"/>
              <a:ext cx="4257675" cy="680697"/>
            </a:xfrm>
            <a:prstGeom prst="rect">
              <a:avLst/>
            </a:prstGeom>
            <a:solidFill>
              <a:srgbClr val="FE89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9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4" y="182585"/>
            <a:ext cx="3624020" cy="24194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0514" y="1071008"/>
            <a:ext cx="3200400" cy="921789"/>
          </a:xfrm>
          <a:prstGeom prst="rect">
            <a:avLst/>
          </a:prstGeom>
          <a:noFill/>
        </p:spPr>
        <p:txBody>
          <a:bodyPr wrap="square" lIns="59408" tIns="29717" rIns="59408" bIns="29717" rtlCol="0">
            <a:spAutoFit/>
          </a:bodyPr>
          <a:lstStyle/>
          <a:p>
            <a:pPr algn="ctr" defTabSz="685392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CÂU HỎI</a:t>
            </a:r>
          </a:p>
          <a:p>
            <a:pPr algn="ctr" defTabSz="685392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09550"/>
            <a:ext cx="5267184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8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63" b="89941" l="9763" r="94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50235"/>
            <a:ext cx="4191000" cy="4191000"/>
          </a:xfrm>
          <a:prstGeom prst="rect">
            <a:avLst/>
          </a:prstGeom>
        </p:spPr>
      </p:pic>
      <p:sp>
        <p:nvSpPr>
          <p:cNvPr id="5" name="流程图: 文档 4">
            <a:extLst>
              <a:ext uri="{FF2B5EF4-FFF2-40B4-BE49-F238E27FC236}">
                <a16:creationId xmlns:a16="http://schemas.microsoft.com/office/drawing/2014/main" id="{AD82B5FA-D961-4B60-AB96-E9F587040E58}"/>
              </a:ext>
            </a:extLst>
          </p:cNvPr>
          <p:cNvSpPr/>
          <p:nvPr/>
        </p:nvSpPr>
        <p:spPr>
          <a:xfrm>
            <a:off x="3886200" y="782777"/>
            <a:ext cx="5029199" cy="422737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1048 h 22372"/>
              <a:gd name="connsiteX1-3" fmla="*/ 21600 w 21600"/>
              <a:gd name="connsiteY1-4" fmla="*/ 1048 h 22372"/>
              <a:gd name="connsiteX2-5" fmla="*/ 21600 w 21600"/>
              <a:gd name="connsiteY2-6" fmla="*/ 18370 h 22372"/>
              <a:gd name="connsiteX3-7" fmla="*/ 0 w 21600"/>
              <a:gd name="connsiteY3-8" fmla="*/ 21220 h 22372"/>
              <a:gd name="connsiteX4-9" fmla="*/ 0 w 21600"/>
              <a:gd name="connsiteY4-10" fmla="*/ 1048 h 22372"/>
              <a:gd name="connsiteX0-11" fmla="*/ 0 w 21600"/>
              <a:gd name="connsiteY0-12" fmla="*/ 1048 h 22372"/>
              <a:gd name="connsiteX1-13" fmla="*/ 21600 w 21600"/>
              <a:gd name="connsiteY1-14" fmla="*/ 1048 h 22372"/>
              <a:gd name="connsiteX2-15" fmla="*/ 21600 w 21600"/>
              <a:gd name="connsiteY2-16" fmla="*/ 18370 h 22372"/>
              <a:gd name="connsiteX3-17" fmla="*/ 0 w 21600"/>
              <a:gd name="connsiteY3-18" fmla="*/ 21220 h 22372"/>
              <a:gd name="connsiteX4-19" fmla="*/ 0 w 21600"/>
              <a:gd name="connsiteY4-20" fmla="*/ 1048 h 22372"/>
              <a:gd name="connsiteX0-21" fmla="*/ 0 w 21600"/>
              <a:gd name="connsiteY0-22" fmla="*/ 1048 h 22372"/>
              <a:gd name="connsiteX1-23" fmla="*/ 21600 w 21600"/>
              <a:gd name="connsiteY1-24" fmla="*/ 1048 h 22372"/>
              <a:gd name="connsiteX2-25" fmla="*/ 21600 w 21600"/>
              <a:gd name="connsiteY2-26" fmla="*/ 18370 h 22372"/>
              <a:gd name="connsiteX3-27" fmla="*/ 0 w 21600"/>
              <a:gd name="connsiteY3-28" fmla="*/ 21220 h 22372"/>
              <a:gd name="connsiteX4-29" fmla="*/ 0 w 21600"/>
              <a:gd name="connsiteY4-30" fmla="*/ 1048 h 223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00" h="22372">
                <a:moveTo>
                  <a:pt x="0" y="1048"/>
                </a:moveTo>
                <a:cubicBezTo>
                  <a:pt x="7543" y="-1310"/>
                  <a:pt x="14400" y="1048"/>
                  <a:pt x="21600" y="1048"/>
                </a:cubicBezTo>
                <a:cubicBezTo>
                  <a:pt x="19943" y="8912"/>
                  <a:pt x="21600" y="12596"/>
                  <a:pt x="21600" y="18370"/>
                </a:cubicBezTo>
                <a:cubicBezTo>
                  <a:pt x="10800" y="18370"/>
                  <a:pt x="10800" y="24970"/>
                  <a:pt x="0" y="21220"/>
                </a:cubicBezTo>
                <a:cubicBezTo>
                  <a:pt x="0" y="14496"/>
                  <a:pt x="2629" y="8147"/>
                  <a:pt x="0" y="1048"/>
                </a:cubicBezTo>
                <a:close/>
              </a:path>
            </a:pathLst>
          </a:custGeom>
          <a:noFill/>
          <a:ln w="25400">
            <a:solidFill>
              <a:srgbClr val="FFB90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44AACB"/>
              </a:solidFill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24034" y="531183"/>
            <a:ext cx="2592641" cy="930659"/>
            <a:chOff x="5105400" y="48170"/>
            <a:chExt cx="2193794" cy="930659"/>
          </a:xfrm>
        </p:grpSpPr>
        <p:grpSp>
          <p:nvGrpSpPr>
            <p:cNvPr id="7" name="组合 12">
              <a:extLst>
                <a:ext uri="{FF2B5EF4-FFF2-40B4-BE49-F238E27FC236}">
                  <a16:creationId xmlns:a16="http://schemas.microsoft.com/office/drawing/2014/main" id="{6FADD637-1668-4DE6-894B-6A05BA898022}"/>
                </a:ext>
              </a:extLst>
            </p:cNvPr>
            <p:cNvGrpSpPr/>
            <p:nvPr/>
          </p:nvGrpSpPr>
          <p:grpSpPr>
            <a:xfrm>
              <a:off x="5105400" y="48170"/>
              <a:ext cx="2193794" cy="602468"/>
              <a:chOff x="1671636" y="1674654"/>
              <a:chExt cx="1609726" cy="562083"/>
            </a:xfrm>
          </p:grpSpPr>
          <p:sp>
            <p:nvSpPr>
              <p:cNvPr id="9" name="矩形: 圆角 13">
                <a:extLst>
                  <a:ext uri="{FF2B5EF4-FFF2-40B4-BE49-F238E27FC236}">
                    <a16:creationId xmlns:a16="http://schemas.microsoft.com/office/drawing/2014/main" id="{1977F857-9DE5-4C8C-82D0-C6483B1C44C7}"/>
                  </a:ext>
                </a:extLst>
              </p:cNvPr>
              <p:cNvSpPr/>
              <p:nvPr/>
            </p:nvSpPr>
            <p:spPr>
              <a:xfrm>
                <a:off x="1671636" y="1696014"/>
                <a:ext cx="1609726" cy="540723"/>
              </a:xfrm>
              <a:prstGeom prst="roundRect">
                <a:avLst>
                  <a:gd name="adj" fmla="val 50000"/>
                </a:avLst>
              </a:prstGeom>
              <a:solidFill>
                <a:srgbClr val="FFB9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44AACB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14">
                <a:extLst>
                  <a:ext uri="{FF2B5EF4-FFF2-40B4-BE49-F238E27FC236}">
                    <a16:creationId xmlns:a16="http://schemas.microsoft.com/office/drawing/2014/main" id="{0020D222-D056-4579-9C9C-8EAE48530152}"/>
                  </a:ext>
                </a:extLst>
              </p:cNvPr>
              <p:cNvSpPr txBox="1"/>
              <p:nvPr/>
            </p:nvSpPr>
            <p:spPr>
              <a:xfrm>
                <a:off x="1695586" y="1674654"/>
                <a:ext cx="1561825" cy="545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238247" y="117055"/>
              <a:ext cx="19050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THẢO LUẬN 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114800" y="1123950"/>
            <a:ext cx="4581099" cy="3170097"/>
          </a:xfrm>
          <a:prstGeom prst="rect">
            <a:avLst/>
          </a:prstGeom>
        </p:spPr>
        <p:txBody>
          <a:bodyPr wrap="square" lIns="91438" tIns="45719" rIns="91438" bIns="45719" anchor="ctr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2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họa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vi-VN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00CC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500" i="1" dirty="0">
                <a:solidFill>
                  <a:srgbClr val="00CC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00CC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500" i="1" dirty="0">
                <a:solidFill>
                  <a:srgbClr val="00CC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00CC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xảy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5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endParaRPr lang="vi-VN" sz="25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5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218" y="-19050"/>
            <a:ext cx="8991599" cy="47705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500" b="1" dirty="0">
                <a:solidFill>
                  <a:srgbClr val="009BD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2500" b="1" dirty="0" smtClean="0">
                <a:solidFill>
                  <a:srgbClr val="009BD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vi-VN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017" y="4200587"/>
            <a:ext cx="869272" cy="86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7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95" y="2843417"/>
            <a:ext cx="3138905" cy="224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43417"/>
            <a:ext cx="3204859" cy="224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200" y="739289"/>
            <a:ext cx="1458076" cy="2192906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lvl="0"/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xảy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chồng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dúi</a:t>
            </a:r>
            <a:r>
              <a:rPr lang="vi-VN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x-none" sz="2300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86320" y="838237"/>
            <a:ext cx="1228480" cy="1838963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lvl="0"/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Dúi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chồng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iều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vi-VN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x-none" sz="2300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3105150"/>
            <a:ext cx="1185106" cy="1485020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lvl="0"/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vi-VN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sz="2300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6440" y="3326284"/>
            <a:ext cx="1048240" cy="1485020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lvl="0"/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chồng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3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02529" y="67558"/>
            <a:ext cx="4231082" cy="522992"/>
            <a:chOff x="1878723" y="252252"/>
            <a:chExt cx="8368863" cy="811922"/>
          </a:xfrm>
        </p:grpSpPr>
        <p:sp>
          <p:nvSpPr>
            <p:cNvPr id="20" name="Rounded Rectangle 19"/>
            <p:cNvSpPr/>
            <p:nvPr/>
          </p:nvSpPr>
          <p:spPr>
            <a:xfrm>
              <a:off x="2041633" y="338957"/>
              <a:ext cx="8024649" cy="6463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F66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71"/>
              <a:r>
                <a:rPr lang="en-US" sz="25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 QUẢ BẦU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878723" y="252252"/>
              <a:ext cx="8368863" cy="811922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971"/>
              <a:endParaRPr lang="en-US" sz="25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906" y="667059"/>
            <a:ext cx="3063222" cy="218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437" y="676441"/>
            <a:ext cx="3182796" cy="21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2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7 -0.00555 L -0.33785 -0.0111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5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24653E-6 L -0.83542 0.0101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7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1018 L 0.33698 -0.0148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6" y="-24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494 L 0.82396 -0.0246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24" y="-9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401 L -0.34202 0.0067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1" y="52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92842E-6 L -0.83542 0.0101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7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22185E-6 L 0.3467 -0.0040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-21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556 L 0.82848 -0.0111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47800" y="87520"/>
            <a:ext cx="6595794" cy="579230"/>
            <a:chOff x="1878723" y="252252"/>
            <a:chExt cx="8368863" cy="811922"/>
          </a:xfrm>
        </p:grpSpPr>
        <p:sp>
          <p:nvSpPr>
            <p:cNvPr id="5" name="Rounded Rectangle 4"/>
            <p:cNvSpPr/>
            <p:nvPr/>
          </p:nvSpPr>
          <p:spPr>
            <a:xfrm>
              <a:off x="2041633" y="338957"/>
              <a:ext cx="8024649" cy="6463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F66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/>
              <a:r>
                <a:rPr lang="en-US" sz="25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 KỂ CHUYỆN: </a:t>
              </a:r>
              <a:r>
                <a:rPr lang="en-US" sz="25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 </a:t>
              </a:r>
              <a:r>
                <a:rPr lang="en-US" sz="25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 BẦU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878723" y="252252"/>
              <a:ext cx="8368863" cy="811922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/>
              <a:endParaRPr lang="en-US" sz="25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Kể chuyện_ CHUYỆN QUẢ BẦU _ Tuần 33 _ Tiếng Việt Lớp 2 _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951.0416" end="28941.69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830" y="876300"/>
            <a:ext cx="717973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5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95F887B6-655B-4568-807F-F509DBFC6F6D}"/>
              </a:ext>
            </a:extLst>
          </p:cNvPr>
          <p:cNvGrpSpPr/>
          <p:nvPr/>
        </p:nvGrpSpPr>
        <p:grpSpPr>
          <a:xfrm>
            <a:off x="297658" y="-14763"/>
            <a:ext cx="8547735" cy="4875371"/>
            <a:chOff x="396875" y="-19685"/>
            <a:chExt cx="11396980" cy="650049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7F37235-7187-49DA-9388-816E4784806B}"/>
                </a:ext>
              </a:extLst>
            </p:cNvPr>
            <p:cNvSpPr/>
            <p:nvPr/>
          </p:nvSpPr>
          <p:spPr>
            <a:xfrm>
              <a:off x="396875" y="321310"/>
              <a:ext cx="11396980" cy="615950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FE895D">
                  <a:alpha val="7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9705054-85FC-424C-8804-FADB710E1D17}"/>
                </a:ext>
              </a:extLst>
            </p:cNvPr>
            <p:cNvSpPr/>
            <p:nvPr/>
          </p:nvSpPr>
          <p:spPr>
            <a:xfrm>
              <a:off x="3966845" y="-19685"/>
              <a:ext cx="4257675" cy="680697"/>
            </a:xfrm>
            <a:prstGeom prst="rect">
              <a:avLst/>
            </a:prstGeom>
            <a:solidFill>
              <a:srgbClr val="FE89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02" y="495760"/>
            <a:ext cx="5868698" cy="41919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68279" y="1131452"/>
            <a:ext cx="2568297" cy="2800761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 defTabSz="913283"/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3" name="流程图: 文档 4">
            <a:extLst>
              <a:ext uri="{FF2B5EF4-FFF2-40B4-BE49-F238E27FC236}">
                <a16:creationId xmlns:a16="http://schemas.microsoft.com/office/drawing/2014/main" id="{AD82B5FA-D961-4B60-AB96-E9F587040E58}"/>
              </a:ext>
            </a:extLst>
          </p:cNvPr>
          <p:cNvSpPr/>
          <p:nvPr/>
        </p:nvSpPr>
        <p:spPr>
          <a:xfrm>
            <a:off x="5867400" y="617099"/>
            <a:ext cx="2830652" cy="393585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1048 h 22372"/>
              <a:gd name="connsiteX1-3" fmla="*/ 21600 w 21600"/>
              <a:gd name="connsiteY1-4" fmla="*/ 1048 h 22372"/>
              <a:gd name="connsiteX2-5" fmla="*/ 21600 w 21600"/>
              <a:gd name="connsiteY2-6" fmla="*/ 18370 h 22372"/>
              <a:gd name="connsiteX3-7" fmla="*/ 0 w 21600"/>
              <a:gd name="connsiteY3-8" fmla="*/ 21220 h 22372"/>
              <a:gd name="connsiteX4-9" fmla="*/ 0 w 21600"/>
              <a:gd name="connsiteY4-10" fmla="*/ 1048 h 22372"/>
              <a:gd name="connsiteX0-11" fmla="*/ 0 w 21600"/>
              <a:gd name="connsiteY0-12" fmla="*/ 1048 h 22372"/>
              <a:gd name="connsiteX1-13" fmla="*/ 21600 w 21600"/>
              <a:gd name="connsiteY1-14" fmla="*/ 1048 h 22372"/>
              <a:gd name="connsiteX2-15" fmla="*/ 21600 w 21600"/>
              <a:gd name="connsiteY2-16" fmla="*/ 18370 h 22372"/>
              <a:gd name="connsiteX3-17" fmla="*/ 0 w 21600"/>
              <a:gd name="connsiteY3-18" fmla="*/ 21220 h 22372"/>
              <a:gd name="connsiteX4-19" fmla="*/ 0 w 21600"/>
              <a:gd name="connsiteY4-20" fmla="*/ 1048 h 22372"/>
              <a:gd name="connsiteX0-21" fmla="*/ 0 w 21600"/>
              <a:gd name="connsiteY0-22" fmla="*/ 1048 h 22372"/>
              <a:gd name="connsiteX1-23" fmla="*/ 21600 w 21600"/>
              <a:gd name="connsiteY1-24" fmla="*/ 1048 h 22372"/>
              <a:gd name="connsiteX2-25" fmla="*/ 21600 w 21600"/>
              <a:gd name="connsiteY2-26" fmla="*/ 18370 h 22372"/>
              <a:gd name="connsiteX3-27" fmla="*/ 0 w 21600"/>
              <a:gd name="connsiteY3-28" fmla="*/ 21220 h 22372"/>
              <a:gd name="connsiteX4-29" fmla="*/ 0 w 21600"/>
              <a:gd name="connsiteY4-30" fmla="*/ 1048 h 223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00" h="22372">
                <a:moveTo>
                  <a:pt x="0" y="1048"/>
                </a:moveTo>
                <a:cubicBezTo>
                  <a:pt x="7543" y="-1310"/>
                  <a:pt x="14400" y="1048"/>
                  <a:pt x="21600" y="1048"/>
                </a:cubicBezTo>
                <a:cubicBezTo>
                  <a:pt x="19943" y="8912"/>
                  <a:pt x="21600" y="12596"/>
                  <a:pt x="21600" y="18370"/>
                </a:cubicBezTo>
                <a:cubicBezTo>
                  <a:pt x="10800" y="18370"/>
                  <a:pt x="10800" y="24970"/>
                  <a:pt x="0" y="21220"/>
                </a:cubicBezTo>
                <a:cubicBezTo>
                  <a:pt x="0" y="14496"/>
                  <a:pt x="2629" y="8147"/>
                  <a:pt x="0" y="1048"/>
                </a:cubicBezTo>
                <a:close/>
              </a:path>
            </a:pathLst>
          </a:custGeom>
          <a:noFill/>
          <a:ln w="25400">
            <a:solidFill>
              <a:srgbClr val="FFB90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600">
              <a:solidFill>
                <a:srgbClr val="44AAC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9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95F887B6-655B-4568-807F-F509DBFC6F6D}"/>
              </a:ext>
            </a:extLst>
          </p:cNvPr>
          <p:cNvGrpSpPr/>
          <p:nvPr/>
        </p:nvGrpSpPr>
        <p:grpSpPr>
          <a:xfrm>
            <a:off x="279937" y="0"/>
            <a:ext cx="8547735" cy="4875371"/>
            <a:chOff x="396875" y="-19685"/>
            <a:chExt cx="11396980" cy="650049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7F37235-7187-49DA-9388-816E4784806B}"/>
                </a:ext>
              </a:extLst>
            </p:cNvPr>
            <p:cNvSpPr/>
            <p:nvPr/>
          </p:nvSpPr>
          <p:spPr>
            <a:xfrm>
              <a:off x="396875" y="321310"/>
              <a:ext cx="11396980" cy="615950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FE895D">
                  <a:alpha val="7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9705054-85FC-424C-8804-FADB710E1D17}"/>
                </a:ext>
              </a:extLst>
            </p:cNvPr>
            <p:cNvSpPr/>
            <p:nvPr/>
          </p:nvSpPr>
          <p:spPr>
            <a:xfrm>
              <a:off x="3966845" y="-19685"/>
              <a:ext cx="4257675" cy="680697"/>
            </a:xfrm>
            <a:prstGeom prst="rect">
              <a:avLst/>
            </a:prstGeom>
            <a:solidFill>
              <a:srgbClr val="FE89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12" name="图片 9">
            <a:extLst>
              <a:ext uri="{FF2B5EF4-FFF2-40B4-BE49-F238E27FC236}">
                <a16:creationId xmlns:a16="http://schemas.microsoft.com/office/drawing/2014/main" id="{79D01128-0459-4AA6-BF00-83022E6963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3467604" y="562937"/>
            <a:ext cx="5311436" cy="4124750"/>
          </a:xfrm>
          <a:prstGeom prst="rect">
            <a:avLst/>
          </a:prstGeom>
          <a:ln>
            <a:noFill/>
          </a:ln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077B507D-2369-43FD-A98F-9ECEF3460771}"/>
              </a:ext>
            </a:extLst>
          </p:cNvPr>
          <p:cNvSpPr txBox="1"/>
          <p:nvPr/>
        </p:nvSpPr>
        <p:spPr>
          <a:xfrm>
            <a:off x="3873616" y="1084122"/>
            <a:ext cx="4589551" cy="193897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914018"/>
            <a:r>
              <a:rPr lang="en-US" altLang="zh-CN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altLang="zh-CN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altLang="zh-CN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altLang="zh-CN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zh-CN" alt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895" l="7231" r="89945">
                        <a14:foregroundMark x1="38567" y1="28834" x2="39669" y2="33097"/>
                        <a14:foregroundMark x1="51102" y1="29130" x2="50344" y2="32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92595"/>
            <a:ext cx="4673063" cy="543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9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81650" y="28846"/>
            <a:ext cx="7919349" cy="523220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1218929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</a:t>
            </a:r>
            <a:r>
              <a:rPr lang="en-US" sz="2800" b="1" kern="0" dirty="0" smtClean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 lại từng đoạn của câu chuyện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endParaRPr lang="en-US" sz="28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0" y="4510088"/>
            <a:ext cx="6294284" cy="523204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Dúi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chồng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iều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x-none" sz="2800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52" y1="19304" x2="32839" y2="74684"/>
                        <a14:foregroundMark x1="29343" y1="66297" x2="28496" y2="72627"/>
                        <a14:foregroundMark x1="32839" y1="64082" x2="32309" y2="72627"/>
                        <a14:foregroundMark x1="27013" y1="65506" x2="27331" y2="70095"/>
                        <a14:foregroundMark x1="25953" y1="88924" x2="29131" y2="87184"/>
                        <a14:foregroundMark x1="29343" y1="85127" x2="28284" y2="88291"/>
                        <a14:foregroundMark x1="30614" y1="83861" x2="32309" y2="87500"/>
                        <a14:foregroundMark x1="33898" y1="86392" x2="36970" y2="88608"/>
                        <a14:foregroundMark x1="25742" y1="87025" x2="24576" y2="88291"/>
                        <a14:foregroundMark x1="26165" y1="86392" x2="27119" y2="86234"/>
                        <a14:foregroundMark x1="56674" y1="22943" x2="67479" y2="83544"/>
                        <a14:foregroundMark x1="64089" y1="83544" x2="62500" y2="87658"/>
                        <a14:foregroundMark x1="59958" y1="88608" x2="71292" y2="87500"/>
                        <a14:foregroundMark x1="59534" y1="88449" x2="59534" y2="88449"/>
                        <a14:foregroundMark x1="71504" y1="87658" x2="71504" y2="89241"/>
                        <a14:foregroundMark x1="58898" y1="87658" x2="58581" y2="89557"/>
                        <a14:foregroundMark x1="71504" y1="28323" x2="68008" y2="52057"/>
                        <a14:foregroundMark x1="34216" y1="37342" x2="30085" y2="62658"/>
                        <a14:foregroundMark x1="59958" y1="88608" x2="64831" y2="89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428750"/>
            <a:ext cx="3657600" cy="244873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41" y="590550"/>
            <a:ext cx="5562600" cy="388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48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81650" y="28846"/>
            <a:ext cx="7919349" cy="523220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1218929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</a:t>
            </a:r>
            <a:r>
              <a:rPr lang="en-US" sz="2800" b="1" kern="0" dirty="0" smtClean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 lại từng đoạn của câu chuyện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endParaRPr lang="en-US" sz="28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9915" y="4530931"/>
            <a:ext cx="8504085" cy="461649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lvl="0" algn="just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dúi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x-none" sz="2400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52" y1="19304" x2="32839" y2="74684"/>
                        <a14:foregroundMark x1="29343" y1="66297" x2="28496" y2="72627"/>
                        <a14:foregroundMark x1="32839" y1="64082" x2="32309" y2="72627"/>
                        <a14:foregroundMark x1="27013" y1="65506" x2="27331" y2="70095"/>
                        <a14:foregroundMark x1="25953" y1="88924" x2="29131" y2="87184"/>
                        <a14:foregroundMark x1="29343" y1="85127" x2="28284" y2="88291"/>
                        <a14:foregroundMark x1="30614" y1="83861" x2="32309" y2="87500"/>
                        <a14:foregroundMark x1="33898" y1="86392" x2="36970" y2="88608"/>
                        <a14:foregroundMark x1="25742" y1="87025" x2="24576" y2="88291"/>
                        <a14:foregroundMark x1="26165" y1="86392" x2="27119" y2="86234"/>
                        <a14:foregroundMark x1="56674" y1="22943" x2="67479" y2="83544"/>
                        <a14:foregroundMark x1="64089" y1="83544" x2="62500" y2="87658"/>
                        <a14:foregroundMark x1="59958" y1="88608" x2="71292" y2="87500"/>
                        <a14:foregroundMark x1="59534" y1="88449" x2="59534" y2="88449"/>
                        <a14:foregroundMark x1="71504" y1="87658" x2="71504" y2="89241"/>
                        <a14:foregroundMark x1="58898" y1="87658" x2="58581" y2="89557"/>
                        <a14:foregroundMark x1="71504" y1="28323" x2="68008" y2="52057"/>
                        <a14:foregroundMark x1="34216" y1="37342" x2="30085" y2="62658"/>
                        <a14:foregroundMark x1="59958" y1="88608" x2="64831" y2="89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428750"/>
            <a:ext cx="3657600" cy="2448732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88435"/>
            <a:ext cx="5943600" cy="38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89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344</Words>
  <Application>Microsoft Office PowerPoint</Application>
  <PresentationFormat>On-screen Show (16:9)</PresentationFormat>
  <Paragraphs>50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微软雅黑</vt:lpstr>
      <vt:lpstr>宋体</vt:lpstr>
      <vt:lpstr>Arial</vt:lpstr>
      <vt:lpstr>Arial-Rounded</vt:lpstr>
      <vt:lpstr>Calibri</vt:lpstr>
      <vt:lpstr>Century Gothic</vt:lpstr>
      <vt:lpstr>HP001 4 hàng</vt:lpstr>
      <vt:lpstr>Times New Roman</vt:lpstr>
      <vt:lpstr>字魂36号-正文宋楷</vt:lpstr>
      <vt:lpstr>字魂70号-灵悦黑体</vt:lpstr>
      <vt:lpstr>Office Theme</vt:lpstr>
      <vt:lpstr>Office 主题</vt:lpstr>
      <vt:lpstr>1_Office 主题</vt:lpstr>
      <vt:lpstr>2_Office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</cp:lastModifiedBy>
  <cp:revision>56</cp:revision>
  <dcterms:created xsi:type="dcterms:W3CDTF">2021-11-07T07:36:09Z</dcterms:created>
  <dcterms:modified xsi:type="dcterms:W3CDTF">2024-05-02T10:03:44Z</dcterms:modified>
</cp:coreProperties>
</file>