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3.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4.xml" ContentType="application/vnd.openxmlformats-officedocument.theme+xml"/>
  <Override PartName="/ppt/tags/tag1.xml" ContentType="application/vnd.openxmlformats-officedocument.presentationml.tags+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5.xml" ContentType="application/vnd.openxmlformats-officedocument.theme+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theme/theme6.xml" ContentType="application/vnd.openxmlformats-officedocument.theme+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2.xml" ContentType="application/vnd.openxmlformats-officedocument.presentationml.tag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4" r:id="rId2"/>
    <p:sldMasterId id="2147483677" r:id="rId3"/>
    <p:sldMasterId id="2147483705" r:id="rId4"/>
    <p:sldMasterId id="2147483716" r:id="rId5"/>
    <p:sldMasterId id="2147483728" r:id="rId6"/>
    <p:sldMasterId id="2147483740" r:id="rId7"/>
  </p:sldMasterIdLst>
  <p:notesMasterIdLst>
    <p:notesMasterId r:id="rId17"/>
  </p:notesMasterIdLst>
  <p:sldIdLst>
    <p:sldId id="259" r:id="rId8"/>
    <p:sldId id="305" r:id="rId9"/>
    <p:sldId id="304" r:id="rId10"/>
    <p:sldId id="306" r:id="rId11"/>
    <p:sldId id="270" r:id="rId12"/>
    <p:sldId id="266" r:id="rId13"/>
    <p:sldId id="286" r:id="rId14"/>
    <p:sldId id="307" r:id="rId15"/>
    <p:sldId id="308" r:id="rId16"/>
  </p:sldIdLst>
  <p:sldSz cx="9144000" cy="5143500" type="screen16x9"/>
  <p:notesSz cx="6858000" cy="9144000"/>
  <p:defaultTextStyle>
    <a:defPPr>
      <a:defRPr lang="en-US"/>
    </a:defPPr>
    <a:lvl1pPr marL="0" algn="l" defTabSz="914288" rtl="0" eaLnBrk="1" latinLnBrk="0" hangingPunct="1">
      <a:defRPr sz="1800" kern="1200">
        <a:solidFill>
          <a:schemeClr val="tx1"/>
        </a:solidFill>
        <a:latin typeface="+mn-lt"/>
        <a:ea typeface="+mn-ea"/>
        <a:cs typeface="+mn-cs"/>
      </a:defRPr>
    </a:lvl1pPr>
    <a:lvl2pPr marL="457142" algn="l" defTabSz="914288" rtl="0" eaLnBrk="1" latinLnBrk="0" hangingPunct="1">
      <a:defRPr sz="1800" kern="1200">
        <a:solidFill>
          <a:schemeClr val="tx1"/>
        </a:solidFill>
        <a:latin typeface="+mn-lt"/>
        <a:ea typeface="+mn-ea"/>
        <a:cs typeface="+mn-cs"/>
      </a:defRPr>
    </a:lvl2pPr>
    <a:lvl3pPr marL="914288" algn="l" defTabSz="914288" rtl="0" eaLnBrk="1" latinLnBrk="0" hangingPunct="1">
      <a:defRPr sz="1800" kern="1200">
        <a:solidFill>
          <a:schemeClr val="tx1"/>
        </a:solidFill>
        <a:latin typeface="+mn-lt"/>
        <a:ea typeface="+mn-ea"/>
        <a:cs typeface="+mn-cs"/>
      </a:defRPr>
    </a:lvl3pPr>
    <a:lvl4pPr marL="1371430" algn="l" defTabSz="914288" rtl="0" eaLnBrk="1" latinLnBrk="0" hangingPunct="1">
      <a:defRPr sz="1800" kern="1200">
        <a:solidFill>
          <a:schemeClr val="tx1"/>
        </a:solidFill>
        <a:latin typeface="+mn-lt"/>
        <a:ea typeface="+mn-ea"/>
        <a:cs typeface="+mn-cs"/>
      </a:defRPr>
    </a:lvl4pPr>
    <a:lvl5pPr marL="1828574" algn="l" defTabSz="914288" rtl="0" eaLnBrk="1" latinLnBrk="0" hangingPunct="1">
      <a:defRPr sz="1800" kern="1200">
        <a:solidFill>
          <a:schemeClr val="tx1"/>
        </a:solidFill>
        <a:latin typeface="+mn-lt"/>
        <a:ea typeface="+mn-ea"/>
        <a:cs typeface="+mn-cs"/>
      </a:defRPr>
    </a:lvl5pPr>
    <a:lvl6pPr marL="2285715" algn="l" defTabSz="914288" rtl="0" eaLnBrk="1" latinLnBrk="0" hangingPunct="1">
      <a:defRPr sz="1800" kern="1200">
        <a:solidFill>
          <a:schemeClr val="tx1"/>
        </a:solidFill>
        <a:latin typeface="+mn-lt"/>
        <a:ea typeface="+mn-ea"/>
        <a:cs typeface="+mn-cs"/>
      </a:defRPr>
    </a:lvl6pPr>
    <a:lvl7pPr marL="2742857" algn="l" defTabSz="914288" rtl="0" eaLnBrk="1" latinLnBrk="0" hangingPunct="1">
      <a:defRPr sz="1800" kern="1200">
        <a:solidFill>
          <a:schemeClr val="tx1"/>
        </a:solidFill>
        <a:latin typeface="+mn-lt"/>
        <a:ea typeface="+mn-ea"/>
        <a:cs typeface="+mn-cs"/>
      </a:defRPr>
    </a:lvl7pPr>
    <a:lvl8pPr marL="3200000" algn="l" defTabSz="914288" rtl="0" eaLnBrk="1" latinLnBrk="0" hangingPunct="1">
      <a:defRPr sz="1800" kern="1200">
        <a:solidFill>
          <a:schemeClr val="tx1"/>
        </a:solidFill>
        <a:latin typeface="+mn-lt"/>
        <a:ea typeface="+mn-ea"/>
        <a:cs typeface="+mn-cs"/>
      </a:defRPr>
    </a:lvl8pPr>
    <a:lvl9pPr marL="3657143" algn="l" defTabSz="914288"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a:srgbClr val="FF3399"/>
    <a:srgbClr val="0066FF"/>
    <a:srgbClr val="FF3333"/>
    <a:srgbClr val="FF5050"/>
    <a:srgbClr val="99FF33"/>
    <a:srgbClr val="CCFF33"/>
    <a:srgbClr val="E6FFB3"/>
    <a:srgbClr val="F2FFD9"/>
    <a:srgbClr val="CC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6085" autoAdjust="0"/>
  </p:normalViewPr>
  <p:slideViewPr>
    <p:cSldViewPr>
      <p:cViewPr varScale="1">
        <p:scale>
          <a:sx n="92" d="100"/>
          <a:sy n="92" d="100"/>
        </p:scale>
        <p:origin x="756" y="66"/>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Master" Target="slideMasters/slideMaster7.xml"/><Relationship Id="rId12" Type="http://schemas.openxmlformats.org/officeDocument/2006/relationships/slide" Target="slides/slide5.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9.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4.xml"/><Relationship Id="rId5" Type="http://schemas.openxmlformats.org/officeDocument/2006/relationships/slideMaster" Target="slideMasters/slideMaster5.xml"/><Relationship Id="rId15" Type="http://schemas.openxmlformats.org/officeDocument/2006/relationships/slide" Target="slides/slide8.xml"/><Relationship Id="rId10" Type="http://schemas.openxmlformats.org/officeDocument/2006/relationships/slide" Target="slides/slide3.xml"/><Relationship Id="rId19"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2.xml"/><Relationship Id="rId14"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01C34D7-65E6-4358-B49F-49A3118709C6}" type="datetimeFigureOut">
              <a:rPr lang="en-US" smtClean="0"/>
              <a:t>02/05/2024</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F0E7279-724A-4B1E-A2CB-9886E1323D7D}" type="slidenum">
              <a:rPr lang="en-US" smtClean="0"/>
              <a:t>‹#›</a:t>
            </a:fld>
            <a:endParaRPr lang="en-US"/>
          </a:p>
        </p:txBody>
      </p:sp>
    </p:spTree>
    <p:extLst>
      <p:ext uri="{BB962C8B-B14F-4D97-AF65-F5344CB8AC3E}">
        <p14:creationId xmlns:p14="http://schemas.microsoft.com/office/powerpoint/2010/main" val="2013953761"/>
      </p:ext>
    </p:extLst>
  </p:cSld>
  <p:clrMap bg1="lt1" tx1="dk1" bg2="lt2" tx2="dk2" accent1="accent1" accent2="accent2" accent3="accent3" accent4="accent4" accent5="accent5" accent6="accent6" hlink="hlink" folHlink="folHlink"/>
  <p:notesStyle>
    <a:lvl1pPr marL="0" algn="l" defTabSz="914288" rtl="0" eaLnBrk="1" latinLnBrk="0" hangingPunct="1">
      <a:defRPr sz="1200" kern="1200">
        <a:solidFill>
          <a:schemeClr val="tx1"/>
        </a:solidFill>
        <a:latin typeface="+mn-lt"/>
        <a:ea typeface="+mn-ea"/>
        <a:cs typeface="+mn-cs"/>
      </a:defRPr>
    </a:lvl1pPr>
    <a:lvl2pPr marL="457142" algn="l" defTabSz="914288" rtl="0" eaLnBrk="1" latinLnBrk="0" hangingPunct="1">
      <a:defRPr sz="1200" kern="1200">
        <a:solidFill>
          <a:schemeClr val="tx1"/>
        </a:solidFill>
        <a:latin typeface="+mn-lt"/>
        <a:ea typeface="+mn-ea"/>
        <a:cs typeface="+mn-cs"/>
      </a:defRPr>
    </a:lvl2pPr>
    <a:lvl3pPr marL="914288" algn="l" defTabSz="914288" rtl="0" eaLnBrk="1" latinLnBrk="0" hangingPunct="1">
      <a:defRPr sz="1200" kern="1200">
        <a:solidFill>
          <a:schemeClr val="tx1"/>
        </a:solidFill>
        <a:latin typeface="+mn-lt"/>
        <a:ea typeface="+mn-ea"/>
        <a:cs typeface="+mn-cs"/>
      </a:defRPr>
    </a:lvl3pPr>
    <a:lvl4pPr marL="1371430" algn="l" defTabSz="914288" rtl="0" eaLnBrk="1" latinLnBrk="0" hangingPunct="1">
      <a:defRPr sz="1200" kern="1200">
        <a:solidFill>
          <a:schemeClr val="tx1"/>
        </a:solidFill>
        <a:latin typeface="+mn-lt"/>
        <a:ea typeface="+mn-ea"/>
        <a:cs typeface="+mn-cs"/>
      </a:defRPr>
    </a:lvl4pPr>
    <a:lvl5pPr marL="1828574" algn="l" defTabSz="914288" rtl="0" eaLnBrk="1" latinLnBrk="0" hangingPunct="1">
      <a:defRPr sz="1200" kern="1200">
        <a:solidFill>
          <a:schemeClr val="tx1"/>
        </a:solidFill>
        <a:latin typeface="+mn-lt"/>
        <a:ea typeface="+mn-ea"/>
        <a:cs typeface="+mn-cs"/>
      </a:defRPr>
    </a:lvl5pPr>
    <a:lvl6pPr marL="2285715" algn="l" defTabSz="914288" rtl="0" eaLnBrk="1" latinLnBrk="0" hangingPunct="1">
      <a:defRPr sz="1200" kern="1200">
        <a:solidFill>
          <a:schemeClr val="tx1"/>
        </a:solidFill>
        <a:latin typeface="+mn-lt"/>
        <a:ea typeface="+mn-ea"/>
        <a:cs typeface="+mn-cs"/>
      </a:defRPr>
    </a:lvl6pPr>
    <a:lvl7pPr marL="2742857" algn="l" defTabSz="914288" rtl="0" eaLnBrk="1" latinLnBrk="0" hangingPunct="1">
      <a:defRPr sz="1200" kern="1200">
        <a:solidFill>
          <a:schemeClr val="tx1"/>
        </a:solidFill>
        <a:latin typeface="+mn-lt"/>
        <a:ea typeface="+mn-ea"/>
        <a:cs typeface="+mn-cs"/>
      </a:defRPr>
    </a:lvl7pPr>
    <a:lvl8pPr marL="3200000" algn="l" defTabSz="914288" rtl="0" eaLnBrk="1" latinLnBrk="0" hangingPunct="1">
      <a:defRPr sz="1200" kern="1200">
        <a:solidFill>
          <a:schemeClr val="tx1"/>
        </a:solidFill>
        <a:latin typeface="+mn-lt"/>
        <a:ea typeface="+mn-ea"/>
        <a:cs typeface="+mn-cs"/>
      </a:defRPr>
    </a:lvl8pPr>
    <a:lvl9pPr marL="3657143" algn="l" defTabSz="914288"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en-US" dirty="0" smtClean="0"/>
          </a:p>
          <a:p>
            <a:endParaRPr lang="zh-CN" altLang="en-US" dirty="0"/>
          </a:p>
        </p:txBody>
      </p:sp>
      <p:sp>
        <p:nvSpPr>
          <p:cNvPr id="4" name="灯片编号占位符 3"/>
          <p:cNvSpPr>
            <a:spLocks noGrp="1"/>
          </p:cNvSpPr>
          <p:nvPr>
            <p:ph type="sldNum" sz="quarter" idx="10"/>
          </p:nvPr>
        </p:nvSpPr>
        <p:spPr/>
        <p:txBody>
          <a:bodyPr/>
          <a:lstStyle/>
          <a:p>
            <a:fld id="{A6837353-30EB-4A48-80EB-173D804AEFBD}" type="slidenum">
              <a:rPr lang="zh-CN" altLang="en-US" smtClean="0">
                <a:solidFill>
                  <a:prstClr val="black"/>
                </a:solidFill>
              </a:rPr>
              <a:pPr/>
              <a:t>1</a:t>
            </a:fld>
            <a:endParaRPr lang="zh-CN" altLang="en-US">
              <a:solidFill>
                <a:prstClr val="black"/>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en-US" dirty="0" smtClean="0"/>
          </a:p>
          <a:p>
            <a:endParaRPr lang="zh-CN" altLang="en-US" dirty="0"/>
          </a:p>
        </p:txBody>
      </p:sp>
      <p:sp>
        <p:nvSpPr>
          <p:cNvPr id="4" name="灯片编号占位符 3"/>
          <p:cNvSpPr>
            <a:spLocks noGrp="1"/>
          </p:cNvSpPr>
          <p:nvPr>
            <p:ph type="sldNum" sz="quarter" idx="10"/>
          </p:nvPr>
        </p:nvSpPr>
        <p:spPr/>
        <p:txBody>
          <a:bodyPr/>
          <a:lstStyle/>
          <a:p>
            <a:fld id="{A6837353-30EB-4A48-80EB-173D804AEFBD}" type="slidenum">
              <a:rPr lang="zh-CN" altLang="en-US" smtClean="0">
                <a:solidFill>
                  <a:prstClr val="black"/>
                </a:solidFill>
              </a:rPr>
              <a:pPr/>
              <a:t>2</a:t>
            </a:fld>
            <a:endParaRPr lang="zh-CN" altLang="en-US">
              <a:solidFill>
                <a:prstClr val="black"/>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en-US" dirty="0" smtClean="0"/>
          </a:p>
          <a:p>
            <a:endParaRPr lang="zh-CN" altLang="en-US" dirty="0"/>
          </a:p>
        </p:txBody>
      </p:sp>
      <p:sp>
        <p:nvSpPr>
          <p:cNvPr id="4" name="灯片编号占位符 3"/>
          <p:cNvSpPr>
            <a:spLocks noGrp="1"/>
          </p:cNvSpPr>
          <p:nvPr>
            <p:ph type="sldNum" sz="quarter" idx="10"/>
          </p:nvPr>
        </p:nvSpPr>
        <p:spPr/>
        <p:txBody>
          <a:bodyPr/>
          <a:lstStyle/>
          <a:p>
            <a:fld id="{A6837353-30EB-4A48-80EB-173D804AEFBD}" type="slidenum">
              <a:rPr lang="zh-CN" altLang="en-US" smtClean="0">
                <a:solidFill>
                  <a:prstClr val="black"/>
                </a:solidFill>
              </a:rPr>
              <a:pPr/>
              <a:t>3</a:t>
            </a:fld>
            <a:endParaRPr lang="zh-CN" altLang="en-US">
              <a:solidFill>
                <a:prstClr val="black"/>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E5A7CAA-3F25-4371-9A41-A60ADE6BB770}" type="slidenum">
              <a:rPr lang="en-US" smtClean="0">
                <a:solidFill>
                  <a:prstClr val="black"/>
                </a:solidFill>
              </a:rPr>
              <a:pPr/>
              <a:t>4</a:t>
            </a:fld>
            <a:endParaRPr lang="en-US">
              <a:solidFill>
                <a:prstClr val="black"/>
              </a:solidFill>
            </a:endParaRPr>
          </a:p>
        </p:txBody>
      </p:sp>
    </p:spTree>
    <p:extLst>
      <p:ext uri="{BB962C8B-B14F-4D97-AF65-F5344CB8AC3E}">
        <p14:creationId xmlns:p14="http://schemas.microsoft.com/office/powerpoint/2010/main" val="42182848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en-US" dirty="0" smtClean="0"/>
          </a:p>
          <a:p>
            <a:endParaRPr lang="zh-CN" altLang="en-US" dirty="0"/>
          </a:p>
        </p:txBody>
      </p:sp>
      <p:sp>
        <p:nvSpPr>
          <p:cNvPr id="4" name="灯片编号占位符 3"/>
          <p:cNvSpPr>
            <a:spLocks noGrp="1"/>
          </p:cNvSpPr>
          <p:nvPr>
            <p:ph type="sldNum" sz="quarter" idx="10"/>
          </p:nvPr>
        </p:nvSpPr>
        <p:spPr/>
        <p:txBody>
          <a:bodyPr/>
          <a:lstStyle/>
          <a:p>
            <a:fld id="{A6837353-30EB-4A48-80EB-173D804AEFBD}" type="slidenum">
              <a:rPr lang="zh-CN" altLang="en-US" smtClean="0">
                <a:solidFill>
                  <a:prstClr val="black"/>
                </a:solidFill>
              </a:rPr>
              <a:pPr/>
              <a:t>5</a:t>
            </a:fld>
            <a:endParaRPr lang="zh-CN" altLang="en-US">
              <a:solidFill>
                <a:prstClr val="black"/>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en-US" dirty="0" smtClean="0"/>
          </a:p>
          <a:p>
            <a:endParaRPr lang="zh-CN" altLang="en-US" dirty="0"/>
          </a:p>
        </p:txBody>
      </p:sp>
      <p:sp>
        <p:nvSpPr>
          <p:cNvPr id="4" name="灯片编号占位符 3"/>
          <p:cNvSpPr>
            <a:spLocks noGrp="1"/>
          </p:cNvSpPr>
          <p:nvPr>
            <p:ph type="sldNum" sz="quarter" idx="10"/>
          </p:nvPr>
        </p:nvSpPr>
        <p:spPr/>
        <p:txBody>
          <a:bodyPr/>
          <a:lstStyle/>
          <a:p>
            <a:fld id="{A6837353-30EB-4A48-80EB-173D804AEFBD}" type="slidenum">
              <a:rPr lang="zh-CN" altLang="en-US" smtClean="0">
                <a:solidFill>
                  <a:prstClr val="black"/>
                </a:solidFill>
              </a:rPr>
              <a:pPr/>
              <a:t>6</a:t>
            </a:fld>
            <a:endParaRPr lang="zh-CN" altLang="en-US">
              <a:solidFill>
                <a:prstClr val="black"/>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endParaRPr lang="zh-CN" altLang="en-US" dirty="0" smtClean="0"/>
          </a:p>
          <a:p>
            <a:endParaRPr lang="en-US" dirty="0"/>
          </a:p>
        </p:txBody>
      </p:sp>
      <p:sp>
        <p:nvSpPr>
          <p:cNvPr id="4" name="Slide Number Placeholder 3"/>
          <p:cNvSpPr>
            <a:spLocks noGrp="1"/>
          </p:cNvSpPr>
          <p:nvPr>
            <p:ph type="sldNum" sz="quarter" idx="10"/>
          </p:nvPr>
        </p:nvSpPr>
        <p:spPr/>
        <p:txBody>
          <a:bodyPr/>
          <a:lstStyle/>
          <a:p>
            <a:fld id="{D9E296B3-C218-43A9-8D87-CF2E45AAB675}" type="slidenum">
              <a:rPr lang="en-US" smtClean="0">
                <a:solidFill>
                  <a:prstClr val="black"/>
                </a:solidFill>
              </a:rPr>
              <a:pPr/>
              <a:t>7</a:t>
            </a:fld>
            <a:endParaRPr lang="en-US">
              <a:solidFill>
                <a:prstClr val="black"/>
              </a:solidFill>
            </a:endParaRPr>
          </a:p>
        </p:txBody>
      </p:sp>
    </p:spTree>
    <p:extLst>
      <p:ext uri="{BB962C8B-B14F-4D97-AF65-F5344CB8AC3E}">
        <p14:creationId xmlns:p14="http://schemas.microsoft.com/office/powerpoint/2010/main" val="37074842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endParaRPr lang="zh-CN" altLang="en-US" dirty="0" smtClean="0"/>
          </a:p>
          <a:p>
            <a:endParaRPr lang="en-US" dirty="0"/>
          </a:p>
        </p:txBody>
      </p:sp>
      <p:sp>
        <p:nvSpPr>
          <p:cNvPr id="4" name="Slide Number Placeholder 3"/>
          <p:cNvSpPr>
            <a:spLocks noGrp="1"/>
          </p:cNvSpPr>
          <p:nvPr>
            <p:ph type="sldNum" sz="quarter" idx="10"/>
          </p:nvPr>
        </p:nvSpPr>
        <p:spPr/>
        <p:txBody>
          <a:bodyPr/>
          <a:lstStyle/>
          <a:p>
            <a:fld id="{D9E296B3-C218-43A9-8D87-CF2E45AAB675}" type="slidenum">
              <a:rPr lang="en-US" smtClean="0">
                <a:solidFill>
                  <a:prstClr val="black"/>
                </a:solidFill>
              </a:rPr>
              <a:pPr/>
              <a:t>8</a:t>
            </a:fld>
            <a:endParaRPr lang="en-US">
              <a:solidFill>
                <a:prstClr val="black"/>
              </a:solidFill>
            </a:endParaRPr>
          </a:p>
        </p:txBody>
      </p:sp>
    </p:spTree>
    <p:extLst>
      <p:ext uri="{BB962C8B-B14F-4D97-AF65-F5344CB8AC3E}">
        <p14:creationId xmlns:p14="http://schemas.microsoft.com/office/powerpoint/2010/main" val="37074842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endParaRPr lang="zh-CN" altLang="en-US" dirty="0" smtClean="0"/>
          </a:p>
          <a:p>
            <a:endParaRPr lang="en-US" dirty="0"/>
          </a:p>
        </p:txBody>
      </p:sp>
      <p:sp>
        <p:nvSpPr>
          <p:cNvPr id="4" name="Slide Number Placeholder 3"/>
          <p:cNvSpPr>
            <a:spLocks noGrp="1"/>
          </p:cNvSpPr>
          <p:nvPr>
            <p:ph type="sldNum" sz="quarter" idx="10"/>
          </p:nvPr>
        </p:nvSpPr>
        <p:spPr/>
        <p:txBody>
          <a:bodyPr/>
          <a:lstStyle/>
          <a:p>
            <a:fld id="{D9E296B3-C218-43A9-8D87-CF2E45AAB675}" type="slidenum">
              <a:rPr lang="en-US" smtClean="0">
                <a:solidFill>
                  <a:prstClr val="black"/>
                </a:solidFill>
              </a:rPr>
              <a:pPr/>
              <a:t>9</a:t>
            </a:fld>
            <a:endParaRPr lang="en-US">
              <a:solidFill>
                <a:prstClr val="black"/>
              </a:solidFill>
            </a:endParaRPr>
          </a:p>
        </p:txBody>
      </p:sp>
    </p:spTree>
    <p:extLst>
      <p:ext uri="{BB962C8B-B14F-4D97-AF65-F5344CB8AC3E}">
        <p14:creationId xmlns:p14="http://schemas.microsoft.com/office/powerpoint/2010/main" val="37074842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85188294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D997B5FA-0921-464F-AAE1-844C04324D75}" type="datetimeFigureOut">
              <a:rPr lang="zh-CN" altLang="en-US" smtClean="0">
                <a:solidFill>
                  <a:prstClr val="black">
                    <a:tint val="75000"/>
                  </a:prstClr>
                </a:solidFill>
              </a:rPr>
              <a:pPr/>
              <a:t>2024/5/2</a:t>
            </a:fld>
            <a:endParaRPr lang="zh-CN" altLang="en-US">
              <a:solidFill>
                <a:prstClr val="black">
                  <a:tint val="75000"/>
                </a:prstClr>
              </a:solidFill>
            </a:endParaRPr>
          </a:p>
        </p:txBody>
      </p:sp>
      <p:sp>
        <p:nvSpPr>
          <p:cNvPr id="3" name="页脚占位符 2"/>
          <p:cNvSpPr>
            <a:spLocks noGrp="1"/>
          </p:cNvSpPr>
          <p:nvPr>
            <p:ph type="ftr" sz="quarter" idx="11"/>
          </p:nvPr>
        </p:nvSpPr>
        <p:spPr/>
        <p:txBody>
          <a:bodyPr/>
          <a:lstStyle/>
          <a:p>
            <a:endParaRPr lang="zh-CN" altLang="en-US">
              <a:solidFill>
                <a:prstClr val="black">
                  <a:tint val="75000"/>
                </a:prstClr>
              </a:solidFill>
            </a:endParaRPr>
          </a:p>
        </p:txBody>
      </p:sp>
      <p:sp>
        <p:nvSpPr>
          <p:cNvPr id="4" name="灯片编号占位符 3"/>
          <p:cNvSpPr>
            <a:spLocks noGrp="1"/>
          </p:cNvSpPr>
          <p:nvPr>
            <p:ph type="sldNum" sz="quarter" idx="12"/>
          </p:nvPr>
        </p:nvSpPr>
        <p:spPr/>
        <p:txBody>
          <a:bodyPr/>
          <a:lstStyle/>
          <a:p>
            <a:fld id="{565CE74E-AB26-4998-AD42-012C4C1AD07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121710043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342900"/>
            <a:ext cx="2949178" cy="1200150"/>
          </a:xfrm>
        </p:spPr>
        <p:txBody>
          <a:bodyPr anchor="b"/>
          <a:lstStyle>
            <a:lvl1pPr>
              <a:defRPr sz="2400"/>
            </a:lvl1pPr>
          </a:lstStyle>
          <a:p>
            <a:r>
              <a:rPr lang="zh-CN" altLang="en-US"/>
              <a:t>单击此处编辑母版标题样式</a:t>
            </a:r>
          </a:p>
        </p:txBody>
      </p:sp>
      <p:sp>
        <p:nvSpPr>
          <p:cNvPr id="3" name="内容占位符 2"/>
          <p:cNvSpPr>
            <a:spLocks noGrp="1"/>
          </p:cNvSpPr>
          <p:nvPr>
            <p:ph idx="1"/>
          </p:nvPr>
        </p:nvSpPr>
        <p:spPr>
          <a:xfrm>
            <a:off x="3887391" y="740574"/>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629841" y="1543052"/>
            <a:ext cx="2949178" cy="2858691"/>
          </a:xfrm>
        </p:spPr>
        <p:txBody>
          <a:bodyPr/>
          <a:lstStyle>
            <a:lvl1pPr marL="0" indent="0">
              <a:buNone/>
              <a:defRPr sz="1200"/>
            </a:lvl1pPr>
            <a:lvl2pPr marL="342857" indent="0">
              <a:buNone/>
              <a:defRPr sz="1100"/>
            </a:lvl2pPr>
            <a:lvl3pPr marL="685715" indent="0">
              <a:buNone/>
              <a:defRPr sz="900"/>
            </a:lvl3pPr>
            <a:lvl4pPr marL="1028573" indent="0">
              <a:buNone/>
              <a:defRPr sz="800"/>
            </a:lvl4pPr>
            <a:lvl5pPr marL="1371430" indent="0">
              <a:buNone/>
              <a:defRPr sz="800"/>
            </a:lvl5pPr>
            <a:lvl6pPr marL="1714289" indent="0">
              <a:buNone/>
              <a:defRPr sz="800"/>
            </a:lvl6pPr>
            <a:lvl7pPr marL="2057144" indent="0">
              <a:buNone/>
              <a:defRPr sz="800"/>
            </a:lvl7pPr>
            <a:lvl8pPr marL="2400000" indent="0">
              <a:buNone/>
              <a:defRPr sz="800"/>
            </a:lvl8pPr>
            <a:lvl9pPr marL="2742857" indent="0">
              <a:buNone/>
              <a:defRPr sz="8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D997B5FA-0921-464F-AAE1-844C04324D75}" type="datetimeFigureOut">
              <a:rPr lang="zh-CN" altLang="en-US" smtClean="0">
                <a:solidFill>
                  <a:prstClr val="black">
                    <a:tint val="75000"/>
                  </a:prstClr>
                </a:solidFill>
              </a:rPr>
              <a:pPr/>
              <a:t>2024/5/2</a:t>
            </a:fld>
            <a:endParaRPr lang="zh-CN" altLang="en-US">
              <a:solidFill>
                <a:prstClr val="black">
                  <a:tint val="75000"/>
                </a:prstClr>
              </a:solidFill>
            </a:endParaRPr>
          </a:p>
        </p:txBody>
      </p:sp>
      <p:sp>
        <p:nvSpPr>
          <p:cNvPr id="6" name="页脚占位符 5"/>
          <p:cNvSpPr>
            <a:spLocks noGrp="1"/>
          </p:cNvSpPr>
          <p:nvPr>
            <p:ph type="ftr" sz="quarter" idx="11"/>
          </p:nvPr>
        </p:nvSpPr>
        <p:spPr/>
        <p:txBody>
          <a:bodyPr/>
          <a:lstStyle/>
          <a:p>
            <a:endParaRPr lang="zh-CN" altLang="en-US">
              <a:solidFill>
                <a:prstClr val="black">
                  <a:tint val="75000"/>
                </a:prstClr>
              </a:solidFill>
            </a:endParaRPr>
          </a:p>
        </p:txBody>
      </p:sp>
      <p:sp>
        <p:nvSpPr>
          <p:cNvPr id="7" name="灯片编号占位符 6"/>
          <p:cNvSpPr>
            <a:spLocks noGrp="1"/>
          </p:cNvSpPr>
          <p:nvPr>
            <p:ph type="sldNum" sz="quarter" idx="12"/>
          </p:nvPr>
        </p:nvSpPr>
        <p:spPr/>
        <p:txBody>
          <a:bodyPr/>
          <a:lstStyle/>
          <a:p>
            <a:fld id="{565CE74E-AB26-4998-AD42-012C4C1AD07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36108550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342900"/>
            <a:ext cx="2949178" cy="1200150"/>
          </a:xfrm>
        </p:spPr>
        <p:txBody>
          <a:bodyPr anchor="b"/>
          <a:lstStyle>
            <a:lvl1pPr>
              <a:defRPr sz="2400"/>
            </a:lvl1pPr>
          </a:lstStyle>
          <a:p>
            <a:r>
              <a:rPr lang="zh-CN" altLang="en-US"/>
              <a:t>单击此处编辑母版标题样式</a:t>
            </a:r>
          </a:p>
        </p:txBody>
      </p:sp>
      <p:sp>
        <p:nvSpPr>
          <p:cNvPr id="3" name="图片占位符 2"/>
          <p:cNvSpPr>
            <a:spLocks noGrp="1"/>
          </p:cNvSpPr>
          <p:nvPr>
            <p:ph type="pic" idx="1"/>
          </p:nvPr>
        </p:nvSpPr>
        <p:spPr>
          <a:xfrm>
            <a:off x="3887391" y="740574"/>
            <a:ext cx="4629150" cy="3655219"/>
          </a:xfrm>
        </p:spPr>
        <p:txBody>
          <a:bodyPr/>
          <a:lstStyle>
            <a:lvl1pPr marL="0" indent="0">
              <a:buNone/>
              <a:defRPr sz="2400"/>
            </a:lvl1pPr>
            <a:lvl2pPr marL="342857" indent="0">
              <a:buNone/>
              <a:defRPr sz="2100"/>
            </a:lvl2pPr>
            <a:lvl3pPr marL="685715" indent="0">
              <a:buNone/>
              <a:defRPr sz="1800"/>
            </a:lvl3pPr>
            <a:lvl4pPr marL="1028573" indent="0">
              <a:buNone/>
              <a:defRPr sz="1500"/>
            </a:lvl4pPr>
            <a:lvl5pPr marL="1371430" indent="0">
              <a:buNone/>
              <a:defRPr sz="1500"/>
            </a:lvl5pPr>
            <a:lvl6pPr marL="1714289" indent="0">
              <a:buNone/>
              <a:defRPr sz="1500"/>
            </a:lvl6pPr>
            <a:lvl7pPr marL="2057144" indent="0">
              <a:buNone/>
              <a:defRPr sz="1500"/>
            </a:lvl7pPr>
            <a:lvl8pPr marL="2400000" indent="0">
              <a:buNone/>
              <a:defRPr sz="1500"/>
            </a:lvl8pPr>
            <a:lvl9pPr marL="2742857" indent="0">
              <a:buNone/>
              <a:defRPr sz="1500"/>
            </a:lvl9pPr>
          </a:lstStyle>
          <a:p>
            <a:endParaRPr lang="zh-CN" altLang="en-US"/>
          </a:p>
        </p:txBody>
      </p:sp>
      <p:sp>
        <p:nvSpPr>
          <p:cNvPr id="4" name="文本占位符 3"/>
          <p:cNvSpPr>
            <a:spLocks noGrp="1"/>
          </p:cNvSpPr>
          <p:nvPr>
            <p:ph type="body" sz="half" idx="2"/>
          </p:nvPr>
        </p:nvSpPr>
        <p:spPr>
          <a:xfrm>
            <a:off x="629841" y="1543052"/>
            <a:ext cx="2949178" cy="2858691"/>
          </a:xfrm>
        </p:spPr>
        <p:txBody>
          <a:bodyPr/>
          <a:lstStyle>
            <a:lvl1pPr marL="0" indent="0">
              <a:buNone/>
              <a:defRPr sz="1200"/>
            </a:lvl1pPr>
            <a:lvl2pPr marL="342857" indent="0">
              <a:buNone/>
              <a:defRPr sz="1100"/>
            </a:lvl2pPr>
            <a:lvl3pPr marL="685715" indent="0">
              <a:buNone/>
              <a:defRPr sz="900"/>
            </a:lvl3pPr>
            <a:lvl4pPr marL="1028573" indent="0">
              <a:buNone/>
              <a:defRPr sz="800"/>
            </a:lvl4pPr>
            <a:lvl5pPr marL="1371430" indent="0">
              <a:buNone/>
              <a:defRPr sz="800"/>
            </a:lvl5pPr>
            <a:lvl6pPr marL="1714289" indent="0">
              <a:buNone/>
              <a:defRPr sz="800"/>
            </a:lvl6pPr>
            <a:lvl7pPr marL="2057144" indent="0">
              <a:buNone/>
              <a:defRPr sz="800"/>
            </a:lvl7pPr>
            <a:lvl8pPr marL="2400000" indent="0">
              <a:buNone/>
              <a:defRPr sz="800"/>
            </a:lvl8pPr>
            <a:lvl9pPr marL="2742857" indent="0">
              <a:buNone/>
              <a:defRPr sz="8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D997B5FA-0921-464F-AAE1-844C04324D75}" type="datetimeFigureOut">
              <a:rPr lang="zh-CN" altLang="en-US" smtClean="0">
                <a:solidFill>
                  <a:prstClr val="black">
                    <a:tint val="75000"/>
                  </a:prstClr>
                </a:solidFill>
              </a:rPr>
              <a:pPr/>
              <a:t>2024/5/2</a:t>
            </a:fld>
            <a:endParaRPr lang="zh-CN" altLang="en-US">
              <a:solidFill>
                <a:prstClr val="black">
                  <a:tint val="75000"/>
                </a:prstClr>
              </a:solidFill>
            </a:endParaRPr>
          </a:p>
        </p:txBody>
      </p:sp>
      <p:sp>
        <p:nvSpPr>
          <p:cNvPr id="6" name="页脚占位符 5"/>
          <p:cNvSpPr>
            <a:spLocks noGrp="1"/>
          </p:cNvSpPr>
          <p:nvPr>
            <p:ph type="ftr" sz="quarter" idx="11"/>
          </p:nvPr>
        </p:nvSpPr>
        <p:spPr/>
        <p:txBody>
          <a:bodyPr/>
          <a:lstStyle/>
          <a:p>
            <a:endParaRPr lang="zh-CN" altLang="en-US">
              <a:solidFill>
                <a:prstClr val="black">
                  <a:tint val="75000"/>
                </a:prstClr>
              </a:solidFill>
            </a:endParaRPr>
          </a:p>
        </p:txBody>
      </p:sp>
      <p:sp>
        <p:nvSpPr>
          <p:cNvPr id="7" name="灯片编号占位符 6"/>
          <p:cNvSpPr>
            <a:spLocks noGrp="1"/>
          </p:cNvSpPr>
          <p:nvPr>
            <p:ph type="sldNum" sz="quarter" idx="12"/>
          </p:nvPr>
        </p:nvSpPr>
        <p:spPr/>
        <p:txBody>
          <a:bodyPr/>
          <a:lstStyle/>
          <a:p>
            <a:fld id="{565CE74E-AB26-4998-AD42-012C4C1AD07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155676621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D997B5FA-0921-464F-AAE1-844C04324D75}" type="datetimeFigureOut">
              <a:rPr lang="zh-CN" altLang="en-US" smtClean="0">
                <a:solidFill>
                  <a:prstClr val="black">
                    <a:tint val="75000"/>
                  </a:prstClr>
                </a:solidFill>
              </a:rPr>
              <a:pPr/>
              <a:t>2024/5/2</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565CE74E-AB26-4998-AD42-012C4C1AD07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129358763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43676" y="273849"/>
            <a:ext cx="1971675" cy="4358879"/>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628652" y="273849"/>
            <a:ext cx="5800725" cy="4358879"/>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D997B5FA-0921-464F-AAE1-844C04324D75}" type="datetimeFigureOut">
              <a:rPr lang="zh-CN" altLang="en-US" smtClean="0">
                <a:solidFill>
                  <a:prstClr val="black">
                    <a:tint val="75000"/>
                  </a:prstClr>
                </a:solidFill>
              </a:rPr>
              <a:pPr/>
              <a:t>2024/5/2</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565CE74E-AB26-4998-AD42-012C4C1AD07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119676133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cSld name="1_标题幻灯片">
    <p:spTree>
      <p:nvGrpSpPr>
        <p:cNvPr id="1" name=""/>
        <p:cNvGrpSpPr/>
        <p:nvPr/>
      </p:nvGrpSpPr>
      <p:grpSpPr>
        <a:xfrm>
          <a:off x="0" y="0"/>
          <a:ext cx="0" cy="0"/>
          <a:chOff x="0" y="0"/>
          <a:chExt cx="0" cy="0"/>
        </a:xfrm>
      </p:grpSpPr>
    </p:spTree>
    <p:extLst>
      <p:ext uri="{BB962C8B-B14F-4D97-AF65-F5344CB8AC3E}">
        <p14:creationId xmlns:p14="http://schemas.microsoft.com/office/powerpoint/2010/main" val="296090853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841772"/>
            <a:ext cx="6858000" cy="1790700"/>
          </a:xfrm>
        </p:spPr>
        <p:txBody>
          <a:bodyPr anchor="b"/>
          <a:lstStyle>
            <a:lvl1pPr algn="ctr">
              <a:defRPr sz="4500"/>
            </a:lvl1pPr>
          </a:lstStyle>
          <a:p>
            <a:r>
              <a:rPr lang="zh-CN" altLang="en-US"/>
              <a:t>单击此处编辑母版标题样式</a:t>
            </a:r>
          </a:p>
        </p:txBody>
      </p:sp>
      <p:sp>
        <p:nvSpPr>
          <p:cNvPr id="3" name="副标题 2"/>
          <p:cNvSpPr>
            <a:spLocks noGrp="1"/>
          </p:cNvSpPr>
          <p:nvPr>
            <p:ph type="subTitle" idx="1"/>
          </p:nvPr>
        </p:nvSpPr>
        <p:spPr>
          <a:xfrm>
            <a:off x="1143000" y="2701528"/>
            <a:ext cx="6858000" cy="1241822"/>
          </a:xfrm>
        </p:spPr>
        <p:txBody>
          <a:bodyPr/>
          <a:lstStyle>
            <a:lvl1pPr marL="0" indent="0" algn="ctr">
              <a:buNone/>
              <a:defRPr sz="1800"/>
            </a:lvl1pPr>
            <a:lvl2pPr marL="342875" indent="0" algn="ctr">
              <a:buNone/>
              <a:defRPr sz="1500"/>
            </a:lvl2pPr>
            <a:lvl3pPr marL="685749" indent="0" algn="ctr">
              <a:buNone/>
              <a:defRPr sz="1400"/>
            </a:lvl3pPr>
            <a:lvl4pPr marL="1028624" indent="0" algn="ctr">
              <a:buNone/>
              <a:defRPr sz="1200"/>
            </a:lvl4pPr>
            <a:lvl5pPr marL="1371498" indent="0" algn="ctr">
              <a:buNone/>
              <a:defRPr sz="1200"/>
            </a:lvl5pPr>
            <a:lvl6pPr marL="1714373" indent="0" algn="ctr">
              <a:buNone/>
              <a:defRPr sz="1200"/>
            </a:lvl6pPr>
            <a:lvl7pPr marL="2057246" indent="0" algn="ctr">
              <a:buNone/>
              <a:defRPr sz="1200"/>
            </a:lvl7pPr>
            <a:lvl8pPr marL="2400120" indent="0" algn="ctr">
              <a:buNone/>
              <a:defRPr sz="1200"/>
            </a:lvl8pPr>
            <a:lvl9pPr marL="2742995" indent="0" algn="ctr">
              <a:buNone/>
              <a:defRPr sz="12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D997B5FA-0921-464F-AAE1-844C04324D75}" type="datetimeFigureOut">
              <a:rPr lang="zh-CN" altLang="en-US" smtClean="0">
                <a:solidFill>
                  <a:prstClr val="black">
                    <a:tint val="75000"/>
                  </a:prstClr>
                </a:solidFill>
              </a:rPr>
              <a:pPr/>
              <a:t>2024/5/2</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565CE74E-AB26-4998-AD42-012C4C1AD07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126972742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D997B5FA-0921-464F-AAE1-844C04324D75}" type="datetimeFigureOut">
              <a:rPr lang="zh-CN" altLang="en-US" smtClean="0">
                <a:solidFill>
                  <a:prstClr val="black">
                    <a:tint val="75000"/>
                  </a:prstClr>
                </a:solidFill>
              </a:rPr>
              <a:pPr/>
              <a:t>2024/5/2</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565CE74E-AB26-4998-AD42-012C4C1AD07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134067774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282307"/>
            <a:ext cx="7886700" cy="2139553"/>
          </a:xfrm>
        </p:spPr>
        <p:txBody>
          <a:bodyPr anchor="b"/>
          <a:lstStyle>
            <a:lvl1pPr>
              <a:defRPr sz="4500"/>
            </a:lvl1pPr>
          </a:lstStyle>
          <a:p>
            <a:r>
              <a:rPr lang="zh-CN" altLang="en-US"/>
              <a:t>单击此处编辑母版标题样式</a:t>
            </a:r>
          </a:p>
        </p:txBody>
      </p:sp>
      <p:sp>
        <p:nvSpPr>
          <p:cNvPr id="3" name="文本占位符 2"/>
          <p:cNvSpPr>
            <a:spLocks noGrp="1"/>
          </p:cNvSpPr>
          <p:nvPr>
            <p:ph type="body" idx="1"/>
          </p:nvPr>
        </p:nvSpPr>
        <p:spPr>
          <a:xfrm>
            <a:off x="623888" y="3442099"/>
            <a:ext cx="7886700" cy="1125140"/>
          </a:xfrm>
        </p:spPr>
        <p:txBody>
          <a:bodyPr/>
          <a:lstStyle>
            <a:lvl1pPr marL="0" indent="0">
              <a:buNone/>
              <a:defRPr sz="1800">
                <a:solidFill>
                  <a:schemeClr val="tx1">
                    <a:tint val="75000"/>
                  </a:schemeClr>
                </a:solidFill>
              </a:defRPr>
            </a:lvl1pPr>
            <a:lvl2pPr marL="342875" indent="0">
              <a:buNone/>
              <a:defRPr sz="1500">
                <a:solidFill>
                  <a:schemeClr val="tx1">
                    <a:tint val="75000"/>
                  </a:schemeClr>
                </a:solidFill>
              </a:defRPr>
            </a:lvl2pPr>
            <a:lvl3pPr marL="685749" indent="0">
              <a:buNone/>
              <a:defRPr sz="1400">
                <a:solidFill>
                  <a:schemeClr val="tx1">
                    <a:tint val="75000"/>
                  </a:schemeClr>
                </a:solidFill>
              </a:defRPr>
            </a:lvl3pPr>
            <a:lvl4pPr marL="1028624" indent="0">
              <a:buNone/>
              <a:defRPr sz="1200">
                <a:solidFill>
                  <a:schemeClr val="tx1">
                    <a:tint val="75000"/>
                  </a:schemeClr>
                </a:solidFill>
              </a:defRPr>
            </a:lvl4pPr>
            <a:lvl5pPr marL="1371498" indent="0">
              <a:buNone/>
              <a:defRPr sz="1200">
                <a:solidFill>
                  <a:schemeClr val="tx1">
                    <a:tint val="75000"/>
                  </a:schemeClr>
                </a:solidFill>
              </a:defRPr>
            </a:lvl5pPr>
            <a:lvl6pPr marL="1714373" indent="0">
              <a:buNone/>
              <a:defRPr sz="1200">
                <a:solidFill>
                  <a:schemeClr val="tx1">
                    <a:tint val="75000"/>
                  </a:schemeClr>
                </a:solidFill>
              </a:defRPr>
            </a:lvl6pPr>
            <a:lvl7pPr marL="2057246" indent="0">
              <a:buNone/>
              <a:defRPr sz="1200">
                <a:solidFill>
                  <a:schemeClr val="tx1">
                    <a:tint val="75000"/>
                  </a:schemeClr>
                </a:solidFill>
              </a:defRPr>
            </a:lvl7pPr>
            <a:lvl8pPr marL="2400120" indent="0">
              <a:buNone/>
              <a:defRPr sz="1200">
                <a:solidFill>
                  <a:schemeClr val="tx1">
                    <a:tint val="75000"/>
                  </a:schemeClr>
                </a:solidFill>
              </a:defRPr>
            </a:lvl8pPr>
            <a:lvl9pPr marL="2742995" indent="0">
              <a:buNone/>
              <a:defRPr sz="12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D997B5FA-0921-464F-AAE1-844C04324D75}" type="datetimeFigureOut">
              <a:rPr lang="zh-CN" altLang="en-US" smtClean="0">
                <a:solidFill>
                  <a:prstClr val="black">
                    <a:tint val="75000"/>
                  </a:prstClr>
                </a:solidFill>
              </a:rPr>
              <a:pPr/>
              <a:t>2024/5/2</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565CE74E-AB26-4998-AD42-012C4C1AD07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92133479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628650" y="1369219"/>
            <a:ext cx="3886200" cy="3263504"/>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29150" y="1369219"/>
            <a:ext cx="3886200" cy="3263504"/>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D997B5FA-0921-464F-AAE1-844C04324D75}" type="datetimeFigureOut">
              <a:rPr lang="zh-CN" altLang="en-US" smtClean="0">
                <a:solidFill>
                  <a:prstClr val="black">
                    <a:tint val="75000"/>
                  </a:prstClr>
                </a:solidFill>
              </a:rPr>
              <a:pPr/>
              <a:t>2024/5/2</a:t>
            </a:fld>
            <a:endParaRPr lang="zh-CN" altLang="en-US">
              <a:solidFill>
                <a:prstClr val="black">
                  <a:tint val="75000"/>
                </a:prstClr>
              </a:solidFill>
            </a:endParaRPr>
          </a:p>
        </p:txBody>
      </p:sp>
      <p:sp>
        <p:nvSpPr>
          <p:cNvPr id="6" name="页脚占位符 5"/>
          <p:cNvSpPr>
            <a:spLocks noGrp="1"/>
          </p:cNvSpPr>
          <p:nvPr>
            <p:ph type="ftr" sz="quarter" idx="11"/>
          </p:nvPr>
        </p:nvSpPr>
        <p:spPr/>
        <p:txBody>
          <a:bodyPr/>
          <a:lstStyle/>
          <a:p>
            <a:endParaRPr lang="zh-CN" altLang="en-US">
              <a:solidFill>
                <a:prstClr val="black">
                  <a:tint val="75000"/>
                </a:prstClr>
              </a:solidFill>
            </a:endParaRPr>
          </a:p>
        </p:txBody>
      </p:sp>
      <p:sp>
        <p:nvSpPr>
          <p:cNvPr id="7" name="灯片编号占位符 6"/>
          <p:cNvSpPr>
            <a:spLocks noGrp="1"/>
          </p:cNvSpPr>
          <p:nvPr>
            <p:ph type="sldNum" sz="quarter" idx="12"/>
          </p:nvPr>
        </p:nvSpPr>
        <p:spPr/>
        <p:txBody>
          <a:bodyPr/>
          <a:lstStyle/>
          <a:p>
            <a:fld id="{565CE74E-AB26-4998-AD42-012C4C1AD07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11779228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59498660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273844"/>
            <a:ext cx="7886700" cy="994172"/>
          </a:xfrm>
        </p:spPr>
        <p:txBody>
          <a:bodyPr/>
          <a:lstStyle/>
          <a:p>
            <a:r>
              <a:rPr lang="zh-CN" altLang="en-US"/>
              <a:t>单击此处编辑母版标题样式</a:t>
            </a:r>
          </a:p>
        </p:txBody>
      </p:sp>
      <p:sp>
        <p:nvSpPr>
          <p:cNvPr id="3" name="文本占位符 2"/>
          <p:cNvSpPr>
            <a:spLocks noGrp="1"/>
          </p:cNvSpPr>
          <p:nvPr>
            <p:ph type="body" idx="1"/>
          </p:nvPr>
        </p:nvSpPr>
        <p:spPr>
          <a:xfrm>
            <a:off x="629842" y="1260872"/>
            <a:ext cx="3868340" cy="617934"/>
          </a:xfrm>
        </p:spPr>
        <p:txBody>
          <a:bodyPr anchor="b"/>
          <a:lstStyle>
            <a:lvl1pPr marL="0" indent="0">
              <a:buNone/>
              <a:defRPr sz="1800" b="1"/>
            </a:lvl1pPr>
            <a:lvl2pPr marL="342875" indent="0">
              <a:buNone/>
              <a:defRPr sz="1500" b="1"/>
            </a:lvl2pPr>
            <a:lvl3pPr marL="685749" indent="0">
              <a:buNone/>
              <a:defRPr sz="1400" b="1"/>
            </a:lvl3pPr>
            <a:lvl4pPr marL="1028624" indent="0">
              <a:buNone/>
              <a:defRPr sz="1200" b="1"/>
            </a:lvl4pPr>
            <a:lvl5pPr marL="1371498" indent="0">
              <a:buNone/>
              <a:defRPr sz="1200" b="1"/>
            </a:lvl5pPr>
            <a:lvl6pPr marL="1714373" indent="0">
              <a:buNone/>
              <a:defRPr sz="1200" b="1"/>
            </a:lvl6pPr>
            <a:lvl7pPr marL="2057246" indent="0">
              <a:buNone/>
              <a:defRPr sz="1200" b="1"/>
            </a:lvl7pPr>
            <a:lvl8pPr marL="2400120" indent="0">
              <a:buNone/>
              <a:defRPr sz="1200" b="1"/>
            </a:lvl8pPr>
            <a:lvl9pPr marL="2742995" indent="0">
              <a:buNone/>
              <a:defRPr sz="1200" b="1"/>
            </a:lvl9pPr>
          </a:lstStyle>
          <a:p>
            <a:pPr lvl="0"/>
            <a:r>
              <a:rPr lang="zh-CN" altLang="en-US"/>
              <a:t>单击此处编辑母版文本样式</a:t>
            </a:r>
          </a:p>
        </p:txBody>
      </p:sp>
      <p:sp>
        <p:nvSpPr>
          <p:cNvPr id="4" name="内容占位符 3"/>
          <p:cNvSpPr>
            <a:spLocks noGrp="1"/>
          </p:cNvSpPr>
          <p:nvPr>
            <p:ph sz="half" idx="2"/>
          </p:nvPr>
        </p:nvSpPr>
        <p:spPr>
          <a:xfrm>
            <a:off x="629842" y="1878806"/>
            <a:ext cx="3868340" cy="2763441"/>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29152" y="1260872"/>
            <a:ext cx="3887391" cy="617934"/>
          </a:xfrm>
        </p:spPr>
        <p:txBody>
          <a:bodyPr anchor="b"/>
          <a:lstStyle>
            <a:lvl1pPr marL="0" indent="0">
              <a:buNone/>
              <a:defRPr sz="1800" b="1"/>
            </a:lvl1pPr>
            <a:lvl2pPr marL="342875" indent="0">
              <a:buNone/>
              <a:defRPr sz="1500" b="1"/>
            </a:lvl2pPr>
            <a:lvl3pPr marL="685749" indent="0">
              <a:buNone/>
              <a:defRPr sz="1400" b="1"/>
            </a:lvl3pPr>
            <a:lvl4pPr marL="1028624" indent="0">
              <a:buNone/>
              <a:defRPr sz="1200" b="1"/>
            </a:lvl4pPr>
            <a:lvl5pPr marL="1371498" indent="0">
              <a:buNone/>
              <a:defRPr sz="1200" b="1"/>
            </a:lvl5pPr>
            <a:lvl6pPr marL="1714373" indent="0">
              <a:buNone/>
              <a:defRPr sz="1200" b="1"/>
            </a:lvl6pPr>
            <a:lvl7pPr marL="2057246" indent="0">
              <a:buNone/>
              <a:defRPr sz="1200" b="1"/>
            </a:lvl7pPr>
            <a:lvl8pPr marL="2400120" indent="0">
              <a:buNone/>
              <a:defRPr sz="1200" b="1"/>
            </a:lvl8pPr>
            <a:lvl9pPr marL="2742995" indent="0">
              <a:buNone/>
              <a:defRPr sz="1200" b="1"/>
            </a:lvl9pPr>
          </a:lstStyle>
          <a:p>
            <a:pPr lvl="0"/>
            <a:r>
              <a:rPr lang="zh-CN" altLang="en-US"/>
              <a:t>单击此处编辑母版文本样式</a:t>
            </a:r>
          </a:p>
        </p:txBody>
      </p:sp>
      <p:sp>
        <p:nvSpPr>
          <p:cNvPr id="6" name="内容占位符 5"/>
          <p:cNvSpPr>
            <a:spLocks noGrp="1"/>
          </p:cNvSpPr>
          <p:nvPr>
            <p:ph sz="quarter" idx="4"/>
          </p:nvPr>
        </p:nvSpPr>
        <p:spPr>
          <a:xfrm>
            <a:off x="4629152" y="1878806"/>
            <a:ext cx="3887391" cy="2763441"/>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D997B5FA-0921-464F-AAE1-844C04324D75}" type="datetimeFigureOut">
              <a:rPr lang="zh-CN" altLang="en-US" smtClean="0">
                <a:solidFill>
                  <a:prstClr val="black">
                    <a:tint val="75000"/>
                  </a:prstClr>
                </a:solidFill>
              </a:rPr>
              <a:pPr/>
              <a:t>2024/5/2</a:t>
            </a:fld>
            <a:endParaRPr lang="zh-CN" altLang="en-US">
              <a:solidFill>
                <a:prstClr val="black">
                  <a:tint val="75000"/>
                </a:prstClr>
              </a:solidFill>
            </a:endParaRPr>
          </a:p>
        </p:txBody>
      </p:sp>
      <p:sp>
        <p:nvSpPr>
          <p:cNvPr id="8" name="页脚占位符 7"/>
          <p:cNvSpPr>
            <a:spLocks noGrp="1"/>
          </p:cNvSpPr>
          <p:nvPr>
            <p:ph type="ftr" sz="quarter" idx="11"/>
          </p:nvPr>
        </p:nvSpPr>
        <p:spPr/>
        <p:txBody>
          <a:bodyPr/>
          <a:lstStyle/>
          <a:p>
            <a:endParaRPr lang="zh-CN" altLang="en-US">
              <a:solidFill>
                <a:prstClr val="black">
                  <a:tint val="75000"/>
                </a:prstClr>
              </a:solidFill>
            </a:endParaRPr>
          </a:p>
        </p:txBody>
      </p:sp>
      <p:sp>
        <p:nvSpPr>
          <p:cNvPr id="9" name="灯片编号占位符 8"/>
          <p:cNvSpPr>
            <a:spLocks noGrp="1"/>
          </p:cNvSpPr>
          <p:nvPr>
            <p:ph type="sldNum" sz="quarter" idx="12"/>
          </p:nvPr>
        </p:nvSpPr>
        <p:spPr/>
        <p:txBody>
          <a:bodyPr/>
          <a:lstStyle/>
          <a:p>
            <a:fld id="{565CE74E-AB26-4998-AD42-012C4C1AD07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11761989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D997B5FA-0921-464F-AAE1-844C04324D75}" type="datetimeFigureOut">
              <a:rPr lang="zh-CN" altLang="en-US" smtClean="0">
                <a:solidFill>
                  <a:prstClr val="black">
                    <a:tint val="75000"/>
                  </a:prstClr>
                </a:solidFill>
              </a:rPr>
              <a:pPr/>
              <a:t>2024/5/2</a:t>
            </a:fld>
            <a:endParaRPr lang="zh-CN" altLang="en-US">
              <a:solidFill>
                <a:prstClr val="black">
                  <a:tint val="75000"/>
                </a:prstClr>
              </a:solidFill>
            </a:endParaRPr>
          </a:p>
        </p:txBody>
      </p:sp>
      <p:sp>
        <p:nvSpPr>
          <p:cNvPr id="4" name="页脚占位符 3"/>
          <p:cNvSpPr>
            <a:spLocks noGrp="1"/>
          </p:cNvSpPr>
          <p:nvPr>
            <p:ph type="ftr" sz="quarter" idx="11"/>
          </p:nvPr>
        </p:nvSpPr>
        <p:spPr/>
        <p:txBody>
          <a:bodyPr/>
          <a:lstStyle/>
          <a:p>
            <a:endParaRPr lang="zh-CN" altLang="en-US">
              <a:solidFill>
                <a:prstClr val="black">
                  <a:tint val="75000"/>
                </a:prstClr>
              </a:solidFill>
            </a:endParaRPr>
          </a:p>
        </p:txBody>
      </p:sp>
      <p:sp>
        <p:nvSpPr>
          <p:cNvPr id="5" name="灯片编号占位符 4"/>
          <p:cNvSpPr>
            <a:spLocks noGrp="1"/>
          </p:cNvSpPr>
          <p:nvPr>
            <p:ph type="sldNum" sz="quarter" idx="12"/>
          </p:nvPr>
        </p:nvSpPr>
        <p:spPr/>
        <p:txBody>
          <a:bodyPr/>
          <a:lstStyle/>
          <a:p>
            <a:fld id="{565CE74E-AB26-4998-AD42-012C4C1AD07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90337395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D997B5FA-0921-464F-AAE1-844C04324D75}" type="datetimeFigureOut">
              <a:rPr lang="zh-CN" altLang="en-US" smtClean="0">
                <a:solidFill>
                  <a:prstClr val="black">
                    <a:tint val="75000"/>
                  </a:prstClr>
                </a:solidFill>
              </a:rPr>
              <a:pPr/>
              <a:t>2024/5/2</a:t>
            </a:fld>
            <a:endParaRPr lang="zh-CN" altLang="en-US">
              <a:solidFill>
                <a:prstClr val="black">
                  <a:tint val="75000"/>
                </a:prstClr>
              </a:solidFill>
            </a:endParaRPr>
          </a:p>
        </p:txBody>
      </p:sp>
      <p:sp>
        <p:nvSpPr>
          <p:cNvPr id="3" name="页脚占位符 2"/>
          <p:cNvSpPr>
            <a:spLocks noGrp="1"/>
          </p:cNvSpPr>
          <p:nvPr>
            <p:ph type="ftr" sz="quarter" idx="11"/>
          </p:nvPr>
        </p:nvSpPr>
        <p:spPr/>
        <p:txBody>
          <a:bodyPr/>
          <a:lstStyle/>
          <a:p>
            <a:endParaRPr lang="zh-CN" altLang="en-US">
              <a:solidFill>
                <a:prstClr val="black">
                  <a:tint val="75000"/>
                </a:prstClr>
              </a:solidFill>
            </a:endParaRPr>
          </a:p>
        </p:txBody>
      </p:sp>
      <p:sp>
        <p:nvSpPr>
          <p:cNvPr id="4" name="灯片编号占位符 3"/>
          <p:cNvSpPr>
            <a:spLocks noGrp="1"/>
          </p:cNvSpPr>
          <p:nvPr>
            <p:ph type="sldNum" sz="quarter" idx="12"/>
          </p:nvPr>
        </p:nvSpPr>
        <p:spPr/>
        <p:txBody>
          <a:bodyPr/>
          <a:lstStyle/>
          <a:p>
            <a:fld id="{565CE74E-AB26-4998-AD42-012C4C1AD07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146159152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342900"/>
            <a:ext cx="2949178" cy="1200150"/>
          </a:xfrm>
        </p:spPr>
        <p:txBody>
          <a:bodyPr anchor="b"/>
          <a:lstStyle>
            <a:lvl1pPr>
              <a:defRPr sz="2400"/>
            </a:lvl1pPr>
          </a:lstStyle>
          <a:p>
            <a:r>
              <a:rPr lang="zh-CN" altLang="en-US"/>
              <a:t>单击此处编辑母版标题样式</a:t>
            </a:r>
          </a:p>
        </p:txBody>
      </p:sp>
      <p:sp>
        <p:nvSpPr>
          <p:cNvPr id="3" name="内容占位符 2"/>
          <p:cNvSpPr>
            <a:spLocks noGrp="1"/>
          </p:cNvSpPr>
          <p:nvPr>
            <p:ph idx="1"/>
          </p:nvPr>
        </p:nvSpPr>
        <p:spPr>
          <a:xfrm>
            <a:off x="3887391" y="740572"/>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629841" y="1543052"/>
            <a:ext cx="2949178" cy="2858691"/>
          </a:xfrm>
        </p:spPr>
        <p:txBody>
          <a:bodyPr/>
          <a:lstStyle>
            <a:lvl1pPr marL="0" indent="0">
              <a:buNone/>
              <a:defRPr sz="1200"/>
            </a:lvl1pPr>
            <a:lvl2pPr marL="342875" indent="0">
              <a:buNone/>
              <a:defRPr sz="1100"/>
            </a:lvl2pPr>
            <a:lvl3pPr marL="685749" indent="0">
              <a:buNone/>
              <a:defRPr sz="900"/>
            </a:lvl3pPr>
            <a:lvl4pPr marL="1028624" indent="0">
              <a:buNone/>
              <a:defRPr sz="800"/>
            </a:lvl4pPr>
            <a:lvl5pPr marL="1371498" indent="0">
              <a:buNone/>
              <a:defRPr sz="800"/>
            </a:lvl5pPr>
            <a:lvl6pPr marL="1714373" indent="0">
              <a:buNone/>
              <a:defRPr sz="800"/>
            </a:lvl6pPr>
            <a:lvl7pPr marL="2057246" indent="0">
              <a:buNone/>
              <a:defRPr sz="800"/>
            </a:lvl7pPr>
            <a:lvl8pPr marL="2400120" indent="0">
              <a:buNone/>
              <a:defRPr sz="800"/>
            </a:lvl8pPr>
            <a:lvl9pPr marL="2742995" indent="0">
              <a:buNone/>
              <a:defRPr sz="8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D997B5FA-0921-464F-AAE1-844C04324D75}" type="datetimeFigureOut">
              <a:rPr lang="zh-CN" altLang="en-US" smtClean="0">
                <a:solidFill>
                  <a:prstClr val="black">
                    <a:tint val="75000"/>
                  </a:prstClr>
                </a:solidFill>
              </a:rPr>
              <a:pPr/>
              <a:t>2024/5/2</a:t>
            </a:fld>
            <a:endParaRPr lang="zh-CN" altLang="en-US">
              <a:solidFill>
                <a:prstClr val="black">
                  <a:tint val="75000"/>
                </a:prstClr>
              </a:solidFill>
            </a:endParaRPr>
          </a:p>
        </p:txBody>
      </p:sp>
      <p:sp>
        <p:nvSpPr>
          <p:cNvPr id="6" name="页脚占位符 5"/>
          <p:cNvSpPr>
            <a:spLocks noGrp="1"/>
          </p:cNvSpPr>
          <p:nvPr>
            <p:ph type="ftr" sz="quarter" idx="11"/>
          </p:nvPr>
        </p:nvSpPr>
        <p:spPr/>
        <p:txBody>
          <a:bodyPr/>
          <a:lstStyle/>
          <a:p>
            <a:endParaRPr lang="zh-CN" altLang="en-US">
              <a:solidFill>
                <a:prstClr val="black">
                  <a:tint val="75000"/>
                </a:prstClr>
              </a:solidFill>
            </a:endParaRPr>
          </a:p>
        </p:txBody>
      </p:sp>
      <p:sp>
        <p:nvSpPr>
          <p:cNvPr id="7" name="灯片编号占位符 6"/>
          <p:cNvSpPr>
            <a:spLocks noGrp="1"/>
          </p:cNvSpPr>
          <p:nvPr>
            <p:ph type="sldNum" sz="quarter" idx="12"/>
          </p:nvPr>
        </p:nvSpPr>
        <p:spPr/>
        <p:txBody>
          <a:bodyPr/>
          <a:lstStyle/>
          <a:p>
            <a:fld id="{565CE74E-AB26-4998-AD42-012C4C1AD07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75060581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342900"/>
            <a:ext cx="2949178" cy="1200150"/>
          </a:xfrm>
        </p:spPr>
        <p:txBody>
          <a:bodyPr anchor="b"/>
          <a:lstStyle>
            <a:lvl1pPr>
              <a:defRPr sz="2400"/>
            </a:lvl1pPr>
          </a:lstStyle>
          <a:p>
            <a:r>
              <a:rPr lang="zh-CN" altLang="en-US"/>
              <a:t>单击此处编辑母版标题样式</a:t>
            </a:r>
          </a:p>
        </p:txBody>
      </p:sp>
      <p:sp>
        <p:nvSpPr>
          <p:cNvPr id="3" name="图片占位符 2"/>
          <p:cNvSpPr>
            <a:spLocks noGrp="1"/>
          </p:cNvSpPr>
          <p:nvPr>
            <p:ph type="pic" idx="1"/>
          </p:nvPr>
        </p:nvSpPr>
        <p:spPr>
          <a:xfrm>
            <a:off x="3887391" y="740572"/>
            <a:ext cx="4629150" cy="3655219"/>
          </a:xfrm>
        </p:spPr>
        <p:txBody>
          <a:bodyPr/>
          <a:lstStyle>
            <a:lvl1pPr marL="0" indent="0">
              <a:buNone/>
              <a:defRPr sz="2400"/>
            </a:lvl1pPr>
            <a:lvl2pPr marL="342875" indent="0">
              <a:buNone/>
              <a:defRPr sz="2100"/>
            </a:lvl2pPr>
            <a:lvl3pPr marL="685749" indent="0">
              <a:buNone/>
              <a:defRPr sz="1800"/>
            </a:lvl3pPr>
            <a:lvl4pPr marL="1028624" indent="0">
              <a:buNone/>
              <a:defRPr sz="1500"/>
            </a:lvl4pPr>
            <a:lvl5pPr marL="1371498" indent="0">
              <a:buNone/>
              <a:defRPr sz="1500"/>
            </a:lvl5pPr>
            <a:lvl6pPr marL="1714373" indent="0">
              <a:buNone/>
              <a:defRPr sz="1500"/>
            </a:lvl6pPr>
            <a:lvl7pPr marL="2057246" indent="0">
              <a:buNone/>
              <a:defRPr sz="1500"/>
            </a:lvl7pPr>
            <a:lvl8pPr marL="2400120" indent="0">
              <a:buNone/>
              <a:defRPr sz="1500"/>
            </a:lvl8pPr>
            <a:lvl9pPr marL="2742995" indent="0">
              <a:buNone/>
              <a:defRPr sz="1500"/>
            </a:lvl9pPr>
          </a:lstStyle>
          <a:p>
            <a:endParaRPr lang="zh-CN" altLang="en-US"/>
          </a:p>
        </p:txBody>
      </p:sp>
      <p:sp>
        <p:nvSpPr>
          <p:cNvPr id="4" name="文本占位符 3"/>
          <p:cNvSpPr>
            <a:spLocks noGrp="1"/>
          </p:cNvSpPr>
          <p:nvPr>
            <p:ph type="body" sz="half" idx="2"/>
          </p:nvPr>
        </p:nvSpPr>
        <p:spPr>
          <a:xfrm>
            <a:off x="629841" y="1543052"/>
            <a:ext cx="2949178" cy="2858691"/>
          </a:xfrm>
        </p:spPr>
        <p:txBody>
          <a:bodyPr/>
          <a:lstStyle>
            <a:lvl1pPr marL="0" indent="0">
              <a:buNone/>
              <a:defRPr sz="1200"/>
            </a:lvl1pPr>
            <a:lvl2pPr marL="342875" indent="0">
              <a:buNone/>
              <a:defRPr sz="1100"/>
            </a:lvl2pPr>
            <a:lvl3pPr marL="685749" indent="0">
              <a:buNone/>
              <a:defRPr sz="900"/>
            </a:lvl3pPr>
            <a:lvl4pPr marL="1028624" indent="0">
              <a:buNone/>
              <a:defRPr sz="800"/>
            </a:lvl4pPr>
            <a:lvl5pPr marL="1371498" indent="0">
              <a:buNone/>
              <a:defRPr sz="800"/>
            </a:lvl5pPr>
            <a:lvl6pPr marL="1714373" indent="0">
              <a:buNone/>
              <a:defRPr sz="800"/>
            </a:lvl6pPr>
            <a:lvl7pPr marL="2057246" indent="0">
              <a:buNone/>
              <a:defRPr sz="800"/>
            </a:lvl7pPr>
            <a:lvl8pPr marL="2400120" indent="0">
              <a:buNone/>
              <a:defRPr sz="800"/>
            </a:lvl8pPr>
            <a:lvl9pPr marL="2742995" indent="0">
              <a:buNone/>
              <a:defRPr sz="8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D997B5FA-0921-464F-AAE1-844C04324D75}" type="datetimeFigureOut">
              <a:rPr lang="zh-CN" altLang="en-US" smtClean="0">
                <a:solidFill>
                  <a:prstClr val="black">
                    <a:tint val="75000"/>
                  </a:prstClr>
                </a:solidFill>
              </a:rPr>
              <a:pPr/>
              <a:t>2024/5/2</a:t>
            </a:fld>
            <a:endParaRPr lang="zh-CN" altLang="en-US">
              <a:solidFill>
                <a:prstClr val="black">
                  <a:tint val="75000"/>
                </a:prstClr>
              </a:solidFill>
            </a:endParaRPr>
          </a:p>
        </p:txBody>
      </p:sp>
      <p:sp>
        <p:nvSpPr>
          <p:cNvPr id="6" name="页脚占位符 5"/>
          <p:cNvSpPr>
            <a:spLocks noGrp="1"/>
          </p:cNvSpPr>
          <p:nvPr>
            <p:ph type="ftr" sz="quarter" idx="11"/>
          </p:nvPr>
        </p:nvSpPr>
        <p:spPr/>
        <p:txBody>
          <a:bodyPr/>
          <a:lstStyle/>
          <a:p>
            <a:endParaRPr lang="zh-CN" altLang="en-US">
              <a:solidFill>
                <a:prstClr val="black">
                  <a:tint val="75000"/>
                </a:prstClr>
              </a:solidFill>
            </a:endParaRPr>
          </a:p>
        </p:txBody>
      </p:sp>
      <p:sp>
        <p:nvSpPr>
          <p:cNvPr id="7" name="灯片编号占位符 6"/>
          <p:cNvSpPr>
            <a:spLocks noGrp="1"/>
          </p:cNvSpPr>
          <p:nvPr>
            <p:ph type="sldNum" sz="quarter" idx="12"/>
          </p:nvPr>
        </p:nvSpPr>
        <p:spPr/>
        <p:txBody>
          <a:bodyPr/>
          <a:lstStyle/>
          <a:p>
            <a:fld id="{565CE74E-AB26-4998-AD42-012C4C1AD07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23510231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D997B5FA-0921-464F-AAE1-844C04324D75}" type="datetimeFigureOut">
              <a:rPr lang="zh-CN" altLang="en-US" smtClean="0">
                <a:solidFill>
                  <a:prstClr val="black">
                    <a:tint val="75000"/>
                  </a:prstClr>
                </a:solidFill>
              </a:rPr>
              <a:pPr/>
              <a:t>2024/5/2</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565CE74E-AB26-4998-AD42-012C4C1AD07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402506909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43676" y="273847"/>
            <a:ext cx="1971675" cy="4358879"/>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628652" y="273847"/>
            <a:ext cx="5800725" cy="4358879"/>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D997B5FA-0921-464F-AAE1-844C04324D75}" type="datetimeFigureOut">
              <a:rPr lang="zh-CN" altLang="en-US" smtClean="0">
                <a:solidFill>
                  <a:prstClr val="black">
                    <a:tint val="75000"/>
                  </a:prstClr>
                </a:solidFill>
              </a:rPr>
              <a:pPr/>
              <a:t>2024/5/2</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565CE74E-AB26-4998-AD42-012C4C1AD07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254647500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type="title">
  <p:cSld name="1_标题幻灯片">
    <p:spTree>
      <p:nvGrpSpPr>
        <p:cNvPr id="1" name=""/>
        <p:cNvGrpSpPr/>
        <p:nvPr/>
      </p:nvGrpSpPr>
      <p:grpSpPr>
        <a:xfrm>
          <a:off x="0" y="0"/>
          <a:ext cx="0" cy="0"/>
          <a:chOff x="0" y="0"/>
          <a:chExt cx="0" cy="0"/>
        </a:xfrm>
      </p:grpSpPr>
    </p:spTree>
    <p:extLst>
      <p:ext uri="{BB962C8B-B14F-4D97-AF65-F5344CB8AC3E}">
        <p14:creationId xmlns:p14="http://schemas.microsoft.com/office/powerpoint/2010/main" val="55307056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nvPr>
        </p:nvSpPr>
        <p:spPr>
          <a:xfrm>
            <a:off x="1143000" y="1390651"/>
            <a:ext cx="6858000" cy="1241822"/>
          </a:xfrm>
        </p:spPr>
        <p:txBody>
          <a:bodyPr lIns="68552" tIns="34289" rIns="68552" bIns="34289" anchor="b">
            <a:normAutofit/>
          </a:bodyPr>
          <a:lstStyle>
            <a:lvl1pPr algn="ctr">
              <a:defRPr sz="5400" b="0"/>
            </a:lvl1pPr>
          </a:lstStyle>
          <a:p>
            <a:r>
              <a:rPr lang="zh-CN" altLang="en-US" dirty="0"/>
              <a:t>单击此处编辑标题</a:t>
            </a:r>
          </a:p>
        </p:txBody>
      </p:sp>
      <p:sp>
        <p:nvSpPr>
          <p:cNvPr id="3" name="副标题 2"/>
          <p:cNvSpPr>
            <a:spLocks noGrp="1"/>
          </p:cNvSpPr>
          <p:nvPr>
            <p:ph type="subTitle" idx="1"/>
          </p:nvPr>
        </p:nvSpPr>
        <p:spPr>
          <a:xfrm>
            <a:off x="1143000" y="2701528"/>
            <a:ext cx="6858000" cy="1241822"/>
          </a:xfrm>
        </p:spPr>
        <p:txBody>
          <a:bodyPr lIns="68552" tIns="34289" rIns="68552" bIns="34289">
            <a:normAutofit/>
          </a:bodyPr>
          <a:lstStyle>
            <a:lvl1pPr marL="0" indent="0" algn="ctr">
              <a:buNone/>
              <a:defRPr sz="1400"/>
            </a:lvl1pPr>
            <a:lvl2pPr marL="342731" indent="0" algn="ctr">
              <a:buNone/>
              <a:defRPr sz="1500"/>
            </a:lvl2pPr>
            <a:lvl3pPr marL="685477" indent="0" algn="ctr">
              <a:buNone/>
              <a:defRPr sz="1400"/>
            </a:lvl3pPr>
            <a:lvl4pPr marL="1028216" indent="0" algn="ctr">
              <a:buNone/>
              <a:defRPr sz="1200"/>
            </a:lvl4pPr>
            <a:lvl5pPr marL="1370954" indent="0" algn="ctr">
              <a:buNone/>
              <a:defRPr sz="1200"/>
            </a:lvl5pPr>
            <a:lvl6pPr marL="1713701" indent="0" algn="ctr">
              <a:buNone/>
              <a:defRPr sz="1200"/>
            </a:lvl6pPr>
            <a:lvl7pPr marL="2056430" indent="0" algn="ctr">
              <a:buNone/>
              <a:defRPr sz="1200"/>
            </a:lvl7pPr>
            <a:lvl8pPr marL="2399160" indent="0" algn="ctr">
              <a:buNone/>
              <a:defRPr sz="1200"/>
            </a:lvl8pPr>
            <a:lvl9pPr marL="2741891" indent="0" algn="ctr">
              <a:buNone/>
              <a:defRPr sz="1200"/>
            </a:lvl9pPr>
          </a:lstStyle>
          <a:p>
            <a:r>
              <a:rPr lang="zh-CN" altLang="en-US" dirty="0"/>
              <a:t>单击此处编辑母版副标题样式</a:t>
            </a:r>
          </a:p>
        </p:txBody>
      </p:sp>
      <p:sp>
        <p:nvSpPr>
          <p:cNvPr id="4" name="日期占位符 3"/>
          <p:cNvSpPr>
            <a:spLocks noGrp="1"/>
          </p:cNvSpPr>
          <p:nvPr>
            <p:ph type="dt" sz="half" idx="10"/>
          </p:nvPr>
        </p:nvSpPr>
        <p:spPr>
          <a:xfrm>
            <a:off x="628650" y="4767264"/>
            <a:ext cx="2057400" cy="273844"/>
          </a:xfrm>
        </p:spPr>
        <p:txBody>
          <a:bodyPr lIns="68552" tIns="34289" rIns="68552" bIns="34289"/>
          <a:lstStyle/>
          <a:p>
            <a:pPr defTabSz="685477"/>
            <a:fld id="{D997B5FA-0921-464F-AAE1-844C04324D75}" type="datetimeFigureOut">
              <a:rPr lang="zh-CN" altLang="en-US" sz="1400" smtClean="0">
                <a:solidFill>
                  <a:srgbClr val="000000"/>
                </a:solidFill>
              </a:rPr>
              <a:pPr defTabSz="685477"/>
              <a:t>2024/5/2</a:t>
            </a:fld>
            <a:endParaRPr lang="zh-CN" altLang="en-US" sz="1400" dirty="0">
              <a:solidFill>
                <a:srgbClr val="000000"/>
              </a:solidFill>
            </a:endParaRPr>
          </a:p>
        </p:txBody>
      </p:sp>
      <p:sp>
        <p:nvSpPr>
          <p:cNvPr id="5" name="页脚占位符 4"/>
          <p:cNvSpPr>
            <a:spLocks noGrp="1"/>
          </p:cNvSpPr>
          <p:nvPr>
            <p:ph type="ftr" sz="quarter" idx="11"/>
          </p:nvPr>
        </p:nvSpPr>
        <p:spPr>
          <a:xfrm>
            <a:off x="3028950" y="4767264"/>
            <a:ext cx="3086100" cy="273844"/>
          </a:xfrm>
        </p:spPr>
        <p:txBody>
          <a:bodyPr lIns="68552" tIns="34289" rIns="68552" bIns="34289"/>
          <a:lstStyle/>
          <a:p>
            <a:pPr defTabSz="685477"/>
            <a:endParaRPr lang="zh-CN" altLang="en-US" sz="1400">
              <a:solidFill>
                <a:srgbClr val="000000"/>
              </a:solidFill>
            </a:endParaRPr>
          </a:p>
        </p:txBody>
      </p:sp>
      <p:sp>
        <p:nvSpPr>
          <p:cNvPr id="6" name="灯片编号占位符 5"/>
          <p:cNvSpPr>
            <a:spLocks noGrp="1"/>
          </p:cNvSpPr>
          <p:nvPr>
            <p:ph type="sldNum" sz="quarter" idx="12"/>
          </p:nvPr>
        </p:nvSpPr>
        <p:spPr>
          <a:xfrm>
            <a:off x="6457950" y="4767264"/>
            <a:ext cx="2057400" cy="273844"/>
          </a:xfrm>
        </p:spPr>
        <p:txBody>
          <a:bodyPr lIns="68552" tIns="34289" rIns="68552" bIns="34289"/>
          <a:lstStyle/>
          <a:p>
            <a:pPr defTabSz="685477"/>
            <a:fld id="{565CE74E-AB26-4998-AD42-012C4C1AD076}" type="slidenum">
              <a:rPr lang="zh-CN" altLang="en-US" sz="1400" smtClean="0">
                <a:solidFill>
                  <a:srgbClr val="000000"/>
                </a:solidFill>
              </a:rPr>
              <a:pPr defTabSz="685477"/>
              <a:t>‹#›</a:t>
            </a:fld>
            <a:endParaRPr lang="zh-CN" altLang="en-US" sz="1400">
              <a:solidFill>
                <a:srgbClr val="000000"/>
              </a:solidFill>
            </a:endParaRPr>
          </a:p>
        </p:txBody>
      </p:sp>
    </p:spTree>
    <p:extLst>
      <p:ext uri="{BB962C8B-B14F-4D97-AF65-F5344CB8AC3E}">
        <p14:creationId xmlns:p14="http://schemas.microsoft.com/office/powerpoint/2010/main" val="362453284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628650" y="273844"/>
            <a:ext cx="7886700" cy="994172"/>
          </a:xfrm>
        </p:spPr>
        <p:txBody>
          <a:bodyPr lIns="68552" tIns="34289" rIns="68552" bIns="34289" anchor="ctr" anchorCtr="0"/>
          <a:lstStyle/>
          <a:p>
            <a:r>
              <a:rPr lang="zh-CN" altLang="en-US" dirty="0"/>
              <a:t>单击此处编辑母版标题样式</a:t>
            </a:r>
          </a:p>
        </p:txBody>
      </p:sp>
      <p:sp>
        <p:nvSpPr>
          <p:cNvPr id="3" name="内容占位符 2"/>
          <p:cNvSpPr>
            <a:spLocks noGrp="1"/>
          </p:cNvSpPr>
          <p:nvPr>
            <p:ph idx="1"/>
          </p:nvPr>
        </p:nvSpPr>
        <p:spPr>
          <a:xfrm>
            <a:off x="628650" y="1369219"/>
            <a:ext cx="7886700" cy="3263504"/>
          </a:xfrm>
        </p:spPr>
        <p:txBody>
          <a:bodyPr lIns="68552" tIns="34289" rIns="68552" bIns="34289"/>
          <a:lstStyle>
            <a:lvl1pPr>
              <a:defRPr sz="1800"/>
            </a:lvl1pPr>
            <a:lvl2pPr>
              <a:defRPr sz="1500"/>
            </a:lvl2pPr>
            <a:lvl3pPr>
              <a:defRPr sz="1400"/>
            </a:lvl3pPr>
            <a:lvl4pPr>
              <a:defRPr sz="1400"/>
            </a:lvl4pPr>
            <a:lvl5pPr>
              <a:defRPr sz="1400"/>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nvPr>
        </p:nvSpPr>
        <p:spPr>
          <a:xfrm>
            <a:off x="628650" y="4767264"/>
            <a:ext cx="2057400" cy="273844"/>
          </a:xfrm>
        </p:spPr>
        <p:txBody>
          <a:bodyPr lIns="68552" tIns="34289" rIns="68552" bIns="34289"/>
          <a:lstStyle/>
          <a:p>
            <a:pPr defTabSz="685477"/>
            <a:fld id="{760FBDFE-C587-4B4C-A407-44438C67B59E}" type="datetimeFigureOut">
              <a:rPr lang="zh-CN" altLang="en-US" sz="1400" smtClean="0">
                <a:solidFill>
                  <a:srgbClr val="000000"/>
                </a:solidFill>
              </a:rPr>
              <a:pPr defTabSz="685477"/>
              <a:t>2024/5/2</a:t>
            </a:fld>
            <a:endParaRPr lang="zh-CN" altLang="en-US" sz="1400" dirty="0">
              <a:solidFill>
                <a:srgbClr val="000000"/>
              </a:solidFill>
            </a:endParaRPr>
          </a:p>
        </p:txBody>
      </p:sp>
      <p:sp>
        <p:nvSpPr>
          <p:cNvPr id="5" name="页脚占位符 4"/>
          <p:cNvSpPr>
            <a:spLocks noGrp="1"/>
          </p:cNvSpPr>
          <p:nvPr>
            <p:ph type="ftr" sz="quarter" idx="11"/>
          </p:nvPr>
        </p:nvSpPr>
        <p:spPr>
          <a:xfrm>
            <a:off x="3028950" y="4767264"/>
            <a:ext cx="3086100" cy="273844"/>
          </a:xfrm>
        </p:spPr>
        <p:txBody>
          <a:bodyPr lIns="68552" tIns="34289" rIns="68552" bIns="34289"/>
          <a:lstStyle/>
          <a:p>
            <a:pPr defTabSz="685477"/>
            <a:endParaRPr lang="zh-CN" altLang="en-US" sz="1400" dirty="0">
              <a:solidFill>
                <a:srgbClr val="000000"/>
              </a:solidFill>
            </a:endParaRPr>
          </a:p>
        </p:txBody>
      </p:sp>
      <p:sp>
        <p:nvSpPr>
          <p:cNvPr id="6" name="灯片编号占位符 5"/>
          <p:cNvSpPr>
            <a:spLocks noGrp="1"/>
          </p:cNvSpPr>
          <p:nvPr>
            <p:ph type="sldNum" sz="quarter" idx="12"/>
          </p:nvPr>
        </p:nvSpPr>
        <p:spPr>
          <a:xfrm>
            <a:off x="6457950" y="4767264"/>
            <a:ext cx="2057400" cy="273844"/>
          </a:xfrm>
        </p:spPr>
        <p:txBody>
          <a:bodyPr lIns="68552" tIns="34289" rIns="68552" bIns="34289"/>
          <a:lstStyle/>
          <a:p>
            <a:pPr defTabSz="685477"/>
            <a:fld id="{49AE70B2-8BF9-45C0-BB95-33D1B9D3A854}" type="slidenum">
              <a:rPr lang="zh-CN" altLang="en-US" sz="1400" smtClean="0">
                <a:solidFill>
                  <a:srgbClr val="000000"/>
                </a:solidFill>
              </a:rPr>
              <a:pPr defTabSz="685477"/>
              <a:t>‹#›</a:t>
            </a:fld>
            <a:endParaRPr lang="zh-CN" altLang="en-US" sz="1400">
              <a:solidFill>
                <a:srgbClr val="000000"/>
              </a:solidFill>
            </a:endParaRPr>
          </a:p>
        </p:txBody>
      </p:sp>
    </p:spTree>
    <p:extLst>
      <p:ext uri="{BB962C8B-B14F-4D97-AF65-F5344CB8AC3E}">
        <p14:creationId xmlns:p14="http://schemas.microsoft.com/office/powerpoint/2010/main" val="87102841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空白">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53530886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节标题">
    <p:spTree>
      <p:nvGrpSpPr>
        <p:cNvPr id="1" name=""/>
        <p:cNvGrpSpPr/>
        <p:nvPr/>
      </p:nvGrpSpPr>
      <p:grpSpPr>
        <a:xfrm>
          <a:off x="0" y="0"/>
          <a:ext cx="0" cy="0"/>
          <a:chOff x="0" y="0"/>
          <a:chExt cx="0" cy="0"/>
        </a:xfrm>
      </p:grpSpPr>
      <p:sp>
        <p:nvSpPr>
          <p:cNvPr id="2" name="日期占位符 1"/>
          <p:cNvSpPr>
            <a:spLocks noGrp="1"/>
          </p:cNvSpPr>
          <p:nvPr>
            <p:ph type="dt" sz="half" idx="10"/>
          </p:nvPr>
        </p:nvSpPr>
        <p:spPr>
          <a:xfrm>
            <a:off x="628650" y="4767264"/>
            <a:ext cx="2057400" cy="273844"/>
          </a:xfrm>
        </p:spPr>
        <p:txBody>
          <a:bodyPr lIns="68552" tIns="34289" rIns="68552" bIns="34289"/>
          <a:lstStyle/>
          <a:p>
            <a:pPr defTabSz="685477"/>
            <a:fld id="{20DD7636-5BE1-44BC-BB5F-15739D9E18E1}" type="datetimeFigureOut">
              <a:rPr lang="zh-CN" altLang="en-US" sz="1400" smtClean="0">
                <a:solidFill>
                  <a:srgbClr val="000000"/>
                </a:solidFill>
              </a:rPr>
              <a:pPr defTabSz="685477"/>
              <a:t>2024/5/2</a:t>
            </a:fld>
            <a:endParaRPr lang="zh-CN" altLang="en-US" sz="1400">
              <a:solidFill>
                <a:srgbClr val="000000"/>
              </a:solidFill>
            </a:endParaRPr>
          </a:p>
        </p:txBody>
      </p:sp>
      <p:sp>
        <p:nvSpPr>
          <p:cNvPr id="3" name="页脚占位符 2"/>
          <p:cNvSpPr>
            <a:spLocks noGrp="1"/>
          </p:cNvSpPr>
          <p:nvPr>
            <p:ph type="ftr" sz="quarter" idx="11"/>
          </p:nvPr>
        </p:nvSpPr>
        <p:spPr>
          <a:xfrm>
            <a:off x="3028950" y="4767264"/>
            <a:ext cx="3086100" cy="273844"/>
          </a:xfrm>
        </p:spPr>
        <p:txBody>
          <a:bodyPr lIns="68552" tIns="34289" rIns="68552" bIns="34289"/>
          <a:lstStyle/>
          <a:p>
            <a:pPr defTabSz="685477"/>
            <a:endParaRPr lang="zh-CN" altLang="en-US" sz="1400">
              <a:solidFill>
                <a:srgbClr val="000000"/>
              </a:solidFill>
            </a:endParaRPr>
          </a:p>
        </p:txBody>
      </p:sp>
      <p:sp>
        <p:nvSpPr>
          <p:cNvPr id="4" name="灯片编号占位符 3"/>
          <p:cNvSpPr>
            <a:spLocks noGrp="1"/>
          </p:cNvSpPr>
          <p:nvPr>
            <p:ph type="sldNum" sz="quarter" idx="12"/>
          </p:nvPr>
        </p:nvSpPr>
        <p:spPr>
          <a:xfrm>
            <a:off x="6457950" y="4767264"/>
            <a:ext cx="2057400" cy="273844"/>
          </a:xfrm>
        </p:spPr>
        <p:txBody>
          <a:bodyPr lIns="68552" tIns="34289" rIns="68552" bIns="34289"/>
          <a:lstStyle/>
          <a:p>
            <a:pPr defTabSz="685477"/>
            <a:fld id="{E87C0E1D-24C4-406F-9615-DBDA8D2D1F93}" type="slidenum">
              <a:rPr lang="zh-CN" altLang="en-US" sz="1400" smtClean="0">
                <a:solidFill>
                  <a:srgbClr val="000000"/>
                </a:solidFill>
              </a:rPr>
              <a:pPr defTabSz="685477"/>
              <a:t>‹#›</a:t>
            </a:fld>
            <a:endParaRPr lang="zh-CN" altLang="en-US" sz="1400">
              <a:solidFill>
                <a:srgbClr val="000000"/>
              </a:solidFill>
            </a:endParaRPr>
          </a:p>
        </p:txBody>
      </p:sp>
      <p:sp>
        <p:nvSpPr>
          <p:cNvPr id="5" name="标题 4"/>
          <p:cNvSpPr>
            <a:spLocks noGrp="1"/>
          </p:cNvSpPr>
          <p:nvPr>
            <p:ph type="title" hasCustomPrompt="1"/>
          </p:nvPr>
        </p:nvSpPr>
        <p:spPr>
          <a:xfrm>
            <a:off x="628650" y="1640584"/>
            <a:ext cx="7886700" cy="1862336"/>
          </a:xfrm>
        </p:spPr>
        <p:txBody>
          <a:bodyPr lIns="68552" tIns="34289" rIns="68552" bIns="34289">
            <a:normAutofit/>
          </a:bodyPr>
          <a:lstStyle>
            <a:lvl1pPr algn="ctr">
              <a:defRPr sz="4500" b="0"/>
            </a:lvl1pPr>
          </a:lstStyle>
          <a:p>
            <a:r>
              <a:rPr lang="zh-CN" altLang="en-US" dirty="0"/>
              <a:t>单击此处编辑标题</a:t>
            </a:r>
          </a:p>
        </p:txBody>
      </p:sp>
    </p:spTree>
    <p:extLst>
      <p:ext uri="{BB962C8B-B14F-4D97-AF65-F5344CB8AC3E}">
        <p14:creationId xmlns:p14="http://schemas.microsoft.com/office/powerpoint/2010/main" val="369122081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628650" y="273844"/>
            <a:ext cx="7886700" cy="994172"/>
          </a:xfrm>
        </p:spPr>
        <p:txBody>
          <a:bodyPr lIns="68552" tIns="34289" rIns="68552" bIns="34289" anchor="ctr" anchorCtr="0"/>
          <a:lstStyle/>
          <a:p>
            <a:r>
              <a:rPr lang="zh-CN" altLang="en-US"/>
              <a:t>单击此处编辑母版标题样式</a:t>
            </a:r>
          </a:p>
        </p:txBody>
      </p:sp>
      <p:sp>
        <p:nvSpPr>
          <p:cNvPr id="3" name="内容占位符 2"/>
          <p:cNvSpPr>
            <a:spLocks noGrp="1"/>
          </p:cNvSpPr>
          <p:nvPr>
            <p:ph sz="half" idx="1"/>
          </p:nvPr>
        </p:nvSpPr>
        <p:spPr>
          <a:xfrm>
            <a:off x="628650" y="1369219"/>
            <a:ext cx="3886200" cy="3263504"/>
          </a:xfrm>
        </p:spPr>
        <p:txBody>
          <a:bodyPr lIns="68552" tIns="34289" rIns="68552" bIns="34289"/>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内容占位符 3"/>
          <p:cNvSpPr>
            <a:spLocks noGrp="1"/>
          </p:cNvSpPr>
          <p:nvPr>
            <p:ph sz="half" idx="2"/>
          </p:nvPr>
        </p:nvSpPr>
        <p:spPr>
          <a:xfrm>
            <a:off x="4629150" y="1369219"/>
            <a:ext cx="3886200" cy="3263504"/>
          </a:xfrm>
        </p:spPr>
        <p:txBody>
          <a:bodyPr lIns="68552" tIns="34289" rIns="68552" bIns="34289"/>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nvPr>
        </p:nvSpPr>
        <p:spPr>
          <a:xfrm>
            <a:off x="628650" y="4767264"/>
            <a:ext cx="2057400" cy="273844"/>
          </a:xfrm>
        </p:spPr>
        <p:txBody>
          <a:bodyPr lIns="68552" tIns="34289" rIns="68552" bIns="34289"/>
          <a:lstStyle/>
          <a:p>
            <a:pPr defTabSz="685477"/>
            <a:fld id="{760FBDFE-C587-4B4C-A407-44438C67B59E}" type="datetimeFigureOut">
              <a:rPr lang="zh-CN" altLang="en-US" sz="1400" smtClean="0">
                <a:solidFill>
                  <a:srgbClr val="000000"/>
                </a:solidFill>
              </a:rPr>
              <a:pPr defTabSz="685477"/>
              <a:t>2024/5/2</a:t>
            </a:fld>
            <a:endParaRPr lang="zh-CN" altLang="en-US" sz="1400">
              <a:solidFill>
                <a:srgbClr val="000000"/>
              </a:solidFill>
            </a:endParaRPr>
          </a:p>
        </p:txBody>
      </p:sp>
      <p:sp>
        <p:nvSpPr>
          <p:cNvPr id="6" name="页脚占位符 5"/>
          <p:cNvSpPr>
            <a:spLocks noGrp="1"/>
          </p:cNvSpPr>
          <p:nvPr>
            <p:ph type="ftr" sz="quarter" idx="11"/>
          </p:nvPr>
        </p:nvSpPr>
        <p:spPr>
          <a:xfrm>
            <a:off x="3028950" y="4767264"/>
            <a:ext cx="3086100" cy="273844"/>
          </a:xfrm>
        </p:spPr>
        <p:txBody>
          <a:bodyPr lIns="68552" tIns="34289" rIns="68552" bIns="34289"/>
          <a:lstStyle/>
          <a:p>
            <a:pPr defTabSz="685477"/>
            <a:endParaRPr lang="zh-CN" altLang="en-US" sz="1400">
              <a:solidFill>
                <a:srgbClr val="000000"/>
              </a:solidFill>
            </a:endParaRPr>
          </a:p>
        </p:txBody>
      </p:sp>
      <p:sp>
        <p:nvSpPr>
          <p:cNvPr id="7" name="灯片编号占位符 6"/>
          <p:cNvSpPr>
            <a:spLocks noGrp="1"/>
          </p:cNvSpPr>
          <p:nvPr>
            <p:ph type="sldNum" sz="quarter" idx="12"/>
          </p:nvPr>
        </p:nvSpPr>
        <p:spPr>
          <a:xfrm>
            <a:off x="6457950" y="4767264"/>
            <a:ext cx="2057400" cy="273844"/>
          </a:xfrm>
        </p:spPr>
        <p:txBody>
          <a:bodyPr lIns="68552" tIns="34289" rIns="68552" bIns="34289"/>
          <a:lstStyle/>
          <a:p>
            <a:pPr defTabSz="685477"/>
            <a:fld id="{49AE70B2-8BF9-45C0-BB95-33D1B9D3A854}" type="slidenum">
              <a:rPr lang="zh-CN" altLang="en-US" sz="1400" smtClean="0">
                <a:solidFill>
                  <a:srgbClr val="000000"/>
                </a:solidFill>
              </a:rPr>
              <a:pPr defTabSz="685477"/>
              <a:t>‹#›</a:t>
            </a:fld>
            <a:endParaRPr lang="zh-CN" altLang="en-US" sz="1400">
              <a:solidFill>
                <a:srgbClr val="000000"/>
              </a:solidFill>
            </a:endParaRPr>
          </a:p>
        </p:txBody>
      </p:sp>
    </p:spTree>
    <p:extLst>
      <p:ext uri="{BB962C8B-B14F-4D97-AF65-F5344CB8AC3E}">
        <p14:creationId xmlns:p14="http://schemas.microsoft.com/office/powerpoint/2010/main" val="382294424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273844"/>
            <a:ext cx="7886700" cy="994172"/>
          </a:xfrm>
        </p:spPr>
        <p:txBody>
          <a:bodyPr lIns="68552" tIns="34289" rIns="68552" bIns="34289" anchor="ctr" anchorCtr="0"/>
          <a:lstStyle/>
          <a:p>
            <a:r>
              <a:rPr lang="zh-CN" altLang="en-US"/>
              <a:t>单击此处编辑母版标题样式</a:t>
            </a:r>
          </a:p>
        </p:txBody>
      </p:sp>
      <p:sp>
        <p:nvSpPr>
          <p:cNvPr id="3" name="文本占位符 2"/>
          <p:cNvSpPr>
            <a:spLocks noGrp="1"/>
          </p:cNvSpPr>
          <p:nvPr>
            <p:ph type="body" idx="1"/>
          </p:nvPr>
        </p:nvSpPr>
        <p:spPr>
          <a:xfrm>
            <a:off x="629842" y="1308721"/>
            <a:ext cx="3868340" cy="617934"/>
          </a:xfrm>
        </p:spPr>
        <p:txBody>
          <a:bodyPr lIns="68552" tIns="34289" rIns="68552" bIns="34289" anchor="b"/>
          <a:lstStyle>
            <a:lvl1pPr marL="0" indent="0">
              <a:buNone/>
              <a:defRPr sz="1800" b="1"/>
            </a:lvl1pPr>
            <a:lvl2pPr marL="342731" indent="0">
              <a:buNone/>
              <a:defRPr sz="1500" b="1"/>
            </a:lvl2pPr>
            <a:lvl3pPr marL="685477" indent="0">
              <a:buNone/>
              <a:defRPr sz="1400" b="1"/>
            </a:lvl3pPr>
            <a:lvl4pPr marL="1028216" indent="0">
              <a:buNone/>
              <a:defRPr sz="1200" b="1"/>
            </a:lvl4pPr>
            <a:lvl5pPr marL="1370954" indent="0">
              <a:buNone/>
              <a:defRPr sz="1200" b="1"/>
            </a:lvl5pPr>
            <a:lvl6pPr marL="1713701" indent="0">
              <a:buNone/>
              <a:defRPr sz="1200" b="1"/>
            </a:lvl6pPr>
            <a:lvl7pPr marL="2056430" indent="0">
              <a:buNone/>
              <a:defRPr sz="1200" b="1"/>
            </a:lvl7pPr>
            <a:lvl8pPr marL="2399160" indent="0">
              <a:buNone/>
              <a:defRPr sz="1200" b="1"/>
            </a:lvl8pPr>
            <a:lvl9pPr marL="2741891" indent="0">
              <a:buNone/>
              <a:defRPr sz="1200" b="1"/>
            </a:lvl9pPr>
          </a:lstStyle>
          <a:p>
            <a:pPr lvl="0"/>
            <a:r>
              <a:rPr lang="zh-CN" altLang="en-US" dirty="0"/>
              <a:t>单击此处编辑母版文本样式</a:t>
            </a:r>
          </a:p>
        </p:txBody>
      </p:sp>
      <p:sp>
        <p:nvSpPr>
          <p:cNvPr id="4" name="内容占位符 3"/>
          <p:cNvSpPr>
            <a:spLocks noGrp="1"/>
          </p:cNvSpPr>
          <p:nvPr>
            <p:ph sz="half" idx="2"/>
          </p:nvPr>
        </p:nvSpPr>
        <p:spPr>
          <a:xfrm>
            <a:off x="629842" y="1961726"/>
            <a:ext cx="3868340" cy="2680541"/>
          </a:xfrm>
        </p:spPr>
        <p:txBody>
          <a:bodyPr lIns="68552" tIns="34289" rIns="68552" bIns="34289"/>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文本占位符 4"/>
          <p:cNvSpPr>
            <a:spLocks noGrp="1"/>
          </p:cNvSpPr>
          <p:nvPr>
            <p:ph type="body" sz="quarter" idx="3"/>
          </p:nvPr>
        </p:nvSpPr>
        <p:spPr>
          <a:xfrm>
            <a:off x="4629152" y="1308721"/>
            <a:ext cx="3887391" cy="617934"/>
          </a:xfrm>
        </p:spPr>
        <p:txBody>
          <a:bodyPr lIns="68552" tIns="34289" rIns="68552" bIns="34289" anchor="b"/>
          <a:lstStyle>
            <a:lvl1pPr marL="0" indent="0">
              <a:buNone/>
              <a:defRPr sz="1800" b="1"/>
            </a:lvl1pPr>
            <a:lvl2pPr marL="342731" indent="0">
              <a:buNone/>
              <a:defRPr sz="1500" b="1"/>
            </a:lvl2pPr>
            <a:lvl3pPr marL="685477" indent="0">
              <a:buNone/>
              <a:defRPr sz="1400" b="1"/>
            </a:lvl3pPr>
            <a:lvl4pPr marL="1028216" indent="0">
              <a:buNone/>
              <a:defRPr sz="1200" b="1"/>
            </a:lvl4pPr>
            <a:lvl5pPr marL="1370954" indent="0">
              <a:buNone/>
              <a:defRPr sz="1200" b="1"/>
            </a:lvl5pPr>
            <a:lvl6pPr marL="1713701" indent="0">
              <a:buNone/>
              <a:defRPr sz="1200" b="1"/>
            </a:lvl6pPr>
            <a:lvl7pPr marL="2056430" indent="0">
              <a:buNone/>
              <a:defRPr sz="1200" b="1"/>
            </a:lvl7pPr>
            <a:lvl8pPr marL="2399160" indent="0">
              <a:buNone/>
              <a:defRPr sz="1200" b="1"/>
            </a:lvl8pPr>
            <a:lvl9pPr marL="2741891" indent="0">
              <a:buNone/>
              <a:defRPr sz="1200" b="1"/>
            </a:lvl9pPr>
          </a:lstStyle>
          <a:p>
            <a:pPr lvl="0"/>
            <a:r>
              <a:rPr lang="zh-CN" altLang="en-US" dirty="0"/>
              <a:t>单击此处编辑母版文本样式</a:t>
            </a:r>
          </a:p>
        </p:txBody>
      </p:sp>
      <p:sp>
        <p:nvSpPr>
          <p:cNvPr id="6" name="内容占位符 5"/>
          <p:cNvSpPr>
            <a:spLocks noGrp="1"/>
          </p:cNvSpPr>
          <p:nvPr>
            <p:ph sz="quarter" idx="4"/>
          </p:nvPr>
        </p:nvSpPr>
        <p:spPr>
          <a:xfrm>
            <a:off x="4629152" y="1961726"/>
            <a:ext cx="3887391" cy="2680541"/>
          </a:xfrm>
        </p:spPr>
        <p:txBody>
          <a:bodyPr lIns="68552" tIns="34289" rIns="68552" bIns="34289"/>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7" name="日期占位符 6"/>
          <p:cNvSpPr>
            <a:spLocks noGrp="1"/>
          </p:cNvSpPr>
          <p:nvPr>
            <p:ph type="dt" sz="half" idx="10"/>
          </p:nvPr>
        </p:nvSpPr>
        <p:spPr>
          <a:xfrm>
            <a:off x="628650" y="4767264"/>
            <a:ext cx="2057400" cy="273844"/>
          </a:xfrm>
        </p:spPr>
        <p:txBody>
          <a:bodyPr lIns="68552" tIns="34289" rIns="68552" bIns="34289"/>
          <a:lstStyle/>
          <a:p>
            <a:pPr defTabSz="685477"/>
            <a:fld id="{760FBDFE-C587-4B4C-A407-44438C67B59E}" type="datetimeFigureOut">
              <a:rPr lang="zh-CN" altLang="en-US" sz="1400" smtClean="0">
                <a:solidFill>
                  <a:srgbClr val="000000"/>
                </a:solidFill>
              </a:rPr>
              <a:pPr defTabSz="685477"/>
              <a:t>2024/5/2</a:t>
            </a:fld>
            <a:endParaRPr lang="zh-CN" altLang="en-US" sz="1400">
              <a:solidFill>
                <a:srgbClr val="000000"/>
              </a:solidFill>
            </a:endParaRPr>
          </a:p>
        </p:txBody>
      </p:sp>
      <p:sp>
        <p:nvSpPr>
          <p:cNvPr id="8" name="页脚占位符 7"/>
          <p:cNvSpPr>
            <a:spLocks noGrp="1"/>
          </p:cNvSpPr>
          <p:nvPr>
            <p:ph type="ftr" sz="quarter" idx="11"/>
          </p:nvPr>
        </p:nvSpPr>
        <p:spPr>
          <a:xfrm>
            <a:off x="3028950" y="4767264"/>
            <a:ext cx="3086100" cy="273844"/>
          </a:xfrm>
        </p:spPr>
        <p:txBody>
          <a:bodyPr lIns="68552" tIns="34289" rIns="68552" bIns="34289"/>
          <a:lstStyle/>
          <a:p>
            <a:pPr defTabSz="685477"/>
            <a:endParaRPr lang="zh-CN" altLang="en-US" sz="1400">
              <a:solidFill>
                <a:srgbClr val="000000"/>
              </a:solidFill>
            </a:endParaRPr>
          </a:p>
        </p:txBody>
      </p:sp>
      <p:sp>
        <p:nvSpPr>
          <p:cNvPr id="9" name="灯片编号占位符 8"/>
          <p:cNvSpPr>
            <a:spLocks noGrp="1"/>
          </p:cNvSpPr>
          <p:nvPr>
            <p:ph type="sldNum" sz="quarter" idx="12"/>
          </p:nvPr>
        </p:nvSpPr>
        <p:spPr>
          <a:xfrm>
            <a:off x="6457950" y="4767264"/>
            <a:ext cx="2057400" cy="273844"/>
          </a:xfrm>
        </p:spPr>
        <p:txBody>
          <a:bodyPr lIns="68552" tIns="34289" rIns="68552" bIns="34289"/>
          <a:lstStyle/>
          <a:p>
            <a:pPr defTabSz="685477"/>
            <a:fld id="{49AE70B2-8BF9-45C0-BB95-33D1B9D3A854}" type="slidenum">
              <a:rPr lang="zh-CN" altLang="en-US" sz="1400" smtClean="0">
                <a:solidFill>
                  <a:srgbClr val="000000"/>
                </a:solidFill>
              </a:rPr>
              <a:pPr defTabSz="685477"/>
              <a:t>‹#›</a:t>
            </a:fld>
            <a:endParaRPr lang="zh-CN" altLang="en-US" sz="1400">
              <a:solidFill>
                <a:srgbClr val="000000"/>
              </a:solidFill>
            </a:endParaRPr>
          </a:p>
        </p:txBody>
      </p:sp>
    </p:spTree>
    <p:extLst>
      <p:ext uri="{BB962C8B-B14F-4D97-AF65-F5344CB8AC3E}">
        <p14:creationId xmlns:p14="http://schemas.microsoft.com/office/powerpoint/2010/main" val="380285102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userDrawn="1">
  <p:cSld name="仅标题">
    <p:spTree>
      <p:nvGrpSpPr>
        <p:cNvPr id="1" name=""/>
        <p:cNvGrpSpPr/>
        <p:nvPr/>
      </p:nvGrpSpPr>
      <p:grpSpPr>
        <a:xfrm>
          <a:off x="0" y="0"/>
          <a:ext cx="0" cy="0"/>
          <a:chOff x="0" y="0"/>
          <a:chExt cx="0" cy="0"/>
        </a:xfrm>
      </p:grpSpPr>
      <p:sp>
        <p:nvSpPr>
          <p:cNvPr id="2" name="标题 1"/>
          <p:cNvSpPr>
            <a:spLocks noGrp="1"/>
          </p:cNvSpPr>
          <p:nvPr>
            <p:ph type="title" hasCustomPrompt="1"/>
          </p:nvPr>
        </p:nvSpPr>
        <p:spPr>
          <a:xfrm>
            <a:off x="2428875" y="1619251"/>
            <a:ext cx="4286250" cy="1036838"/>
          </a:xfrm>
        </p:spPr>
        <p:txBody>
          <a:bodyPr lIns="68552" tIns="34289" rIns="68552" bIns="34289" anchor="b" anchorCtr="0">
            <a:normAutofit/>
          </a:bodyPr>
          <a:lstStyle>
            <a:lvl1pPr algn="ctr">
              <a:defRPr sz="6000" b="0">
                <a:solidFill>
                  <a:schemeClr val="tx1"/>
                </a:solidFill>
              </a:defRPr>
            </a:lvl1pPr>
          </a:lstStyle>
          <a:p>
            <a:r>
              <a:rPr lang="zh-CN" altLang="en-US" dirty="0"/>
              <a:t>编辑标题</a:t>
            </a:r>
          </a:p>
        </p:txBody>
      </p:sp>
      <p:sp>
        <p:nvSpPr>
          <p:cNvPr id="3" name="日期占位符 2"/>
          <p:cNvSpPr>
            <a:spLocks noGrp="1"/>
          </p:cNvSpPr>
          <p:nvPr>
            <p:ph type="dt" sz="half" idx="10"/>
          </p:nvPr>
        </p:nvSpPr>
        <p:spPr>
          <a:xfrm>
            <a:off x="628650" y="4767264"/>
            <a:ext cx="2057400" cy="273844"/>
          </a:xfrm>
        </p:spPr>
        <p:txBody>
          <a:bodyPr lIns="68552" tIns="34289" rIns="68552" bIns="34289"/>
          <a:lstStyle/>
          <a:p>
            <a:pPr defTabSz="685477"/>
            <a:fld id="{20DD7636-5BE1-44BC-BB5F-15739D9E18E1}" type="datetimeFigureOut">
              <a:rPr lang="zh-CN" altLang="en-US" sz="1400" smtClean="0">
                <a:solidFill>
                  <a:srgbClr val="000000"/>
                </a:solidFill>
              </a:rPr>
              <a:pPr defTabSz="685477"/>
              <a:t>2024/5/2</a:t>
            </a:fld>
            <a:endParaRPr lang="zh-CN" altLang="en-US" sz="1400">
              <a:solidFill>
                <a:srgbClr val="000000"/>
              </a:solidFill>
            </a:endParaRPr>
          </a:p>
        </p:txBody>
      </p:sp>
      <p:sp>
        <p:nvSpPr>
          <p:cNvPr id="4" name="页脚占位符 3"/>
          <p:cNvSpPr>
            <a:spLocks noGrp="1"/>
          </p:cNvSpPr>
          <p:nvPr>
            <p:ph type="ftr" sz="quarter" idx="11"/>
          </p:nvPr>
        </p:nvSpPr>
        <p:spPr>
          <a:xfrm>
            <a:off x="3028950" y="4767264"/>
            <a:ext cx="3086100" cy="273844"/>
          </a:xfrm>
        </p:spPr>
        <p:txBody>
          <a:bodyPr lIns="68552" tIns="34289" rIns="68552" bIns="34289"/>
          <a:lstStyle/>
          <a:p>
            <a:pPr defTabSz="685477"/>
            <a:endParaRPr lang="zh-CN" altLang="en-US" sz="1400">
              <a:solidFill>
                <a:srgbClr val="000000"/>
              </a:solidFill>
            </a:endParaRPr>
          </a:p>
        </p:txBody>
      </p:sp>
      <p:sp>
        <p:nvSpPr>
          <p:cNvPr id="5" name="灯片编号占位符 4"/>
          <p:cNvSpPr>
            <a:spLocks noGrp="1"/>
          </p:cNvSpPr>
          <p:nvPr>
            <p:ph type="sldNum" sz="quarter" idx="12"/>
          </p:nvPr>
        </p:nvSpPr>
        <p:spPr>
          <a:xfrm>
            <a:off x="6457950" y="4767264"/>
            <a:ext cx="2057400" cy="273844"/>
          </a:xfrm>
        </p:spPr>
        <p:txBody>
          <a:bodyPr lIns="68552" tIns="34289" rIns="68552" bIns="34289"/>
          <a:lstStyle/>
          <a:p>
            <a:pPr defTabSz="685477"/>
            <a:fld id="{E87C0E1D-24C4-406F-9615-DBDA8D2D1F93}" type="slidenum">
              <a:rPr lang="zh-CN" altLang="en-US" sz="1400" smtClean="0">
                <a:solidFill>
                  <a:srgbClr val="000000"/>
                </a:solidFill>
              </a:rPr>
              <a:pPr defTabSz="685477"/>
              <a:t>‹#›</a:t>
            </a:fld>
            <a:endParaRPr lang="zh-CN" altLang="en-US" sz="1400">
              <a:solidFill>
                <a:srgbClr val="000000"/>
              </a:solidFill>
            </a:endParaRPr>
          </a:p>
        </p:txBody>
      </p:sp>
      <p:sp>
        <p:nvSpPr>
          <p:cNvPr id="37" name="内容占位符 36"/>
          <p:cNvSpPr>
            <a:spLocks noGrp="1"/>
          </p:cNvSpPr>
          <p:nvPr>
            <p:ph sz="quarter" idx="13" hasCustomPrompt="1"/>
          </p:nvPr>
        </p:nvSpPr>
        <p:spPr>
          <a:xfrm>
            <a:off x="2428875" y="2799920"/>
            <a:ext cx="4286250" cy="889453"/>
          </a:xfrm>
        </p:spPr>
        <p:txBody>
          <a:bodyPr lIns="68552" tIns="34289" rIns="68552" bIns="34289">
            <a:normAutofit/>
          </a:bodyPr>
          <a:lstStyle>
            <a:lvl1pPr marL="0" indent="0" algn="ctr">
              <a:buNone/>
              <a:defRPr sz="2400">
                <a:solidFill>
                  <a:schemeClr val="tx1"/>
                </a:solidFill>
              </a:defRPr>
            </a:lvl1pPr>
          </a:lstStyle>
          <a:p>
            <a:pPr lvl="0"/>
            <a:r>
              <a:rPr lang="zh-CN" altLang="en-US" dirty="0"/>
              <a:t>编辑文本</a:t>
            </a:r>
          </a:p>
        </p:txBody>
      </p:sp>
    </p:spTree>
    <p:extLst>
      <p:ext uri="{BB962C8B-B14F-4D97-AF65-F5344CB8AC3E}">
        <p14:creationId xmlns:p14="http://schemas.microsoft.com/office/powerpoint/2010/main" val="411923789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a:xfrm>
            <a:off x="628650" y="4767264"/>
            <a:ext cx="2057400" cy="273844"/>
          </a:xfrm>
        </p:spPr>
        <p:txBody>
          <a:bodyPr lIns="68552" tIns="34289" rIns="68552" bIns="34289"/>
          <a:lstStyle/>
          <a:p>
            <a:pPr defTabSz="685477"/>
            <a:fld id="{760FBDFE-C587-4B4C-A407-44438C67B59E}" type="datetimeFigureOut">
              <a:rPr lang="zh-CN" altLang="en-US" sz="1400" smtClean="0">
                <a:solidFill>
                  <a:srgbClr val="000000"/>
                </a:solidFill>
              </a:rPr>
              <a:pPr defTabSz="685477"/>
              <a:t>2024/5/2</a:t>
            </a:fld>
            <a:endParaRPr lang="zh-CN" altLang="en-US" sz="1400">
              <a:solidFill>
                <a:srgbClr val="000000"/>
              </a:solidFill>
            </a:endParaRPr>
          </a:p>
        </p:txBody>
      </p:sp>
      <p:sp>
        <p:nvSpPr>
          <p:cNvPr id="3" name="页脚占位符 2"/>
          <p:cNvSpPr>
            <a:spLocks noGrp="1"/>
          </p:cNvSpPr>
          <p:nvPr>
            <p:ph type="ftr" sz="quarter" idx="11"/>
          </p:nvPr>
        </p:nvSpPr>
        <p:spPr>
          <a:xfrm>
            <a:off x="3028950" y="4767264"/>
            <a:ext cx="3086100" cy="273844"/>
          </a:xfrm>
        </p:spPr>
        <p:txBody>
          <a:bodyPr lIns="68552" tIns="34289" rIns="68552" bIns="34289"/>
          <a:lstStyle/>
          <a:p>
            <a:pPr defTabSz="685477"/>
            <a:endParaRPr lang="zh-CN" altLang="en-US" sz="1400">
              <a:solidFill>
                <a:srgbClr val="000000"/>
              </a:solidFill>
            </a:endParaRPr>
          </a:p>
        </p:txBody>
      </p:sp>
      <p:sp>
        <p:nvSpPr>
          <p:cNvPr id="4" name="灯片编号占位符 3"/>
          <p:cNvSpPr>
            <a:spLocks noGrp="1"/>
          </p:cNvSpPr>
          <p:nvPr>
            <p:ph type="sldNum" sz="quarter" idx="12"/>
          </p:nvPr>
        </p:nvSpPr>
        <p:spPr>
          <a:xfrm>
            <a:off x="6457950" y="4767264"/>
            <a:ext cx="2057400" cy="273844"/>
          </a:xfrm>
        </p:spPr>
        <p:txBody>
          <a:bodyPr lIns="68552" tIns="34289" rIns="68552" bIns="34289"/>
          <a:lstStyle/>
          <a:p>
            <a:pPr defTabSz="685477"/>
            <a:fld id="{49AE70B2-8BF9-45C0-BB95-33D1B9D3A854}" type="slidenum">
              <a:rPr lang="zh-CN" altLang="en-US" sz="1400" smtClean="0">
                <a:solidFill>
                  <a:srgbClr val="000000"/>
                </a:solidFill>
              </a:rPr>
              <a:pPr defTabSz="685477"/>
              <a:t>‹#›</a:t>
            </a:fld>
            <a:endParaRPr lang="zh-CN" altLang="en-US" sz="1400">
              <a:solidFill>
                <a:srgbClr val="000000"/>
              </a:solidFill>
            </a:endParaRPr>
          </a:p>
        </p:txBody>
      </p:sp>
    </p:spTree>
    <p:extLst>
      <p:ext uri="{BB962C8B-B14F-4D97-AF65-F5344CB8AC3E}">
        <p14:creationId xmlns:p14="http://schemas.microsoft.com/office/powerpoint/2010/main" val="350233479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hasCustomPrompt="1"/>
          </p:nvPr>
        </p:nvSpPr>
        <p:spPr>
          <a:xfrm>
            <a:off x="628665" y="535274"/>
            <a:ext cx="3511241" cy="1071121"/>
          </a:xfrm>
        </p:spPr>
        <p:txBody>
          <a:bodyPr lIns="68552" tIns="34289" rIns="68552" bIns="34289" anchor="t" anchorCtr="0">
            <a:normAutofit/>
          </a:bodyPr>
          <a:lstStyle>
            <a:lvl1pPr>
              <a:defRPr sz="2700"/>
            </a:lvl1pPr>
          </a:lstStyle>
          <a:p>
            <a:r>
              <a:rPr lang="zh-CN" altLang="en-US" dirty="0"/>
              <a:t>单击此处编辑标题</a:t>
            </a:r>
          </a:p>
        </p:txBody>
      </p:sp>
      <p:sp>
        <p:nvSpPr>
          <p:cNvPr id="3" name="图片占位符 2"/>
          <p:cNvSpPr>
            <a:spLocks noGrp="1" noChangeAspect="1"/>
          </p:cNvSpPr>
          <p:nvPr>
            <p:ph type="pic" idx="1"/>
          </p:nvPr>
        </p:nvSpPr>
        <p:spPr>
          <a:xfrm>
            <a:off x="4231888" y="535255"/>
            <a:ext cx="4283912" cy="4052700"/>
          </a:xfrm>
        </p:spPr>
        <p:txBody>
          <a:bodyPr lIns="68552" tIns="34289" rIns="68552" bIns="34289"/>
          <a:lstStyle>
            <a:lvl1pPr marL="0" indent="0">
              <a:buNone/>
              <a:defRPr sz="2400"/>
            </a:lvl1pPr>
            <a:lvl2pPr marL="342731" indent="0">
              <a:buNone/>
              <a:defRPr sz="2100"/>
            </a:lvl2pPr>
            <a:lvl3pPr marL="685477" indent="0">
              <a:buNone/>
              <a:defRPr sz="1800"/>
            </a:lvl3pPr>
            <a:lvl4pPr marL="1028216" indent="0">
              <a:buNone/>
              <a:defRPr sz="1500"/>
            </a:lvl4pPr>
            <a:lvl5pPr marL="1370954" indent="0">
              <a:buNone/>
              <a:defRPr sz="1500"/>
            </a:lvl5pPr>
            <a:lvl6pPr marL="1713701" indent="0">
              <a:buNone/>
              <a:defRPr sz="1500"/>
            </a:lvl6pPr>
            <a:lvl7pPr marL="2056430" indent="0">
              <a:buNone/>
              <a:defRPr sz="1500"/>
            </a:lvl7pPr>
            <a:lvl8pPr marL="2399160" indent="0">
              <a:buNone/>
              <a:defRPr sz="1500"/>
            </a:lvl8pPr>
            <a:lvl9pPr marL="2741891" indent="0">
              <a:buNone/>
              <a:defRPr sz="1500"/>
            </a:lvl9pPr>
          </a:lstStyle>
          <a:p>
            <a:endParaRPr lang="zh-CN" altLang="en-US" dirty="0"/>
          </a:p>
        </p:txBody>
      </p:sp>
      <p:sp>
        <p:nvSpPr>
          <p:cNvPr id="4" name="文本占位符 3"/>
          <p:cNvSpPr>
            <a:spLocks noGrp="1"/>
          </p:cNvSpPr>
          <p:nvPr>
            <p:ph type="body" sz="half" idx="2"/>
          </p:nvPr>
        </p:nvSpPr>
        <p:spPr>
          <a:xfrm>
            <a:off x="628665" y="1735406"/>
            <a:ext cx="3511241" cy="2858691"/>
          </a:xfrm>
        </p:spPr>
        <p:txBody>
          <a:bodyPr lIns="68552" tIns="34289" rIns="68552" bIns="34289">
            <a:normAutofit/>
          </a:bodyPr>
          <a:lstStyle>
            <a:lvl1pPr marL="0" indent="0">
              <a:buNone/>
              <a:defRPr sz="1400"/>
            </a:lvl1pPr>
            <a:lvl2pPr marL="342731" indent="0">
              <a:buNone/>
              <a:defRPr sz="1100"/>
            </a:lvl2pPr>
            <a:lvl3pPr marL="685477" indent="0">
              <a:buNone/>
              <a:defRPr sz="900"/>
            </a:lvl3pPr>
            <a:lvl4pPr marL="1028216" indent="0">
              <a:buNone/>
              <a:defRPr sz="800"/>
            </a:lvl4pPr>
            <a:lvl5pPr marL="1370954" indent="0">
              <a:buNone/>
              <a:defRPr sz="800"/>
            </a:lvl5pPr>
            <a:lvl6pPr marL="1713701" indent="0">
              <a:buNone/>
              <a:defRPr sz="800"/>
            </a:lvl6pPr>
            <a:lvl7pPr marL="2056430" indent="0">
              <a:buNone/>
              <a:defRPr sz="800"/>
            </a:lvl7pPr>
            <a:lvl8pPr marL="2399160" indent="0">
              <a:buNone/>
              <a:defRPr sz="800"/>
            </a:lvl8pPr>
            <a:lvl9pPr marL="2741891" indent="0">
              <a:buNone/>
              <a:defRPr sz="800"/>
            </a:lvl9pPr>
          </a:lstStyle>
          <a:p>
            <a:pPr lvl="0"/>
            <a:r>
              <a:rPr lang="zh-CN" altLang="en-US" dirty="0"/>
              <a:t>单击此处编辑母版文本样式</a:t>
            </a:r>
          </a:p>
        </p:txBody>
      </p:sp>
      <p:sp>
        <p:nvSpPr>
          <p:cNvPr id="5" name="日期占位符 4"/>
          <p:cNvSpPr>
            <a:spLocks noGrp="1"/>
          </p:cNvSpPr>
          <p:nvPr>
            <p:ph type="dt" sz="half" idx="10"/>
          </p:nvPr>
        </p:nvSpPr>
        <p:spPr>
          <a:xfrm>
            <a:off x="628650" y="4767264"/>
            <a:ext cx="2057400" cy="273844"/>
          </a:xfrm>
        </p:spPr>
        <p:txBody>
          <a:bodyPr lIns="68552" tIns="34289" rIns="68552" bIns="34289"/>
          <a:lstStyle/>
          <a:p>
            <a:pPr defTabSz="685477"/>
            <a:fld id="{9EFD9D74-47D9-4702-A33C-335B63B48DBF}" type="datetimeFigureOut">
              <a:rPr lang="zh-CN" altLang="en-US" sz="1400" smtClean="0">
                <a:solidFill>
                  <a:srgbClr val="000000"/>
                </a:solidFill>
              </a:rPr>
              <a:pPr defTabSz="685477"/>
              <a:t>2024/5/2</a:t>
            </a:fld>
            <a:endParaRPr lang="zh-CN" altLang="en-US" sz="1400" dirty="0">
              <a:solidFill>
                <a:srgbClr val="000000"/>
              </a:solidFill>
            </a:endParaRPr>
          </a:p>
        </p:txBody>
      </p:sp>
      <p:sp>
        <p:nvSpPr>
          <p:cNvPr id="6" name="页脚占位符 5"/>
          <p:cNvSpPr>
            <a:spLocks noGrp="1"/>
          </p:cNvSpPr>
          <p:nvPr>
            <p:ph type="ftr" sz="quarter" idx="11"/>
          </p:nvPr>
        </p:nvSpPr>
        <p:spPr>
          <a:xfrm>
            <a:off x="3028950" y="4767264"/>
            <a:ext cx="3086100" cy="273844"/>
          </a:xfrm>
        </p:spPr>
        <p:txBody>
          <a:bodyPr lIns="68552" tIns="34289" rIns="68552" bIns="34289"/>
          <a:lstStyle/>
          <a:p>
            <a:pPr defTabSz="685477"/>
            <a:endParaRPr lang="zh-CN" altLang="en-US" sz="1400" dirty="0">
              <a:solidFill>
                <a:srgbClr val="000000"/>
              </a:solidFill>
            </a:endParaRPr>
          </a:p>
        </p:txBody>
      </p:sp>
      <p:sp>
        <p:nvSpPr>
          <p:cNvPr id="7" name="灯片编号占位符 6"/>
          <p:cNvSpPr>
            <a:spLocks noGrp="1"/>
          </p:cNvSpPr>
          <p:nvPr>
            <p:ph type="sldNum" sz="quarter" idx="12"/>
          </p:nvPr>
        </p:nvSpPr>
        <p:spPr>
          <a:xfrm>
            <a:off x="6457950" y="4767264"/>
            <a:ext cx="2057400" cy="273844"/>
          </a:xfrm>
        </p:spPr>
        <p:txBody>
          <a:bodyPr lIns="68552" tIns="34289" rIns="68552" bIns="34289"/>
          <a:lstStyle/>
          <a:p>
            <a:pPr defTabSz="685477"/>
            <a:fld id="{FABC47A4-756D-490B-A52F-7D9E2C9FC05F}" type="slidenum">
              <a:rPr lang="zh-CN" altLang="en-US" sz="1400" smtClean="0">
                <a:solidFill>
                  <a:srgbClr val="000000"/>
                </a:solidFill>
              </a:rPr>
              <a:pPr defTabSz="685477"/>
              <a:t>‹#›</a:t>
            </a:fld>
            <a:endParaRPr lang="zh-CN" altLang="en-US" sz="1400">
              <a:solidFill>
                <a:srgbClr val="000000"/>
              </a:solidFill>
            </a:endParaRPr>
          </a:p>
        </p:txBody>
      </p:sp>
    </p:spTree>
    <p:extLst>
      <p:ext uri="{BB962C8B-B14F-4D97-AF65-F5344CB8AC3E}">
        <p14:creationId xmlns:p14="http://schemas.microsoft.com/office/powerpoint/2010/main" val="178267205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nvPr>
        </p:nvSpPr>
        <p:spPr>
          <a:xfrm>
            <a:off x="7833675" y="273863"/>
            <a:ext cx="681676" cy="4358879"/>
          </a:xfrm>
        </p:spPr>
        <p:txBody>
          <a:bodyPr vert="eaVert" lIns="68552" tIns="34289" rIns="68552" bIns="34289">
            <a:normAutofit/>
          </a:bodyPr>
          <a:lstStyle>
            <a:lvl1pPr>
              <a:defRPr sz="3300"/>
            </a:lvl1pPr>
          </a:lstStyle>
          <a:p>
            <a:r>
              <a:rPr lang="zh-CN" altLang="en-US" dirty="0"/>
              <a:t>单击此处编辑标题</a:t>
            </a:r>
          </a:p>
        </p:txBody>
      </p:sp>
      <p:sp>
        <p:nvSpPr>
          <p:cNvPr id="3" name="竖排文字占位符 2"/>
          <p:cNvSpPr>
            <a:spLocks noGrp="1"/>
          </p:cNvSpPr>
          <p:nvPr>
            <p:ph type="body" orient="vert" idx="1"/>
          </p:nvPr>
        </p:nvSpPr>
        <p:spPr>
          <a:xfrm>
            <a:off x="628651" y="273863"/>
            <a:ext cx="7084832" cy="4358879"/>
          </a:xfrm>
        </p:spPr>
        <p:txBody>
          <a:bodyPr vert="eaVert" lIns="68552" tIns="34289" rIns="68552" bIns="34289"/>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nvPr>
        </p:nvSpPr>
        <p:spPr>
          <a:xfrm>
            <a:off x="628650" y="4767264"/>
            <a:ext cx="2057400" cy="273844"/>
          </a:xfrm>
        </p:spPr>
        <p:txBody>
          <a:bodyPr lIns="68552" tIns="34289" rIns="68552" bIns="34289"/>
          <a:lstStyle/>
          <a:p>
            <a:pPr defTabSz="685477"/>
            <a:fld id="{760FBDFE-C587-4B4C-A407-44438C67B59E}" type="datetimeFigureOut">
              <a:rPr lang="zh-CN" altLang="en-US" sz="1400" smtClean="0">
                <a:solidFill>
                  <a:srgbClr val="000000"/>
                </a:solidFill>
              </a:rPr>
              <a:pPr defTabSz="685477"/>
              <a:t>2024/5/2</a:t>
            </a:fld>
            <a:endParaRPr lang="zh-CN" altLang="en-US" sz="1400">
              <a:solidFill>
                <a:srgbClr val="000000"/>
              </a:solidFill>
            </a:endParaRPr>
          </a:p>
        </p:txBody>
      </p:sp>
      <p:sp>
        <p:nvSpPr>
          <p:cNvPr id="5" name="页脚占位符 4"/>
          <p:cNvSpPr>
            <a:spLocks noGrp="1"/>
          </p:cNvSpPr>
          <p:nvPr>
            <p:ph type="ftr" sz="quarter" idx="11"/>
          </p:nvPr>
        </p:nvSpPr>
        <p:spPr>
          <a:xfrm>
            <a:off x="3028950" y="4767264"/>
            <a:ext cx="3086100" cy="273844"/>
          </a:xfrm>
        </p:spPr>
        <p:txBody>
          <a:bodyPr lIns="68552" tIns="34289" rIns="68552" bIns="34289"/>
          <a:lstStyle/>
          <a:p>
            <a:pPr defTabSz="685477"/>
            <a:endParaRPr lang="zh-CN" altLang="en-US" sz="1400">
              <a:solidFill>
                <a:srgbClr val="000000"/>
              </a:solidFill>
            </a:endParaRPr>
          </a:p>
        </p:txBody>
      </p:sp>
      <p:sp>
        <p:nvSpPr>
          <p:cNvPr id="6" name="灯片编号占位符 5"/>
          <p:cNvSpPr>
            <a:spLocks noGrp="1"/>
          </p:cNvSpPr>
          <p:nvPr>
            <p:ph type="sldNum" sz="quarter" idx="12"/>
          </p:nvPr>
        </p:nvSpPr>
        <p:spPr>
          <a:xfrm>
            <a:off x="6457950" y="4767264"/>
            <a:ext cx="2057400" cy="273844"/>
          </a:xfrm>
        </p:spPr>
        <p:txBody>
          <a:bodyPr lIns="68552" tIns="34289" rIns="68552" bIns="34289"/>
          <a:lstStyle/>
          <a:p>
            <a:pPr defTabSz="685477"/>
            <a:fld id="{49AE70B2-8BF9-45C0-BB95-33D1B9D3A854}" type="slidenum">
              <a:rPr lang="zh-CN" altLang="en-US" sz="1400" smtClean="0">
                <a:solidFill>
                  <a:srgbClr val="000000"/>
                </a:solidFill>
              </a:rPr>
              <a:pPr defTabSz="685477"/>
              <a:t>‹#›</a:t>
            </a:fld>
            <a:endParaRPr lang="zh-CN" altLang="en-US" sz="1400">
              <a:solidFill>
                <a:srgbClr val="000000"/>
              </a:solidFill>
            </a:endParaRPr>
          </a:p>
        </p:txBody>
      </p:sp>
    </p:spTree>
    <p:extLst>
      <p:ext uri="{BB962C8B-B14F-4D97-AF65-F5344CB8AC3E}">
        <p14:creationId xmlns:p14="http://schemas.microsoft.com/office/powerpoint/2010/main" val="12393817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nvPr>
        </p:nvSpPr>
        <p:spPr>
          <a:xfrm>
            <a:off x="628650" y="4767264"/>
            <a:ext cx="2057400" cy="273844"/>
          </a:xfrm>
        </p:spPr>
        <p:txBody>
          <a:bodyPr lIns="68552" tIns="34289" rIns="68552" bIns="34289"/>
          <a:lstStyle/>
          <a:p>
            <a:pPr defTabSz="685477"/>
            <a:fld id="{760FBDFE-C587-4B4C-A407-44438C67B59E}" type="datetimeFigureOut">
              <a:rPr lang="zh-CN" altLang="en-US" sz="1400" smtClean="0">
                <a:solidFill>
                  <a:srgbClr val="000000"/>
                </a:solidFill>
              </a:rPr>
              <a:pPr defTabSz="685477"/>
              <a:t>2024/5/2</a:t>
            </a:fld>
            <a:endParaRPr lang="zh-CN" altLang="en-US" sz="1400">
              <a:solidFill>
                <a:srgbClr val="000000"/>
              </a:solidFill>
            </a:endParaRPr>
          </a:p>
        </p:txBody>
      </p:sp>
      <p:sp>
        <p:nvSpPr>
          <p:cNvPr id="4" name="页脚占位符 3"/>
          <p:cNvSpPr>
            <a:spLocks noGrp="1"/>
          </p:cNvSpPr>
          <p:nvPr>
            <p:ph type="ftr" sz="quarter" idx="11"/>
          </p:nvPr>
        </p:nvSpPr>
        <p:spPr>
          <a:xfrm>
            <a:off x="3028950" y="4767264"/>
            <a:ext cx="3086100" cy="273844"/>
          </a:xfrm>
        </p:spPr>
        <p:txBody>
          <a:bodyPr lIns="68552" tIns="34289" rIns="68552" bIns="34289"/>
          <a:lstStyle/>
          <a:p>
            <a:pPr defTabSz="685477"/>
            <a:endParaRPr lang="zh-CN" altLang="en-US" sz="1400">
              <a:solidFill>
                <a:srgbClr val="000000"/>
              </a:solidFill>
            </a:endParaRPr>
          </a:p>
        </p:txBody>
      </p:sp>
      <p:sp>
        <p:nvSpPr>
          <p:cNvPr id="5" name="灯片编号占位符 4"/>
          <p:cNvSpPr>
            <a:spLocks noGrp="1"/>
          </p:cNvSpPr>
          <p:nvPr>
            <p:ph type="sldNum" sz="quarter" idx="12"/>
          </p:nvPr>
        </p:nvSpPr>
        <p:spPr>
          <a:xfrm>
            <a:off x="6457950" y="4767264"/>
            <a:ext cx="2057400" cy="273844"/>
          </a:xfrm>
        </p:spPr>
        <p:txBody>
          <a:bodyPr lIns="68552" tIns="34289" rIns="68552" bIns="34289"/>
          <a:lstStyle/>
          <a:p>
            <a:pPr defTabSz="685477"/>
            <a:fld id="{49AE70B2-8BF9-45C0-BB95-33D1B9D3A854}" type="slidenum">
              <a:rPr lang="zh-CN" altLang="en-US" sz="1400" smtClean="0">
                <a:solidFill>
                  <a:srgbClr val="000000"/>
                </a:solidFill>
              </a:rPr>
              <a:pPr defTabSz="685477"/>
              <a:t>‹#›</a:t>
            </a:fld>
            <a:endParaRPr lang="zh-CN" altLang="en-US" sz="1400">
              <a:solidFill>
                <a:srgbClr val="000000"/>
              </a:solidFill>
            </a:endParaRPr>
          </a:p>
        </p:txBody>
      </p:sp>
      <p:sp>
        <p:nvSpPr>
          <p:cNvPr id="7" name="内容占位符 6"/>
          <p:cNvSpPr>
            <a:spLocks noGrp="1"/>
          </p:cNvSpPr>
          <p:nvPr>
            <p:ph sz="quarter" idx="13"/>
          </p:nvPr>
        </p:nvSpPr>
        <p:spPr>
          <a:xfrm>
            <a:off x="628650" y="413659"/>
            <a:ext cx="7886700" cy="4169228"/>
          </a:xfrm>
        </p:spPr>
        <p:txBody>
          <a:bodyPr lIns="68552" tIns="34289" rIns="68552" bIns="34289"/>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extLst>
      <p:ext uri="{BB962C8B-B14F-4D97-AF65-F5344CB8AC3E}">
        <p14:creationId xmlns:p14="http://schemas.microsoft.com/office/powerpoint/2010/main" val="266467717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3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23"/>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154" indent="0" algn="ctr">
              <a:buNone/>
              <a:defRPr>
                <a:solidFill>
                  <a:schemeClr val="tx1">
                    <a:tint val="75000"/>
                  </a:schemeClr>
                </a:solidFill>
              </a:defRPr>
            </a:lvl2pPr>
            <a:lvl3pPr marL="914310" indent="0" algn="ctr">
              <a:buNone/>
              <a:defRPr>
                <a:solidFill>
                  <a:schemeClr val="tx1">
                    <a:tint val="75000"/>
                  </a:schemeClr>
                </a:solidFill>
              </a:defRPr>
            </a:lvl3pPr>
            <a:lvl4pPr marL="1371464" indent="0" algn="ctr">
              <a:buNone/>
              <a:defRPr>
                <a:solidFill>
                  <a:schemeClr val="tx1">
                    <a:tint val="75000"/>
                  </a:schemeClr>
                </a:solidFill>
              </a:defRPr>
            </a:lvl4pPr>
            <a:lvl5pPr marL="1828619" indent="0" algn="ctr">
              <a:buNone/>
              <a:defRPr>
                <a:solidFill>
                  <a:schemeClr val="tx1">
                    <a:tint val="75000"/>
                  </a:schemeClr>
                </a:solidFill>
              </a:defRPr>
            </a:lvl5pPr>
            <a:lvl6pPr marL="2285772" indent="0" algn="ctr">
              <a:buNone/>
              <a:defRPr>
                <a:solidFill>
                  <a:schemeClr val="tx1">
                    <a:tint val="75000"/>
                  </a:schemeClr>
                </a:solidFill>
              </a:defRPr>
            </a:lvl6pPr>
            <a:lvl7pPr marL="2742926" indent="0" algn="ctr">
              <a:buNone/>
              <a:defRPr>
                <a:solidFill>
                  <a:schemeClr val="tx1">
                    <a:tint val="75000"/>
                  </a:schemeClr>
                </a:solidFill>
              </a:defRPr>
            </a:lvl7pPr>
            <a:lvl8pPr marL="3200080" indent="0" algn="ctr">
              <a:buNone/>
              <a:defRPr>
                <a:solidFill>
                  <a:schemeClr val="tx1">
                    <a:tint val="75000"/>
                  </a:schemeClr>
                </a:solidFill>
              </a:defRPr>
            </a:lvl8pPr>
            <a:lvl9pPr marL="3657235"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15BD8CD-5E67-4F4E-9507-44C86E7AECDB}" type="datetimeFigureOut">
              <a:rPr lang="en-US" smtClean="0">
                <a:solidFill>
                  <a:prstClr val="black">
                    <a:tint val="75000"/>
                  </a:prstClr>
                </a:solidFill>
              </a:rPr>
              <a:pPr/>
              <a:t>02/05/2024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6DB19A4-2FE2-4949-9BCD-C89F20BEDF0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3139971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3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15BD8CD-5E67-4F4E-9507-44C86E7AECDB}" type="datetimeFigureOut">
              <a:rPr lang="en-US" smtClean="0">
                <a:solidFill>
                  <a:prstClr val="black">
                    <a:tint val="75000"/>
                  </a:prstClr>
                </a:solidFill>
              </a:rPr>
              <a:pPr/>
              <a:t>02/05/2024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6DB19A4-2FE2-4949-9BCD-C89F20BEDF0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7837358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841772"/>
            <a:ext cx="6858000" cy="1790700"/>
          </a:xfrm>
        </p:spPr>
        <p:txBody>
          <a:bodyPr anchor="b"/>
          <a:lstStyle>
            <a:lvl1pPr algn="ctr">
              <a:defRPr sz="4500"/>
            </a:lvl1pPr>
          </a:lstStyle>
          <a:p>
            <a:r>
              <a:rPr lang="zh-CN" altLang="en-US"/>
              <a:t>单击此处编辑母版标题样式</a:t>
            </a:r>
          </a:p>
        </p:txBody>
      </p:sp>
      <p:sp>
        <p:nvSpPr>
          <p:cNvPr id="3" name="副标题 2"/>
          <p:cNvSpPr>
            <a:spLocks noGrp="1"/>
          </p:cNvSpPr>
          <p:nvPr>
            <p:ph type="subTitle" idx="1"/>
          </p:nvPr>
        </p:nvSpPr>
        <p:spPr>
          <a:xfrm>
            <a:off x="1143000" y="2701528"/>
            <a:ext cx="6858000" cy="1241822"/>
          </a:xfrm>
        </p:spPr>
        <p:txBody>
          <a:bodyPr/>
          <a:lstStyle>
            <a:lvl1pPr marL="0" indent="0" algn="ctr">
              <a:buNone/>
              <a:defRPr sz="1800"/>
            </a:lvl1pPr>
            <a:lvl2pPr marL="342857" indent="0" algn="ctr">
              <a:buNone/>
              <a:defRPr sz="1500"/>
            </a:lvl2pPr>
            <a:lvl3pPr marL="685715" indent="0" algn="ctr">
              <a:buNone/>
              <a:defRPr sz="1400"/>
            </a:lvl3pPr>
            <a:lvl4pPr marL="1028573" indent="0" algn="ctr">
              <a:buNone/>
              <a:defRPr sz="1200"/>
            </a:lvl4pPr>
            <a:lvl5pPr marL="1371430" indent="0" algn="ctr">
              <a:buNone/>
              <a:defRPr sz="1200"/>
            </a:lvl5pPr>
            <a:lvl6pPr marL="1714289" indent="0" algn="ctr">
              <a:buNone/>
              <a:defRPr sz="1200"/>
            </a:lvl6pPr>
            <a:lvl7pPr marL="2057144" indent="0" algn="ctr">
              <a:buNone/>
              <a:defRPr sz="1200"/>
            </a:lvl7pPr>
            <a:lvl8pPr marL="2400000" indent="0" algn="ctr">
              <a:buNone/>
              <a:defRPr sz="1200"/>
            </a:lvl8pPr>
            <a:lvl9pPr marL="2742857" indent="0" algn="ctr">
              <a:buNone/>
              <a:defRPr sz="12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D997B5FA-0921-464F-AAE1-844C04324D75}" type="datetimeFigureOut">
              <a:rPr lang="zh-CN" altLang="en-US" smtClean="0">
                <a:solidFill>
                  <a:prstClr val="black">
                    <a:tint val="75000"/>
                  </a:prstClr>
                </a:solidFill>
              </a:rPr>
              <a:pPr/>
              <a:t>2024/5/2</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565CE74E-AB26-4998-AD42-012C4C1AD07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159301783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4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154" indent="0">
              <a:buNone/>
              <a:defRPr sz="1800">
                <a:solidFill>
                  <a:schemeClr val="tx1">
                    <a:tint val="75000"/>
                  </a:schemeClr>
                </a:solidFill>
              </a:defRPr>
            </a:lvl2pPr>
            <a:lvl3pPr marL="914310" indent="0">
              <a:buNone/>
              <a:defRPr sz="1600">
                <a:solidFill>
                  <a:schemeClr val="tx1">
                    <a:tint val="75000"/>
                  </a:schemeClr>
                </a:solidFill>
              </a:defRPr>
            </a:lvl3pPr>
            <a:lvl4pPr marL="1371464" indent="0">
              <a:buNone/>
              <a:defRPr sz="1400">
                <a:solidFill>
                  <a:schemeClr val="tx1">
                    <a:tint val="75000"/>
                  </a:schemeClr>
                </a:solidFill>
              </a:defRPr>
            </a:lvl4pPr>
            <a:lvl5pPr marL="1828619" indent="0">
              <a:buNone/>
              <a:defRPr sz="1400">
                <a:solidFill>
                  <a:schemeClr val="tx1">
                    <a:tint val="75000"/>
                  </a:schemeClr>
                </a:solidFill>
              </a:defRPr>
            </a:lvl5pPr>
            <a:lvl6pPr marL="2285772" indent="0">
              <a:buNone/>
              <a:defRPr sz="1400">
                <a:solidFill>
                  <a:schemeClr val="tx1">
                    <a:tint val="75000"/>
                  </a:schemeClr>
                </a:solidFill>
              </a:defRPr>
            </a:lvl6pPr>
            <a:lvl7pPr marL="2742926" indent="0">
              <a:buNone/>
              <a:defRPr sz="1400">
                <a:solidFill>
                  <a:schemeClr val="tx1">
                    <a:tint val="75000"/>
                  </a:schemeClr>
                </a:solidFill>
              </a:defRPr>
            </a:lvl7pPr>
            <a:lvl8pPr marL="3200080" indent="0">
              <a:buNone/>
              <a:defRPr sz="1400">
                <a:solidFill>
                  <a:schemeClr val="tx1">
                    <a:tint val="75000"/>
                  </a:schemeClr>
                </a:solidFill>
              </a:defRPr>
            </a:lvl8pPr>
            <a:lvl9pPr marL="3657235"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15BD8CD-5E67-4F4E-9507-44C86E7AECDB}" type="datetimeFigureOut">
              <a:rPr lang="en-US" smtClean="0">
                <a:solidFill>
                  <a:prstClr val="black">
                    <a:tint val="75000"/>
                  </a:prstClr>
                </a:solidFill>
              </a:rPr>
              <a:pPr/>
              <a:t>02/05/2024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6DB19A4-2FE2-4949-9BCD-C89F20BEDF0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7623574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4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900115"/>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900115"/>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15BD8CD-5E67-4F4E-9507-44C86E7AECDB}" type="datetimeFigureOut">
              <a:rPr lang="en-US" smtClean="0">
                <a:solidFill>
                  <a:prstClr val="black">
                    <a:tint val="75000"/>
                  </a:prstClr>
                </a:solidFill>
              </a:rPr>
              <a:pPr/>
              <a:t>02/05/2024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D6DB19A4-2FE2-4949-9BCD-C89F20BEDF0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7435268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4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154" indent="0">
              <a:buNone/>
              <a:defRPr sz="2000" b="1"/>
            </a:lvl2pPr>
            <a:lvl3pPr marL="914310" indent="0">
              <a:buNone/>
              <a:defRPr sz="1800" b="1"/>
            </a:lvl3pPr>
            <a:lvl4pPr marL="1371464" indent="0">
              <a:buNone/>
              <a:defRPr sz="1600" b="1"/>
            </a:lvl4pPr>
            <a:lvl5pPr marL="1828619" indent="0">
              <a:buNone/>
              <a:defRPr sz="1600" b="1"/>
            </a:lvl5pPr>
            <a:lvl6pPr marL="2285772" indent="0">
              <a:buNone/>
              <a:defRPr sz="1600" b="1"/>
            </a:lvl6pPr>
            <a:lvl7pPr marL="2742926" indent="0">
              <a:buNone/>
              <a:defRPr sz="1600" b="1"/>
            </a:lvl7pPr>
            <a:lvl8pPr marL="3200080" indent="0">
              <a:buNone/>
              <a:defRPr sz="1600" b="1"/>
            </a:lvl8pPr>
            <a:lvl9pPr marL="3657235"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30" y="1151335"/>
            <a:ext cx="4041775" cy="479822"/>
          </a:xfrm>
        </p:spPr>
        <p:txBody>
          <a:bodyPr anchor="b"/>
          <a:lstStyle>
            <a:lvl1pPr marL="0" indent="0">
              <a:buNone/>
              <a:defRPr sz="2400" b="1"/>
            </a:lvl1pPr>
            <a:lvl2pPr marL="457154" indent="0">
              <a:buNone/>
              <a:defRPr sz="2000" b="1"/>
            </a:lvl2pPr>
            <a:lvl3pPr marL="914310" indent="0">
              <a:buNone/>
              <a:defRPr sz="1800" b="1"/>
            </a:lvl3pPr>
            <a:lvl4pPr marL="1371464" indent="0">
              <a:buNone/>
              <a:defRPr sz="1600" b="1"/>
            </a:lvl4pPr>
            <a:lvl5pPr marL="1828619" indent="0">
              <a:buNone/>
              <a:defRPr sz="1600" b="1"/>
            </a:lvl5pPr>
            <a:lvl6pPr marL="2285772" indent="0">
              <a:buNone/>
              <a:defRPr sz="1600" b="1"/>
            </a:lvl6pPr>
            <a:lvl7pPr marL="2742926" indent="0">
              <a:buNone/>
              <a:defRPr sz="1600" b="1"/>
            </a:lvl7pPr>
            <a:lvl8pPr marL="3200080" indent="0">
              <a:buNone/>
              <a:defRPr sz="1600" b="1"/>
            </a:lvl8pPr>
            <a:lvl9pPr marL="3657235"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30"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15BD8CD-5E67-4F4E-9507-44C86E7AECDB}" type="datetimeFigureOut">
              <a:rPr lang="en-US" smtClean="0">
                <a:solidFill>
                  <a:prstClr val="black">
                    <a:tint val="75000"/>
                  </a:prstClr>
                </a:solidFill>
              </a:rPr>
              <a:pPr/>
              <a:t>02/05/2024</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D6DB19A4-2FE2-4949-9BCD-C89F20BEDF0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1857371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4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15BD8CD-5E67-4F4E-9507-44C86E7AECDB}" type="datetimeFigureOut">
              <a:rPr lang="en-US" smtClean="0">
                <a:solidFill>
                  <a:prstClr val="black">
                    <a:tint val="75000"/>
                  </a:prstClr>
                </a:solidFill>
              </a:rPr>
              <a:pPr/>
              <a:t>02/05/2024</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D6DB19A4-2FE2-4949-9BCD-C89F20BEDF0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5489671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4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15BD8CD-5E67-4F4E-9507-44C86E7AECDB}" type="datetimeFigureOut">
              <a:rPr lang="en-US" smtClean="0">
                <a:solidFill>
                  <a:prstClr val="black">
                    <a:tint val="75000"/>
                  </a:prstClr>
                </a:solidFill>
              </a:rPr>
              <a:pPr/>
              <a:t>02/05/2024</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D6DB19A4-2FE2-4949-9BCD-C89F20BEDF0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2638506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4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92"/>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2" y="1076328"/>
            <a:ext cx="3008313" cy="3518297"/>
          </a:xfrm>
        </p:spPr>
        <p:txBody>
          <a:bodyPr/>
          <a:lstStyle>
            <a:lvl1pPr marL="0" indent="0">
              <a:buNone/>
              <a:defRPr sz="1400"/>
            </a:lvl1pPr>
            <a:lvl2pPr marL="457154" indent="0">
              <a:buNone/>
              <a:defRPr sz="1200"/>
            </a:lvl2pPr>
            <a:lvl3pPr marL="914310" indent="0">
              <a:buNone/>
              <a:defRPr sz="1000"/>
            </a:lvl3pPr>
            <a:lvl4pPr marL="1371464" indent="0">
              <a:buNone/>
              <a:defRPr sz="900"/>
            </a:lvl4pPr>
            <a:lvl5pPr marL="1828619" indent="0">
              <a:buNone/>
              <a:defRPr sz="900"/>
            </a:lvl5pPr>
            <a:lvl6pPr marL="2285772" indent="0">
              <a:buNone/>
              <a:defRPr sz="900"/>
            </a:lvl6pPr>
            <a:lvl7pPr marL="2742926" indent="0">
              <a:buNone/>
              <a:defRPr sz="900"/>
            </a:lvl7pPr>
            <a:lvl8pPr marL="3200080" indent="0">
              <a:buNone/>
              <a:defRPr sz="900"/>
            </a:lvl8pPr>
            <a:lvl9pPr marL="3657235"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15BD8CD-5E67-4F4E-9507-44C86E7AECDB}" type="datetimeFigureOut">
              <a:rPr lang="en-US" smtClean="0">
                <a:solidFill>
                  <a:prstClr val="black">
                    <a:tint val="75000"/>
                  </a:prstClr>
                </a:solidFill>
              </a:rPr>
              <a:pPr/>
              <a:t>02/05/2024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D6DB19A4-2FE2-4949-9BCD-C89F20BEDF0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750169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4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154" indent="0">
              <a:buNone/>
              <a:defRPr sz="2800"/>
            </a:lvl2pPr>
            <a:lvl3pPr marL="914310" indent="0">
              <a:buNone/>
              <a:defRPr sz="2400"/>
            </a:lvl3pPr>
            <a:lvl4pPr marL="1371464" indent="0">
              <a:buNone/>
              <a:defRPr sz="2000"/>
            </a:lvl4pPr>
            <a:lvl5pPr marL="1828619" indent="0">
              <a:buNone/>
              <a:defRPr sz="2000"/>
            </a:lvl5pPr>
            <a:lvl6pPr marL="2285772" indent="0">
              <a:buNone/>
              <a:defRPr sz="2000"/>
            </a:lvl6pPr>
            <a:lvl7pPr marL="2742926" indent="0">
              <a:buNone/>
              <a:defRPr sz="2000"/>
            </a:lvl7pPr>
            <a:lvl8pPr marL="3200080" indent="0">
              <a:buNone/>
              <a:defRPr sz="2000"/>
            </a:lvl8pPr>
            <a:lvl9pPr marL="3657235" indent="0">
              <a:buNone/>
              <a:defRPr sz="2000"/>
            </a:lvl9pPr>
          </a:lstStyle>
          <a:p>
            <a:endParaRPr lang="en-US"/>
          </a:p>
        </p:txBody>
      </p:sp>
      <p:sp>
        <p:nvSpPr>
          <p:cNvPr id="4" name="Text Placeholder 3"/>
          <p:cNvSpPr>
            <a:spLocks noGrp="1"/>
          </p:cNvSpPr>
          <p:nvPr>
            <p:ph type="body" sz="half" idx="2"/>
          </p:nvPr>
        </p:nvSpPr>
        <p:spPr>
          <a:xfrm>
            <a:off x="1792288" y="4025507"/>
            <a:ext cx="5486400" cy="603647"/>
          </a:xfrm>
        </p:spPr>
        <p:txBody>
          <a:bodyPr/>
          <a:lstStyle>
            <a:lvl1pPr marL="0" indent="0">
              <a:buNone/>
              <a:defRPr sz="1400"/>
            </a:lvl1pPr>
            <a:lvl2pPr marL="457154" indent="0">
              <a:buNone/>
              <a:defRPr sz="1200"/>
            </a:lvl2pPr>
            <a:lvl3pPr marL="914310" indent="0">
              <a:buNone/>
              <a:defRPr sz="1000"/>
            </a:lvl3pPr>
            <a:lvl4pPr marL="1371464" indent="0">
              <a:buNone/>
              <a:defRPr sz="900"/>
            </a:lvl4pPr>
            <a:lvl5pPr marL="1828619" indent="0">
              <a:buNone/>
              <a:defRPr sz="900"/>
            </a:lvl5pPr>
            <a:lvl6pPr marL="2285772" indent="0">
              <a:buNone/>
              <a:defRPr sz="900"/>
            </a:lvl6pPr>
            <a:lvl7pPr marL="2742926" indent="0">
              <a:buNone/>
              <a:defRPr sz="900"/>
            </a:lvl7pPr>
            <a:lvl8pPr marL="3200080" indent="0">
              <a:buNone/>
              <a:defRPr sz="900"/>
            </a:lvl8pPr>
            <a:lvl9pPr marL="3657235"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15BD8CD-5E67-4F4E-9507-44C86E7AECDB}" type="datetimeFigureOut">
              <a:rPr lang="en-US" smtClean="0">
                <a:solidFill>
                  <a:prstClr val="black">
                    <a:tint val="75000"/>
                  </a:prstClr>
                </a:solidFill>
              </a:rPr>
              <a:pPr/>
              <a:t>02/05/2024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D6DB19A4-2FE2-4949-9BCD-C89F20BEDF0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3054690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4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15BD8CD-5E67-4F4E-9507-44C86E7AECDB}" type="datetimeFigureOut">
              <a:rPr lang="en-US" smtClean="0">
                <a:solidFill>
                  <a:prstClr val="black">
                    <a:tint val="75000"/>
                  </a:prstClr>
                </a:solidFill>
              </a:rPr>
              <a:pPr/>
              <a:t>02/05/2024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6DB19A4-2FE2-4949-9BCD-C89F20BEDF0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1445485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4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3"/>
            <a:ext cx="2057400" cy="32908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54783"/>
            <a:ext cx="6019800" cy="32908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15BD8CD-5E67-4F4E-9507-44C86E7AECDB}" type="datetimeFigureOut">
              <a:rPr lang="en-US" smtClean="0">
                <a:solidFill>
                  <a:prstClr val="black">
                    <a:tint val="75000"/>
                  </a:prstClr>
                </a:solidFill>
              </a:rPr>
              <a:pPr/>
              <a:t>02/05/2024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6DB19A4-2FE2-4949-9BCD-C89F20BEDF0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4923127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标题幻灯片">
    <p:spTree>
      <p:nvGrpSpPr>
        <p:cNvPr id="1" name=""/>
        <p:cNvGrpSpPr/>
        <p:nvPr/>
      </p:nvGrpSpPr>
      <p:grpSpPr>
        <a:xfrm>
          <a:off x="0" y="0"/>
          <a:ext cx="0" cy="0"/>
          <a:chOff x="0" y="0"/>
          <a:chExt cx="0" cy="0"/>
        </a:xfrm>
      </p:grpSpPr>
    </p:spTree>
    <p:extLst>
      <p:ext uri="{BB962C8B-B14F-4D97-AF65-F5344CB8AC3E}">
        <p14:creationId xmlns:p14="http://schemas.microsoft.com/office/powerpoint/2010/main" val="161238197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D997B5FA-0921-464F-AAE1-844C04324D75}" type="datetimeFigureOut">
              <a:rPr lang="zh-CN" altLang="en-US" smtClean="0">
                <a:solidFill>
                  <a:prstClr val="black">
                    <a:tint val="75000"/>
                  </a:prstClr>
                </a:solidFill>
              </a:rPr>
              <a:pPr/>
              <a:t>2024/5/2</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565CE74E-AB26-4998-AD42-012C4C1AD07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344893793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2_标题幻灯片">
    <p:spTree>
      <p:nvGrpSpPr>
        <p:cNvPr id="1" name=""/>
        <p:cNvGrpSpPr/>
        <p:nvPr/>
      </p:nvGrpSpPr>
      <p:grpSpPr>
        <a:xfrm>
          <a:off x="0" y="0"/>
          <a:ext cx="0" cy="0"/>
          <a:chOff x="0" y="0"/>
          <a:chExt cx="0" cy="0"/>
        </a:xfrm>
      </p:grpSpPr>
    </p:spTree>
    <p:extLst>
      <p:ext uri="{BB962C8B-B14F-4D97-AF65-F5344CB8AC3E}">
        <p14:creationId xmlns:p14="http://schemas.microsoft.com/office/powerpoint/2010/main" val="87945600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51.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3305176"/>
            <a:ext cx="7772400" cy="1021556"/>
          </a:xfrm>
          <a:prstGeom prst="rect">
            <a:avLst/>
          </a:prstGeom>
        </p:spPr>
        <p:txBody>
          <a:bodyPr lIns="91432" tIns="45716" rIns="91432" bIns="45716" anchor="t"/>
          <a:lstStyle>
            <a:lvl1pPr algn="l">
              <a:defRPr sz="4000" b="1" cap="all"/>
            </a:lvl1pPr>
          </a:lstStyle>
          <a:p>
            <a:r>
              <a:rPr lang="zh-CN" altLang="en-US"/>
              <a:t>单击此处编辑母版标题样式</a:t>
            </a:r>
          </a:p>
        </p:txBody>
      </p:sp>
      <p:sp>
        <p:nvSpPr>
          <p:cNvPr id="3" name="文本占位符 2"/>
          <p:cNvSpPr>
            <a:spLocks noGrp="1"/>
          </p:cNvSpPr>
          <p:nvPr>
            <p:ph type="body" idx="1"/>
          </p:nvPr>
        </p:nvSpPr>
        <p:spPr>
          <a:xfrm>
            <a:off x="722313" y="2180035"/>
            <a:ext cx="7772400" cy="1125140"/>
          </a:xfrm>
          <a:prstGeom prst="rect">
            <a:avLst/>
          </a:prstGeom>
        </p:spPr>
        <p:txBody>
          <a:bodyPr lIns="91432" tIns="45716" rIns="91432" bIns="45716" anchor="b"/>
          <a:lstStyle>
            <a:lvl1pPr marL="0" indent="0">
              <a:buNone/>
              <a:defRPr sz="2000">
                <a:solidFill>
                  <a:schemeClr val="tx1">
                    <a:tint val="75000"/>
                  </a:schemeClr>
                </a:solidFill>
              </a:defRPr>
            </a:lvl1pPr>
            <a:lvl2pPr marL="457154" indent="0">
              <a:buNone/>
              <a:defRPr sz="1800">
                <a:solidFill>
                  <a:schemeClr val="tx1">
                    <a:tint val="75000"/>
                  </a:schemeClr>
                </a:solidFill>
              </a:defRPr>
            </a:lvl2pPr>
            <a:lvl3pPr marL="914310" indent="0">
              <a:buNone/>
              <a:defRPr sz="1600">
                <a:solidFill>
                  <a:schemeClr val="tx1">
                    <a:tint val="75000"/>
                  </a:schemeClr>
                </a:solidFill>
              </a:defRPr>
            </a:lvl3pPr>
            <a:lvl4pPr marL="1371464" indent="0">
              <a:buNone/>
              <a:defRPr sz="1400">
                <a:solidFill>
                  <a:schemeClr val="tx1">
                    <a:tint val="75000"/>
                  </a:schemeClr>
                </a:solidFill>
              </a:defRPr>
            </a:lvl4pPr>
            <a:lvl5pPr marL="1828619" indent="0">
              <a:buNone/>
              <a:defRPr sz="1400">
                <a:solidFill>
                  <a:schemeClr val="tx1">
                    <a:tint val="75000"/>
                  </a:schemeClr>
                </a:solidFill>
              </a:defRPr>
            </a:lvl5pPr>
            <a:lvl6pPr marL="2285772" indent="0">
              <a:buNone/>
              <a:defRPr sz="1400">
                <a:solidFill>
                  <a:schemeClr val="tx1">
                    <a:tint val="75000"/>
                  </a:schemeClr>
                </a:solidFill>
              </a:defRPr>
            </a:lvl6pPr>
            <a:lvl7pPr marL="2742926" indent="0">
              <a:buNone/>
              <a:defRPr sz="1400">
                <a:solidFill>
                  <a:schemeClr val="tx1">
                    <a:tint val="75000"/>
                  </a:schemeClr>
                </a:solidFill>
              </a:defRPr>
            </a:lvl7pPr>
            <a:lvl8pPr marL="3200080" indent="0">
              <a:buNone/>
              <a:defRPr sz="1400">
                <a:solidFill>
                  <a:schemeClr val="tx1">
                    <a:tint val="75000"/>
                  </a:schemeClr>
                </a:solidFill>
              </a:defRPr>
            </a:lvl8pPr>
            <a:lvl9pPr marL="3657235" indent="0">
              <a:buNone/>
              <a:defRPr sz="14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a:xfrm>
            <a:off x="457200" y="4767264"/>
            <a:ext cx="2133600" cy="273844"/>
          </a:xfrm>
          <a:prstGeom prst="rect">
            <a:avLst/>
          </a:prstGeom>
        </p:spPr>
        <p:txBody>
          <a:bodyPr lIns="91432" tIns="45716" rIns="91432" bIns="45716"/>
          <a:lstStyle/>
          <a:p>
            <a:pPr defTabSz="914310"/>
            <a:fld id="{B44CCEC7-3A54-47D1-BB25-17A0FDA63797}" type="datetimeFigureOut">
              <a:rPr lang="zh-CN" altLang="en-US" smtClean="0">
                <a:solidFill>
                  <a:prstClr val="black"/>
                </a:solidFill>
              </a:rPr>
              <a:pPr defTabSz="914310"/>
              <a:t>2024/5/2</a:t>
            </a:fld>
            <a:endParaRPr lang="zh-CN" altLang="en-US">
              <a:solidFill>
                <a:prstClr val="black"/>
              </a:solidFill>
            </a:endParaRPr>
          </a:p>
        </p:txBody>
      </p:sp>
      <p:sp>
        <p:nvSpPr>
          <p:cNvPr id="5" name="页脚占位符 4"/>
          <p:cNvSpPr>
            <a:spLocks noGrp="1"/>
          </p:cNvSpPr>
          <p:nvPr>
            <p:ph type="ftr" sz="quarter" idx="11"/>
          </p:nvPr>
        </p:nvSpPr>
        <p:spPr>
          <a:xfrm>
            <a:off x="3124200" y="4767264"/>
            <a:ext cx="2895600" cy="273844"/>
          </a:xfrm>
          <a:prstGeom prst="rect">
            <a:avLst/>
          </a:prstGeom>
        </p:spPr>
        <p:txBody>
          <a:bodyPr lIns="91432" tIns="45716" rIns="91432" bIns="45716"/>
          <a:lstStyle/>
          <a:p>
            <a:pPr defTabSz="914310"/>
            <a:endParaRPr lang="zh-CN" altLang="en-US">
              <a:solidFill>
                <a:prstClr val="black"/>
              </a:solidFill>
            </a:endParaRPr>
          </a:p>
        </p:txBody>
      </p:sp>
      <p:sp>
        <p:nvSpPr>
          <p:cNvPr id="6" name="灯片编号占位符 5"/>
          <p:cNvSpPr>
            <a:spLocks noGrp="1"/>
          </p:cNvSpPr>
          <p:nvPr>
            <p:ph type="sldNum" sz="quarter" idx="12"/>
          </p:nvPr>
        </p:nvSpPr>
        <p:spPr>
          <a:xfrm>
            <a:off x="6553200" y="4767264"/>
            <a:ext cx="2133600" cy="273844"/>
          </a:xfrm>
          <a:prstGeom prst="rect">
            <a:avLst/>
          </a:prstGeom>
        </p:spPr>
        <p:txBody>
          <a:bodyPr lIns="91432" tIns="45716" rIns="91432" bIns="45716"/>
          <a:lstStyle/>
          <a:p>
            <a:pPr defTabSz="914310"/>
            <a:fld id="{65495661-81B6-46E9-A91E-889569155CC2}" type="slidenum">
              <a:rPr lang="zh-CN" altLang="en-US" smtClean="0">
                <a:solidFill>
                  <a:prstClr val="black"/>
                </a:solidFill>
              </a:rPr>
              <a:pPr defTabSz="914310"/>
              <a:t>‹#›</a:t>
            </a:fld>
            <a:endParaRPr lang="zh-CN" altLang="en-US">
              <a:solidFill>
                <a:prstClr val="black"/>
              </a:solidFill>
            </a:endParaRPr>
          </a:p>
        </p:txBody>
      </p:sp>
    </p:spTree>
    <p:extLst>
      <p:ext uri="{BB962C8B-B14F-4D97-AF65-F5344CB8AC3E}">
        <p14:creationId xmlns:p14="http://schemas.microsoft.com/office/powerpoint/2010/main" val="140266107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52.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457200" y="205978"/>
            <a:ext cx="8229600" cy="857250"/>
          </a:xfrm>
          <a:prstGeom prst="rect">
            <a:avLst/>
          </a:prstGeom>
        </p:spPr>
        <p:txBody>
          <a:bodyPr lIns="91432" tIns="45716" rIns="91432" bIns="45716"/>
          <a:lstStyle/>
          <a:p>
            <a:r>
              <a:rPr lang="zh-CN" altLang="en-US"/>
              <a:t>单击此处编辑母版标题样式</a:t>
            </a:r>
          </a:p>
        </p:txBody>
      </p:sp>
      <p:sp>
        <p:nvSpPr>
          <p:cNvPr id="3" name="内容占位符 2"/>
          <p:cNvSpPr>
            <a:spLocks noGrp="1"/>
          </p:cNvSpPr>
          <p:nvPr>
            <p:ph sz="half" idx="1"/>
          </p:nvPr>
        </p:nvSpPr>
        <p:spPr>
          <a:xfrm>
            <a:off x="457200" y="900115"/>
            <a:ext cx="4038600" cy="2545556"/>
          </a:xfrm>
          <a:prstGeom prst="rect">
            <a:avLst/>
          </a:prstGeom>
        </p:spPr>
        <p:txBody>
          <a:bodyPr lIns="91432" tIns="45716" rIns="91432" bIns="45716"/>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48200" y="900115"/>
            <a:ext cx="4038600" cy="2545556"/>
          </a:xfrm>
          <a:prstGeom prst="rect">
            <a:avLst/>
          </a:prstGeom>
        </p:spPr>
        <p:txBody>
          <a:bodyPr lIns="91432" tIns="45716" rIns="91432" bIns="45716"/>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a:xfrm>
            <a:off x="457200" y="4767264"/>
            <a:ext cx="2133600" cy="273844"/>
          </a:xfrm>
          <a:prstGeom prst="rect">
            <a:avLst/>
          </a:prstGeom>
        </p:spPr>
        <p:txBody>
          <a:bodyPr lIns="91432" tIns="45716" rIns="91432" bIns="45716"/>
          <a:lstStyle/>
          <a:p>
            <a:pPr defTabSz="914310"/>
            <a:fld id="{B44CCEC7-3A54-47D1-BB25-17A0FDA63797}" type="datetimeFigureOut">
              <a:rPr lang="zh-CN" altLang="en-US" smtClean="0">
                <a:solidFill>
                  <a:prstClr val="black"/>
                </a:solidFill>
              </a:rPr>
              <a:pPr defTabSz="914310"/>
              <a:t>2024/5/2</a:t>
            </a:fld>
            <a:endParaRPr lang="zh-CN" altLang="en-US">
              <a:solidFill>
                <a:prstClr val="black"/>
              </a:solidFill>
            </a:endParaRPr>
          </a:p>
        </p:txBody>
      </p:sp>
      <p:sp>
        <p:nvSpPr>
          <p:cNvPr id="6" name="页脚占位符 5"/>
          <p:cNvSpPr>
            <a:spLocks noGrp="1"/>
          </p:cNvSpPr>
          <p:nvPr>
            <p:ph type="ftr" sz="quarter" idx="11"/>
          </p:nvPr>
        </p:nvSpPr>
        <p:spPr>
          <a:xfrm>
            <a:off x="3124200" y="4767264"/>
            <a:ext cx="2895600" cy="273844"/>
          </a:xfrm>
          <a:prstGeom prst="rect">
            <a:avLst/>
          </a:prstGeom>
        </p:spPr>
        <p:txBody>
          <a:bodyPr lIns="91432" tIns="45716" rIns="91432" bIns="45716"/>
          <a:lstStyle/>
          <a:p>
            <a:pPr defTabSz="914310"/>
            <a:endParaRPr lang="zh-CN" altLang="en-US">
              <a:solidFill>
                <a:prstClr val="black"/>
              </a:solidFill>
            </a:endParaRPr>
          </a:p>
        </p:txBody>
      </p:sp>
      <p:sp>
        <p:nvSpPr>
          <p:cNvPr id="7" name="灯片编号占位符 6"/>
          <p:cNvSpPr>
            <a:spLocks noGrp="1"/>
          </p:cNvSpPr>
          <p:nvPr>
            <p:ph type="sldNum" sz="quarter" idx="12"/>
          </p:nvPr>
        </p:nvSpPr>
        <p:spPr>
          <a:xfrm>
            <a:off x="6553200" y="4767264"/>
            <a:ext cx="2133600" cy="273844"/>
          </a:xfrm>
          <a:prstGeom prst="rect">
            <a:avLst/>
          </a:prstGeom>
        </p:spPr>
        <p:txBody>
          <a:bodyPr lIns="91432" tIns="45716" rIns="91432" bIns="45716"/>
          <a:lstStyle/>
          <a:p>
            <a:pPr defTabSz="914310"/>
            <a:fld id="{65495661-81B6-46E9-A91E-889569155CC2}" type="slidenum">
              <a:rPr lang="zh-CN" altLang="en-US" smtClean="0">
                <a:solidFill>
                  <a:prstClr val="black"/>
                </a:solidFill>
              </a:rPr>
              <a:pPr defTabSz="914310"/>
              <a:t>‹#›</a:t>
            </a:fld>
            <a:endParaRPr lang="zh-CN" altLang="en-US">
              <a:solidFill>
                <a:prstClr val="black"/>
              </a:solidFill>
            </a:endParaRPr>
          </a:p>
        </p:txBody>
      </p:sp>
    </p:spTree>
    <p:extLst>
      <p:ext uri="{BB962C8B-B14F-4D97-AF65-F5344CB8AC3E}">
        <p14:creationId xmlns:p14="http://schemas.microsoft.com/office/powerpoint/2010/main" val="157802268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53.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05978"/>
            <a:ext cx="8229600" cy="857250"/>
          </a:xfrm>
          <a:prstGeom prst="rect">
            <a:avLst/>
          </a:prstGeom>
        </p:spPr>
        <p:txBody>
          <a:bodyPr lIns="91432" tIns="45716" rIns="91432" bIns="45716"/>
          <a:lstStyle>
            <a:lvl1pPr>
              <a:defRPr/>
            </a:lvl1pPr>
          </a:lstStyle>
          <a:p>
            <a:r>
              <a:rPr lang="zh-CN" altLang="en-US"/>
              <a:t>单击此处编辑母版标题样式</a:t>
            </a:r>
          </a:p>
        </p:txBody>
      </p:sp>
      <p:sp>
        <p:nvSpPr>
          <p:cNvPr id="3" name="文本占位符 2"/>
          <p:cNvSpPr>
            <a:spLocks noGrp="1"/>
          </p:cNvSpPr>
          <p:nvPr>
            <p:ph type="body" idx="1"/>
          </p:nvPr>
        </p:nvSpPr>
        <p:spPr>
          <a:xfrm>
            <a:off x="457200" y="1151335"/>
            <a:ext cx="4040188" cy="479822"/>
          </a:xfrm>
          <a:prstGeom prst="rect">
            <a:avLst/>
          </a:prstGeom>
        </p:spPr>
        <p:txBody>
          <a:bodyPr lIns="91432" tIns="45716" rIns="91432" bIns="45716" anchor="b"/>
          <a:lstStyle>
            <a:lvl1pPr marL="0" indent="0">
              <a:buNone/>
              <a:defRPr sz="2400" b="1"/>
            </a:lvl1pPr>
            <a:lvl2pPr marL="457154" indent="0">
              <a:buNone/>
              <a:defRPr sz="2000" b="1"/>
            </a:lvl2pPr>
            <a:lvl3pPr marL="914310" indent="0">
              <a:buNone/>
              <a:defRPr sz="1800" b="1"/>
            </a:lvl3pPr>
            <a:lvl4pPr marL="1371464" indent="0">
              <a:buNone/>
              <a:defRPr sz="1600" b="1"/>
            </a:lvl4pPr>
            <a:lvl5pPr marL="1828619" indent="0">
              <a:buNone/>
              <a:defRPr sz="1600" b="1"/>
            </a:lvl5pPr>
            <a:lvl6pPr marL="2285772" indent="0">
              <a:buNone/>
              <a:defRPr sz="1600" b="1"/>
            </a:lvl6pPr>
            <a:lvl7pPr marL="2742926" indent="0">
              <a:buNone/>
              <a:defRPr sz="1600" b="1"/>
            </a:lvl7pPr>
            <a:lvl8pPr marL="3200080" indent="0">
              <a:buNone/>
              <a:defRPr sz="1600" b="1"/>
            </a:lvl8pPr>
            <a:lvl9pPr marL="3657235"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457200" y="1631156"/>
            <a:ext cx="4040188" cy="2963466"/>
          </a:xfrm>
          <a:prstGeom prst="rect">
            <a:avLst/>
          </a:prstGeom>
        </p:spPr>
        <p:txBody>
          <a:bodyPr lIns="91432" tIns="45716" rIns="91432" bIns="45716"/>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45031" y="1151335"/>
            <a:ext cx="4041775" cy="479822"/>
          </a:xfrm>
          <a:prstGeom prst="rect">
            <a:avLst/>
          </a:prstGeom>
        </p:spPr>
        <p:txBody>
          <a:bodyPr lIns="91432" tIns="45716" rIns="91432" bIns="45716" anchor="b"/>
          <a:lstStyle>
            <a:lvl1pPr marL="0" indent="0">
              <a:buNone/>
              <a:defRPr sz="2400" b="1"/>
            </a:lvl1pPr>
            <a:lvl2pPr marL="457154" indent="0">
              <a:buNone/>
              <a:defRPr sz="2000" b="1"/>
            </a:lvl2pPr>
            <a:lvl3pPr marL="914310" indent="0">
              <a:buNone/>
              <a:defRPr sz="1800" b="1"/>
            </a:lvl3pPr>
            <a:lvl4pPr marL="1371464" indent="0">
              <a:buNone/>
              <a:defRPr sz="1600" b="1"/>
            </a:lvl4pPr>
            <a:lvl5pPr marL="1828619" indent="0">
              <a:buNone/>
              <a:defRPr sz="1600" b="1"/>
            </a:lvl5pPr>
            <a:lvl6pPr marL="2285772" indent="0">
              <a:buNone/>
              <a:defRPr sz="1600" b="1"/>
            </a:lvl6pPr>
            <a:lvl7pPr marL="2742926" indent="0">
              <a:buNone/>
              <a:defRPr sz="1600" b="1"/>
            </a:lvl7pPr>
            <a:lvl8pPr marL="3200080" indent="0">
              <a:buNone/>
              <a:defRPr sz="1600" b="1"/>
            </a:lvl8pPr>
            <a:lvl9pPr marL="3657235"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4645031" y="1631156"/>
            <a:ext cx="4041775" cy="2963466"/>
          </a:xfrm>
          <a:prstGeom prst="rect">
            <a:avLst/>
          </a:prstGeom>
        </p:spPr>
        <p:txBody>
          <a:bodyPr lIns="91432" tIns="45716" rIns="91432" bIns="45716"/>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a:xfrm>
            <a:off x="457200" y="4767264"/>
            <a:ext cx="2133600" cy="273844"/>
          </a:xfrm>
          <a:prstGeom prst="rect">
            <a:avLst/>
          </a:prstGeom>
        </p:spPr>
        <p:txBody>
          <a:bodyPr lIns="91432" tIns="45716" rIns="91432" bIns="45716"/>
          <a:lstStyle/>
          <a:p>
            <a:pPr defTabSz="914310"/>
            <a:fld id="{B44CCEC7-3A54-47D1-BB25-17A0FDA63797}" type="datetimeFigureOut">
              <a:rPr lang="zh-CN" altLang="en-US" smtClean="0">
                <a:solidFill>
                  <a:prstClr val="black"/>
                </a:solidFill>
              </a:rPr>
              <a:pPr defTabSz="914310"/>
              <a:t>2024/5/2</a:t>
            </a:fld>
            <a:endParaRPr lang="zh-CN" altLang="en-US">
              <a:solidFill>
                <a:prstClr val="black"/>
              </a:solidFill>
            </a:endParaRPr>
          </a:p>
        </p:txBody>
      </p:sp>
      <p:sp>
        <p:nvSpPr>
          <p:cNvPr id="8" name="页脚占位符 7"/>
          <p:cNvSpPr>
            <a:spLocks noGrp="1"/>
          </p:cNvSpPr>
          <p:nvPr>
            <p:ph type="ftr" sz="quarter" idx="11"/>
          </p:nvPr>
        </p:nvSpPr>
        <p:spPr>
          <a:xfrm>
            <a:off x="3124200" y="4767264"/>
            <a:ext cx="2895600" cy="273844"/>
          </a:xfrm>
          <a:prstGeom prst="rect">
            <a:avLst/>
          </a:prstGeom>
        </p:spPr>
        <p:txBody>
          <a:bodyPr lIns="91432" tIns="45716" rIns="91432" bIns="45716"/>
          <a:lstStyle/>
          <a:p>
            <a:pPr defTabSz="914310"/>
            <a:endParaRPr lang="zh-CN" altLang="en-US">
              <a:solidFill>
                <a:prstClr val="black"/>
              </a:solidFill>
            </a:endParaRPr>
          </a:p>
        </p:txBody>
      </p:sp>
      <p:sp>
        <p:nvSpPr>
          <p:cNvPr id="9" name="灯片编号占位符 8"/>
          <p:cNvSpPr>
            <a:spLocks noGrp="1"/>
          </p:cNvSpPr>
          <p:nvPr>
            <p:ph type="sldNum" sz="quarter" idx="12"/>
          </p:nvPr>
        </p:nvSpPr>
        <p:spPr>
          <a:xfrm>
            <a:off x="6553200" y="4767264"/>
            <a:ext cx="2133600" cy="273844"/>
          </a:xfrm>
          <a:prstGeom prst="rect">
            <a:avLst/>
          </a:prstGeom>
        </p:spPr>
        <p:txBody>
          <a:bodyPr lIns="91432" tIns="45716" rIns="91432" bIns="45716"/>
          <a:lstStyle/>
          <a:p>
            <a:pPr defTabSz="914310"/>
            <a:fld id="{65495661-81B6-46E9-A91E-889569155CC2}" type="slidenum">
              <a:rPr lang="zh-CN" altLang="en-US" smtClean="0">
                <a:solidFill>
                  <a:prstClr val="black"/>
                </a:solidFill>
              </a:rPr>
              <a:pPr defTabSz="914310"/>
              <a:t>‹#›</a:t>
            </a:fld>
            <a:endParaRPr lang="zh-CN" altLang="en-US">
              <a:solidFill>
                <a:prstClr val="black"/>
              </a:solidFill>
            </a:endParaRPr>
          </a:p>
        </p:txBody>
      </p:sp>
    </p:spTree>
    <p:extLst>
      <p:ext uri="{BB962C8B-B14F-4D97-AF65-F5344CB8AC3E}">
        <p14:creationId xmlns:p14="http://schemas.microsoft.com/office/powerpoint/2010/main" val="383705624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54.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05978"/>
            <a:ext cx="8229600" cy="857250"/>
          </a:xfrm>
          <a:prstGeom prst="rect">
            <a:avLst/>
          </a:prstGeom>
        </p:spPr>
        <p:txBody>
          <a:bodyPr lIns="91432" tIns="45716" rIns="91432" bIns="45716"/>
          <a:lstStyle/>
          <a:p>
            <a:r>
              <a:rPr lang="zh-CN" altLang="en-US"/>
              <a:t>单击此处编辑母版标题样式</a:t>
            </a:r>
          </a:p>
        </p:txBody>
      </p:sp>
      <p:sp>
        <p:nvSpPr>
          <p:cNvPr id="3" name="日期占位符 2"/>
          <p:cNvSpPr>
            <a:spLocks noGrp="1"/>
          </p:cNvSpPr>
          <p:nvPr>
            <p:ph type="dt" sz="half" idx="10"/>
          </p:nvPr>
        </p:nvSpPr>
        <p:spPr>
          <a:xfrm>
            <a:off x="457200" y="4767264"/>
            <a:ext cx="2133600" cy="273844"/>
          </a:xfrm>
          <a:prstGeom prst="rect">
            <a:avLst/>
          </a:prstGeom>
        </p:spPr>
        <p:txBody>
          <a:bodyPr lIns="91432" tIns="45716" rIns="91432" bIns="45716"/>
          <a:lstStyle/>
          <a:p>
            <a:pPr defTabSz="914310"/>
            <a:fld id="{B44CCEC7-3A54-47D1-BB25-17A0FDA63797}" type="datetimeFigureOut">
              <a:rPr lang="zh-CN" altLang="en-US" smtClean="0">
                <a:solidFill>
                  <a:prstClr val="black"/>
                </a:solidFill>
              </a:rPr>
              <a:pPr defTabSz="914310"/>
              <a:t>2024/5/2</a:t>
            </a:fld>
            <a:endParaRPr lang="zh-CN" altLang="en-US">
              <a:solidFill>
                <a:prstClr val="black"/>
              </a:solidFill>
            </a:endParaRPr>
          </a:p>
        </p:txBody>
      </p:sp>
      <p:sp>
        <p:nvSpPr>
          <p:cNvPr id="4" name="页脚占位符 3"/>
          <p:cNvSpPr>
            <a:spLocks noGrp="1"/>
          </p:cNvSpPr>
          <p:nvPr>
            <p:ph type="ftr" sz="quarter" idx="11"/>
          </p:nvPr>
        </p:nvSpPr>
        <p:spPr>
          <a:xfrm>
            <a:off x="3124200" y="4767264"/>
            <a:ext cx="2895600" cy="273844"/>
          </a:xfrm>
          <a:prstGeom prst="rect">
            <a:avLst/>
          </a:prstGeom>
        </p:spPr>
        <p:txBody>
          <a:bodyPr lIns="91432" tIns="45716" rIns="91432" bIns="45716"/>
          <a:lstStyle/>
          <a:p>
            <a:pPr defTabSz="914310"/>
            <a:endParaRPr lang="zh-CN" altLang="en-US">
              <a:solidFill>
                <a:prstClr val="black"/>
              </a:solidFill>
            </a:endParaRPr>
          </a:p>
        </p:txBody>
      </p:sp>
      <p:sp>
        <p:nvSpPr>
          <p:cNvPr id="5" name="灯片编号占位符 4"/>
          <p:cNvSpPr>
            <a:spLocks noGrp="1"/>
          </p:cNvSpPr>
          <p:nvPr>
            <p:ph type="sldNum" sz="quarter" idx="12"/>
          </p:nvPr>
        </p:nvSpPr>
        <p:spPr>
          <a:xfrm>
            <a:off x="6553200" y="4767264"/>
            <a:ext cx="2133600" cy="273844"/>
          </a:xfrm>
          <a:prstGeom prst="rect">
            <a:avLst/>
          </a:prstGeom>
        </p:spPr>
        <p:txBody>
          <a:bodyPr lIns="91432" tIns="45716" rIns="91432" bIns="45716"/>
          <a:lstStyle/>
          <a:p>
            <a:pPr defTabSz="914310"/>
            <a:fld id="{65495661-81B6-46E9-A91E-889569155CC2}" type="slidenum">
              <a:rPr lang="zh-CN" altLang="en-US" smtClean="0">
                <a:solidFill>
                  <a:prstClr val="black"/>
                </a:solidFill>
              </a:rPr>
              <a:pPr defTabSz="914310"/>
              <a:t>‹#›</a:t>
            </a:fld>
            <a:endParaRPr lang="zh-CN" altLang="en-US">
              <a:solidFill>
                <a:prstClr val="black"/>
              </a:solidFill>
            </a:endParaRPr>
          </a:p>
        </p:txBody>
      </p:sp>
    </p:spTree>
    <p:extLst>
      <p:ext uri="{BB962C8B-B14F-4D97-AF65-F5344CB8AC3E}">
        <p14:creationId xmlns:p14="http://schemas.microsoft.com/office/powerpoint/2010/main" val="224836758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55.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a:xfrm>
            <a:off x="457200" y="4767264"/>
            <a:ext cx="2133600" cy="273844"/>
          </a:xfrm>
          <a:prstGeom prst="rect">
            <a:avLst/>
          </a:prstGeom>
        </p:spPr>
        <p:txBody>
          <a:bodyPr lIns="91432" tIns="45716" rIns="91432" bIns="45716"/>
          <a:lstStyle/>
          <a:p>
            <a:pPr defTabSz="914310"/>
            <a:fld id="{B44CCEC7-3A54-47D1-BB25-17A0FDA63797}" type="datetimeFigureOut">
              <a:rPr lang="zh-CN" altLang="en-US" smtClean="0">
                <a:solidFill>
                  <a:prstClr val="black"/>
                </a:solidFill>
              </a:rPr>
              <a:pPr defTabSz="914310"/>
              <a:t>2024/5/2</a:t>
            </a:fld>
            <a:endParaRPr lang="zh-CN" altLang="en-US">
              <a:solidFill>
                <a:prstClr val="black"/>
              </a:solidFill>
            </a:endParaRPr>
          </a:p>
        </p:txBody>
      </p:sp>
      <p:sp>
        <p:nvSpPr>
          <p:cNvPr id="3" name="页脚占位符 2"/>
          <p:cNvSpPr>
            <a:spLocks noGrp="1"/>
          </p:cNvSpPr>
          <p:nvPr>
            <p:ph type="ftr" sz="quarter" idx="11"/>
          </p:nvPr>
        </p:nvSpPr>
        <p:spPr>
          <a:xfrm>
            <a:off x="3124200" y="4767264"/>
            <a:ext cx="2895600" cy="273844"/>
          </a:xfrm>
          <a:prstGeom prst="rect">
            <a:avLst/>
          </a:prstGeom>
        </p:spPr>
        <p:txBody>
          <a:bodyPr lIns="91432" tIns="45716" rIns="91432" bIns="45716"/>
          <a:lstStyle/>
          <a:p>
            <a:pPr defTabSz="914310"/>
            <a:endParaRPr lang="zh-CN" altLang="en-US">
              <a:solidFill>
                <a:prstClr val="black"/>
              </a:solidFill>
            </a:endParaRPr>
          </a:p>
        </p:txBody>
      </p:sp>
      <p:sp>
        <p:nvSpPr>
          <p:cNvPr id="4" name="灯片编号占位符 3"/>
          <p:cNvSpPr>
            <a:spLocks noGrp="1"/>
          </p:cNvSpPr>
          <p:nvPr>
            <p:ph type="sldNum" sz="quarter" idx="12"/>
          </p:nvPr>
        </p:nvSpPr>
        <p:spPr>
          <a:xfrm>
            <a:off x="6553200" y="4767264"/>
            <a:ext cx="2133600" cy="273844"/>
          </a:xfrm>
          <a:prstGeom prst="rect">
            <a:avLst/>
          </a:prstGeom>
        </p:spPr>
        <p:txBody>
          <a:bodyPr lIns="91432" tIns="45716" rIns="91432" bIns="45716"/>
          <a:lstStyle/>
          <a:p>
            <a:pPr defTabSz="914310"/>
            <a:fld id="{65495661-81B6-46E9-A91E-889569155CC2}" type="slidenum">
              <a:rPr lang="zh-CN" altLang="en-US" smtClean="0">
                <a:solidFill>
                  <a:prstClr val="black"/>
                </a:solidFill>
              </a:rPr>
              <a:pPr defTabSz="914310"/>
              <a:t>‹#›</a:t>
            </a:fld>
            <a:endParaRPr lang="zh-CN" altLang="en-US">
              <a:solidFill>
                <a:prstClr val="black"/>
              </a:solidFill>
            </a:endParaRPr>
          </a:p>
        </p:txBody>
      </p:sp>
    </p:spTree>
    <p:extLst>
      <p:ext uri="{BB962C8B-B14F-4D97-AF65-F5344CB8AC3E}">
        <p14:creationId xmlns:p14="http://schemas.microsoft.com/office/powerpoint/2010/main" val="194266634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56.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2" y="204787"/>
            <a:ext cx="3008313" cy="871538"/>
          </a:xfrm>
          <a:prstGeom prst="rect">
            <a:avLst/>
          </a:prstGeom>
        </p:spPr>
        <p:txBody>
          <a:bodyPr lIns="91432" tIns="45716" rIns="91432" bIns="45716" anchor="b"/>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3575050" y="204793"/>
            <a:ext cx="5111750" cy="4389835"/>
          </a:xfrm>
          <a:prstGeom prst="rect">
            <a:avLst/>
          </a:prstGeom>
        </p:spPr>
        <p:txBody>
          <a:bodyPr lIns="91432" tIns="45716" rIns="91432" bIns="45716"/>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457202" y="1076328"/>
            <a:ext cx="3008313" cy="3518297"/>
          </a:xfrm>
          <a:prstGeom prst="rect">
            <a:avLst/>
          </a:prstGeom>
        </p:spPr>
        <p:txBody>
          <a:bodyPr lIns="91432" tIns="45716" rIns="91432" bIns="45716"/>
          <a:lstStyle>
            <a:lvl1pPr marL="0" indent="0">
              <a:buNone/>
              <a:defRPr sz="1400"/>
            </a:lvl1pPr>
            <a:lvl2pPr marL="457154" indent="0">
              <a:buNone/>
              <a:defRPr sz="1200"/>
            </a:lvl2pPr>
            <a:lvl3pPr marL="914310" indent="0">
              <a:buNone/>
              <a:defRPr sz="1000"/>
            </a:lvl3pPr>
            <a:lvl4pPr marL="1371464" indent="0">
              <a:buNone/>
              <a:defRPr sz="900"/>
            </a:lvl4pPr>
            <a:lvl5pPr marL="1828619" indent="0">
              <a:buNone/>
              <a:defRPr sz="900"/>
            </a:lvl5pPr>
            <a:lvl6pPr marL="2285772" indent="0">
              <a:buNone/>
              <a:defRPr sz="900"/>
            </a:lvl6pPr>
            <a:lvl7pPr marL="2742926" indent="0">
              <a:buNone/>
              <a:defRPr sz="900"/>
            </a:lvl7pPr>
            <a:lvl8pPr marL="3200080" indent="0">
              <a:buNone/>
              <a:defRPr sz="900"/>
            </a:lvl8pPr>
            <a:lvl9pPr marL="3657235"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a:xfrm>
            <a:off x="457200" y="4767264"/>
            <a:ext cx="2133600" cy="273844"/>
          </a:xfrm>
          <a:prstGeom prst="rect">
            <a:avLst/>
          </a:prstGeom>
        </p:spPr>
        <p:txBody>
          <a:bodyPr lIns="91432" tIns="45716" rIns="91432" bIns="45716"/>
          <a:lstStyle/>
          <a:p>
            <a:pPr defTabSz="914310"/>
            <a:fld id="{B44CCEC7-3A54-47D1-BB25-17A0FDA63797}" type="datetimeFigureOut">
              <a:rPr lang="zh-CN" altLang="en-US" smtClean="0">
                <a:solidFill>
                  <a:prstClr val="black"/>
                </a:solidFill>
              </a:rPr>
              <a:pPr defTabSz="914310"/>
              <a:t>2024/5/2</a:t>
            </a:fld>
            <a:endParaRPr lang="zh-CN" altLang="en-US">
              <a:solidFill>
                <a:prstClr val="black"/>
              </a:solidFill>
            </a:endParaRPr>
          </a:p>
        </p:txBody>
      </p:sp>
      <p:sp>
        <p:nvSpPr>
          <p:cNvPr id="6" name="页脚占位符 5"/>
          <p:cNvSpPr>
            <a:spLocks noGrp="1"/>
          </p:cNvSpPr>
          <p:nvPr>
            <p:ph type="ftr" sz="quarter" idx="11"/>
          </p:nvPr>
        </p:nvSpPr>
        <p:spPr>
          <a:xfrm>
            <a:off x="3124200" y="4767264"/>
            <a:ext cx="2895600" cy="273844"/>
          </a:xfrm>
          <a:prstGeom prst="rect">
            <a:avLst/>
          </a:prstGeom>
        </p:spPr>
        <p:txBody>
          <a:bodyPr lIns="91432" tIns="45716" rIns="91432" bIns="45716"/>
          <a:lstStyle/>
          <a:p>
            <a:pPr defTabSz="914310"/>
            <a:endParaRPr lang="zh-CN" altLang="en-US">
              <a:solidFill>
                <a:prstClr val="black"/>
              </a:solidFill>
            </a:endParaRPr>
          </a:p>
        </p:txBody>
      </p:sp>
      <p:sp>
        <p:nvSpPr>
          <p:cNvPr id="7" name="灯片编号占位符 6"/>
          <p:cNvSpPr>
            <a:spLocks noGrp="1"/>
          </p:cNvSpPr>
          <p:nvPr>
            <p:ph type="sldNum" sz="quarter" idx="12"/>
          </p:nvPr>
        </p:nvSpPr>
        <p:spPr>
          <a:xfrm>
            <a:off x="6553200" y="4767264"/>
            <a:ext cx="2133600" cy="273844"/>
          </a:xfrm>
          <a:prstGeom prst="rect">
            <a:avLst/>
          </a:prstGeom>
        </p:spPr>
        <p:txBody>
          <a:bodyPr lIns="91432" tIns="45716" rIns="91432" bIns="45716"/>
          <a:lstStyle/>
          <a:p>
            <a:pPr defTabSz="914310"/>
            <a:fld id="{65495661-81B6-46E9-A91E-889569155CC2}" type="slidenum">
              <a:rPr lang="zh-CN" altLang="en-US" smtClean="0">
                <a:solidFill>
                  <a:prstClr val="black"/>
                </a:solidFill>
              </a:rPr>
              <a:pPr defTabSz="914310"/>
              <a:t>‹#›</a:t>
            </a:fld>
            <a:endParaRPr lang="zh-CN" altLang="en-US">
              <a:solidFill>
                <a:prstClr val="black"/>
              </a:solidFill>
            </a:endParaRPr>
          </a:p>
        </p:txBody>
      </p:sp>
    </p:spTree>
    <p:extLst>
      <p:ext uri="{BB962C8B-B14F-4D97-AF65-F5344CB8AC3E}">
        <p14:creationId xmlns:p14="http://schemas.microsoft.com/office/powerpoint/2010/main" val="233354661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57.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3600451"/>
            <a:ext cx="5486400" cy="425054"/>
          </a:xfrm>
          <a:prstGeom prst="rect">
            <a:avLst/>
          </a:prstGeom>
        </p:spPr>
        <p:txBody>
          <a:bodyPr lIns="91432" tIns="45716" rIns="91432" bIns="45716" anchor="b"/>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1792288" y="459581"/>
            <a:ext cx="5486400" cy="3086100"/>
          </a:xfrm>
          <a:prstGeom prst="rect">
            <a:avLst/>
          </a:prstGeom>
        </p:spPr>
        <p:txBody>
          <a:bodyPr lIns="91432" tIns="45716" rIns="91432" bIns="45716"/>
          <a:lstStyle>
            <a:lvl1pPr marL="0" indent="0">
              <a:buNone/>
              <a:defRPr sz="3200"/>
            </a:lvl1pPr>
            <a:lvl2pPr marL="457154" indent="0">
              <a:buNone/>
              <a:defRPr sz="2800"/>
            </a:lvl2pPr>
            <a:lvl3pPr marL="914310" indent="0">
              <a:buNone/>
              <a:defRPr sz="2400"/>
            </a:lvl3pPr>
            <a:lvl4pPr marL="1371464" indent="0">
              <a:buNone/>
              <a:defRPr sz="2000"/>
            </a:lvl4pPr>
            <a:lvl5pPr marL="1828619" indent="0">
              <a:buNone/>
              <a:defRPr sz="2000"/>
            </a:lvl5pPr>
            <a:lvl6pPr marL="2285772" indent="0">
              <a:buNone/>
              <a:defRPr sz="2000"/>
            </a:lvl6pPr>
            <a:lvl7pPr marL="2742926" indent="0">
              <a:buNone/>
              <a:defRPr sz="2000"/>
            </a:lvl7pPr>
            <a:lvl8pPr marL="3200080" indent="0">
              <a:buNone/>
              <a:defRPr sz="2000"/>
            </a:lvl8pPr>
            <a:lvl9pPr marL="3657235" indent="0">
              <a:buNone/>
              <a:defRPr sz="2000"/>
            </a:lvl9pPr>
          </a:lstStyle>
          <a:p>
            <a:endParaRPr lang="zh-CN" altLang="en-US"/>
          </a:p>
        </p:txBody>
      </p:sp>
      <p:sp>
        <p:nvSpPr>
          <p:cNvPr id="4" name="文本占位符 3"/>
          <p:cNvSpPr>
            <a:spLocks noGrp="1"/>
          </p:cNvSpPr>
          <p:nvPr>
            <p:ph type="body" sz="half" idx="2"/>
          </p:nvPr>
        </p:nvSpPr>
        <p:spPr>
          <a:xfrm>
            <a:off x="1792288" y="4025508"/>
            <a:ext cx="5486400" cy="603647"/>
          </a:xfrm>
          <a:prstGeom prst="rect">
            <a:avLst/>
          </a:prstGeom>
        </p:spPr>
        <p:txBody>
          <a:bodyPr lIns="91432" tIns="45716" rIns="91432" bIns="45716"/>
          <a:lstStyle>
            <a:lvl1pPr marL="0" indent="0">
              <a:buNone/>
              <a:defRPr sz="1400"/>
            </a:lvl1pPr>
            <a:lvl2pPr marL="457154" indent="0">
              <a:buNone/>
              <a:defRPr sz="1200"/>
            </a:lvl2pPr>
            <a:lvl3pPr marL="914310" indent="0">
              <a:buNone/>
              <a:defRPr sz="1000"/>
            </a:lvl3pPr>
            <a:lvl4pPr marL="1371464" indent="0">
              <a:buNone/>
              <a:defRPr sz="900"/>
            </a:lvl4pPr>
            <a:lvl5pPr marL="1828619" indent="0">
              <a:buNone/>
              <a:defRPr sz="900"/>
            </a:lvl5pPr>
            <a:lvl6pPr marL="2285772" indent="0">
              <a:buNone/>
              <a:defRPr sz="900"/>
            </a:lvl6pPr>
            <a:lvl7pPr marL="2742926" indent="0">
              <a:buNone/>
              <a:defRPr sz="900"/>
            </a:lvl7pPr>
            <a:lvl8pPr marL="3200080" indent="0">
              <a:buNone/>
              <a:defRPr sz="900"/>
            </a:lvl8pPr>
            <a:lvl9pPr marL="3657235"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a:xfrm>
            <a:off x="457200" y="4767264"/>
            <a:ext cx="2133600" cy="273844"/>
          </a:xfrm>
          <a:prstGeom prst="rect">
            <a:avLst/>
          </a:prstGeom>
        </p:spPr>
        <p:txBody>
          <a:bodyPr lIns="91432" tIns="45716" rIns="91432" bIns="45716"/>
          <a:lstStyle/>
          <a:p>
            <a:pPr defTabSz="914310"/>
            <a:fld id="{B44CCEC7-3A54-47D1-BB25-17A0FDA63797}" type="datetimeFigureOut">
              <a:rPr lang="zh-CN" altLang="en-US" smtClean="0">
                <a:solidFill>
                  <a:prstClr val="black"/>
                </a:solidFill>
              </a:rPr>
              <a:pPr defTabSz="914310"/>
              <a:t>2024/5/2</a:t>
            </a:fld>
            <a:endParaRPr lang="zh-CN" altLang="en-US">
              <a:solidFill>
                <a:prstClr val="black"/>
              </a:solidFill>
            </a:endParaRPr>
          </a:p>
        </p:txBody>
      </p:sp>
      <p:sp>
        <p:nvSpPr>
          <p:cNvPr id="6" name="页脚占位符 5"/>
          <p:cNvSpPr>
            <a:spLocks noGrp="1"/>
          </p:cNvSpPr>
          <p:nvPr>
            <p:ph type="ftr" sz="quarter" idx="11"/>
          </p:nvPr>
        </p:nvSpPr>
        <p:spPr>
          <a:xfrm>
            <a:off x="3124200" y="4767264"/>
            <a:ext cx="2895600" cy="273844"/>
          </a:xfrm>
          <a:prstGeom prst="rect">
            <a:avLst/>
          </a:prstGeom>
        </p:spPr>
        <p:txBody>
          <a:bodyPr lIns="91432" tIns="45716" rIns="91432" bIns="45716"/>
          <a:lstStyle/>
          <a:p>
            <a:pPr defTabSz="914310"/>
            <a:endParaRPr lang="zh-CN" altLang="en-US">
              <a:solidFill>
                <a:prstClr val="black"/>
              </a:solidFill>
            </a:endParaRPr>
          </a:p>
        </p:txBody>
      </p:sp>
      <p:sp>
        <p:nvSpPr>
          <p:cNvPr id="7" name="灯片编号占位符 6"/>
          <p:cNvSpPr>
            <a:spLocks noGrp="1"/>
          </p:cNvSpPr>
          <p:nvPr>
            <p:ph type="sldNum" sz="quarter" idx="12"/>
          </p:nvPr>
        </p:nvSpPr>
        <p:spPr>
          <a:xfrm>
            <a:off x="6553200" y="4767264"/>
            <a:ext cx="2133600" cy="273844"/>
          </a:xfrm>
          <a:prstGeom prst="rect">
            <a:avLst/>
          </a:prstGeom>
        </p:spPr>
        <p:txBody>
          <a:bodyPr lIns="91432" tIns="45716" rIns="91432" bIns="45716"/>
          <a:lstStyle/>
          <a:p>
            <a:pPr defTabSz="914310"/>
            <a:fld id="{65495661-81B6-46E9-A91E-889569155CC2}" type="slidenum">
              <a:rPr lang="zh-CN" altLang="en-US" smtClean="0">
                <a:solidFill>
                  <a:prstClr val="black"/>
                </a:solidFill>
              </a:rPr>
              <a:pPr defTabSz="914310"/>
              <a:t>‹#›</a:t>
            </a:fld>
            <a:endParaRPr lang="zh-CN" altLang="en-US">
              <a:solidFill>
                <a:prstClr val="black"/>
              </a:solidFill>
            </a:endParaRPr>
          </a:p>
        </p:txBody>
      </p:sp>
    </p:spTree>
    <p:extLst>
      <p:ext uri="{BB962C8B-B14F-4D97-AF65-F5344CB8AC3E}">
        <p14:creationId xmlns:p14="http://schemas.microsoft.com/office/powerpoint/2010/main" val="126627978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58.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a:xfrm>
            <a:off x="457200" y="205978"/>
            <a:ext cx="8229600" cy="857250"/>
          </a:xfrm>
          <a:prstGeom prst="rect">
            <a:avLst/>
          </a:prstGeom>
        </p:spPr>
        <p:txBody>
          <a:bodyPr lIns="91432" tIns="45716" rIns="91432" bIns="45716"/>
          <a:lstStyle/>
          <a:p>
            <a:r>
              <a:rPr lang="zh-CN" altLang="en-US"/>
              <a:t>单击此处编辑母版标题样式</a:t>
            </a:r>
          </a:p>
        </p:txBody>
      </p:sp>
      <p:sp>
        <p:nvSpPr>
          <p:cNvPr id="3" name="竖排文字占位符 2"/>
          <p:cNvSpPr>
            <a:spLocks noGrp="1"/>
          </p:cNvSpPr>
          <p:nvPr>
            <p:ph type="body" orient="vert" idx="1"/>
          </p:nvPr>
        </p:nvSpPr>
        <p:spPr>
          <a:xfrm>
            <a:off x="457200" y="1200151"/>
            <a:ext cx="8229600" cy="3394472"/>
          </a:xfrm>
          <a:prstGeom prst="rect">
            <a:avLst/>
          </a:prstGeom>
        </p:spPr>
        <p:txBody>
          <a:bodyPr vert="eaVert" lIns="91432" tIns="45716" rIns="91432" bIns="45716"/>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a:xfrm>
            <a:off x="457200" y="4767264"/>
            <a:ext cx="2133600" cy="273844"/>
          </a:xfrm>
          <a:prstGeom prst="rect">
            <a:avLst/>
          </a:prstGeom>
        </p:spPr>
        <p:txBody>
          <a:bodyPr lIns="91432" tIns="45716" rIns="91432" bIns="45716"/>
          <a:lstStyle/>
          <a:p>
            <a:pPr defTabSz="914310"/>
            <a:fld id="{B44CCEC7-3A54-47D1-BB25-17A0FDA63797}" type="datetimeFigureOut">
              <a:rPr lang="zh-CN" altLang="en-US" smtClean="0">
                <a:solidFill>
                  <a:prstClr val="black"/>
                </a:solidFill>
              </a:rPr>
              <a:pPr defTabSz="914310"/>
              <a:t>2024/5/2</a:t>
            </a:fld>
            <a:endParaRPr lang="zh-CN" altLang="en-US">
              <a:solidFill>
                <a:prstClr val="black"/>
              </a:solidFill>
            </a:endParaRPr>
          </a:p>
        </p:txBody>
      </p:sp>
      <p:sp>
        <p:nvSpPr>
          <p:cNvPr id="5" name="页脚占位符 4"/>
          <p:cNvSpPr>
            <a:spLocks noGrp="1"/>
          </p:cNvSpPr>
          <p:nvPr>
            <p:ph type="ftr" sz="quarter" idx="11"/>
          </p:nvPr>
        </p:nvSpPr>
        <p:spPr>
          <a:xfrm>
            <a:off x="3124200" y="4767264"/>
            <a:ext cx="2895600" cy="273844"/>
          </a:xfrm>
          <a:prstGeom prst="rect">
            <a:avLst/>
          </a:prstGeom>
        </p:spPr>
        <p:txBody>
          <a:bodyPr lIns="91432" tIns="45716" rIns="91432" bIns="45716"/>
          <a:lstStyle/>
          <a:p>
            <a:pPr defTabSz="914310"/>
            <a:endParaRPr lang="zh-CN" altLang="en-US">
              <a:solidFill>
                <a:prstClr val="black"/>
              </a:solidFill>
            </a:endParaRPr>
          </a:p>
        </p:txBody>
      </p:sp>
      <p:sp>
        <p:nvSpPr>
          <p:cNvPr id="6" name="灯片编号占位符 5"/>
          <p:cNvSpPr>
            <a:spLocks noGrp="1"/>
          </p:cNvSpPr>
          <p:nvPr>
            <p:ph type="sldNum" sz="quarter" idx="12"/>
          </p:nvPr>
        </p:nvSpPr>
        <p:spPr>
          <a:xfrm>
            <a:off x="6553200" y="4767264"/>
            <a:ext cx="2133600" cy="273844"/>
          </a:xfrm>
          <a:prstGeom prst="rect">
            <a:avLst/>
          </a:prstGeom>
        </p:spPr>
        <p:txBody>
          <a:bodyPr lIns="91432" tIns="45716" rIns="91432" bIns="45716"/>
          <a:lstStyle/>
          <a:p>
            <a:pPr defTabSz="914310"/>
            <a:fld id="{65495661-81B6-46E9-A91E-889569155CC2}" type="slidenum">
              <a:rPr lang="zh-CN" altLang="en-US" smtClean="0">
                <a:solidFill>
                  <a:prstClr val="black"/>
                </a:solidFill>
              </a:rPr>
              <a:pPr defTabSz="914310"/>
              <a:t>‹#›</a:t>
            </a:fld>
            <a:endParaRPr lang="zh-CN" altLang="en-US">
              <a:solidFill>
                <a:prstClr val="black"/>
              </a:solidFill>
            </a:endParaRPr>
          </a:p>
        </p:txBody>
      </p:sp>
    </p:spTree>
    <p:extLst>
      <p:ext uri="{BB962C8B-B14F-4D97-AF65-F5344CB8AC3E}">
        <p14:creationId xmlns:p14="http://schemas.microsoft.com/office/powerpoint/2010/main" val="368096505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59.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154783"/>
            <a:ext cx="2057400" cy="3290888"/>
          </a:xfrm>
          <a:prstGeom prst="rect">
            <a:avLst/>
          </a:prstGeom>
        </p:spPr>
        <p:txBody>
          <a:bodyPr vert="eaVert" lIns="91432" tIns="45716" rIns="91432" bIns="45716"/>
          <a:lstStyle/>
          <a:p>
            <a:r>
              <a:rPr lang="zh-CN" altLang="en-US"/>
              <a:t>单击此处编辑母版标题样式</a:t>
            </a:r>
          </a:p>
        </p:txBody>
      </p:sp>
      <p:sp>
        <p:nvSpPr>
          <p:cNvPr id="3" name="竖排文字占位符 2"/>
          <p:cNvSpPr>
            <a:spLocks noGrp="1"/>
          </p:cNvSpPr>
          <p:nvPr>
            <p:ph type="body" orient="vert" idx="1"/>
          </p:nvPr>
        </p:nvSpPr>
        <p:spPr>
          <a:xfrm>
            <a:off x="457200" y="154783"/>
            <a:ext cx="6019800" cy="3290888"/>
          </a:xfrm>
          <a:prstGeom prst="rect">
            <a:avLst/>
          </a:prstGeom>
        </p:spPr>
        <p:txBody>
          <a:bodyPr vert="eaVert" lIns="91432" tIns="45716" rIns="91432" bIns="45716"/>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a:xfrm>
            <a:off x="457200" y="4767264"/>
            <a:ext cx="2133600" cy="273844"/>
          </a:xfrm>
          <a:prstGeom prst="rect">
            <a:avLst/>
          </a:prstGeom>
        </p:spPr>
        <p:txBody>
          <a:bodyPr lIns="91432" tIns="45716" rIns="91432" bIns="45716"/>
          <a:lstStyle/>
          <a:p>
            <a:pPr defTabSz="914310"/>
            <a:fld id="{B44CCEC7-3A54-47D1-BB25-17A0FDA63797}" type="datetimeFigureOut">
              <a:rPr lang="zh-CN" altLang="en-US" smtClean="0">
                <a:solidFill>
                  <a:prstClr val="black"/>
                </a:solidFill>
              </a:rPr>
              <a:pPr defTabSz="914310"/>
              <a:t>2024/5/2</a:t>
            </a:fld>
            <a:endParaRPr lang="zh-CN" altLang="en-US">
              <a:solidFill>
                <a:prstClr val="black"/>
              </a:solidFill>
            </a:endParaRPr>
          </a:p>
        </p:txBody>
      </p:sp>
      <p:sp>
        <p:nvSpPr>
          <p:cNvPr id="5" name="页脚占位符 4"/>
          <p:cNvSpPr>
            <a:spLocks noGrp="1"/>
          </p:cNvSpPr>
          <p:nvPr>
            <p:ph type="ftr" sz="quarter" idx="11"/>
          </p:nvPr>
        </p:nvSpPr>
        <p:spPr>
          <a:xfrm>
            <a:off x="3124200" y="4767264"/>
            <a:ext cx="2895600" cy="273844"/>
          </a:xfrm>
          <a:prstGeom prst="rect">
            <a:avLst/>
          </a:prstGeom>
        </p:spPr>
        <p:txBody>
          <a:bodyPr lIns="91432" tIns="45716" rIns="91432" bIns="45716"/>
          <a:lstStyle/>
          <a:p>
            <a:pPr defTabSz="914310"/>
            <a:endParaRPr lang="zh-CN" altLang="en-US">
              <a:solidFill>
                <a:prstClr val="black"/>
              </a:solidFill>
            </a:endParaRPr>
          </a:p>
        </p:txBody>
      </p:sp>
      <p:sp>
        <p:nvSpPr>
          <p:cNvPr id="6" name="灯片编号占位符 5"/>
          <p:cNvSpPr>
            <a:spLocks noGrp="1"/>
          </p:cNvSpPr>
          <p:nvPr>
            <p:ph type="sldNum" sz="quarter" idx="12"/>
          </p:nvPr>
        </p:nvSpPr>
        <p:spPr>
          <a:xfrm>
            <a:off x="6553200" y="4767264"/>
            <a:ext cx="2133600" cy="273844"/>
          </a:xfrm>
          <a:prstGeom prst="rect">
            <a:avLst/>
          </a:prstGeom>
        </p:spPr>
        <p:txBody>
          <a:bodyPr lIns="91432" tIns="45716" rIns="91432" bIns="45716"/>
          <a:lstStyle/>
          <a:p>
            <a:pPr defTabSz="914310"/>
            <a:fld id="{65495661-81B6-46E9-A91E-889569155CC2}" type="slidenum">
              <a:rPr lang="zh-CN" altLang="en-US" smtClean="0">
                <a:solidFill>
                  <a:prstClr val="black"/>
                </a:solidFill>
              </a:rPr>
              <a:pPr defTabSz="914310"/>
              <a:t>‹#›</a:t>
            </a:fld>
            <a:endParaRPr lang="zh-CN" altLang="en-US">
              <a:solidFill>
                <a:prstClr val="black"/>
              </a:solidFill>
            </a:endParaRPr>
          </a:p>
        </p:txBody>
      </p:sp>
    </p:spTree>
    <p:extLst>
      <p:ext uri="{BB962C8B-B14F-4D97-AF65-F5344CB8AC3E}">
        <p14:creationId xmlns:p14="http://schemas.microsoft.com/office/powerpoint/2010/main" val="423426503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282309"/>
            <a:ext cx="7886700" cy="2139553"/>
          </a:xfrm>
        </p:spPr>
        <p:txBody>
          <a:bodyPr anchor="b"/>
          <a:lstStyle>
            <a:lvl1pPr>
              <a:defRPr sz="4500"/>
            </a:lvl1pPr>
          </a:lstStyle>
          <a:p>
            <a:r>
              <a:rPr lang="zh-CN" altLang="en-US"/>
              <a:t>单击此处编辑母版标题样式</a:t>
            </a:r>
          </a:p>
        </p:txBody>
      </p:sp>
      <p:sp>
        <p:nvSpPr>
          <p:cNvPr id="3" name="文本占位符 2"/>
          <p:cNvSpPr>
            <a:spLocks noGrp="1"/>
          </p:cNvSpPr>
          <p:nvPr>
            <p:ph type="body" idx="1"/>
          </p:nvPr>
        </p:nvSpPr>
        <p:spPr>
          <a:xfrm>
            <a:off x="623888" y="3442099"/>
            <a:ext cx="7886700" cy="1125140"/>
          </a:xfrm>
        </p:spPr>
        <p:txBody>
          <a:bodyPr/>
          <a:lstStyle>
            <a:lvl1pPr marL="0" indent="0">
              <a:buNone/>
              <a:defRPr sz="1800">
                <a:solidFill>
                  <a:schemeClr val="tx1">
                    <a:tint val="75000"/>
                  </a:schemeClr>
                </a:solidFill>
              </a:defRPr>
            </a:lvl1pPr>
            <a:lvl2pPr marL="342857" indent="0">
              <a:buNone/>
              <a:defRPr sz="1500">
                <a:solidFill>
                  <a:schemeClr val="tx1">
                    <a:tint val="75000"/>
                  </a:schemeClr>
                </a:solidFill>
              </a:defRPr>
            </a:lvl2pPr>
            <a:lvl3pPr marL="685715" indent="0">
              <a:buNone/>
              <a:defRPr sz="1400">
                <a:solidFill>
                  <a:schemeClr val="tx1">
                    <a:tint val="75000"/>
                  </a:schemeClr>
                </a:solidFill>
              </a:defRPr>
            </a:lvl3pPr>
            <a:lvl4pPr marL="1028573" indent="0">
              <a:buNone/>
              <a:defRPr sz="1200">
                <a:solidFill>
                  <a:schemeClr val="tx1">
                    <a:tint val="75000"/>
                  </a:schemeClr>
                </a:solidFill>
              </a:defRPr>
            </a:lvl4pPr>
            <a:lvl5pPr marL="1371430" indent="0">
              <a:buNone/>
              <a:defRPr sz="1200">
                <a:solidFill>
                  <a:schemeClr val="tx1">
                    <a:tint val="75000"/>
                  </a:schemeClr>
                </a:solidFill>
              </a:defRPr>
            </a:lvl5pPr>
            <a:lvl6pPr marL="1714289" indent="0">
              <a:buNone/>
              <a:defRPr sz="1200">
                <a:solidFill>
                  <a:schemeClr val="tx1">
                    <a:tint val="75000"/>
                  </a:schemeClr>
                </a:solidFill>
              </a:defRPr>
            </a:lvl6pPr>
            <a:lvl7pPr marL="2057144" indent="0">
              <a:buNone/>
              <a:defRPr sz="1200">
                <a:solidFill>
                  <a:schemeClr val="tx1">
                    <a:tint val="75000"/>
                  </a:schemeClr>
                </a:solidFill>
              </a:defRPr>
            </a:lvl7pPr>
            <a:lvl8pPr marL="2400000" indent="0">
              <a:buNone/>
              <a:defRPr sz="1200">
                <a:solidFill>
                  <a:schemeClr val="tx1">
                    <a:tint val="75000"/>
                  </a:schemeClr>
                </a:solidFill>
              </a:defRPr>
            </a:lvl8pPr>
            <a:lvl9pPr marL="2742857" indent="0">
              <a:buNone/>
              <a:defRPr sz="12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D997B5FA-0921-464F-AAE1-844C04324D75}" type="datetimeFigureOut">
              <a:rPr lang="zh-CN" altLang="en-US" smtClean="0">
                <a:solidFill>
                  <a:prstClr val="black">
                    <a:tint val="75000"/>
                  </a:prstClr>
                </a:solidFill>
              </a:rPr>
              <a:pPr/>
              <a:t>2024/5/2</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p>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p>
            <a:fld id="{565CE74E-AB26-4998-AD42-012C4C1AD07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12894267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6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27"/>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106" indent="0" algn="ctr">
              <a:buNone/>
              <a:defRPr>
                <a:solidFill>
                  <a:schemeClr val="tx1">
                    <a:tint val="75000"/>
                  </a:schemeClr>
                </a:solidFill>
              </a:defRPr>
            </a:lvl2pPr>
            <a:lvl3pPr marL="914220" indent="0" algn="ctr">
              <a:buNone/>
              <a:defRPr>
                <a:solidFill>
                  <a:schemeClr val="tx1">
                    <a:tint val="75000"/>
                  </a:schemeClr>
                </a:solidFill>
              </a:defRPr>
            </a:lvl3pPr>
            <a:lvl4pPr marL="1371328" indent="0" algn="ctr">
              <a:buNone/>
              <a:defRPr>
                <a:solidFill>
                  <a:schemeClr val="tx1">
                    <a:tint val="75000"/>
                  </a:schemeClr>
                </a:solidFill>
              </a:defRPr>
            </a:lvl4pPr>
            <a:lvl5pPr marL="1828439" indent="0" algn="ctr">
              <a:buNone/>
              <a:defRPr>
                <a:solidFill>
                  <a:schemeClr val="tx1">
                    <a:tint val="75000"/>
                  </a:schemeClr>
                </a:solidFill>
              </a:defRPr>
            </a:lvl5pPr>
            <a:lvl6pPr marL="2285544" indent="0" algn="ctr">
              <a:buNone/>
              <a:defRPr>
                <a:solidFill>
                  <a:schemeClr val="tx1">
                    <a:tint val="75000"/>
                  </a:schemeClr>
                </a:solidFill>
              </a:defRPr>
            </a:lvl6pPr>
            <a:lvl7pPr marL="2742650" indent="0" algn="ctr">
              <a:buNone/>
              <a:defRPr>
                <a:solidFill>
                  <a:schemeClr val="tx1">
                    <a:tint val="75000"/>
                  </a:schemeClr>
                </a:solidFill>
              </a:defRPr>
            </a:lvl7pPr>
            <a:lvl8pPr marL="3199760" indent="0" algn="ctr">
              <a:buNone/>
              <a:defRPr>
                <a:solidFill>
                  <a:schemeClr val="tx1">
                    <a:tint val="75000"/>
                  </a:schemeClr>
                </a:solidFill>
              </a:defRPr>
            </a:lvl8pPr>
            <a:lvl9pPr marL="3656869"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F754A19-F918-49C0-9ADC-C68C67CA5C5F}" type="datetimeFigureOut">
              <a:rPr lang="en-US" smtClean="0">
                <a:solidFill>
                  <a:prstClr val="black">
                    <a:tint val="75000"/>
                  </a:prstClr>
                </a:solidFill>
              </a:rPr>
              <a:pPr/>
              <a:t>02/05/2024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1404D0AF-2394-402B-A572-C9400AF4F80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4677284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6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F754A19-F918-49C0-9ADC-C68C67CA5C5F}" type="datetimeFigureOut">
              <a:rPr lang="en-US" smtClean="0">
                <a:solidFill>
                  <a:prstClr val="black">
                    <a:tint val="75000"/>
                  </a:prstClr>
                </a:solidFill>
              </a:rPr>
              <a:pPr/>
              <a:t>02/05/2024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1404D0AF-2394-402B-A572-C9400AF4F80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6823030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6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106" indent="0">
              <a:buNone/>
              <a:defRPr sz="1800">
                <a:solidFill>
                  <a:schemeClr val="tx1">
                    <a:tint val="75000"/>
                  </a:schemeClr>
                </a:solidFill>
              </a:defRPr>
            </a:lvl2pPr>
            <a:lvl3pPr marL="914220" indent="0">
              <a:buNone/>
              <a:defRPr sz="1600">
                <a:solidFill>
                  <a:schemeClr val="tx1">
                    <a:tint val="75000"/>
                  </a:schemeClr>
                </a:solidFill>
              </a:defRPr>
            </a:lvl3pPr>
            <a:lvl4pPr marL="1371328" indent="0">
              <a:buNone/>
              <a:defRPr sz="1400">
                <a:solidFill>
                  <a:schemeClr val="tx1">
                    <a:tint val="75000"/>
                  </a:schemeClr>
                </a:solidFill>
              </a:defRPr>
            </a:lvl4pPr>
            <a:lvl5pPr marL="1828439" indent="0">
              <a:buNone/>
              <a:defRPr sz="1400">
                <a:solidFill>
                  <a:schemeClr val="tx1">
                    <a:tint val="75000"/>
                  </a:schemeClr>
                </a:solidFill>
              </a:defRPr>
            </a:lvl5pPr>
            <a:lvl6pPr marL="2285544" indent="0">
              <a:buNone/>
              <a:defRPr sz="1400">
                <a:solidFill>
                  <a:schemeClr val="tx1">
                    <a:tint val="75000"/>
                  </a:schemeClr>
                </a:solidFill>
              </a:defRPr>
            </a:lvl6pPr>
            <a:lvl7pPr marL="2742650" indent="0">
              <a:buNone/>
              <a:defRPr sz="1400">
                <a:solidFill>
                  <a:schemeClr val="tx1">
                    <a:tint val="75000"/>
                  </a:schemeClr>
                </a:solidFill>
              </a:defRPr>
            </a:lvl7pPr>
            <a:lvl8pPr marL="3199760" indent="0">
              <a:buNone/>
              <a:defRPr sz="1400">
                <a:solidFill>
                  <a:schemeClr val="tx1">
                    <a:tint val="75000"/>
                  </a:schemeClr>
                </a:solidFill>
              </a:defRPr>
            </a:lvl8pPr>
            <a:lvl9pPr marL="3656869"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F754A19-F918-49C0-9ADC-C68C67CA5C5F}" type="datetimeFigureOut">
              <a:rPr lang="en-US" smtClean="0">
                <a:solidFill>
                  <a:prstClr val="black">
                    <a:tint val="75000"/>
                  </a:prstClr>
                </a:solidFill>
              </a:rPr>
              <a:pPr/>
              <a:t>02/05/2024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1404D0AF-2394-402B-A572-C9400AF4F80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9318616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6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900115"/>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900115"/>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F754A19-F918-49C0-9ADC-C68C67CA5C5F}" type="datetimeFigureOut">
              <a:rPr lang="en-US" smtClean="0">
                <a:solidFill>
                  <a:prstClr val="black">
                    <a:tint val="75000"/>
                  </a:prstClr>
                </a:solidFill>
              </a:rPr>
              <a:pPr/>
              <a:t>02/05/2024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1404D0AF-2394-402B-A572-C9400AF4F80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9238222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6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106" indent="0">
              <a:buNone/>
              <a:defRPr sz="2000" b="1"/>
            </a:lvl2pPr>
            <a:lvl3pPr marL="914220" indent="0">
              <a:buNone/>
              <a:defRPr sz="1800" b="1"/>
            </a:lvl3pPr>
            <a:lvl4pPr marL="1371328" indent="0">
              <a:buNone/>
              <a:defRPr sz="1600" b="1"/>
            </a:lvl4pPr>
            <a:lvl5pPr marL="1828439" indent="0">
              <a:buNone/>
              <a:defRPr sz="1600" b="1"/>
            </a:lvl5pPr>
            <a:lvl6pPr marL="2285544" indent="0">
              <a:buNone/>
              <a:defRPr sz="1600" b="1"/>
            </a:lvl6pPr>
            <a:lvl7pPr marL="2742650" indent="0">
              <a:buNone/>
              <a:defRPr sz="1600" b="1"/>
            </a:lvl7pPr>
            <a:lvl8pPr marL="3199760" indent="0">
              <a:buNone/>
              <a:defRPr sz="1600" b="1"/>
            </a:lvl8pPr>
            <a:lvl9pPr marL="3656869"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34" y="1151335"/>
            <a:ext cx="4041775" cy="479822"/>
          </a:xfrm>
        </p:spPr>
        <p:txBody>
          <a:bodyPr anchor="b"/>
          <a:lstStyle>
            <a:lvl1pPr marL="0" indent="0">
              <a:buNone/>
              <a:defRPr sz="2400" b="1"/>
            </a:lvl1pPr>
            <a:lvl2pPr marL="457106" indent="0">
              <a:buNone/>
              <a:defRPr sz="2000" b="1"/>
            </a:lvl2pPr>
            <a:lvl3pPr marL="914220" indent="0">
              <a:buNone/>
              <a:defRPr sz="1800" b="1"/>
            </a:lvl3pPr>
            <a:lvl4pPr marL="1371328" indent="0">
              <a:buNone/>
              <a:defRPr sz="1600" b="1"/>
            </a:lvl4pPr>
            <a:lvl5pPr marL="1828439" indent="0">
              <a:buNone/>
              <a:defRPr sz="1600" b="1"/>
            </a:lvl5pPr>
            <a:lvl6pPr marL="2285544" indent="0">
              <a:buNone/>
              <a:defRPr sz="1600" b="1"/>
            </a:lvl6pPr>
            <a:lvl7pPr marL="2742650" indent="0">
              <a:buNone/>
              <a:defRPr sz="1600" b="1"/>
            </a:lvl7pPr>
            <a:lvl8pPr marL="3199760" indent="0">
              <a:buNone/>
              <a:defRPr sz="1600" b="1"/>
            </a:lvl8pPr>
            <a:lvl9pPr marL="3656869"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34"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F754A19-F918-49C0-9ADC-C68C67CA5C5F}" type="datetimeFigureOut">
              <a:rPr lang="en-US" smtClean="0">
                <a:solidFill>
                  <a:prstClr val="black">
                    <a:tint val="75000"/>
                  </a:prstClr>
                </a:solidFill>
              </a:rPr>
              <a:pPr/>
              <a:t>02/05/2024</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1404D0AF-2394-402B-A572-C9400AF4F80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0921743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6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F754A19-F918-49C0-9ADC-C68C67CA5C5F}" type="datetimeFigureOut">
              <a:rPr lang="en-US" smtClean="0">
                <a:solidFill>
                  <a:prstClr val="black">
                    <a:tint val="75000"/>
                  </a:prstClr>
                </a:solidFill>
              </a:rPr>
              <a:pPr/>
              <a:t>02/05/2024</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1404D0AF-2394-402B-A572-C9400AF4F80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6851208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6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F754A19-F918-49C0-9ADC-C68C67CA5C5F}" type="datetimeFigureOut">
              <a:rPr lang="en-US" smtClean="0">
                <a:solidFill>
                  <a:prstClr val="black">
                    <a:tint val="75000"/>
                  </a:prstClr>
                </a:solidFill>
              </a:rPr>
              <a:pPr/>
              <a:t>02/05/2024</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1404D0AF-2394-402B-A572-C9400AF4F80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2031040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6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96"/>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2" y="1076328"/>
            <a:ext cx="3008313" cy="3518297"/>
          </a:xfrm>
        </p:spPr>
        <p:txBody>
          <a:bodyPr/>
          <a:lstStyle>
            <a:lvl1pPr marL="0" indent="0">
              <a:buNone/>
              <a:defRPr sz="1400"/>
            </a:lvl1pPr>
            <a:lvl2pPr marL="457106" indent="0">
              <a:buNone/>
              <a:defRPr sz="1200"/>
            </a:lvl2pPr>
            <a:lvl3pPr marL="914220" indent="0">
              <a:buNone/>
              <a:defRPr sz="1000"/>
            </a:lvl3pPr>
            <a:lvl4pPr marL="1371328" indent="0">
              <a:buNone/>
              <a:defRPr sz="900"/>
            </a:lvl4pPr>
            <a:lvl5pPr marL="1828439" indent="0">
              <a:buNone/>
              <a:defRPr sz="900"/>
            </a:lvl5pPr>
            <a:lvl6pPr marL="2285544" indent="0">
              <a:buNone/>
              <a:defRPr sz="900"/>
            </a:lvl6pPr>
            <a:lvl7pPr marL="2742650" indent="0">
              <a:buNone/>
              <a:defRPr sz="900"/>
            </a:lvl7pPr>
            <a:lvl8pPr marL="3199760" indent="0">
              <a:buNone/>
              <a:defRPr sz="900"/>
            </a:lvl8pPr>
            <a:lvl9pPr marL="3656869"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F754A19-F918-49C0-9ADC-C68C67CA5C5F}" type="datetimeFigureOut">
              <a:rPr lang="en-US" smtClean="0">
                <a:solidFill>
                  <a:prstClr val="black">
                    <a:tint val="75000"/>
                  </a:prstClr>
                </a:solidFill>
              </a:rPr>
              <a:pPr/>
              <a:t>02/05/2024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1404D0AF-2394-402B-A572-C9400AF4F80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5769222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6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106" indent="0">
              <a:buNone/>
              <a:defRPr sz="2800"/>
            </a:lvl2pPr>
            <a:lvl3pPr marL="914220" indent="0">
              <a:buNone/>
              <a:defRPr sz="2400"/>
            </a:lvl3pPr>
            <a:lvl4pPr marL="1371328" indent="0">
              <a:buNone/>
              <a:defRPr sz="2000"/>
            </a:lvl4pPr>
            <a:lvl5pPr marL="1828439" indent="0">
              <a:buNone/>
              <a:defRPr sz="2000"/>
            </a:lvl5pPr>
            <a:lvl6pPr marL="2285544" indent="0">
              <a:buNone/>
              <a:defRPr sz="2000"/>
            </a:lvl6pPr>
            <a:lvl7pPr marL="2742650" indent="0">
              <a:buNone/>
              <a:defRPr sz="2000"/>
            </a:lvl7pPr>
            <a:lvl8pPr marL="3199760" indent="0">
              <a:buNone/>
              <a:defRPr sz="2000"/>
            </a:lvl8pPr>
            <a:lvl9pPr marL="3656869" indent="0">
              <a:buNone/>
              <a:defRPr sz="2000"/>
            </a:lvl9pPr>
          </a:lstStyle>
          <a:p>
            <a:endParaRPr lang="en-US"/>
          </a:p>
        </p:txBody>
      </p:sp>
      <p:sp>
        <p:nvSpPr>
          <p:cNvPr id="4" name="Text Placeholder 3"/>
          <p:cNvSpPr>
            <a:spLocks noGrp="1"/>
          </p:cNvSpPr>
          <p:nvPr>
            <p:ph type="body" sz="half" idx="2"/>
          </p:nvPr>
        </p:nvSpPr>
        <p:spPr>
          <a:xfrm>
            <a:off x="1792288" y="4025511"/>
            <a:ext cx="5486400" cy="603647"/>
          </a:xfrm>
        </p:spPr>
        <p:txBody>
          <a:bodyPr/>
          <a:lstStyle>
            <a:lvl1pPr marL="0" indent="0">
              <a:buNone/>
              <a:defRPr sz="1400"/>
            </a:lvl1pPr>
            <a:lvl2pPr marL="457106" indent="0">
              <a:buNone/>
              <a:defRPr sz="1200"/>
            </a:lvl2pPr>
            <a:lvl3pPr marL="914220" indent="0">
              <a:buNone/>
              <a:defRPr sz="1000"/>
            </a:lvl3pPr>
            <a:lvl4pPr marL="1371328" indent="0">
              <a:buNone/>
              <a:defRPr sz="900"/>
            </a:lvl4pPr>
            <a:lvl5pPr marL="1828439" indent="0">
              <a:buNone/>
              <a:defRPr sz="900"/>
            </a:lvl5pPr>
            <a:lvl6pPr marL="2285544" indent="0">
              <a:buNone/>
              <a:defRPr sz="900"/>
            </a:lvl6pPr>
            <a:lvl7pPr marL="2742650" indent="0">
              <a:buNone/>
              <a:defRPr sz="900"/>
            </a:lvl7pPr>
            <a:lvl8pPr marL="3199760" indent="0">
              <a:buNone/>
              <a:defRPr sz="900"/>
            </a:lvl8pPr>
            <a:lvl9pPr marL="3656869"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F754A19-F918-49C0-9ADC-C68C67CA5C5F}" type="datetimeFigureOut">
              <a:rPr lang="en-US" smtClean="0">
                <a:solidFill>
                  <a:prstClr val="black">
                    <a:tint val="75000"/>
                  </a:prstClr>
                </a:solidFill>
              </a:rPr>
              <a:pPr/>
              <a:t>02/05/2024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1404D0AF-2394-402B-A572-C9400AF4F80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6168465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6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F754A19-F918-49C0-9ADC-C68C67CA5C5F}" type="datetimeFigureOut">
              <a:rPr lang="en-US" smtClean="0">
                <a:solidFill>
                  <a:prstClr val="black">
                    <a:tint val="75000"/>
                  </a:prstClr>
                </a:solidFill>
              </a:rPr>
              <a:pPr/>
              <a:t>02/05/2024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1404D0AF-2394-402B-A572-C9400AF4F80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6274382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628650" y="1369219"/>
            <a:ext cx="3886200" cy="3263504"/>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29150" y="1369219"/>
            <a:ext cx="3886200" cy="3263504"/>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D997B5FA-0921-464F-AAE1-844C04324D75}" type="datetimeFigureOut">
              <a:rPr lang="zh-CN" altLang="en-US" smtClean="0">
                <a:solidFill>
                  <a:prstClr val="black">
                    <a:tint val="75000"/>
                  </a:prstClr>
                </a:solidFill>
              </a:rPr>
              <a:pPr/>
              <a:t>2024/5/2</a:t>
            </a:fld>
            <a:endParaRPr lang="zh-CN" altLang="en-US">
              <a:solidFill>
                <a:prstClr val="black">
                  <a:tint val="75000"/>
                </a:prstClr>
              </a:solidFill>
            </a:endParaRPr>
          </a:p>
        </p:txBody>
      </p:sp>
      <p:sp>
        <p:nvSpPr>
          <p:cNvPr id="6" name="页脚占位符 5"/>
          <p:cNvSpPr>
            <a:spLocks noGrp="1"/>
          </p:cNvSpPr>
          <p:nvPr>
            <p:ph type="ftr" sz="quarter" idx="11"/>
          </p:nvPr>
        </p:nvSpPr>
        <p:spPr/>
        <p:txBody>
          <a:bodyPr/>
          <a:lstStyle/>
          <a:p>
            <a:endParaRPr lang="zh-CN" altLang="en-US">
              <a:solidFill>
                <a:prstClr val="black">
                  <a:tint val="75000"/>
                </a:prstClr>
              </a:solidFill>
            </a:endParaRPr>
          </a:p>
        </p:txBody>
      </p:sp>
      <p:sp>
        <p:nvSpPr>
          <p:cNvPr id="7" name="灯片编号占位符 6"/>
          <p:cNvSpPr>
            <a:spLocks noGrp="1"/>
          </p:cNvSpPr>
          <p:nvPr>
            <p:ph type="sldNum" sz="quarter" idx="12"/>
          </p:nvPr>
        </p:nvSpPr>
        <p:spPr/>
        <p:txBody>
          <a:bodyPr/>
          <a:lstStyle/>
          <a:p>
            <a:fld id="{565CE74E-AB26-4998-AD42-012C4C1AD07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131398478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7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3"/>
            <a:ext cx="2057400" cy="32908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54783"/>
            <a:ext cx="6019800" cy="32908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F754A19-F918-49C0-9ADC-C68C67CA5C5F}" type="datetimeFigureOut">
              <a:rPr lang="en-US" smtClean="0">
                <a:solidFill>
                  <a:prstClr val="black">
                    <a:tint val="75000"/>
                  </a:prstClr>
                </a:solidFill>
              </a:rPr>
              <a:pPr/>
              <a:t>02/05/2024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1404D0AF-2394-402B-A572-C9400AF4F80E}"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15463075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273844"/>
            <a:ext cx="7886700" cy="994172"/>
          </a:xfrm>
        </p:spPr>
        <p:txBody>
          <a:bodyPr/>
          <a:lstStyle/>
          <a:p>
            <a:r>
              <a:rPr lang="zh-CN" altLang="en-US"/>
              <a:t>单击此处编辑母版标题样式</a:t>
            </a:r>
          </a:p>
        </p:txBody>
      </p:sp>
      <p:sp>
        <p:nvSpPr>
          <p:cNvPr id="3" name="文本占位符 2"/>
          <p:cNvSpPr>
            <a:spLocks noGrp="1"/>
          </p:cNvSpPr>
          <p:nvPr>
            <p:ph type="body" idx="1"/>
          </p:nvPr>
        </p:nvSpPr>
        <p:spPr>
          <a:xfrm>
            <a:off x="629842" y="1260872"/>
            <a:ext cx="3868340" cy="617934"/>
          </a:xfrm>
        </p:spPr>
        <p:txBody>
          <a:bodyPr anchor="b"/>
          <a:lstStyle>
            <a:lvl1pPr marL="0" indent="0">
              <a:buNone/>
              <a:defRPr sz="1800" b="1"/>
            </a:lvl1pPr>
            <a:lvl2pPr marL="342857" indent="0">
              <a:buNone/>
              <a:defRPr sz="1500" b="1"/>
            </a:lvl2pPr>
            <a:lvl3pPr marL="685715" indent="0">
              <a:buNone/>
              <a:defRPr sz="1400" b="1"/>
            </a:lvl3pPr>
            <a:lvl4pPr marL="1028573" indent="0">
              <a:buNone/>
              <a:defRPr sz="1200" b="1"/>
            </a:lvl4pPr>
            <a:lvl5pPr marL="1371430" indent="0">
              <a:buNone/>
              <a:defRPr sz="1200" b="1"/>
            </a:lvl5pPr>
            <a:lvl6pPr marL="1714289" indent="0">
              <a:buNone/>
              <a:defRPr sz="1200" b="1"/>
            </a:lvl6pPr>
            <a:lvl7pPr marL="2057144" indent="0">
              <a:buNone/>
              <a:defRPr sz="1200" b="1"/>
            </a:lvl7pPr>
            <a:lvl8pPr marL="2400000" indent="0">
              <a:buNone/>
              <a:defRPr sz="1200" b="1"/>
            </a:lvl8pPr>
            <a:lvl9pPr marL="2742857" indent="0">
              <a:buNone/>
              <a:defRPr sz="1200" b="1"/>
            </a:lvl9pPr>
          </a:lstStyle>
          <a:p>
            <a:pPr lvl="0"/>
            <a:r>
              <a:rPr lang="zh-CN" altLang="en-US"/>
              <a:t>单击此处编辑母版文本样式</a:t>
            </a:r>
          </a:p>
        </p:txBody>
      </p:sp>
      <p:sp>
        <p:nvSpPr>
          <p:cNvPr id="4" name="内容占位符 3"/>
          <p:cNvSpPr>
            <a:spLocks noGrp="1"/>
          </p:cNvSpPr>
          <p:nvPr>
            <p:ph sz="half" idx="2"/>
          </p:nvPr>
        </p:nvSpPr>
        <p:spPr>
          <a:xfrm>
            <a:off x="629842" y="1878806"/>
            <a:ext cx="3868340" cy="2763441"/>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29152" y="1260872"/>
            <a:ext cx="3887391" cy="617934"/>
          </a:xfrm>
        </p:spPr>
        <p:txBody>
          <a:bodyPr anchor="b"/>
          <a:lstStyle>
            <a:lvl1pPr marL="0" indent="0">
              <a:buNone/>
              <a:defRPr sz="1800" b="1"/>
            </a:lvl1pPr>
            <a:lvl2pPr marL="342857" indent="0">
              <a:buNone/>
              <a:defRPr sz="1500" b="1"/>
            </a:lvl2pPr>
            <a:lvl3pPr marL="685715" indent="0">
              <a:buNone/>
              <a:defRPr sz="1400" b="1"/>
            </a:lvl3pPr>
            <a:lvl4pPr marL="1028573" indent="0">
              <a:buNone/>
              <a:defRPr sz="1200" b="1"/>
            </a:lvl4pPr>
            <a:lvl5pPr marL="1371430" indent="0">
              <a:buNone/>
              <a:defRPr sz="1200" b="1"/>
            </a:lvl5pPr>
            <a:lvl6pPr marL="1714289" indent="0">
              <a:buNone/>
              <a:defRPr sz="1200" b="1"/>
            </a:lvl6pPr>
            <a:lvl7pPr marL="2057144" indent="0">
              <a:buNone/>
              <a:defRPr sz="1200" b="1"/>
            </a:lvl7pPr>
            <a:lvl8pPr marL="2400000" indent="0">
              <a:buNone/>
              <a:defRPr sz="1200" b="1"/>
            </a:lvl8pPr>
            <a:lvl9pPr marL="2742857" indent="0">
              <a:buNone/>
              <a:defRPr sz="1200" b="1"/>
            </a:lvl9pPr>
          </a:lstStyle>
          <a:p>
            <a:pPr lvl="0"/>
            <a:r>
              <a:rPr lang="zh-CN" altLang="en-US"/>
              <a:t>单击此处编辑母版文本样式</a:t>
            </a:r>
          </a:p>
        </p:txBody>
      </p:sp>
      <p:sp>
        <p:nvSpPr>
          <p:cNvPr id="6" name="内容占位符 5"/>
          <p:cNvSpPr>
            <a:spLocks noGrp="1"/>
          </p:cNvSpPr>
          <p:nvPr>
            <p:ph sz="quarter" idx="4"/>
          </p:nvPr>
        </p:nvSpPr>
        <p:spPr>
          <a:xfrm>
            <a:off x="4629152" y="1878806"/>
            <a:ext cx="3887391" cy="2763441"/>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D997B5FA-0921-464F-AAE1-844C04324D75}" type="datetimeFigureOut">
              <a:rPr lang="zh-CN" altLang="en-US" smtClean="0">
                <a:solidFill>
                  <a:prstClr val="black">
                    <a:tint val="75000"/>
                  </a:prstClr>
                </a:solidFill>
              </a:rPr>
              <a:pPr/>
              <a:t>2024/5/2</a:t>
            </a:fld>
            <a:endParaRPr lang="zh-CN" altLang="en-US">
              <a:solidFill>
                <a:prstClr val="black">
                  <a:tint val="75000"/>
                </a:prstClr>
              </a:solidFill>
            </a:endParaRPr>
          </a:p>
        </p:txBody>
      </p:sp>
      <p:sp>
        <p:nvSpPr>
          <p:cNvPr id="8" name="页脚占位符 7"/>
          <p:cNvSpPr>
            <a:spLocks noGrp="1"/>
          </p:cNvSpPr>
          <p:nvPr>
            <p:ph type="ftr" sz="quarter" idx="11"/>
          </p:nvPr>
        </p:nvSpPr>
        <p:spPr/>
        <p:txBody>
          <a:bodyPr/>
          <a:lstStyle/>
          <a:p>
            <a:endParaRPr lang="zh-CN" altLang="en-US">
              <a:solidFill>
                <a:prstClr val="black">
                  <a:tint val="75000"/>
                </a:prstClr>
              </a:solidFill>
            </a:endParaRPr>
          </a:p>
        </p:txBody>
      </p:sp>
      <p:sp>
        <p:nvSpPr>
          <p:cNvPr id="9" name="灯片编号占位符 8"/>
          <p:cNvSpPr>
            <a:spLocks noGrp="1"/>
          </p:cNvSpPr>
          <p:nvPr>
            <p:ph type="sldNum" sz="quarter" idx="12"/>
          </p:nvPr>
        </p:nvSpPr>
        <p:spPr/>
        <p:txBody>
          <a:bodyPr/>
          <a:lstStyle/>
          <a:p>
            <a:fld id="{565CE74E-AB26-4998-AD42-012C4C1AD07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206306582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D997B5FA-0921-464F-AAE1-844C04324D75}" type="datetimeFigureOut">
              <a:rPr lang="zh-CN" altLang="en-US" smtClean="0">
                <a:solidFill>
                  <a:prstClr val="black">
                    <a:tint val="75000"/>
                  </a:prstClr>
                </a:solidFill>
              </a:rPr>
              <a:pPr/>
              <a:t>2024/5/2</a:t>
            </a:fld>
            <a:endParaRPr lang="zh-CN" altLang="en-US">
              <a:solidFill>
                <a:prstClr val="black">
                  <a:tint val="75000"/>
                </a:prstClr>
              </a:solidFill>
            </a:endParaRPr>
          </a:p>
        </p:txBody>
      </p:sp>
      <p:sp>
        <p:nvSpPr>
          <p:cNvPr id="4" name="页脚占位符 3"/>
          <p:cNvSpPr>
            <a:spLocks noGrp="1"/>
          </p:cNvSpPr>
          <p:nvPr>
            <p:ph type="ftr" sz="quarter" idx="11"/>
          </p:nvPr>
        </p:nvSpPr>
        <p:spPr/>
        <p:txBody>
          <a:bodyPr/>
          <a:lstStyle/>
          <a:p>
            <a:endParaRPr lang="zh-CN" altLang="en-US">
              <a:solidFill>
                <a:prstClr val="black">
                  <a:tint val="75000"/>
                </a:prstClr>
              </a:solidFill>
            </a:endParaRPr>
          </a:p>
        </p:txBody>
      </p:sp>
      <p:sp>
        <p:nvSpPr>
          <p:cNvPr id="5" name="灯片编号占位符 4"/>
          <p:cNvSpPr>
            <a:spLocks noGrp="1"/>
          </p:cNvSpPr>
          <p:nvPr>
            <p:ph type="sldNum" sz="quarter" idx="12"/>
          </p:nvPr>
        </p:nvSpPr>
        <p:spPr/>
        <p:txBody>
          <a:bodyPr/>
          <a:lstStyle/>
          <a:p>
            <a:fld id="{565CE74E-AB26-4998-AD42-012C4C1AD076}"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154005002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13" Type="http://schemas.openxmlformats.org/officeDocument/2006/relationships/theme" Target="../theme/theme2.xml"/><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slideLayout" Target="../slideLayouts/slideLayout15.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3.xml"/><Relationship Id="rId13" Type="http://schemas.openxmlformats.org/officeDocument/2006/relationships/theme" Target="../theme/theme3.xml"/><Relationship Id="rId3" Type="http://schemas.openxmlformats.org/officeDocument/2006/relationships/slideLayout" Target="../slideLayouts/slideLayout18.xml"/><Relationship Id="rId7" Type="http://schemas.openxmlformats.org/officeDocument/2006/relationships/slideLayout" Target="../slideLayouts/slideLayout22.xml"/><Relationship Id="rId12" Type="http://schemas.openxmlformats.org/officeDocument/2006/relationships/slideLayout" Target="../slideLayouts/slideLayout27.xml"/><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5" Type="http://schemas.openxmlformats.org/officeDocument/2006/relationships/slideLayout" Target="../slideLayouts/slideLayout20.xml"/><Relationship Id="rId10" Type="http://schemas.openxmlformats.org/officeDocument/2006/relationships/slideLayout" Target="../slideLayouts/slideLayout25.xml"/><Relationship Id="rId4" Type="http://schemas.openxmlformats.org/officeDocument/2006/relationships/slideLayout" Target="../slideLayouts/slideLayout19.xml"/><Relationship Id="rId9" Type="http://schemas.openxmlformats.org/officeDocument/2006/relationships/slideLayout" Target="../slideLayouts/slideLayout24.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5.xml"/><Relationship Id="rId3" Type="http://schemas.openxmlformats.org/officeDocument/2006/relationships/slideLayout" Target="../slideLayouts/slideLayout30.xml"/><Relationship Id="rId7" Type="http://schemas.openxmlformats.org/officeDocument/2006/relationships/slideLayout" Target="../slideLayouts/slideLayout34.xml"/><Relationship Id="rId12" Type="http://schemas.openxmlformats.org/officeDocument/2006/relationships/tags" Target="../tags/tag1.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slideLayout" Target="../slideLayouts/slideLayout33.xml"/><Relationship Id="rId11" Type="http://schemas.openxmlformats.org/officeDocument/2006/relationships/theme" Target="../theme/theme4.xml"/><Relationship Id="rId5" Type="http://schemas.openxmlformats.org/officeDocument/2006/relationships/slideLayout" Target="../slideLayouts/slideLayout32.xml"/><Relationship Id="rId10" Type="http://schemas.openxmlformats.org/officeDocument/2006/relationships/slideLayout" Target="../slideLayouts/slideLayout37.xml"/><Relationship Id="rId4" Type="http://schemas.openxmlformats.org/officeDocument/2006/relationships/slideLayout" Target="../slideLayouts/slideLayout31.xml"/><Relationship Id="rId9" Type="http://schemas.openxmlformats.org/officeDocument/2006/relationships/slideLayout" Target="../slideLayouts/slideLayout36.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45.xml"/><Relationship Id="rId3" Type="http://schemas.openxmlformats.org/officeDocument/2006/relationships/slideLayout" Target="../slideLayouts/slideLayout40.xml"/><Relationship Id="rId7" Type="http://schemas.openxmlformats.org/officeDocument/2006/relationships/slideLayout" Target="../slideLayouts/slideLayout44.xml"/><Relationship Id="rId12" Type="http://schemas.openxmlformats.org/officeDocument/2006/relationships/theme" Target="../theme/theme5.xml"/><Relationship Id="rId2" Type="http://schemas.openxmlformats.org/officeDocument/2006/relationships/slideLayout" Target="../slideLayouts/slideLayout39.xml"/><Relationship Id="rId1" Type="http://schemas.openxmlformats.org/officeDocument/2006/relationships/slideLayout" Target="../slideLayouts/slideLayout38.xml"/><Relationship Id="rId6" Type="http://schemas.openxmlformats.org/officeDocument/2006/relationships/slideLayout" Target="../slideLayouts/slideLayout43.xml"/><Relationship Id="rId11" Type="http://schemas.openxmlformats.org/officeDocument/2006/relationships/slideLayout" Target="../slideLayouts/slideLayout48.xml"/><Relationship Id="rId5" Type="http://schemas.openxmlformats.org/officeDocument/2006/relationships/slideLayout" Target="../slideLayouts/slideLayout42.xml"/><Relationship Id="rId10" Type="http://schemas.openxmlformats.org/officeDocument/2006/relationships/slideLayout" Target="../slideLayouts/slideLayout47.xml"/><Relationship Id="rId4" Type="http://schemas.openxmlformats.org/officeDocument/2006/relationships/slideLayout" Target="../slideLayouts/slideLayout41.xml"/><Relationship Id="rId9" Type="http://schemas.openxmlformats.org/officeDocument/2006/relationships/slideLayout" Target="../slideLayouts/slideLayout46.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56.xml"/><Relationship Id="rId13" Type="http://schemas.openxmlformats.org/officeDocument/2006/relationships/image" Target="NULL"/><Relationship Id="rId3" Type="http://schemas.openxmlformats.org/officeDocument/2006/relationships/slideLayout" Target="../slideLayouts/slideLayout51.xml"/><Relationship Id="rId7" Type="http://schemas.openxmlformats.org/officeDocument/2006/relationships/slideLayout" Target="../slideLayouts/slideLayout55.xml"/><Relationship Id="rId12" Type="http://schemas.openxmlformats.org/officeDocument/2006/relationships/theme" Target="../theme/theme6.xml"/><Relationship Id="rId2" Type="http://schemas.openxmlformats.org/officeDocument/2006/relationships/slideLayout" Target="../slideLayouts/slideLayout50.xml"/><Relationship Id="rId1" Type="http://schemas.openxmlformats.org/officeDocument/2006/relationships/slideLayout" Target="../slideLayouts/slideLayout49.xml"/><Relationship Id="rId6" Type="http://schemas.openxmlformats.org/officeDocument/2006/relationships/slideLayout" Target="../slideLayouts/slideLayout54.xml"/><Relationship Id="rId11" Type="http://schemas.openxmlformats.org/officeDocument/2006/relationships/slideLayout" Target="../slideLayouts/slideLayout59.xml"/><Relationship Id="rId5" Type="http://schemas.openxmlformats.org/officeDocument/2006/relationships/slideLayout" Target="../slideLayouts/slideLayout53.xml"/><Relationship Id="rId10" Type="http://schemas.openxmlformats.org/officeDocument/2006/relationships/slideLayout" Target="../slideLayouts/slideLayout58.xml"/><Relationship Id="rId4" Type="http://schemas.openxmlformats.org/officeDocument/2006/relationships/slideLayout" Target="../slideLayouts/slideLayout52.xml"/><Relationship Id="rId9" Type="http://schemas.openxmlformats.org/officeDocument/2006/relationships/slideLayout" Target="../slideLayouts/slideLayout57.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67.xml"/><Relationship Id="rId3" Type="http://schemas.openxmlformats.org/officeDocument/2006/relationships/slideLayout" Target="../slideLayouts/slideLayout62.xml"/><Relationship Id="rId7" Type="http://schemas.openxmlformats.org/officeDocument/2006/relationships/slideLayout" Target="../slideLayouts/slideLayout66.xml"/><Relationship Id="rId12" Type="http://schemas.openxmlformats.org/officeDocument/2006/relationships/theme" Target="../theme/theme7.xml"/><Relationship Id="rId2" Type="http://schemas.openxmlformats.org/officeDocument/2006/relationships/slideLayout" Target="../slideLayouts/slideLayout61.xml"/><Relationship Id="rId1" Type="http://schemas.openxmlformats.org/officeDocument/2006/relationships/slideLayout" Target="../slideLayouts/slideLayout60.xml"/><Relationship Id="rId6" Type="http://schemas.openxmlformats.org/officeDocument/2006/relationships/slideLayout" Target="../slideLayouts/slideLayout65.xml"/><Relationship Id="rId11" Type="http://schemas.openxmlformats.org/officeDocument/2006/relationships/slideLayout" Target="../slideLayouts/slideLayout70.xml"/><Relationship Id="rId5" Type="http://schemas.openxmlformats.org/officeDocument/2006/relationships/slideLayout" Target="../slideLayouts/slideLayout64.xml"/><Relationship Id="rId10" Type="http://schemas.openxmlformats.org/officeDocument/2006/relationships/slideLayout" Target="../slideLayouts/slideLayout69.xml"/><Relationship Id="rId4" Type="http://schemas.openxmlformats.org/officeDocument/2006/relationships/slideLayout" Target="../slideLayouts/slideLayout63.xml"/><Relationship Id="rId9" Type="http://schemas.openxmlformats.org/officeDocument/2006/relationships/slideLayout" Target="../slideLayouts/slideLayout6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文本框 11"/>
          <p:cNvSpPr txBox="1"/>
          <p:nvPr userDrawn="1"/>
        </p:nvSpPr>
        <p:spPr>
          <a:xfrm>
            <a:off x="2902268" y="1519242"/>
            <a:ext cx="3547586" cy="1165703"/>
          </a:xfrm>
          <a:prstGeom prst="rect">
            <a:avLst/>
          </a:prstGeom>
          <a:noFill/>
        </p:spPr>
        <p:txBody>
          <a:bodyPr wrap="square" lIns="68573" tIns="34289" rIns="68573" bIns="34289" rtlCol="0" anchor="t">
            <a:spAutoFit/>
          </a:bodyPr>
          <a:lstStyle/>
          <a:p>
            <a:pPr defTabSz="685715"/>
            <a:r>
              <a:rPr lang="zh-CN" altLang="en-US" sz="1400" dirty="0">
                <a:solidFill>
                  <a:prstClr val="black">
                    <a:lumMod val="75000"/>
                    <a:lumOff val="25000"/>
                    <a:alpha val="0"/>
                  </a:prstClr>
                </a:solidFill>
                <a:latin typeface="宋体" panose="02010600030101010101" pitchFamily="2" charset="-122"/>
                <a:sym typeface="+mn-ea"/>
              </a:rPr>
              <a:t>感谢您下载包图网平台上提供的</a:t>
            </a:r>
            <a:r>
              <a:rPr lang="en-US" altLang="zh-CN" sz="1400" dirty="0">
                <a:solidFill>
                  <a:prstClr val="black">
                    <a:lumMod val="75000"/>
                    <a:lumOff val="25000"/>
                    <a:alpha val="0"/>
                  </a:prstClr>
                </a:solidFill>
                <a:latin typeface="宋体" panose="02010600030101010101" pitchFamily="2" charset="-122"/>
                <a:sym typeface="+mn-ea"/>
              </a:rPr>
              <a:t>PPT</a:t>
            </a:r>
            <a:r>
              <a:rPr lang="zh-CN" altLang="en-US" sz="1400" dirty="0">
                <a:solidFill>
                  <a:prstClr val="black">
                    <a:lumMod val="75000"/>
                    <a:lumOff val="25000"/>
                    <a:alpha val="0"/>
                  </a:prstClr>
                </a:solidFill>
                <a:latin typeface="宋体" panose="02010600030101010101" pitchFamily="2" charset="-122"/>
                <a:sym typeface="+mn-ea"/>
              </a:rPr>
              <a:t>作品，</a:t>
            </a:r>
          </a:p>
          <a:p>
            <a:pPr defTabSz="685715"/>
            <a:r>
              <a:rPr lang="zh-CN" altLang="en-US" sz="1400" dirty="0">
                <a:solidFill>
                  <a:prstClr val="black">
                    <a:lumMod val="75000"/>
                    <a:lumOff val="25000"/>
                    <a:alpha val="0"/>
                  </a:prstClr>
                </a:solidFill>
                <a:latin typeface="宋体" panose="02010600030101010101" pitchFamily="2" charset="-122"/>
                <a:sym typeface="+mn-ea"/>
              </a:rPr>
              <a:t>为了您和包图网以及原创作者的利益，请</a:t>
            </a:r>
          </a:p>
          <a:p>
            <a:pPr defTabSz="685715"/>
            <a:r>
              <a:rPr lang="zh-CN" altLang="en-US" sz="1400" dirty="0">
                <a:solidFill>
                  <a:prstClr val="black">
                    <a:lumMod val="75000"/>
                    <a:lumOff val="25000"/>
                    <a:alpha val="0"/>
                  </a:prstClr>
                </a:solidFill>
                <a:latin typeface="宋体" panose="02010600030101010101" pitchFamily="2" charset="-122"/>
                <a:sym typeface="+mn-ea"/>
              </a:rPr>
              <a:t>勿复制、传播、销售，否则将承担法律责</a:t>
            </a:r>
          </a:p>
          <a:p>
            <a:pPr defTabSz="685715"/>
            <a:r>
              <a:rPr lang="zh-CN" altLang="en-US" sz="1400" dirty="0">
                <a:solidFill>
                  <a:prstClr val="black">
                    <a:lumMod val="75000"/>
                    <a:lumOff val="25000"/>
                    <a:alpha val="0"/>
                  </a:prstClr>
                </a:solidFill>
                <a:latin typeface="宋体" panose="02010600030101010101" pitchFamily="2" charset="-122"/>
                <a:sym typeface="+mn-ea"/>
              </a:rPr>
              <a:t>任！包图网将对作品进行维权，按照传播</a:t>
            </a:r>
          </a:p>
          <a:p>
            <a:pPr defTabSz="685715"/>
            <a:r>
              <a:rPr lang="zh-CN" altLang="en-US" sz="1400" dirty="0">
                <a:solidFill>
                  <a:prstClr val="black">
                    <a:lumMod val="75000"/>
                    <a:lumOff val="25000"/>
                    <a:alpha val="0"/>
                  </a:prstClr>
                </a:solidFill>
                <a:latin typeface="宋体" panose="02010600030101010101" pitchFamily="2" charset="-122"/>
                <a:sym typeface="+mn-ea"/>
              </a:rPr>
              <a:t>下载次数进行十倍的索取赔偿！</a:t>
            </a:r>
          </a:p>
        </p:txBody>
      </p:sp>
    </p:spTree>
    <p:extLst>
      <p:ext uri="{BB962C8B-B14F-4D97-AF65-F5344CB8AC3E}">
        <p14:creationId xmlns:p14="http://schemas.microsoft.com/office/powerpoint/2010/main" val="427801455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Lst>
  <mc:AlternateContent xmlns:mc="http://schemas.openxmlformats.org/markup-compatibility/2006" xmlns:p14="http://schemas.microsoft.com/office/powerpoint/2010/main">
    <mc:Choice Requires="p14">
      <p:transition p14:dur="0"/>
    </mc:Choice>
    <mc:Fallback xmlns="">
      <p:transition/>
    </mc:Fallback>
  </mc:AlternateContent>
  <p:txStyles>
    <p:titleStyle>
      <a:lvl1pPr algn="l" defTabSz="685715"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30" indent="-171430" algn="l" defTabSz="685715"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289" indent="-171430" algn="l" defTabSz="685715"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144" indent="-171430" algn="l" defTabSz="685715"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000" indent="-171430" algn="l" defTabSz="685715"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4pPr>
      <a:lvl5pPr marL="1542857" indent="-171430" algn="l" defTabSz="685715"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5pPr>
      <a:lvl6pPr marL="1885715" indent="-171430" algn="l" defTabSz="685715"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573" indent="-171430" algn="l" defTabSz="685715"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430" indent="-171430" algn="l" defTabSz="685715"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289" indent="-171430" algn="l" defTabSz="685715"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p:bodyStyle>
    <p:otherStyle>
      <a:defPPr>
        <a:defRPr lang="zh-CN"/>
      </a:defPPr>
      <a:lvl1pPr marL="0" algn="l" defTabSz="685715" rtl="0" eaLnBrk="1" latinLnBrk="0" hangingPunct="1">
        <a:defRPr sz="1400" kern="1200">
          <a:solidFill>
            <a:schemeClr val="tx1"/>
          </a:solidFill>
          <a:latin typeface="+mn-lt"/>
          <a:ea typeface="+mn-ea"/>
          <a:cs typeface="+mn-cs"/>
        </a:defRPr>
      </a:lvl1pPr>
      <a:lvl2pPr marL="342857" algn="l" defTabSz="685715" rtl="0" eaLnBrk="1" latinLnBrk="0" hangingPunct="1">
        <a:defRPr sz="1400" kern="1200">
          <a:solidFill>
            <a:schemeClr val="tx1"/>
          </a:solidFill>
          <a:latin typeface="+mn-lt"/>
          <a:ea typeface="+mn-ea"/>
          <a:cs typeface="+mn-cs"/>
        </a:defRPr>
      </a:lvl2pPr>
      <a:lvl3pPr marL="685715" algn="l" defTabSz="685715" rtl="0" eaLnBrk="1" latinLnBrk="0" hangingPunct="1">
        <a:defRPr sz="1400" kern="1200">
          <a:solidFill>
            <a:schemeClr val="tx1"/>
          </a:solidFill>
          <a:latin typeface="+mn-lt"/>
          <a:ea typeface="+mn-ea"/>
          <a:cs typeface="+mn-cs"/>
        </a:defRPr>
      </a:lvl3pPr>
      <a:lvl4pPr marL="1028573" algn="l" defTabSz="685715" rtl="0" eaLnBrk="1" latinLnBrk="0" hangingPunct="1">
        <a:defRPr sz="1400" kern="1200">
          <a:solidFill>
            <a:schemeClr val="tx1"/>
          </a:solidFill>
          <a:latin typeface="+mn-lt"/>
          <a:ea typeface="+mn-ea"/>
          <a:cs typeface="+mn-cs"/>
        </a:defRPr>
      </a:lvl4pPr>
      <a:lvl5pPr marL="1371430" algn="l" defTabSz="685715" rtl="0" eaLnBrk="1" latinLnBrk="0" hangingPunct="1">
        <a:defRPr sz="1400" kern="1200">
          <a:solidFill>
            <a:schemeClr val="tx1"/>
          </a:solidFill>
          <a:latin typeface="+mn-lt"/>
          <a:ea typeface="+mn-ea"/>
          <a:cs typeface="+mn-cs"/>
        </a:defRPr>
      </a:lvl5pPr>
      <a:lvl6pPr marL="1714289" algn="l" defTabSz="685715" rtl="0" eaLnBrk="1" latinLnBrk="0" hangingPunct="1">
        <a:defRPr sz="1400" kern="1200">
          <a:solidFill>
            <a:schemeClr val="tx1"/>
          </a:solidFill>
          <a:latin typeface="+mn-lt"/>
          <a:ea typeface="+mn-ea"/>
          <a:cs typeface="+mn-cs"/>
        </a:defRPr>
      </a:lvl6pPr>
      <a:lvl7pPr marL="2057144" algn="l" defTabSz="685715" rtl="0" eaLnBrk="1" latinLnBrk="0" hangingPunct="1">
        <a:defRPr sz="1400" kern="1200">
          <a:solidFill>
            <a:schemeClr val="tx1"/>
          </a:solidFill>
          <a:latin typeface="+mn-lt"/>
          <a:ea typeface="+mn-ea"/>
          <a:cs typeface="+mn-cs"/>
        </a:defRPr>
      </a:lvl7pPr>
      <a:lvl8pPr marL="2400000" algn="l" defTabSz="685715" rtl="0" eaLnBrk="1" latinLnBrk="0" hangingPunct="1">
        <a:defRPr sz="1400" kern="1200">
          <a:solidFill>
            <a:schemeClr val="tx1"/>
          </a:solidFill>
          <a:latin typeface="+mn-lt"/>
          <a:ea typeface="+mn-ea"/>
          <a:cs typeface="+mn-cs"/>
        </a:defRPr>
      </a:lvl8pPr>
      <a:lvl9pPr marL="2742857" algn="l" defTabSz="685715" rtl="0" eaLnBrk="1" latinLnBrk="0" hangingPunct="1">
        <a:defRPr sz="14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DCF6E9"/>
        </a:solid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28650" y="273844"/>
            <a:ext cx="7886700" cy="994172"/>
          </a:xfrm>
          <a:prstGeom prst="rect">
            <a:avLst/>
          </a:prstGeom>
        </p:spPr>
        <p:txBody>
          <a:bodyPr vert="horz" lIns="68573" tIns="34289" rIns="68573" bIns="34289" rtlCol="0" anchor="ctr">
            <a:normAutofit/>
          </a:bodyPr>
          <a:lstStyle/>
          <a:p>
            <a:r>
              <a:rPr lang="zh-CN" altLang="en-US"/>
              <a:t>单击此处编辑母版标题样式</a:t>
            </a:r>
          </a:p>
        </p:txBody>
      </p:sp>
      <p:sp>
        <p:nvSpPr>
          <p:cNvPr id="3" name="文本占位符 2"/>
          <p:cNvSpPr>
            <a:spLocks noGrp="1"/>
          </p:cNvSpPr>
          <p:nvPr>
            <p:ph type="body" idx="1"/>
          </p:nvPr>
        </p:nvSpPr>
        <p:spPr>
          <a:xfrm>
            <a:off x="628650" y="1369219"/>
            <a:ext cx="7886700" cy="3263504"/>
          </a:xfrm>
          <a:prstGeom prst="rect">
            <a:avLst/>
          </a:prstGeom>
        </p:spPr>
        <p:txBody>
          <a:bodyPr vert="horz" lIns="68573" tIns="34289" rIns="68573" bIns="34289"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628650" y="4767264"/>
            <a:ext cx="2057400" cy="273844"/>
          </a:xfrm>
          <a:prstGeom prst="rect">
            <a:avLst/>
          </a:prstGeom>
        </p:spPr>
        <p:txBody>
          <a:bodyPr vert="horz" lIns="68573" tIns="34289" rIns="68573" bIns="34289" rtlCol="0" anchor="ctr"/>
          <a:lstStyle>
            <a:lvl1pPr algn="l">
              <a:defRPr sz="900">
                <a:solidFill>
                  <a:schemeClr val="tx1">
                    <a:tint val="75000"/>
                  </a:schemeClr>
                </a:solidFill>
              </a:defRPr>
            </a:lvl1pPr>
          </a:lstStyle>
          <a:p>
            <a:pPr defTabSz="685715"/>
            <a:fld id="{D997B5FA-0921-464F-AAE1-844C04324D75}" type="datetimeFigureOut">
              <a:rPr lang="zh-CN" altLang="en-US" smtClean="0">
                <a:solidFill>
                  <a:prstClr val="black">
                    <a:tint val="75000"/>
                  </a:prstClr>
                </a:solidFill>
              </a:rPr>
              <a:pPr defTabSz="685715"/>
              <a:t>2024/5/2</a:t>
            </a:fld>
            <a:endParaRPr lang="zh-CN" altLang="en-US">
              <a:solidFill>
                <a:prstClr val="black">
                  <a:tint val="75000"/>
                </a:prstClr>
              </a:solidFill>
            </a:endParaRPr>
          </a:p>
        </p:txBody>
      </p:sp>
      <p:sp>
        <p:nvSpPr>
          <p:cNvPr id="5" name="页脚占位符 4"/>
          <p:cNvSpPr>
            <a:spLocks noGrp="1"/>
          </p:cNvSpPr>
          <p:nvPr>
            <p:ph type="ftr" sz="quarter" idx="3"/>
          </p:nvPr>
        </p:nvSpPr>
        <p:spPr>
          <a:xfrm>
            <a:off x="3028950" y="4767264"/>
            <a:ext cx="3086100" cy="273844"/>
          </a:xfrm>
          <a:prstGeom prst="rect">
            <a:avLst/>
          </a:prstGeom>
        </p:spPr>
        <p:txBody>
          <a:bodyPr vert="horz" lIns="68573" tIns="34289" rIns="68573" bIns="34289" rtlCol="0" anchor="ctr"/>
          <a:lstStyle>
            <a:lvl1pPr algn="ctr">
              <a:defRPr sz="900">
                <a:solidFill>
                  <a:schemeClr val="tx1">
                    <a:tint val="75000"/>
                  </a:schemeClr>
                </a:solidFill>
              </a:defRPr>
            </a:lvl1pPr>
          </a:lstStyle>
          <a:p>
            <a:pPr defTabSz="685715"/>
            <a:endParaRPr lang="zh-CN" altLang="en-US">
              <a:solidFill>
                <a:prstClr val="black">
                  <a:tint val="75000"/>
                </a:prstClr>
              </a:solidFill>
            </a:endParaRPr>
          </a:p>
        </p:txBody>
      </p:sp>
      <p:sp>
        <p:nvSpPr>
          <p:cNvPr id="6" name="灯片编号占位符 5"/>
          <p:cNvSpPr>
            <a:spLocks noGrp="1"/>
          </p:cNvSpPr>
          <p:nvPr>
            <p:ph type="sldNum" sz="quarter" idx="4"/>
          </p:nvPr>
        </p:nvSpPr>
        <p:spPr>
          <a:xfrm>
            <a:off x="6457950" y="4767264"/>
            <a:ext cx="2057400" cy="273844"/>
          </a:xfrm>
          <a:prstGeom prst="rect">
            <a:avLst/>
          </a:prstGeom>
        </p:spPr>
        <p:txBody>
          <a:bodyPr vert="horz" lIns="68573" tIns="34289" rIns="68573" bIns="34289" rtlCol="0" anchor="ctr"/>
          <a:lstStyle>
            <a:lvl1pPr algn="r">
              <a:defRPr sz="900">
                <a:solidFill>
                  <a:schemeClr val="tx1">
                    <a:tint val="75000"/>
                  </a:schemeClr>
                </a:solidFill>
              </a:defRPr>
            </a:lvl1pPr>
          </a:lstStyle>
          <a:p>
            <a:pPr defTabSz="685715"/>
            <a:fld id="{565CE74E-AB26-4998-AD42-012C4C1AD076}" type="slidenum">
              <a:rPr lang="zh-CN" altLang="en-US" smtClean="0">
                <a:solidFill>
                  <a:prstClr val="black">
                    <a:tint val="75000"/>
                  </a:prstClr>
                </a:solidFill>
              </a:rPr>
              <a:pPr defTabSz="685715"/>
              <a:t>‹#›</a:t>
            </a:fld>
            <a:endParaRPr lang="zh-CN" altLang="en-US">
              <a:solidFill>
                <a:prstClr val="black">
                  <a:tint val="75000"/>
                </a:prstClr>
              </a:solidFill>
            </a:endParaRPr>
          </a:p>
        </p:txBody>
      </p:sp>
    </p:spTree>
    <p:extLst>
      <p:ext uri="{BB962C8B-B14F-4D97-AF65-F5344CB8AC3E}">
        <p14:creationId xmlns:p14="http://schemas.microsoft.com/office/powerpoint/2010/main" val="3915611569"/>
      </p:ext>
    </p:extLst>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 id="2147483676" r:id="rId12"/>
  </p:sldLayoutIdLst>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txStyles>
    <p:titleStyle>
      <a:lvl1pPr algn="l" defTabSz="685715"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30" indent="-171430" algn="l" defTabSz="685715"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289" indent="-171430" algn="l" defTabSz="685715"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144" indent="-171430" algn="l" defTabSz="685715"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000" indent="-171430" algn="l" defTabSz="685715"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4pPr>
      <a:lvl5pPr marL="1542857" indent="-171430" algn="l" defTabSz="685715"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5pPr>
      <a:lvl6pPr marL="1885715" indent="-171430" algn="l" defTabSz="685715"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573" indent="-171430" algn="l" defTabSz="685715"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430" indent="-171430" algn="l" defTabSz="685715"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289" indent="-171430" algn="l" defTabSz="685715"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p:bodyStyle>
    <p:otherStyle>
      <a:defPPr>
        <a:defRPr lang="zh-CN"/>
      </a:defPPr>
      <a:lvl1pPr marL="0" algn="l" defTabSz="685715" rtl="0" eaLnBrk="1" latinLnBrk="0" hangingPunct="1">
        <a:defRPr sz="1400" kern="1200">
          <a:solidFill>
            <a:schemeClr val="tx1"/>
          </a:solidFill>
          <a:latin typeface="+mn-lt"/>
          <a:ea typeface="+mn-ea"/>
          <a:cs typeface="+mn-cs"/>
        </a:defRPr>
      </a:lvl1pPr>
      <a:lvl2pPr marL="342857" algn="l" defTabSz="685715" rtl="0" eaLnBrk="1" latinLnBrk="0" hangingPunct="1">
        <a:defRPr sz="1400" kern="1200">
          <a:solidFill>
            <a:schemeClr val="tx1"/>
          </a:solidFill>
          <a:latin typeface="+mn-lt"/>
          <a:ea typeface="+mn-ea"/>
          <a:cs typeface="+mn-cs"/>
        </a:defRPr>
      </a:lvl2pPr>
      <a:lvl3pPr marL="685715" algn="l" defTabSz="685715" rtl="0" eaLnBrk="1" latinLnBrk="0" hangingPunct="1">
        <a:defRPr sz="1400" kern="1200">
          <a:solidFill>
            <a:schemeClr val="tx1"/>
          </a:solidFill>
          <a:latin typeface="+mn-lt"/>
          <a:ea typeface="+mn-ea"/>
          <a:cs typeface="+mn-cs"/>
        </a:defRPr>
      </a:lvl3pPr>
      <a:lvl4pPr marL="1028573" algn="l" defTabSz="685715" rtl="0" eaLnBrk="1" latinLnBrk="0" hangingPunct="1">
        <a:defRPr sz="1400" kern="1200">
          <a:solidFill>
            <a:schemeClr val="tx1"/>
          </a:solidFill>
          <a:latin typeface="+mn-lt"/>
          <a:ea typeface="+mn-ea"/>
          <a:cs typeface="+mn-cs"/>
        </a:defRPr>
      </a:lvl4pPr>
      <a:lvl5pPr marL="1371430" algn="l" defTabSz="685715" rtl="0" eaLnBrk="1" latinLnBrk="0" hangingPunct="1">
        <a:defRPr sz="1400" kern="1200">
          <a:solidFill>
            <a:schemeClr val="tx1"/>
          </a:solidFill>
          <a:latin typeface="+mn-lt"/>
          <a:ea typeface="+mn-ea"/>
          <a:cs typeface="+mn-cs"/>
        </a:defRPr>
      </a:lvl5pPr>
      <a:lvl6pPr marL="1714289" algn="l" defTabSz="685715" rtl="0" eaLnBrk="1" latinLnBrk="0" hangingPunct="1">
        <a:defRPr sz="1400" kern="1200">
          <a:solidFill>
            <a:schemeClr val="tx1"/>
          </a:solidFill>
          <a:latin typeface="+mn-lt"/>
          <a:ea typeface="+mn-ea"/>
          <a:cs typeface="+mn-cs"/>
        </a:defRPr>
      </a:lvl6pPr>
      <a:lvl7pPr marL="2057144" algn="l" defTabSz="685715" rtl="0" eaLnBrk="1" latinLnBrk="0" hangingPunct="1">
        <a:defRPr sz="1400" kern="1200">
          <a:solidFill>
            <a:schemeClr val="tx1"/>
          </a:solidFill>
          <a:latin typeface="+mn-lt"/>
          <a:ea typeface="+mn-ea"/>
          <a:cs typeface="+mn-cs"/>
        </a:defRPr>
      </a:lvl7pPr>
      <a:lvl8pPr marL="2400000" algn="l" defTabSz="685715" rtl="0" eaLnBrk="1" latinLnBrk="0" hangingPunct="1">
        <a:defRPr sz="1400" kern="1200">
          <a:solidFill>
            <a:schemeClr val="tx1"/>
          </a:solidFill>
          <a:latin typeface="+mn-lt"/>
          <a:ea typeface="+mn-ea"/>
          <a:cs typeface="+mn-cs"/>
        </a:defRPr>
      </a:lvl8pPr>
      <a:lvl9pPr marL="2742857" algn="l" defTabSz="685715" rtl="0" eaLnBrk="1" latinLnBrk="0" hangingPunct="1">
        <a:defRPr sz="14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DCF6E9"/>
        </a:solid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28650" y="273844"/>
            <a:ext cx="7886700" cy="994172"/>
          </a:xfrm>
          <a:prstGeom prst="rect">
            <a:avLst/>
          </a:prstGeom>
        </p:spPr>
        <p:txBody>
          <a:bodyPr vert="horz" lIns="68576" tIns="34289" rIns="68576" bIns="34289" rtlCol="0" anchor="ctr">
            <a:normAutofit/>
          </a:bodyPr>
          <a:lstStyle/>
          <a:p>
            <a:r>
              <a:rPr lang="zh-CN" altLang="en-US"/>
              <a:t>单击此处编辑母版标题样式</a:t>
            </a:r>
          </a:p>
        </p:txBody>
      </p:sp>
      <p:sp>
        <p:nvSpPr>
          <p:cNvPr id="3" name="文本占位符 2"/>
          <p:cNvSpPr>
            <a:spLocks noGrp="1"/>
          </p:cNvSpPr>
          <p:nvPr>
            <p:ph type="body" idx="1"/>
          </p:nvPr>
        </p:nvSpPr>
        <p:spPr>
          <a:xfrm>
            <a:off x="628650" y="1369219"/>
            <a:ext cx="7886700" cy="3263504"/>
          </a:xfrm>
          <a:prstGeom prst="rect">
            <a:avLst/>
          </a:prstGeom>
        </p:spPr>
        <p:txBody>
          <a:bodyPr vert="horz" lIns="68576" tIns="34289" rIns="68576" bIns="34289"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628650" y="4767264"/>
            <a:ext cx="2057400" cy="273844"/>
          </a:xfrm>
          <a:prstGeom prst="rect">
            <a:avLst/>
          </a:prstGeom>
        </p:spPr>
        <p:txBody>
          <a:bodyPr vert="horz" lIns="68576" tIns="34289" rIns="68576" bIns="34289" rtlCol="0" anchor="ctr"/>
          <a:lstStyle>
            <a:lvl1pPr algn="l">
              <a:defRPr sz="900">
                <a:solidFill>
                  <a:schemeClr val="tx1">
                    <a:tint val="75000"/>
                  </a:schemeClr>
                </a:solidFill>
              </a:defRPr>
            </a:lvl1pPr>
          </a:lstStyle>
          <a:p>
            <a:pPr defTabSz="685749"/>
            <a:fld id="{D997B5FA-0921-464F-AAE1-844C04324D75}" type="datetimeFigureOut">
              <a:rPr lang="zh-CN" altLang="en-US" smtClean="0">
                <a:solidFill>
                  <a:prstClr val="black">
                    <a:tint val="75000"/>
                  </a:prstClr>
                </a:solidFill>
              </a:rPr>
              <a:pPr defTabSz="685749"/>
              <a:t>2024/5/2</a:t>
            </a:fld>
            <a:endParaRPr lang="zh-CN" altLang="en-US">
              <a:solidFill>
                <a:prstClr val="black">
                  <a:tint val="75000"/>
                </a:prstClr>
              </a:solidFill>
            </a:endParaRPr>
          </a:p>
        </p:txBody>
      </p:sp>
      <p:sp>
        <p:nvSpPr>
          <p:cNvPr id="5" name="页脚占位符 4"/>
          <p:cNvSpPr>
            <a:spLocks noGrp="1"/>
          </p:cNvSpPr>
          <p:nvPr>
            <p:ph type="ftr" sz="quarter" idx="3"/>
          </p:nvPr>
        </p:nvSpPr>
        <p:spPr>
          <a:xfrm>
            <a:off x="3028950" y="4767264"/>
            <a:ext cx="3086100" cy="273844"/>
          </a:xfrm>
          <a:prstGeom prst="rect">
            <a:avLst/>
          </a:prstGeom>
        </p:spPr>
        <p:txBody>
          <a:bodyPr vert="horz" lIns="68576" tIns="34289" rIns="68576" bIns="34289" rtlCol="0" anchor="ctr"/>
          <a:lstStyle>
            <a:lvl1pPr algn="ctr">
              <a:defRPr sz="900">
                <a:solidFill>
                  <a:schemeClr val="tx1">
                    <a:tint val="75000"/>
                  </a:schemeClr>
                </a:solidFill>
              </a:defRPr>
            </a:lvl1pPr>
          </a:lstStyle>
          <a:p>
            <a:pPr defTabSz="685749"/>
            <a:endParaRPr lang="zh-CN" altLang="en-US">
              <a:solidFill>
                <a:prstClr val="black">
                  <a:tint val="75000"/>
                </a:prstClr>
              </a:solidFill>
            </a:endParaRPr>
          </a:p>
        </p:txBody>
      </p:sp>
      <p:sp>
        <p:nvSpPr>
          <p:cNvPr id="6" name="灯片编号占位符 5"/>
          <p:cNvSpPr>
            <a:spLocks noGrp="1"/>
          </p:cNvSpPr>
          <p:nvPr>
            <p:ph type="sldNum" sz="quarter" idx="4"/>
          </p:nvPr>
        </p:nvSpPr>
        <p:spPr>
          <a:xfrm>
            <a:off x="6457950" y="4767264"/>
            <a:ext cx="2057400" cy="273844"/>
          </a:xfrm>
          <a:prstGeom prst="rect">
            <a:avLst/>
          </a:prstGeom>
        </p:spPr>
        <p:txBody>
          <a:bodyPr vert="horz" lIns="68576" tIns="34289" rIns="68576" bIns="34289" rtlCol="0" anchor="ctr"/>
          <a:lstStyle>
            <a:lvl1pPr algn="r">
              <a:defRPr sz="900">
                <a:solidFill>
                  <a:schemeClr val="tx1">
                    <a:tint val="75000"/>
                  </a:schemeClr>
                </a:solidFill>
              </a:defRPr>
            </a:lvl1pPr>
          </a:lstStyle>
          <a:p>
            <a:pPr defTabSz="685749"/>
            <a:fld id="{565CE74E-AB26-4998-AD42-012C4C1AD076}" type="slidenum">
              <a:rPr lang="zh-CN" altLang="en-US" smtClean="0">
                <a:solidFill>
                  <a:prstClr val="black">
                    <a:tint val="75000"/>
                  </a:prstClr>
                </a:solidFill>
              </a:rPr>
              <a:pPr defTabSz="685749"/>
              <a:t>‹#›</a:t>
            </a:fld>
            <a:endParaRPr lang="zh-CN" altLang="en-US">
              <a:solidFill>
                <a:prstClr val="black">
                  <a:tint val="75000"/>
                </a:prstClr>
              </a:solidFill>
            </a:endParaRPr>
          </a:p>
        </p:txBody>
      </p:sp>
    </p:spTree>
    <p:extLst>
      <p:ext uri="{BB962C8B-B14F-4D97-AF65-F5344CB8AC3E}">
        <p14:creationId xmlns:p14="http://schemas.microsoft.com/office/powerpoint/2010/main" val="1060251749"/>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Lst>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txStyles>
    <p:titleStyle>
      <a:lvl1pPr algn="l" defTabSz="685749"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38" indent="-171438" algn="l" defTabSz="685749"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13" indent="-171438" algn="l" defTabSz="685749"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186" indent="-171438" algn="l" defTabSz="685749"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060" indent="-171438" algn="l" defTabSz="685749"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4pPr>
      <a:lvl5pPr marL="1542935" indent="-171438" algn="l" defTabSz="685749"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5pPr>
      <a:lvl6pPr marL="1885809" indent="-171438" algn="l" defTabSz="685749"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684" indent="-171438" algn="l" defTabSz="685749"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558" indent="-171438" algn="l" defTabSz="685749"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433" indent="-171438" algn="l" defTabSz="685749"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p:bodyStyle>
    <p:otherStyle>
      <a:defPPr>
        <a:defRPr lang="zh-CN"/>
      </a:defPPr>
      <a:lvl1pPr marL="0" algn="l" defTabSz="685749" rtl="0" eaLnBrk="1" latinLnBrk="0" hangingPunct="1">
        <a:defRPr sz="1400" kern="1200">
          <a:solidFill>
            <a:schemeClr val="tx1"/>
          </a:solidFill>
          <a:latin typeface="+mn-lt"/>
          <a:ea typeface="+mn-ea"/>
          <a:cs typeface="+mn-cs"/>
        </a:defRPr>
      </a:lvl1pPr>
      <a:lvl2pPr marL="342875" algn="l" defTabSz="685749" rtl="0" eaLnBrk="1" latinLnBrk="0" hangingPunct="1">
        <a:defRPr sz="1400" kern="1200">
          <a:solidFill>
            <a:schemeClr val="tx1"/>
          </a:solidFill>
          <a:latin typeface="+mn-lt"/>
          <a:ea typeface="+mn-ea"/>
          <a:cs typeface="+mn-cs"/>
        </a:defRPr>
      </a:lvl2pPr>
      <a:lvl3pPr marL="685749" algn="l" defTabSz="685749" rtl="0" eaLnBrk="1" latinLnBrk="0" hangingPunct="1">
        <a:defRPr sz="1400" kern="1200">
          <a:solidFill>
            <a:schemeClr val="tx1"/>
          </a:solidFill>
          <a:latin typeface="+mn-lt"/>
          <a:ea typeface="+mn-ea"/>
          <a:cs typeface="+mn-cs"/>
        </a:defRPr>
      </a:lvl3pPr>
      <a:lvl4pPr marL="1028624" algn="l" defTabSz="685749" rtl="0" eaLnBrk="1" latinLnBrk="0" hangingPunct="1">
        <a:defRPr sz="1400" kern="1200">
          <a:solidFill>
            <a:schemeClr val="tx1"/>
          </a:solidFill>
          <a:latin typeface="+mn-lt"/>
          <a:ea typeface="+mn-ea"/>
          <a:cs typeface="+mn-cs"/>
        </a:defRPr>
      </a:lvl4pPr>
      <a:lvl5pPr marL="1371498" algn="l" defTabSz="685749" rtl="0" eaLnBrk="1" latinLnBrk="0" hangingPunct="1">
        <a:defRPr sz="1400" kern="1200">
          <a:solidFill>
            <a:schemeClr val="tx1"/>
          </a:solidFill>
          <a:latin typeface="+mn-lt"/>
          <a:ea typeface="+mn-ea"/>
          <a:cs typeface="+mn-cs"/>
        </a:defRPr>
      </a:lvl5pPr>
      <a:lvl6pPr marL="1714373" algn="l" defTabSz="685749" rtl="0" eaLnBrk="1" latinLnBrk="0" hangingPunct="1">
        <a:defRPr sz="1400" kern="1200">
          <a:solidFill>
            <a:schemeClr val="tx1"/>
          </a:solidFill>
          <a:latin typeface="+mn-lt"/>
          <a:ea typeface="+mn-ea"/>
          <a:cs typeface="+mn-cs"/>
        </a:defRPr>
      </a:lvl6pPr>
      <a:lvl7pPr marL="2057246" algn="l" defTabSz="685749" rtl="0" eaLnBrk="1" latinLnBrk="0" hangingPunct="1">
        <a:defRPr sz="1400" kern="1200">
          <a:solidFill>
            <a:schemeClr val="tx1"/>
          </a:solidFill>
          <a:latin typeface="+mn-lt"/>
          <a:ea typeface="+mn-ea"/>
          <a:cs typeface="+mn-cs"/>
        </a:defRPr>
      </a:lvl7pPr>
      <a:lvl8pPr marL="2400120" algn="l" defTabSz="685749" rtl="0" eaLnBrk="1" latinLnBrk="0" hangingPunct="1">
        <a:defRPr sz="1400" kern="1200">
          <a:solidFill>
            <a:schemeClr val="tx1"/>
          </a:solidFill>
          <a:latin typeface="+mn-lt"/>
          <a:ea typeface="+mn-ea"/>
          <a:cs typeface="+mn-cs"/>
        </a:defRPr>
      </a:lvl8pPr>
      <a:lvl9pPr marL="2742995" algn="l" defTabSz="685749" rtl="0" eaLnBrk="1" latinLnBrk="0" hangingPunct="1">
        <a:defRPr sz="14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KSO_TEMPLATE" hidden="1"/>
          <p:cNvSpPr/>
          <p:nvPr userDrawn="1">
            <p:custDataLst>
              <p:tags r:id="rId12"/>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68552" tIns="34289" rIns="68552" bIns="34289" rtlCol="0" anchor="ctr"/>
          <a:lstStyle/>
          <a:p>
            <a:pPr algn="ctr" defTabSz="685477"/>
            <a:endParaRPr lang="zh-CN" altLang="en-US" sz="1400">
              <a:solidFill>
                <a:srgbClr val="FFFFFF"/>
              </a:solidFill>
            </a:endParaRPr>
          </a:p>
        </p:txBody>
      </p:sp>
      <p:sp>
        <p:nvSpPr>
          <p:cNvPr id="3" name="矩形: 圆角 1"/>
          <p:cNvSpPr/>
          <p:nvPr userDrawn="1"/>
        </p:nvSpPr>
        <p:spPr>
          <a:xfrm>
            <a:off x="265176" y="203264"/>
            <a:ext cx="8613648" cy="4736592"/>
          </a:xfrm>
          <a:prstGeom prst="roundRect">
            <a:avLst>
              <a:gd name="adj" fmla="val 6906"/>
            </a:avLst>
          </a:prstGeom>
          <a:solidFill>
            <a:schemeClr val="bg1"/>
          </a:solidFill>
          <a:ln w="41275">
            <a:solidFill>
              <a:srgbClr val="89FFD8"/>
            </a:solidFill>
          </a:ln>
        </p:spPr>
        <p:style>
          <a:lnRef idx="2">
            <a:schemeClr val="accent1">
              <a:shade val="50000"/>
            </a:schemeClr>
          </a:lnRef>
          <a:fillRef idx="1">
            <a:schemeClr val="accent1"/>
          </a:fillRef>
          <a:effectRef idx="0">
            <a:schemeClr val="accent1"/>
          </a:effectRef>
          <a:fontRef idx="minor">
            <a:schemeClr val="lt1"/>
          </a:fontRef>
        </p:style>
        <p:txBody>
          <a:bodyPr lIns="68552" tIns="34289" rIns="68552" bIns="34289" rtlCol="0" anchor="ctr"/>
          <a:lstStyle/>
          <a:p>
            <a:pPr algn="ctr" defTabSz="685477"/>
            <a:endParaRPr lang="zh-CN" altLang="en-US" sz="1400">
              <a:solidFill>
                <a:srgbClr val="FFFFFF"/>
              </a:solidFill>
            </a:endParaRPr>
          </a:p>
        </p:txBody>
      </p:sp>
      <p:sp>
        <p:nvSpPr>
          <p:cNvPr id="12" name="文本框 11"/>
          <p:cNvSpPr txBox="1"/>
          <p:nvPr userDrawn="1"/>
        </p:nvSpPr>
        <p:spPr>
          <a:xfrm>
            <a:off x="2973229" y="1764525"/>
            <a:ext cx="3547586" cy="1165703"/>
          </a:xfrm>
          <a:prstGeom prst="rect">
            <a:avLst/>
          </a:prstGeom>
          <a:noFill/>
        </p:spPr>
        <p:txBody>
          <a:bodyPr wrap="square" lIns="68552" tIns="34289" rIns="68552" bIns="34289" rtlCol="0" anchor="t">
            <a:spAutoFit/>
          </a:bodyPr>
          <a:lstStyle/>
          <a:p>
            <a:pPr defTabSz="685477"/>
            <a:r>
              <a:rPr lang="zh-CN" altLang="en-US" sz="1400" dirty="0">
                <a:solidFill>
                  <a:srgbClr val="000000">
                    <a:lumMod val="75000"/>
                    <a:lumOff val="25000"/>
                    <a:alpha val="0"/>
                  </a:srgbClr>
                </a:solidFill>
                <a:latin typeface="宋体" panose="02010600030101010101" pitchFamily="2" charset="-122"/>
                <a:ea typeface="宋体" panose="02010600030101010101" pitchFamily="2" charset="-122"/>
                <a:sym typeface="+mn-ea"/>
              </a:rPr>
              <a:t>感谢您下载包图网平台上提供的</a:t>
            </a:r>
            <a:r>
              <a:rPr lang="en-US" altLang="zh-CN" sz="1400" dirty="0">
                <a:solidFill>
                  <a:srgbClr val="000000">
                    <a:lumMod val="75000"/>
                    <a:lumOff val="25000"/>
                    <a:alpha val="0"/>
                  </a:srgbClr>
                </a:solidFill>
                <a:latin typeface="宋体" panose="02010600030101010101" pitchFamily="2" charset="-122"/>
                <a:ea typeface="宋体" panose="02010600030101010101" pitchFamily="2" charset="-122"/>
                <a:sym typeface="+mn-ea"/>
              </a:rPr>
              <a:t>PPT</a:t>
            </a:r>
            <a:r>
              <a:rPr lang="zh-CN" altLang="en-US" sz="1400" dirty="0">
                <a:solidFill>
                  <a:srgbClr val="000000">
                    <a:lumMod val="75000"/>
                    <a:lumOff val="25000"/>
                    <a:alpha val="0"/>
                  </a:srgbClr>
                </a:solidFill>
                <a:latin typeface="宋体" panose="02010600030101010101" pitchFamily="2" charset="-122"/>
                <a:ea typeface="宋体" panose="02010600030101010101" pitchFamily="2" charset="-122"/>
                <a:sym typeface="+mn-ea"/>
              </a:rPr>
              <a:t>作品，</a:t>
            </a:r>
          </a:p>
          <a:p>
            <a:pPr defTabSz="685477"/>
            <a:r>
              <a:rPr lang="zh-CN" altLang="en-US" sz="1400" dirty="0">
                <a:solidFill>
                  <a:srgbClr val="000000">
                    <a:lumMod val="75000"/>
                    <a:lumOff val="25000"/>
                    <a:alpha val="0"/>
                  </a:srgbClr>
                </a:solidFill>
                <a:latin typeface="宋体" panose="02010600030101010101" pitchFamily="2" charset="-122"/>
                <a:ea typeface="宋体" panose="02010600030101010101" pitchFamily="2" charset="-122"/>
                <a:sym typeface="+mn-ea"/>
              </a:rPr>
              <a:t>为了您和包图网以及原创作者的利益，请</a:t>
            </a:r>
          </a:p>
          <a:p>
            <a:pPr defTabSz="685477"/>
            <a:r>
              <a:rPr lang="zh-CN" altLang="en-US" sz="1400" dirty="0">
                <a:solidFill>
                  <a:srgbClr val="000000">
                    <a:lumMod val="75000"/>
                    <a:lumOff val="25000"/>
                    <a:alpha val="0"/>
                  </a:srgbClr>
                </a:solidFill>
                <a:latin typeface="宋体" panose="02010600030101010101" pitchFamily="2" charset="-122"/>
                <a:ea typeface="宋体" panose="02010600030101010101" pitchFamily="2" charset="-122"/>
                <a:sym typeface="+mn-ea"/>
              </a:rPr>
              <a:t>勿复制、传播、销售，否则将承担法律责</a:t>
            </a:r>
          </a:p>
          <a:p>
            <a:pPr defTabSz="685477"/>
            <a:r>
              <a:rPr lang="zh-CN" altLang="en-US" sz="1400" dirty="0">
                <a:solidFill>
                  <a:srgbClr val="000000">
                    <a:lumMod val="75000"/>
                    <a:lumOff val="25000"/>
                    <a:alpha val="0"/>
                  </a:srgbClr>
                </a:solidFill>
                <a:latin typeface="宋体" panose="02010600030101010101" pitchFamily="2" charset="-122"/>
                <a:ea typeface="宋体" panose="02010600030101010101" pitchFamily="2" charset="-122"/>
                <a:sym typeface="+mn-ea"/>
              </a:rPr>
              <a:t>任！包图网将对作品进行维权，按照传播</a:t>
            </a:r>
          </a:p>
          <a:p>
            <a:pPr defTabSz="685477"/>
            <a:r>
              <a:rPr lang="zh-CN" altLang="en-US" sz="1400" dirty="0">
                <a:solidFill>
                  <a:srgbClr val="000000">
                    <a:lumMod val="75000"/>
                    <a:lumOff val="25000"/>
                    <a:alpha val="0"/>
                  </a:srgbClr>
                </a:solidFill>
                <a:latin typeface="宋体" panose="02010600030101010101" pitchFamily="2" charset="-122"/>
                <a:ea typeface="宋体" panose="02010600030101010101" pitchFamily="2" charset="-122"/>
                <a:sym typeface="+mn-ea"/>
              </a:rPr>
              <a:t>下载次数进行十倍的索取赔偿！</a:t>
            </a:r>
          </a:p>
        </p:txBody>
      </p:sp>
      <p:sp>
        <p:nvSpPr>
          <p:cNvPr id="5" name="TextBox 4"/>
          <p:cNvSpPr txBox="1"/>
          <p:nvPr userDrawn="1"/>
        </p:nvSpPr>
        <p:spPr>
          <a:xfrm>
            <a:off x="8839200" y="4993274"/>
            <a:ext cx="457200" cy="173121"/>
          </a:xfrm>
          <a:prstGeom prst="rect">
            <a:avLst/>
          </a:prstGeom>
          <a:noFill/>
        </p:spPr>
        <p:txBody>
          <a:bodyPr wrap="square" lIns="91408" tIns="45704" rIns="91408" bIns="45704" rtlCol="0">
            <a:spAutoFit/>
          </a:bodyPr>
          <a:lstStyle/>
          <a:p>
            <a:pPr algn="ctr" defTabSz="913995"/>
            <a:r>
              <a:rPr lang="en-US" sz="500" dirty="0">
                <a:solidFill>
                  <a:srgbClr val="000000"/>
                </a:solidFill>
                <a:latin typeface="Arial-Rounded" panose="020B0500000000000000" pitchFamily="34" charset="0"/>
                <a:ea typeface="Arial-Rounded" panose="020B0500000000000000" pitchFamily="34" charset="0"/>
                <a:cs typeface="Arial-Rounded" panose="020B0500000000000000" pitchFamily="34" charset="0"/>
              </a:rPr>
              <a:t>V.H</a:t>
            </a:r>
          </a:p>
        </p:txBody>
      </p:sp>
    </p:spTree>
    <p:extLst>
      <p:ext uri="{BB962C8B-B14F-4D97-AF65-F5344CB8AC3E}">
        <p14:creationId xmlns:p14="http://schemas.microsoft.com/office/powerpoint/2010/main" val="1302352469"/>
      </p:ext>
    </p:extLst>
  </p:cSld>
  <p:clrMap bg1="lt1" tx1="dk1" bg2="lt2" tx2="dk2" accent1="accent1" accent2="accent2" accent3="accent3" accent4="accent4" accent5="accent5" accent6="accent6" hlink="hlink" folHlink="folHlink"/>
  <p:sldLayoutIdLst>
    <p:sldLayoutId id="2147483706" r:id="rId1"/>
    <p:sldLayoutId id="2147483707" r:id="rId2"/>
    <p:sldLayoutId id="2147483708" r:id="rId3"/>
    <p:sldLayoutId id="2147483709" r:id="rId4"/>
    <p:sldLayoutId id="2147483710" r:id="rId5"/>
    <p:sldLayoutId id="2147483711" r:id="rId6"/>
    <p:sldLayoutId id="2147483712" r:id="rId7"/>
    <p:sldLayoutId id="2147483713" r:id="rId8"/>
    <p:sldLayoutId id="2147483714" r:id="rId9"/>
    <p:sldLayoutId id="2147483715" r:id="rId10"/>
  </p:sldLayoutIdLst>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txStyles>
    <p:titleStyle>
      <a:lvl1pPr algn="l" defTabSz="685477"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374" indent="-171374" algn="l" defTabSz="685477" rtl="0" eaLnBrk="1" latinLnBrk="0" hangingPunct="1">
        <a:lnSpc>
          <a:spcPct val="90000"/>
        </a:lnSpc>
        <a:spcBef>
          <a:spcPts val="750"/>
        </a:spcBef>
        <a:buFont typeface="Arial" panose="020B0604020202020204" pitchFamily="34" charset="0"/>
        <a:buChar char="•"/>
        <a:defRPr sz="1800" kern="1200">
          <a:solidFill>
            <a:schemeClr val="tx1"/>
          </a:solidFill>
          <a:latin typeface="+mn-lt"/>
          <a:ea typeface="+mn-ea"/>
          <a:cs typeface="+mn-cs"/>
        </a:defRPr>
      </a:lvl1pPr>
      <a:lvl2pPr marL="514121" indent="-171374" algn="l" defTabSz="685477"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2pPr>
      <a:lvl3pPr marL="856850" indent="-171374" algn="l" defTabSz="685477"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3pPr>
      <a:lvl4pPr marL="1199580" indent="-171374" algn="l" defTabSz="685477"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4pPr>
      <a:lvl5pPr marL="1542311" indent="-171374" algn="l" defTabSz="685477"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5pPr>
      <a:lvl6pPr marL="1885057" indent="-171374" algn="l" defTabSz="685477"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7796" indent="-171374" algn="l" defTabSz="685477"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0534" indent="-171374" algn="l" defTabSz="685477"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3281" indent="-171374" algn="l" defTabSz="685477"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p:bodyStyle>
    <p:otherStyle>
      <a:defPPr>
        <a:defRPr lang="zh-CN"/>
      </a:defPPr>
      <a:lvl1pPr marL="0" algn="l" defTabSz="685477" rtl="0" eaLnBrk="1" latinLnBrk="0" hangingPunct="1">
        <a:defRPr sz="1400" kern="1200">
          <a:solidFill>
            <a:schemeClr val="tx1"/>
          </a:solidFill>
          <a:latin typeface="+mn-lt"/>
          <a:ea typeface="+mn-ea"/>
          <a:cs typeface="+mn-cs"/>
        </a:defRPr>
      </a:lvl1pPr>
      <a:lvl2pPr marL="342731" algn="l" defTabSz="685477" rtl="0" eaLnBrk="1" latinLnBrk="0" hangingPunct="1">
        <a:defRPr sz="1400" kern="1200">
          <a:solidFill>
            <a:schemeClr val="tx1"/>
          </a:solidFill>
          <a:latin typeface="+mn-lt"/>
          <a:ea typeface="+mn-ea"/>
          <a:cs typeface="+mn-cs"/>
        </a:defRPr>
      </a:lvl2pPr>
      <a:lvl3pPr marL="685477" algn="l" defTabSz="685477" rtl="0" eaLnBrk="1" latinLnBrk="0" hangingPunct="1">
        <a:defRPr sz="1400" kern="1200">
          <a:solidFill>
            <a:schemeClr val="tx1"/>
          </a:solidFill>
          <a:latin typeface="+mn-lt"/>
          <a:ea typeface="+mn-ea"/>
          <a:cs typeface="+mn-cs"/>
        </a:defRPr>
      </a:lvl3pPr>
      <a:lvl4pPr marL="1028216" algn="l" defTabSz="685477" rtl="0" eaLnBrk="1" latinLnBrk="0" hangingPunct="1">
        <a:defRPr sz="1400" kern="1200">
          <a:solidFill>
            <a:schemeClr val="tx1"/>
          </a:solidFill>
          <a:latin typeface="+mn-lt"/>
          <a:ea typeface="+mn-ea"/>
          <a:cs typeface="+mn-cs"/>
        </a:defRPr>
      </a:lvl4pPr>
      <a:lvl5pPr marL="1370954" algn="l" defTabSz="685477" rtl="0" eaLnBrk="1" latinLnBrk="0" hangingPunct="1">
        <a:defRPr sz="1400" kern="1200">
          <a:solidFill>
            <a:schemeClr val="tx1"/>
          </a:solidFill>
          <a:latin typeface="+mn-lt"/>
          <a:ea typeface="+mn-ea"/>
          <a:cs typeface="+mn-cs"/>
        </a:defRPr>
      </a:lvl5pPr>
      <a:lvl6pPr marL="1713701" algn="l" defTabSz="685477" rtl="0" eaLnBrk="1" latinLnBrk="0" hangingPunct="1">
        <a:defRPr sz="1400" kern="1200">
          <a:solidFill>
            <a:schemeClr val="tx1"/>
          </a:solidFill>
          <a:latin typeface="+mn-lt"/>
          <a:ea typeface="+mn-ea"/>
          <a:cs typeface="+mn-cs"/>
        </a:defRPr>
      </a:lvl6pPr>
      <a:lvl7pPr marL="2056430" algn="l" defTabSz="685477" rtl="0" eaLnBrk="1" latinLnBrk="0" hangingPunct="1">
        <a:defRPr sz="1400" kern="1200">
          <a:solidFill>
            <a:schemeClr val="tx1"/>
          </a:solidFill>
          <a:latin typeface="+mn-lt"/>
          <a:ea typeface="+mn-ea"/>
          <a:cs typeface="+mn-cs"/>
        </a:defRPr>
      </a:lvl7pPr>
      <a:lvl8pPr marL="2399160" algn="l" defTabSz="685477" rtl="0" eaLnBrk="1" latinLnBrk="0" hangingPunct="1">
        <a:defRPr sz="1400" kern="1200">
          <a:solidFill>
            <a:schemeClr val="tx1"/>
          </a:solidFill>
          <a:latin typeface="+mn-lt"/>
          <a:ea typeface="+mn-ea"/>
          <a:cs typeface="+mn-cs"/>
        </a:defRPr>
      </a:lvl8pPr>
      <a:lvl9pPr marL="2741891" algn="l" defTabSz="685477" rtl="0" eaLnBrk="1" latinLnBrk="0" hangingPunct="1">
        <a:defRPr sz="14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32" tIns="45716" rIns="91432" bIns="45716"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432" tIns="45716" rIns="91432" bIns="45716"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767264"/>
            <a:ext cx="2133600" cy="273844"/>
          </a:xfrm>
          <a:prstGeom prst="rect">
            <a:avLst/>
          </a:prstGeom>
        </p:spPr>
        <p:txBody>
          <a:bodyPr vert="horz" lIns="91432" tIns="45716" rIns="91432" bIns="45716" rtlCol="0" anchor="ctr"/>
          <a:lstStyle>
            <a:lvl1pPr algn="l">
              <a:defRPr sz="1200">
                <a:solidFill>
                  <a:schemeClr val="tx1">
                    <a:tint val="75000"/>
                  </a:schemeClr>
                </a:solidFill>
              </a:defRPr>
            </a:lvl1pPr>
          </a:lstStyle>
          <a:p>
            <a:pPr defTabSz="914310"/>
            <a:fld id="{115BD8CD-5E67-4F4E-9507-44C86E7AECDB}" type="datetimeFigureOut">
              <a:rPr lang="en-US" smtClean="0">
                <a:solidFill>
                  <a:prstClr val="black">
                    <a:tint val="75000"/>
                  </a:prstClr>
                </a:solidFill>
              </a:rPr>
              <a:pPr defTabSz="914310"/>
              <a:t>02/05/2024</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32" tIns="45716" rIns="91432" bIns="45716" rtlCol="0" anchor="ctr"/>
          <a:lstStyle>
            <a:lvl1pPr algn="ctr">
              <a:defRPr sz="1200">
                <a:solidFill>
                  <a:schemeClr val="tx1">
                    <a:tint val="75000"/>
                  </a:schemeClr>
                </a:solidFill>
              </a:defRPr>
            </a:lvl1pPr>
          </a:lstStyle>
          <a:p>
            <a:pPr defTabSz="914310"/>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32" tIns="45716" rIns="91432" bIns="45716" rtlCol="0" anchor="ctr"/>
          <a:lstStyle>
            <a:lvl1pPr algn="r">
              <a:defRPr sz="1200">
                <a:solidFill>
                  <a:schemeClr val="tx1">
                    <a:tint val="75000"/>
                  </a:schemeClr>
                </a:solidFill>
              </a:defRPr>
            </a:lvl1pPr>
          </a:lstStyle>
          <a:p>
            <a:pPr defTabSz="914310"/>
            <a:fld id="{D6DB19A4-2FE2-4949-9BCD-C89F20BEDF04}" type="slidenum">
              <a:rPr lang="en-US" smtClean="0">
                <a:solidFill>
                  <a:prstClr val="black">
                    <a:tint val="75000"/>
                  </a:prstClr>
                </a:solidFill>
              </a:rPr>
              <a:pPr defTabSz="914310"/>
              <a:t>‹#›</a:t>
            </a:fld>
            <a:endParaRPr lang="en-US">
              <a:solidFill>
                <a:prstClr val="black">
                  <a:tint val="75000"/>
                </a:prstClr>
              </a:solidFill>
            </a:endParaRPr>
          </a:p>
        </p:txBody>
      </p:sp>
    </p:spTree>
    <p:extLst>
      <p:ext uri="{BB962C8B-B14F-4D97-AF65-F5344CB8AC3E}">
        <p14:creationId xmlns:p14="http://schemas.microsoft.com/office/powerpoint/2010/main" val="3265445851"/>
      </p:ext>
    </p:extLst>
  </p:cSld>
  <p:clrMap bg1="lt1" tx1="dk1" bg2="lt2" tx2="dk2" accent1="accent1" accent2="accent2" accent3="accent3" accent4="accent4" accent5="accent5" accent6="accent6" hlink="hlink" folHlink="folHlink"/>
  <p:sldLayoutIdLst>
    <p:sldLayoutId id="2147483717" r:id="rId1"/>
    <p:sldLayoutId id="2147483718" r:id="rId2"/>
    <p:sldLayoutId id="2147483719" r:id="rId3"/>
    <p:sldLayoutId id="2147483720" r:id="rId4"/>
    <p:sldLayoutId id="2147483721" r:id="rId5"/>
    <p:sldLayoutId id="2147483722" r:id="rId6"/>
    <p:sldLayoutId id="2147483723" r:id="rId7"/>
    <p:sldLayoutId id="2147483724" r:id="rId8"/>
    <p:sldLayoutId id="2147483725" r:id="rId9"/>
    <p:sldLayoutId id="2147483726" r:id="rId10"/>
    <p:sldLayoutId id="2147483727" r:id="rId11"/>
  </p:sldLayoutIdLst>
  <mc:AlternateContent xmlns:mc="http://schemas.openxmlformats.org/markup-compatibility/2006" xmlns:p14="http://schemas.microsoft.com/office/powerpoint/2010/main">
    <mc:Choice Requires="p14">
      <p:transition p14:dur="0"/>
    </mc:Choice>
    <mc:Fallback xmlns="">
      <p:transition/>
    </mc:Fallback>
  </mc:AlternateContent>
  <p:txStyles>
    <p:titleStyle>
      <a:lvl1pPr algn="ctr" defTabSz="914310" rtl="0" eaLnBrk="1" latinLnBrk="0" hangingPunct="1">
        <a:spcBef>
          <a:spcPct val="0"/>
        </a:spcBef>
        <a:buNone/>
        <a:defRPr sz="4400" kern="1200">
          <a:solidFill>
            <a:schemeClr val="tx1"/>
          </a:solidFill>
          <a:latin typeface="+mj-lt"/>
          <a:ea typeface="+mj-ea"/>
          <a:cs typeface="+mj-cs"/>
        </a:defRPr>
      </a:lvl1pPr>
    </p:titleStyle>
    <p:bodyStyle>
      <a:lvl1pPr marL="342866" indent="-342866" algn="l" defTabSz="91431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877" indent="-285722" algn="l" defTabSz="91431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2887" indent="-228576" algn="l" defTabSz="91431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040" indent="-228576" algn="l" defTabSz="91431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195" indent="-228576" algn="l" defTabSz="91431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348" indent="-228576" algn="l" defTabSz="91431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504" indent="-228576" algn="l" defTabSz="91431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658" indent="-228576" algn="l" defTabSz="91431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812" indent="-228576" algn="l" defTabSz="91431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310" rtl="0" eaLnBrk="1" latinLnBrk="0" hangingPunct="1">
        <a:defRPr sz="1800" kern="1200">
          <a:solidFill>
            <a:schemeClr val="tx1"/>
          </a:solidFill>
          <a:latin typeface="+mn-lt"/>
          <a:ea typeface="+mn-ea"/>
          <a:cs typeface="+mn-cs"/>
        </a:defRPr>
      </a:lvl1pPr>
      <a:lvl2pPr marL="457154" algn="l" defTabSz="914310" rtl="0" eaLnBrk="1" latinLnBrk="0" hangingPunct="1">
        <a:defRPr sz="1800" kern="1200">
          <a:solidFill>
            <a:schemeClr val="tx1"/>
          </a:solidFill>
          <a:latin typeface="+mn-lt"/>
          <a:ea typeface="+mn-ea"/>
          <a:cs typeface="+mn-cs"/>
        </a:defRPr>
      </a:lvl2pPr>
      <a:lvl3pPr marL="914310" algn="l" defTabSz="914310" rtl="0" eaLnBrk="1" latinLnBrk="0" hangingPunct="1">
        <a:defRPr sz="1800" kern="1200">
          <a:solidFill>
            <a:schemeClr val="tx1"/>
          </a:solidFill>
          <a:latin typeface="+mn-lt"/>
          <a:ea typeface="+mn-ea"/>
          <a:cs typeface="+mn-cs"/>
        </a:defRPr>
      </a:lvl3pPr>
      <a:lvl4pPr marL="1371464" algn="l" defTabSz="914310" rtl="0" eaLnBrk="1" latinLnBrk="0" hangingPunct="1">
        <a:defRPr sz="1800" kern="1200">
          <a:solidFill>
            <a:schemeClr val="tx1"/>
          </a:solidFill>
          <a:latin typeface="+mn-lt"/>
          <a:ea typeface="+mn-ea"/>
          <a:cs typeface="+mn-cs"/>
        </a:defRPr>
      </a:lvl4pPr>
      <a:lvl5pPr marL="1828619" algn="l" defTabSz="914310" rtl="0" eaLnBrk="1" latinLnBrk="0" hangingPunct="1">
        <a:defRPr sz="1800" kern="1200">
          <a:solidFill>
            <a:schemeClr val="tx1"/>
          </a:solidFill>
          <a:latin typeface="+mn-lt"/>
          <a:ea typeface="+mn-ea"/>
          <a:cs typeface="+mn-cs"/>
        </a:defRPr>
      </a:lvl5pPr>
      <a:lvl6pPr marL="2285772" algn="l" defTabSz="914310" rtl="0" eaLnBrk="1" latinLnBrk="0" hangingPunct="1">
        <a:defRPr sz="1800" kern="1200">
          <a:solidFill>
            <a:schemeClr val="tx1"/>
          </a:solidFill>
          <a:latin typeface="+mn-lt"/>
          <a:ea typeface="+mn-ea"/>
          <a:cs typeface="+mn-cs"/>
        </a:defRPr>
      </a:lvl6pPr>
      <a:lvl7pPr marL="2742926" algn="l" defTabSz="914310" rtl="0" eaLnBrk="1" latinLnBrk="0" hangingPunct="1">
        <a:defRPr sz="1800" kern="1200">
          <a:solidFill>
            <a:schemeClr val="tx1"/>
          </a:solidFill>
          <a:latin typeface="+mn-lt"/>
          <a:ea typeface="+mn-ea"/>
          <a:cs typeface="+mn-cs"/>
        </a:defRPr>
      </a:lvl7pPr>
      <a:lvl8pPr marL="3200080" algn="l" defTabSz="914310" rtl="0" eaLnBrk="1" latinLnBrk="0" hangingPunct="1">
        <a:defRPr sz="1800" kern="1200">
          <a:solidFill>
            <a:schemeClr val="tx1"/>
          </a:solidFill>
          <a:latin typeface="+mn-lt"/>
          <a:ea typeface="+mn-ea"/>
          <a:cs typeface="+mn-cs"/>
        </a:defRPr>
      </a:lvl8pPr>
      <a:lvl9pPr marL="3657235" algn="l" defTabSz="91431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lum/>
          </a:blip>
          <a:srcRect/>
          <a:stretch>
            <a:fillRect l="-33000" r="-33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143616771"/>
      </p:ext>
    </p:extLst>
  </p:cSld>
  <p:clrMap bg1="lt1" tx1="dk1" bg2="lt2" tx2="dk2" accent1="accent1" accent2="accent2" accent3="accent3" accent4="accent4" accent5="accent5" accent6="accent6" hlink="hlink" folHlink="folHlink"/>
  <p:sldLayoutIdLst>
    <p:sldLayoutId id="2147483729" r:id="rId1"/>
    <p:sldLayoutId id="2147483730" r:id="rId2"/>
    <p:sldLayoutId id="2147483731" r:id="rId3"/>
    <p:sldLayoutId id="2147483732" r:id="rId4"/>
    <p:sldLayoutId id="2147483733" r:id="rId5"/>
    <p:sldLayoutId id="2147483734" r:id="rId6"/>
    <p:sldLayoutId id="2147483735" r:id="rId7"/>
    <p:sldLayoutId id="2147483736" r:id="rId8"/>
    <p:sldLayoutId id="2147483737" r:id="rId9"/>
    <p:sldLayoutId id="2147483738" r:id="rId10"/>
    <p:sldLayoutId id="2147483739" r:id="rId11"/>
  </p:sldLayoutIdLst>
  <mc:AlternateContent xmlns:mc="http://schemas.openxmlformats.org/markup-compatibility/2006" xmlns:p14="http://schemas.microsoft.com/office/powerpoint/2010/main">
    <mc:Choice Requires="p14">
      <p:transition p14:dur="0"/>
    </mc:Choice>
    <mc:Fallback xmlns="">
      <p:transition/>
    </mc:Fallback>
  </mc:AlternateContent>
  <p:txStyles>
    <p:titleStyle>
      <a:lvl1pPr algn="ctr" defTabSz="913833" rtl="0" eaLnBrk="1" latinLnBrk="0" hangingPunct="1">
        <a:spcBef>
          <a:spcPct val="0"/>
        </a:spcBef>
        <a:buNone/>
        <a:defRPr sz="4400" kern="1200">
          <a:solidFill>
            <a:schemeClr val="tx1"/>
          </a:solidFill>
          <a:latin typeface="+mj-lt"/>
          <a:ea typeface="+mj-ea"/>
          <a:cs typeface="+mj-cs"/>
        </a:defRPr>
      </a:lvl1pPr>
    </p:titleStyle>
    <p:bodyStyle>
      <a:lvl1pPr marL="342866" indent="-342866" algn="l" defTabSz="913833"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877" indent="-285722" algn="l" defTabSz="913833"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2887" indent="-228576" algn="l" defTabSz="913833"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040" indent="-228576" algn="l" defTabSz="913833"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195" indent="-228576" algn="l" defTabSz="913833"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348" indent="-228576" algn="l" defTabSz="913833"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504" indent="-228576" algn="l" defTabSz="913833"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658" indent="-228576" algn="l" defTabSz="913833"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812" indent="-228576" algn="l" defTabSz="913833"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3833" rtl="0" eaLnBrk="1" latinLnBrk="0" hangingPunct="1">
        <a:defRPr sz="1800" kern="1200">
          <a:solidFill>
            <a:schemeClr val="tx1"/>
          </a:solidFill>
          <a:latin typeface="+mn-lt"/>
          <a:ea typeface="+mn-ea"/>
          <a:cs typeface="+mn-cs"/>
        </a:defRPr>
      </a:lvl1pPr>
      <a:lvl2pPr marL="457154" algn="l" defTabSz="913833" rtl="0" eaLnBrk="1" latinLnBrk="0" hangingPunct="1">
        <a:defRPr sz="1800" kern="1200">
          <a:solidFill>
            <a:schemeClr val="tx1"/>
          </a:solidFill>
          <a:latin typeface="+mn-lt"/>
          <a:ea typeface="+mn-ea"/>
          <a:cs typeface="+mn-cs"/>
        </a:defRPr>
      </a:lvl2pPr>
      <a:lvl3pPr marL="914310" algn="l" defTabSz="913833" rtl="0" eaLnBrk="1" latinLnBrk="0" hangingPunct="1">
        <a:defRPr sz="1800" kern="1200">
          <a:solidFill>
            <a:schemeClr val="tx1"/>
          </a:solidFill>
          <a:latin typeface="+mn-lt"/>
          <a:ea typeface="+mn-ea"/>
          <a:cs typeface="+mn-cs"/>
        </a:defRPr>
      </a:lvl3pPr>
      <a:lvl4pPr marL="1371464" algn="l" defTabSz="913833" rtl="0" eaLnBrk="1" latinLnBrk="0" hangingPunct="1">
        <a:defRPr sz="1800" kern="1200">
          <a:solidFill>
            <a:schemeClr val="tx1"/>
          </a:solidFill>
          <a:latin typeface="+mn-lt"/>
          <a:ea typeface="+mn-ea"/>
          <a:cs typeface="+mn-cs"/>
        </a:defRPr>
      </a:lvl4pPr>
      <a:lvl5pPr marL="1828619" algn="l" defTabSz="913833" rtl="0" eaLnBrk="1" latinLnBrk="0" hangingPunct="1">
        <a:defRPr sz="1800" kern="1200">
          <a:solidFill>
            <a:schemeClr val="tx1"/>
          </a:solidFill>
          <a:latin typeface="+mn-lt"/>
          <a:ea typeface="+mn-ea"/>
          <a:cs typeface="+mn-cs"/>
        </a:defRPr>
      </a:lvl5pPr>
      <a:lvl6pPr marL="2285772" algn="l" defTabSz="913833" rtl="0" eaLnBrk="1" latinLnBrk="0" hangingPunct="1">
        <a:defRPr sz="1800" kern="1200">
          <a:solidFill>
            <a:schemeClr val="tx1"/>
          </a:solidFill>
          <a:latin typeface="+mn-lt"/>
          <a:ea typeface="+mn-ea"/>
          <a:cs typeface="+mn-cs"/>
        </a:defRPr>
      </a:lvl6pPr>
      <a:lvl7pPr marL="2742926" algn="l" defTabSz="913833" rtl="0" eaLnBrk="1" latinLnBrk="0" hangingPunct="1">
        <a:defRPr sz="1800" kern="1200">
          <a:solidFill>
            <a:schemeClr val="tx1"/>
          </a:solidFill>
          <a:latin typeface="+mn-lt"/>
          <a:ea typeface="+mn-ea"/>
          <a:cs typeface="+mn-cs"/>
        </a:defRPr>
      </a:lvl7pPr>
      <a:lvl8pPr marL="3200080" algn="l" defTabSz="913833" rtl="0" eaLnBrk="1" latinLnBrk="0" hangingPunct="1">
        <a:defRPr sz="1800" kern="1200">
          <a:solidFill>
            <a:schemeClr val="tx1"/>
          </a:solidFill>
          <a:latin typeface="+mn-lt"/>
          <a:ea typeface="+mn-ea"/>
          <a:cs typeface="+mn-cs"/>
        </a:defRPr>
      </a:lvl8pPr>
      <a:lvl9pPr marL="3657235" algn="l" defTabSz="913833"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24" tIns="45712" rIns="91424" bIns="45712"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424" tIns="45712" rIns="91424" bIns="45712"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767264"/>
            <a:ext cx="2133600" cy="273844"/>
          </a:xfrm>
          <a:prstGeom prst="rect">
            <a:avLst/>
          </a:prstGeom>
        </p:spPr>
        <p:txBody>
          <a:bodyPr vert="horz" lIns="91424" tIns="45712" rIns="91424" bIns="45712" rtlCol="0" anchor="ctr"/>
          <a:lstStyle>
            <a:lvl1pPr algn="l">
              <a:defRPr sz="1200">
                <a:solidFill>
                  <a:schemeClr val="tx1">
                    <a:tint val="75000"/>
                  </a:schemeClr>
                </a:solidFill>
              </a:defRPr>
            </a:lvl1pPr>
          </a:lstStyle>
          <a:p>
            <a:pPr defTabSz="914220"/>
            <a:fld id="{9F754A19-F918-49C0-9ADC-C68C67CA5C5F}" type="datetimeFigureOut">
              <a:rPr lang="en-US" smtClean="0">
                <a:solidFill>
                  <a:prstClr val="black">
                    <a:tint val="75000"/>
                  </a:prstClr>
                </a:solidFill>
              </a:rPr>
              <a:pPr defTabSz="914220"/>
              <a:t>02/05/2024</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24" tIns="45712" rIns="91424" bIns="45712" rtlCol="0" anchor="ctr"/>
          <a:lstStyle>
            <a:lvl1pPr algn="ctr">
              <a:defRPr sz="1200">
                <a:solidFill>
                  <a:schemeClr val="tx1">
                    <a:tint val="75000"/>
                  </a:schemeClr>
                </a:solidFill>
              </a:defRPr>
            </a:lvl1pPr>
          </a:lstStyle>
          <a:p>
            <a:pPr defTabSz="914220"/>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24" tIns="45712" rIns="91424" bIns="45712" rtlCol="0" anchor="ctr"/>
          <a:lstStyle>
            <a:lvl1pPr algn="r">
              <a:defRPr sz="1200">
                <a:solidFill>
                  <a:schemeClr val="tx1">
                    <a:tint val="75000"/>
                  </a:schemeClr>
                </a:solidFill>
              </a:defRPr>
            </a:lvl1pPr>
          </a:lstStyle>
          <a:p>
            <a:pPr defTabSz="914220"/>
            <a:fld id="{1404D0AF-2394-402B-A572-C9400AF4F80E}" type="slidenum">
              <a:rPr lang="en-US" smtClean="0">
                <a:solidFill>
                  <a:prstClr val="black">
                    <a:tint val="75000"/>
                  </a:prstClr>
                </a:solidFill>
              </a:rPr>
              <a:pPr defTabSz="914220"/>
              <a:t>‹#›</a:t>
            </a:fld>
            <a:endParaRPr lang="en-US">
              <a:solidFill>
                <a:prstClr val="black">
                  <a:tint val="75000"/>
                </a:prstClr>
              </a:solidFill>
            </a:endParaRPr>
          </a:p>
        </p:txBody>
      </p:sp>
    </p:spTree>
    <p:extLst>
      <p:ext uri="{BB962C8B-B14F-4D97-AF65-F5344CB8AC3E}">
        <p14:creationId xmlns:p14="http://schemas.microsoft.com/office/powerpoint/2010/main" val="3831271200"/>
      </p:ext>
    </p:extLst>
  </p:cSld>
  <p:clrMap bg1="lt1" tx1="dk1" bg2="lt2" tx2="dk2" accent1="accent1" accent2="accent2" accent3="accent3" accent4="accent4" accent5="accent5" accent6="accent6" hlink="hlink" folHlink="folHlink"/>
  <p:sldLayoutIdLst>
    <p:sldLayoutId id="2147483741" r:id="rId1"/>
    <p:sldLayoutId id="2147483742" r:id="rId2"/>
    <p:sldLayoutId id="2147483743" r:id="rId3"/>
    <p:sldLayoutId id="2147483744" r:id="rId4"/>
    <p:sldLayoutId id="2147483745" r:id="rId5"/>
    <p:sldLayoutId id="2147483746" r:id="rId6"/>
    <p:sldLayoutId id="2147483747" r:id="rId7"/>
    <p:sldLayoutId id="2147483748" r:id="rId8"/>
    <p:sldLayoutId id="2147483749" r:id="rId9"/>
    <p:sldLayoutId id="2147483750" r:id="rId10"/>
    <p:sldLayoutId id="2147483751" r:id="rId11"/>
  </p:sldLayoutIdLst>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txStyles>
    <p:titleStyle>
      <a:lvl1pPr algn="ctr" defTabSz="914220" rtl="0" eaLnBrk="1" latinLnBrk="0" hangingPunct="1">
        <a:spcBef>
          <a:spcPct val="0"/>
        </a:spcBef>
        <a:buNone/>
        <a:defRPr sz="4400" kern="1200">
          <a:solidFill>
            <a:schemeClr val="tx1"/>
          </a:solidFill>
          <a:latin typeface="+mj-lt"/>
          <a:ea typeface="+mj-ea"/>
          <a:cs typeface="+mj-cs"/>
        </a:defRPr>
      </a:lvl1pPr>
    </p:titleStyle>
    <p:bodyStyle>
      <a:lvl1pPr marL="342830" indent="-342830" algn="l" defTabSz="91422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805" indent="-285694" algn="l" defTabSz="91422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2773" indent="-228552" algn="l" defTabSz="91422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599880" indent="-228552" algn="l" defTabSz="91422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6991" indent="-228552" algn="l" defTabSz="91422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096" indent="-228552" algn="l" defTabSz="91422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208" indent="-228552" algn="l" defTabSz="91422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316" indent="-228552" algn="l" defTabSz="91422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424" indent="-228552" algn="l" defTabSz="91422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220" rtl="0" eaLnBrk="1" latinLnBrk="0" hangingPunct="1">
        <a:defRPr sz="1800" kern="1200">
          <a:solidFill>
            <a:schemeClr val="tx1"/>
          </a:solidFill>
          <a:latin typeface="+mn-lt"/>
          <a:ea typeface="+mn-ea"/>
          <a:cs typeface="+mn-cs"/>
        </a:defRPr>
      </a:lvl1pPr>
      <a:lvl2pPr marL="457106" algn="l" defTabSz="914220" rtl="0" eaLnBrk="1" latinLnBrk="0" hangingPunct="1">
        <a:defRPr sz="1800" kern="1200">
          <a:solidFill>
            <a:schemeClr val="tx1"/>
          </a:solidFill>
          <a:latin typeface="+mn-lt"/>
          <a:ea typeface="+mn-ea"/>
          <a:cs typeface="+mn-cs"/>
        </a:defRPr>
      </a:lvl2pPr>
      <a:lvl3pPr marL="914220" algn="l" defTabSz="914220" rtl="0" eaLnBrk="1" latinLnBrk="0" hangingPunct="1">
        <a:defRPr sz="1800" kern="1200">
          <a:solidFill>
            <a:schemeClr val="tx1"/>
          </a:solidFill>
          <a:latin typeface="+mn-lt"/>
          <a:ea typeface="+mn-ea"/>
          <a:cs typeface="+mn-cs"/>
        </a:defRPr>
      </a:lvl3pPr>
      <a:lvl4pPr marL="1371328" algn="l" defTabSz="914220" rtl="0" eaLnBrk="1" latinLnBrk="0" hangingPunct="1">
        <a:defRPr sz="1800" kern="1200">
          <a:solidFill>
            <a:schemeClr val="tx1"/>
          </a:solidFill>
          <a:latin typeface="+mn-lt"/>
          <a:ea typeface="+mn-ea"/>
          <a:cs typeface="+mn-cs"/>
        </a:defRPr>
      </a:lvl4pPr>
      <a:lvl5pPr marL="1828439" algn="l" defTabSz="914220" rtl="0" eaLnBrk="1" latinLnBrk="0" hangingPunct="1">
        <a:defRPr sz="1800" kern="1200">
          <a:solidFill>
            <a:schemeClr val="tx1"/>
          </a:solidFill>
          <a:latin typeface="+mn-lt"/>
          <a:ea typeface="+mn-ea"/>
          <a:cs typeface="+mn-cs"/>
        </a:defRPr>
      </a:lvl5pPr>
      <a:lvl6pPr marL="2285544" algn="l" defTabSz="914220" rtl="0" eaLnBrk="1" latinLnBrk="0" hangingPunct="1">
        <a:defRPr sz="1800" kern="1200">
          <a:solidFill>
            <a:schemeClr val="tx1"/>
          </a:solidFill>
          <a:latin typeface="+mn-lt"/>
          <a:ea typeface="+mn-ea"/>
          <a:cs typeface="+mn-cs"/>
        </a:defRPr>
      </a:lvl6pPr>
      <a:lvl7pPr marL="2742650" algn="l" defTabSz="914220" rtl="0" eaLnBrk="1" latinLnBrk="0" hangingPunct="1">
        <a:defRPr sz="1800" kern="1200">
          <a:solidFill>
            <a:schemeClr val="tx1"/>
          </a:solidFill>
          <a:latin typeface="+mn-lt"/>
          <a:ea typeface="+mn-ea"/>
          <a:cs typeface="+mn-cs"/>
        </a:defRPr>
      </a:lvl7pPr>
      <a:lvl8pPr marL="3199760" algn="l" defTabSz="914220" rtl="0" eaLnBrk="1" latinLnBrk="0" hangingPunct="1">
        <a:defRPr sz="1800" kern="1200">
          <a:solidFill>
            <a:schemeClr val="tx1"/>
          </a:solidFill>
          <a:latin typeface="+mn-lt"/>
          <a:ea typeface="+mn-ea"/>
          <a:cs typeface="+mn-cs"/>
        </a:defRPr>
      </a:lvl8pPr>
      <a:lvl9pPr marL="3656869" algn="l" defTabSz="91422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2.xml"/><Relationship Id="rId5" Type="http://schemas.microsoft.com/office/2007/relationships/hdphoto" Target="NULL"/><Relationship Id="rId4" Type="http://schemas.openxmlformats.org/officeDocument/2006/relationships/image" Target="NULL"/></Relationships>
</file>

<file path=ppt/slides/_rels/slide4.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4.xml"/><Relationship Id="rId1" Type="http://schemas.openxmlformats.org/officeDocument/2006/relationships/slideLayout" Target="../slideLayouts/slideLayout39.xml"/><Relationship Id="rId4" Type="http://schemas.microsoft.com/office/2007/relationships/hdphoto" Target="NULL"/></Relationships>
</file>

<file path=ppt/slides/_rels/slide5.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7.xml"/><Relationship Id="rId1" Type="http://schemas.openxmlformats.org/officeDocument/2006/relationships/slideLayout" Target="../slideLayouts/slideLayout61.xml"/><Relationship Id="rId4" Type="http://schemas.microsoft.com/office/2007/relationships/hdphoto" Target="NULL"/></Relationships>
</file>

<file path=ppt/slides/_rels/slide8.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8.xml"/><Relationship Id="rId1" Type="http://schemas.openxmlformats.org/officeDocument/2006/relationships/slideLayout" Target="../slideLayouts/slideLayout61.xml"/><Relationship Id="rId4" Type="http://schemas.microsoft.com/office/2007/relationships/hdphoto" Target="NULL"/></Relationships>
</file>

<file path=ppt/slides/_rels/slide9.xml.rels><?xml version="1.0" encoding="UTF-8" standalone="yes"?>
<Relationships xmlns="http://schemas.openxmlformats.org/package/2006/relationships"><Relationship Id="rId3" Type="http://schemas.openxmlformats.org/officeDocument/2006/relationships/image" Target="NULL"/><Relationship Id="rId2" Type="http://schemas.openxmlformats.org/officeDocument/2006/relationships/notesSlide" Target="../notesSlides/notesSlide9.xml"/><Relationship Id="rId1" Type="http://schemas.openxmlformats.org/officeDocument/2006/relationships/slideLayout" Target="../slideLayouts/slideLayout61.xml"/><Relationship Id="rId4" Type="http://schemas.microsoft.com/office/2007/relationships/hdphoto" Target="NUL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pic>
        <p:nvPicPr>
          <p:cNvPr id="10" name="图片 9" descr="6e3e461d6fe4261ffac34bab182ac1ed"/>
          <p:cNvPicPr>
            <a:picLocks noChangeAspect="1"/>
          </p:cNvPicPr>
          <p:nvPr/>
        </p:nvPicPr>
        <p:blipFill>
          <a:blip r:embed="rId3"/>
          <a:stretch>
            <a:fillRect/>
          </a:stretch>
        </p:blipFill>
        <p:spPr>
          <a:xfrm>
            <a:off x="1295403" y="-95250"/>
            <a:ext cx="6427470" cy="3565208"/>
          </a:xfrm>
          <a:prstGeom prst="rect">
            <a:avLst/>
          </a:prstGeom>
        </p:spPr>
      </p:pic>
      <p:grpSp>
        <p:nvGrpSpPr>
          <p:cNvPr id="4" name="Group 3"/>
          <p:cNvGrpSpPr/>
          <p:nvPr/>
        </p:nvGrpSpPr>
        <p:grpSpPr>
          <a:xfrm>
            <a:off x="3200403" y="2015020"/>
            <a:ext cx="3071333" cy="3071333"/>
            <a:chOff x="-5707617" y="2461740"/>
            <a:chExt cx="3071333" cy="3071333"/>
          </a:xfrm>
        </p:grpSpPr>
        <p:sp>
          <p:nvSpPr>
            <p:cNvPr id="3" name="Rounded Rectangle 2"/>
            <p:cNvSpPr/>
            <p:nvPr/>
          </p:nvSpPr>
          <p:spPr>
            <a:xfrm>
              <a:off x="-5010151" y="3435433"/>
              <a:ext cx="1676400" cy="79581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图片 24" descr="9"/>
            <p:cNvPicPr>
              <a:picLocks noChangeAspect="1"/>
            </p:cNvPicPr>
            <p:nvPr/>
          </p:nvPicPr>
          <p:blipFill>
            <a:blip r:embed="rId3"/>
            <a:stretch>
              <a:fillRect/>
            </a:stretch>
          </p:blipFill>
          <p:spPr>
            <a:xfrm>
              <a:off x="-5707617" y="2461740"/>
              <a:ext cx="3071333" cy="3071333"/>
            </a:xfrm>
            <a:prstGeom prst="rect">
              <a:avLst/>
            </a:prstGeom>
          </p:spPr>
        </p:pic>
      </p:grpSp>
      <p:pic>
        <p:nvPicPr>
          <p:cNvPr id="2" name="图片 1" descr="69a8f3e94da59fb9c00491d0266be90c"/>
          <p:cNvPicPr>
            <a:picLocks noChangeAspect="1"/>
          </p:cNvPicPr>
          <p:nvPr/>
        </p:nvPicPr>
        <p:blipFill>
          <a:blip r:embed="rId3"/>
          <a:stretch>
            <a:fillRect/>
          </a:stretch>
        </p:blipFill>
        <p:spPr>
          <a:xfrm>
            <a:off x="6516059" y="1846425"/>
            <a:ext cx="2718911" cy="1970723"/>
          </a:xfrm>
          <a:prstGeom prst="rect">
            <a:avLst/>
          </a:prstGeom>
        </p:spPr>
      </p:pic>
      <p:pic>
        <p:nvPicPr>
          <p:cNvPr id="6" name="图片 5" descr="69a8f3e94da59fb9c00491d0266be90c"/>
          <p:cNvPicPr>
            <a:picLocks noChangeAspect="1"/>
          </p:cNvPicPr>
          <p:nvPr/>
        </p:nvPicPr>
        <p:blipFill>
          <a:blip r:embed="rId3"/>
          <a:stretch>
            <a:fillRect/>
          </a:stretch>
        </p:blipFill>
        <p:spPr>
          <a:xfrm>
            <a:off x="6754184" y="497683"/>
            <a:ext cx="1046321" cy="758666"/>
          </a:xfrm>
          <a:prstGeom prst="rect">
            <a:avLst/>
          </a:prstGeom>
        </p:spPr>
      </p:pic>
      <p:pic>
        <p:nvPicPr>
          <p:cNvPr id="7" name="图片 6" descr="69a8f3e94da59fb9c00491d0266be90c"/>
          <p:cNvPicPr>
            <a:picLocks noChangeAspect="1"/>
          </p:cNvPicPr>
          <p:nvPr/>
        </p:nvPicPr>
        <p:blipFill>
          <a:blip r:embed="rId3"/>
          <a:stretch>
            <a:fillRect/>
          </a:stretch>
        </p:blipFill>
        <p:spPr>
          <a:xfrm flipH="1">
            <a:off x="249085" y="681991"/>
            <a:ext cx="1046321" cy="758666"/>
          </a:xfrm>
          <a:prstGeom prst="rect">
            <a:avLst/>
          </a:prstGeom>
        </p:spPr>
      </p:pic>
      <p:pic>
        <p:nvPicPr>
          <p:cNvPr id="8" name="图片 7" descr="69a8f3e94da59fb9c00491d0266be90c"/>
          <p:cNvPicPr>
            <a:picLocks noChangeAspect="1"/>
          </p:cNvPicPr>
          <p:nvPr/>
        </p:nvPicPr>
        <p:blipFill>
          <a:blip r:embed="rId3"/>
          <a:stretch>
            <a:fillRect/>
          </a:stretch>
        </p:blipFill>
        <p:spPr>
          <a:xfrm flipH="1">
            <a:off x="-98103" y="2461743"/>
            <a:ext cx="3046571" cy="2208371"/>
          </a:xfrm>
          <a:prstGeom prst="rect">
            <a:avLst/>
          </a:prstGeom>
        </p:spPr>
      </p:pic>
      <p:sp>
        <p:nvSpPr>
          <p:cNvPr id="9" name="文本框 17">
            <a:extLst>
              <a:ext uri="{FF2B5EF4-FFF2-40B4-BE49-F238E27FC236}">
                <a16:creationId xmlns:a16="http://schemas.microsoft.com/office/drawing/2014/main" id="{C6DAED9C-1B56-422D-98F6-9804595D54D9}"/>
              </a:ext>
            </a:extLst>
          </p:cNvPr>
          <p:cNvSpPr txBox="1"/>
          <p:nvPr/>
        </p:nvSpPr>
        <p:spPr>
          <a:xfrm>
            <a:off x="1915394" y="1045468"/>
            <a:ext cx="5399809" cy="1221485"/>
          </a:xfrm>
          <a:prstGeom prst="rect">
            <a:avLst/>
          </a:prstGeom>
          <a:noFill/>
        </p:spPr>
        <p:txBody>
          <a:bodyPr wrap="square" lIns="51419" tIns="25715" rIns="51419" bIns="25715" rtlCol="0">
            <a:spAutoFit/>
          </a:bodyPr>
          <a:lstStyle>
            <a:defPPr>
              <a:defRPr lang="zh-CN"/>
            </a:defPPr>
            <a:lvl1pPr>
              <a:lnSpc>
                <a:spcPct val="120000"/>
              </a:lnSpc>
              <a:defRPr sz="4000">
                <a:latin typeface="汉仪小麦体简" panose="00020600040101010101" pitchFamily="18" charset="-122"/>
                <a:ea typeface="汉仪小麦体简" panose="00020600040101010101" pitchFamily="18" charset="-122"/>
              </a:defRPr>
            </a:lvl1pPr>
          </a:lstStyle>
          <a:p>
            <a:pPr algn="ctr" defTabSz="514160">
              <a:lnSpc>
                <a:spcPct val="100000"/>
              </a:lnSpc>
              <a:defRPr/>
            </a:pPr>
            <a:r>
              <a:rPr lang="en-US" altLang="zh-CN" sz="3800" b="1" dirty="0" err="1">
                <a:solidFill>
                  <a:srgbClr val="FF0000"/>
                </a:solidFill>
                <a:latin typeface="HP001 4 hàng" panose="020B0603050302020204" pitchFamily="34" charset="0"/>
                <a:ea typeface="Arial-Rounded" panose="020B0500000000000000" pitchFamily="34" charset="0"/>
                <a:cs typeface="Arial-Rounded" panose="020B0500000000000000" pitchFamily="34" charset="0"/>
              </a:rPr>
              <a:t>Chào</a:t>
            </a:r>
            <a:r>
              <a:rPr lang="en-US" altLang="zh-CN" sz="3800" b="1" dirty="0">
                <a:solidFill>
                  <a:srgbClr val="FF0000"/>
                </a:solidFill>
                <a:latin typeface="HP001 4 hàng" panose="020B0603050302020204" pitchFamily="34" charset="0"/>
                <a:ea typeface="Arial-Rounded" panose="020B0500000000000000" pitchFamily="34" charset="0"/>
                <a:cs typeface="Arial-Rounded" panose="020B0500000000000000" pitchFamily="34" charset="0"/>
              </a:rPr>
              <a:t> </a:t>
            </a:r>
            <a:r>
              <a:rPr lang="en-US" altLang="zh-CN" sz="3800" b="1" dirty="0" err="1">
                <a:solidFill>
                  <a:srgbClr val="FF0000"/>
                </a:solidFill>
                <a:latin typeface="HP001 4 hàng" panose="020B0603050302020204" pitchFamily="34" charset="0"/>
                <a:ea typeface="Arial-Rounded" panose="020B0500000000000000" pitchFamily="34" charset="0"/>
                <a:cs typeface="Arial-Rounded" panose="020B0500000000000000" pitchFamily="34" charset="0"/>
              </a:rPr>
              <a:t>mừng</a:t>
            </a:r>
            <a:r>
              <a:rPr lang="en-US" altLang="zh-CN" sz="3800" b="1" dirty="0">
                <a:solidFill>
                  <a:srgbClr val="FF0000"/>
                </a:solidFill>
                <a:latin typeface="HP001 4 hàng" panose="020B0603050302020204" pitchFamily="34" charset="0"/>
                <a:ea typeface="Arial-Rounded" panose="020B0500000000000000" pitchFamily="34" charset="0"/>
                <a:cs typeface="Arial-Rounded" panose="020B0500000000000000" pitchFamily="34" charset="0"/>
              </a:rPr>
              <a:t> </a:t>
            </a:r>
            <a:r>
              <a:rPr lang="en-US" altLang="zh-CN" sz="3800" b="1" dirty="0" err="1">
                <a:solidFill>
                  <a:srgbClr val="FF0000"/>
                </a:solidFill>
                <a:latin typeface="HP001 4 hàng" panose="020B0603050302020204" pitchFamily="34" charset="0"/>
                <a:ea typeface="Arial-Rounded" panose="020B0500000000000000" pitchFamily="34" charset="0"/>
                <a:cs typeface="Arial-Rounded" panose="020B0500000000000000" pitchFamily="34" charset="0"/>
              </a:rPr>
              <a:t>các</a:t>
            </a:r>
            <a:r>
              <a:rPr lang="en-US" altLang="zh-CN" sz="3800" b="1" dirty="0">
                <a:solidFill>
                  <a:srgbClr val="FF0000"/>
                </a:solidFill>
                <a:latin typeface="HP001 4 hàng" panose="020B0603050302020204" pitchFamily="34" charset="0"/>
                <a:ea typeface="Arial-Rounded" panose="020B0500000000000000" pitchFamily="34" charset="0"/>
                <a:cs typeface="Arial-Rounded" panose="020B0500000000000000" pitchFamily="34" charset="0"/>
              </a:rPr>
              <a:t> con </a:t>
            </a:r>
            <a:r>
              <a:rPr lang="vi-VN" altLang="zh-CN" sz="3800" b="1" dirty="0">
                <a:solidFill>
                  <a:srgbClr val="FF0000"/>
                </a:solidFill>
                <a:latin typeface="HP001 4 hàng" panose="020B0603050302020204" pitchFamily="34" charset="0"/>
                <a:ea typeface="Arial-Rounded" panose="020B0500000000000000" pitchFamily="34" charset="0"/>
                <a:cs typeface="Arial-Rounded" panose="020B0500000000000000" pitchFamily="34" charset="0"/>
              </a:rPr>
              <a:t>đế</a:t>
            </a:r>
            <a:r>
              <a:rPr lang="en-US" altLang="zh-CN" sz="3800" b="1" dirty="0">
                <a:solidFill>
                  <a:srgbClr val="FF0000"/>
                </a:solidFill>
                <a:latin typeface="HP001 4 hàng" panose="020B0603050302020204" pitchFamily="34" charset="0"/>
                <a:ea typeface="Arial-Rounded" panose="020B0500000000000000" pitchFamily="34" charset="0"/>
                <a:cs typeface="Arial-Rounded" panose="020B0500000000000000" pitchFamily="34" charset="0"/>
              </a:rPr>
              <a:t>n </a:t>
            </a:r>
            <a:r>
              <a:rPr lang="en-US" altLang="zh-CN" sz="3800" b="1" dirty="0" err="1">
                <a:solidFill>
                  <a:srgbClr val="FF0000"/>
                </a:solidFill>
                <a:latin typeface="HP001 4 hàng" panose="020B0603050302020204" pitchFamily="34" charset="0"/>
                <a:ea typeface="Arial-Rounded" panose="020B0500000000000000" pitchFamily="34" charset="0"/>
                <a:cs typeface="Arial-Rounded" panose="020B0500000000000000" pitchFamily="34" charset="0"/>
              </a:rPr>
              <a:t>với</a:t>
            </a:r>
            <a:r>
              <a:rPr lang="en-US" altLang="zh-CN" sz="3800" b="1" dirty="0">
                <a:solidFill>
                  <a:srgbClr val="FF0000"/>
                </a:solidFill>
                <a:latin typeface="HP001 4 hàng" panose="020B0603050302020204" pitchFamily="34" charset="0"/>
                <a:ea typeface="Arial-Rounded" panose="020B0500000000000000" pitchFamily="34" charset="0"/>
                <a:cs typeface="Arial-Rounded" panose="020B0500000000000000" pitchFamily="34" charset="0"/>
              </a:rPr>
              <a:t> </a:t>
            </a:r>
            <a:r>
              <a:rPr lang="en-US" altLang="zh-CN" sz="3800" b="1" dirty="0" err="1">
                <a:solidFill>
                  <a:srgbClr val="FF0000"/>
                </a:solidFill>
                <a:latin typeface="HP001 4 hàng" panose="020B0603050302020204" pitchFamily="34" charset="0"/>
                <a:ea typeface="Arial-Rounded" panose="020B0500000000000000" pitchFamily="34" charset="0"/>
                <a:cs typeface="Arial-Rounded" panose="020B0500000000000000" pitchFamily="34" charset="0"/>
              </a:rPr>
              <a:t>tiết</a:t>
            </a:r>
            <a:r>
              <a:rPr lang="en-US" altLang="zh-CN" sz="3800" b="1" dirty="0">
                <a:solidFill>
                  <a:srgbClr val="FF0000"/>
                </a:solidFill>
                <a:latin typeface="HP001 4 hàng" panose="020B0603050302020204" pitchFamily="34" charset="0"/>
                <a:ea typeface="Arial-Rounded" panose="020B0500000000000000" pitchFamily="34" charset="0"/>
                <a:cs typeface="Arial-Rounded" panose="020B0500000000000000" pitchFamily="34" charset="0"/>
              </a:rPr>
              <a:t> </a:t>
            </a:r>
            <a:r>
              <a:rPr lang="en-US" altLang="zh-CN" sz="3800" b="1" dirty="0" err="1">
                <a:solidFill>
                  <a:srgbClr val="FF0000"/>
                </a:solidFill>
                <a:latin typeface="HP001 4 hàng" panose="020B0603050302020204" pitchFamily="34" charset="0"/>
                <a:ea typeface="Arial-Rounded" panose="020B0500000000000000" pitchFamily="34" charset="0"/>
                <a:cs typeface="Arial-Rounded" panose="020B0500000000000000" pitchFamily="34" charset="0"/>
              </a:rPr>
              <a:t>học</a:t>
            </a:r>
            <a:r>
              <a:rPr lang="en-US" altLang="zh-CN" sz="3800" b="1" dirty="0">
                <a:solidFill>
                  <a:srgbClr val="FF0000"/>
                </a:solidFill>
                <a:latin typeface="HP001 4 hàng" panose="020B0603050302020204" pitchFamily="34" charset="0"/>
                <a:ea typeface="Arial-Rounded" panose="020B0500000000000000" pitchFamily="34" charset="0"/>
                <a:cs typeface="Arial-Rounded" panose="020B0500000000000000" pitchFamily="34" charset="0"/>
              </a:rPr>
              <a:t> </a:t>
            </a:r>
            <a:r>
              <a:rPr lang="en-US" altLang="zh-CN" sz="3800" b="1" dirty="0" err="1">
                <a:solidFill>
                  <a:srgbClr val="FF0000"/>
                </a:solidFill>
                <a:latin typeface="HP001 4 hàng" panose="020B0603050302020204" pitchFamily="34" charset="0"/>
                <a:ea typeface="Arial-Rounded" panose="020B0500000000000000" pitchFamily="34" charset="0"/>
                <a:cs typeface="Arial-Rounded" panose="020B0500000000000000" pitchFamily="34" charset="0"/>
              </a:rPr>
              <a:t>Tiếng</a:t>
            </a:r>
            <a:r>
              <a:rPr lang="en-US" altLang="zh-CN" sz="3800" b="1" dirty="0">
                <a:solidFill>
                  <a:srgbClr val="FF0000"/>
                </a:solidFill>
                <a:latin typeface="HP001 4 hàng" panose="020B0603050302020204" pitchFamily="34" charset="0"/>
                <a:ea typeface="Arial-Rounded" panose="020B0500000000000000" pitchFamily="34" charset="0"/>
                <a:cs typeface="Arial-Rounded" panose="020B0500000000000000" pitchFamily="34" charset="0"/>
              </a:rPr>
              <a:t> </a:t>
            </a:r>
            <a:r>
              <a:rPr lang="en-US" altLang="zh-CN" sz="3800" b="1" dirty="0" err="1">
                <a:solidFill>
                  <a:srgbClr val="FF0000"/>
                </a:solidFill>
                <a:latin typeface="HP001 4 hàng" panose="020B0603050302020204" pitchFamily="34" charset="0"/>
                <a:ea typeface="Arial-Rounded" panose="020B0500000000000000" pitchFamily="34" charset="0"/>
                <a:cs typeface="Arial-Rounded" panose="020B0500000000000000" pitchFamily="34" charset="0"/>
              </a:rPr>
              <a:t>Việt</a:t>
            </a:r>
            <a:endParaRPr lang="zh-CN" altLang="en-US" sz="3800" b="1" dirty="0">
              <a:solidFill>
                <a:srgbClr val="FF0000"/>
              </a:solidFill>
              <a:latin typeface="HP001 4 hàng" panose="020B0603050302020204" pitchFamily="34" charset="0"/>
              <a:ea typeface="Arial-Rounded" panose="020B0500000000000000" pitchFamily="34" charset="0"/>
              <a:cs typeface="Arial-Rounded" panose="020B0500000000000000" pitchFamily="34" charset="0"/>
            </a:endParaRPr>
          </a:p>
        </p:txBody>
      </p:sp>
    </p:spTree>
    <p:extLst>
      <p:ext uri="{BB962C8B-B14F-4D97-AF65-F5344CB8AC3E}">
        <p14:creationId xmlns:p14="http://schemas.microsoft.com/office/powerpoint/2010/main" val="179349500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fade">
                                      <p:cBhvr>
                                        <p:cTn id="11" dur="500"/>
                                        <p:tgtEl>
                                          <p:spTgt spid="8"/>
                                        </p:tgtEl>
                                      </p:cBhvr>
                                    </p:animEffect>
                                  </p:childTnLst>
                                </p:cTn>
                              </p:par>
                            </p:childTnLst>
                          </p:cTn>
                        </p:par>
                      </p:childTnLst>
                    </p:cTn>
                  </p:par>
                  <p:par>
                    <p:cTn id="12" fill="hold">
                      <p:stCondLst>
                        <p:cond delay="indefinite"/>
                      </p:stCondLst>
                      <p:childTnLst>
                        <p:par>
                          <p:cTn id="13" fill="hold">
                            <p:stCondLst>
                              <p:cond delay="0"/>
                            </p:stCondLst>
                            <p:childTnLst>
                              <p:par>
                                <p:cTn id="14" presetID="26" presetClass="entr" presetSubtype="0" fill="hold" nodeType="click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wipe(down)">
                                      <p:cBhvr>
                                        <p:cTn id="16" dur="290">
                                          <p:stCondLst>
                                            <p:cond delay="0"/>
                                          </p:stCondLst>
                                        </p:cTn>
                                        <p:tgtEl>
                                          <p:spTgt spid="4"/>
                                        </p:tgtEl>
                                      </p:cBhvr>
                                    </p:animEffect>
                                    <p:anim calcmode="lin" valueType="num">
                                      <p:cBhvr>
                                        <p:cTn id="17" dur="911"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18" dur="332"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9" dur="332" tmFilter="0, 0; 0.125,0.2665; 0.25,0.4; 0.375,0.465; 0.5,0.5;  0.625,0.535; 0.75,0.6; 0.875,0.7335; 1,1">
                                          <p:stCondLst>
                                            <p:cond delay="332"/>
                                          </p:stCondLst>
                                        </p:cTn>
                                        <p:tgtEl>
                                          <p:spTgt spid="4"/>
                                        </p:tgtEl>
                                        <p:attrNameLst>
                                          <p:attrName>ppt_y</p:attrName>
                                        </p:attrNameLst>
                                      </p:cBhvr>
                                      <p:tavLst>
                                        <p:tav tm="0" fmla="#ppt_y-sin(pi*$)/9">
                                          <p:val>
                                            <p:fltVal val="0"/>
                                          </p:val>
                                        </p:tav>
                                        <p:tav tm="100000">
                                          <p:val>
                                            <p:fltVal val="1"/>
                                          </p:val>
                                        </p:tav>
                                      </p:tavLst>
                                    </p:anim>
                                    <p:anim calcmode="lin" valueType="num">
                                      <p:cBhvr>
                                        <p:cTn id="20" dur="166" tmFilter="0, 0; 0.125,0.2665; 0.25,0.4; 0.375,0.465; 0.5,0.5;  0.625,0.535; 0.75,0.6; 0.875,0.7335; 1,1">
                                          <p:stCondLst>
                                            <p:cond delay="662"/>
                                          </p:stCondLst>
                                        </p:cTn>
                                        <p:tgtEl>
                                          <p:spTgt spid="4"/>
                                        </p:tgtEl>
                                        <p:attrNameLst>
                                          <p:attrName>ppt_y</p:attrName>
                                        </p:attrNameLst>
                                      </p:cBhvr>
                                      <p:tavLst>
                                        <p:tav tm="0" fmla="#ppt_y-sin(pi*$)/27">
                                          <p:val>
                                            <p:fltVal val="0"/>
                                          </p:val>
                                        </p:tav>
                                        <p:tav tm="100000">
                                          <p:val>
                                            <p:fltVal val="1"/>
                                          </p:val>
                                        </p:tav>
                                      </p:tavLst>
                                    </p:anim>
                                    <p:anim calcmode="lin" valueType="num">
                                      <p:cBhvr>
                                        <p:cTn id="21" dur="82" tmFilter="0, 0; 0.125,0.2665; 0.25,0.4; 0.375,0.465; 0.5,0.5;  0.625,0.535; 0.75,0.6; 0.875,0.7335; 1,1">
                                          <p:stCondLst>
                                            <p:cond delay="828"/>
                                          </p:stCondLst>
                                        </p:cTn>
                                        <p:tgtEl>
                                          <p:spTgt spid="4"/>
                                        </p:tgtEl>
                                        <p:attrNameLst>
                                          <p:attrName>ppt_y</p:attrName>
                                        </p:attrNameLst>
                                      </p:cBhvr>
                                      <p:tavLst>
                                        <p:tav tm="0" fmla="#ppt_y-sin(pi*$)/81">
                                          <p:val>
                                            <p:fltVal val="0"/>
                                          </p:val>
                                        </p:tav>
                                        <p:tav tm="100000">
                                          <p:val>
                                            <p:fltVal val="1"/>
                                          </p:val>
                                        </p:tav>
                                      </p:tavLst>
                                    </p:anim>
                                    <p:animScale>
                                      <p:cBhvr>
                                        <p:cTn id="22" dur="13">
                                          <p:stCondLst>
                                            <p:cond delay="325"/>
                                          </p:stCondLst>
                                        </p:cTn>
                                        <p:tgtEl>
                                          <p:spTgt spid="4"/>
                                        </p:tgtEl>
                                      </p:cBhvr>
                                      <p:to x="100000" y="60000"/>
                                    </p:animScale>
                                    <p:animScale>
                                      <p:cBhvr>
                                        <p:cTn id="23" dur="83" decel="50000">
                                          <p:stCondLst>
                                            <p:cond delay="338"/>
                                          </p:stCondLst>
                                        </p:cTn>
                                        <p:tgtEl>
                                          <p:spTgt spid="4"/>
                                        </p:tgtEl>
                                      </p:cBhvr>
                                      <p:to x="100000" y="100000"/>
                                    </p:animScale>
                                    <p:animScale>
                                      <p:cBhvr>
                                        <p:cTn id="24" dur="13">
                                          <p:stCondLst>
                                            <p:cond delay="656"/>
                                          </p:stCondLst>
                                        </p:cTn>
                                        <p:tgtEl>
                                          <p:spTgt spid="4"/>
                                        </p:tgtEl>
                                      </p:cBhvr>
                                      <p:to x="100000" y="80000"/>
                                    </p:animScale>
                                    <p:animScale>
                                      <p:cBhvr>
                                        <p:cTn id="25" dur="83" decel="50000">
                                          <p:stCondLst>
                                            <p:cond delay="669"/>
                                          </p:stCondLst>
                                        </p:cTn>
                                        <p:tgtEl>
                                          <p:spTgt spid="4"/>
                                        </p:tgtEl>
                                      </p:cBhvr>
                                      <p:to x="100000" y="100000"/>
                                    </p:animScale>
                                    <p:animScale>
                                      <p:cBhvr>
                                        <p:cTn id="26" dur="13">
                                          <p:stCondLst>
                                            <p:cond delay="821"/>
                                          </p:stCondLst>
                                        </p:cTn>
                                        <p:tgtEl>
                                          <p:spTgt spid="4"/>
                                        </p:tgtEl>
                                      </p:cBhvr>
                                      <p:to x="100000" y="90000"/>
                                    </p:animScale>
                                    <p:animScale>
                                      <p:cBhvr>
                                        <p:cTn id="27" dur="83" decel="50000">
                                          <p:stCondLst>
                                            <p:cond delay="834"/>
                                          </p:stCondLst>
                                        </p:cTn>
                                        <p:tgtEl>
                                          <p:spTgt spid="4"/>
                                        </p:tgtEl>
                                      </p:cBhvr>
                                      <p:to x="100000" y="100000"/>
                                    </p:animScale>
                                    <p:animScale>
                                      <p:cBhvr>
                                        <p:cTn id="28" dur="13">
                                          <p:stCondLst>
                                            <p:cond delay="904"/>
                                          </p:stCondLst>
                                        </p:cTn>
                                        <p:tgtEl>
                                          <p:spTgt spid="4"/>
                                        </p:tgtEl>
                                      </p:cBhvr>
                                      <p:to x="100000" y="95000"/>
                                    </p:animScale>
                                    <p:animScale>
                                      <p:cBhvr>
                                        <p:cTn id="29" dur="83" decel="50000">
                                          <p:stCondLst>
                                            <p:cond delay="917"/>
                                          </p:stCondLst>
                                        </p:cTn>
                                        <p:tgtEl>
                                          <p:spTgt spid="4"/>
                                        </p:tgtEl>
                                      </p:cBhvr>
                                      <p:to x="100000" y="100000"/>
                                    </p:animScale>
                                  </p:childTnLst>
                                </p:cTn>
                              </p:par>
                            </p:childTnLst>
                          </p:cTn>
                        </p:par>
                        <p:par>
                          <p:cTn id="30" fill="hold">
                            <p:stCondLst>
                              <p:cond delay="1000"/>
                            </p:stCondLst>
                            <p:childTnLst>
                              <p:par>
                                <p:cTn id="31" presetID="10" presetClass="entr" presetSubtype="0" fill="hold" nodeType="afterEffect">
                                  <p:stCondLst>
                                    <p:cond delay="0"/>
                                  </p:stCondLst>
                                  <p:childTnLst>
                                    <p:set>
                                      <p:cBhvr>
                                        <p:cTn id="32" dur="1" fill="hold">
                                          <p:stCondLst>
                                            <p:cond delay="0"/>
                                          </p:stCondLst>
                                        </p:cTn>
                                        <p:tgtEl>
                                          <p:spTgt spid="2"/>
                                        </p:tgtEl>
                                        <p:attrNameLst>
                                          <p:attrName>style.visibility</p:attrName>
                                        </p:attrNameLst>
                                      </p:cBhvr>
                                      <p:to>
                                        <p:strVal val="visible"/>
                                      </p:to>
                                    </p:set>
                                    <p:animEffect transition="in" filter="fade">
                                      <p:cBhvr>
                                        <p:cTn id="33" dur="500"/>
                                        <p:tgtEl>
                                          <p:spTgt spid="2"/>
                                        </p:tgtEl>
                                      </p:cBhvr>
                                    </p:animEffect>
                                  </p:childTnLst>
                                </p:cTn>
                              </p:par>
                            </p:childTnLst>
                          </p:cTn>
                        </p:par>
                      </p:childTnLst>
                    </p:cTn>
                  </p:par>
                  <p:par>
                    <p:cTn id="34" fill="hold">
                      <p:stCondLst>
                        <p:cond delay="indefinite"/>
                      </p:stCondLst>
                      <p:childTnLst>
                        <p:par>
                          <p:cTn id="35" fill="hold">
                            <p:stCondLst>
                              <p:cond delay="0"/>
                            </p:stCondLst>
                            <p:childTnLst>
                              <p:par>
                                <p:cTn id="36" presetID="56" presetClass="entr" presetSubtype="0" fill="hold" grpId="0" nodeType="clickEffect">
                                  <p:stCondLst>
                                    <p:cond delay="0"/>
                                  </p:stCondLst>
                                  <p:iterate type="lt">
                                    <p:tmPct val="10000"/>
                                  </p:iterate>
                                  <p:childTnLst>
                                    <p:set>
                                      <p:cBhvr>
                                        <p:cTn id="37" dur="1" fill="hold">
                                          <p:stCondLst>
                                            <p:cond delay="0"/>
                                          </p:stCondLst>
                                        </p:cTn>
                                        <p:tgtEl>
                                          <p:spTgt spid="9"/>
                                        </p:tgtEl>
                                        <p:attrNameLst>
                                          <p:attrName>style.visibility</p:attrName>
                                        </p:attrNameLst>
                                      </p:cBhvr>
                                      <p:to>
                                        <p:strVal val="visible"/>
                                      </p:to>
                                    </p:set>
                                    <p:anim by="(-#ppt_w*2)" calcmode="lin" valueType="num">
                                      <p:cBhvr rctx="PPT">
                                        <p:cTn id="38" dur="250" autoRev="1" fill="hold">
                                          <p:stCondLst>
                                            <p:cond delay="0"/>
                                          </p:stCondLst>
                                        </p:cTn>
                                        <p:tgtEl>
                                          <p:spTgt spid="9"/>
                                        </p:tgtEl>
                                        <p:attrNameLst>
                                          <p:attrName>ppt_w</p:attrName>
                                        </p:attrNameLst>
                                      </p:cBhvr>
                                    </p:anim>
                                    <p:anim by="(#ppt_w*0.50)" calcmode="lin" valueType="num">
                                      <p:cBhvr>
                                        <p:cTn id="39" dur="250" decel="50000" autoRev="1" fill="hold">
                                          <p:stCondLst>
                                            <p:cond delay="0"/>
                                          </p:stCondLst>
                                        </p:cTn>
                                        <p:tgtEl>
                                          <p:spTgt spid="9"/>
                                        </p:tgtEl>
                                        <p:attrNameLst>
                                          <p:attrName>ppt_x</p:attrName>
                                        </p:attrNameLst>
                                      </p:cBhvr>
                                    </p:anim>
                                    <p:anim from="(-#ppt_h/2)" to="(#ppt_y)" calcmode="lin" valueType="num">
                                      <p:cBhvr>
                                        <p:cTn id="40" dur="500" fill="hold">
                                          <p:stCondLst>
                                            <p:cond delay="0"/>
                                          </p:stCondLst>
                                        </p:cTn>
                                        <p:tgtEl>
                                          <p:spTgt spid="9"/>
                                        </p:tgtEl>
                                        <p:attrNameLst>
                                          <p:attrName>ppt_y</p:attrName>
                                        </p:attrNameLst>
                                      </p:cBhvr>
                                    </p:anim>
                                    <p:animRot by="21600000">
                                      <p:cBhvr>
                                        <p:cTn id="41" dur="500" fill="hold">
                                          <p:stCondLst>
                                            <p:cond delay="0"/>
                                          </p:stCondLst>
                                        </p:cTn>
                                        <p:tgtEl>
                                          <p:spTgt spid="9"/>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pic>
        <p:nvPicPr>
          <p:cNvPr id="17" name="图片 16" descr="ce1ed7f935192fceca30dfb2bcebe602"/>
          <p:cNvPicPr>
            <a:picLocks noChangeAspect="1"/>
          </p:cNvPicPr>
          <p:nvPr/>
        </p:nvPicPr>
        <p:blipFill>
          <a:blip r:embed="rId3"/>
          <a:srcRect l="11188" t="20367" r="10619" b="19944"/>
          <a:stretch>
            <a:fillRect/>
          </a:stretch>
        </p:blipFill>
        <p:spPr>
          <a:xfrm>
            <a:off x="4343400" y="443"/>
            <a:ext cx="4423423" cy="2190307"/>
          </a:xfrm>
          <a:prstGeom prst="rect">
            <a:avLst/>
          </a:prstGeom>
        </p:spPr>
      </p:pic>
      <p:pic>
        <p:nvPicPr>
          <p:cNvPr id="4" name="图片 3" descr="a7ae80940d566a7f75b71fa4fa6f4ee0"/>
          <p:cNvPicPr>
            <a:picLocks noChangeAspect="1"/>
          </p:cNvPicPr>
          <p:nvPr/>
        </p:nvPicPr>
        <p:blipFill>
          <a:blip r:embed="rId3"/>
          <a:stretch>
            <a:fillRect/>
          </a:stretch>
        </p:blipFill>
        <p:spPr>
          <a:xfrm>
            <a:off x="5092071" y="2108359"/>
            <a:ext cx="4009549" cy="2998946"/>
          </a:xfrm>
          <a:prstGeom prst="rect">
            <a:avLst/>
          </a:prstGeom>
        </p:spPr>
      </p:pic>
      <p:pic>
        <p:nvPicPr>
          <p:cNvPr id="14" name="图片 26">
            <a:extLst>
              <a:ext uri="{FF2B5EF4-FFF2-40B4-BE49-F238E27FC236}">
                <a16:creationId xmlns:a16="http://schemas.microsoft.com/office/drawing/2014/main" id="{BA408A73-8A88-479D-8583-2B73AB841AC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7842" y="1428750"/>
            <a:ext cx="6231378" cy="4160282"/>
          </a:xfrm>
          <a:prstGeom prst="rect">
            <a:avLst/>
          </a:prstGeom>
        </p:spPr>
      </p:pic>
      <p:sp>
        <p:nvSpPr>
          <p:cNvPr id="5" name="矩形 16">
            <a:extLst>
              <a:ext uri="{FF2B5EF4-FFF2-40B4-BE49-F238E27FC236}">
                <a16:creationId xmlns:a16="http://schemas.microsoft.com/office/drawing/2014/main" id="{6004F4CE-0067-4731-8ED0-651D5735978B}"/>
              </a:ext>
            </a:extLst>
          </p:cNvPr>
          <p:cNvSpPr/>
          <p:nvPr/>
        </p:nvSpPr>
        <p:spPr>
          <a:xfrm>
            <a:off x="5031111" y="229975"/>
            <a:ext cx="3048000" cy="1731241"/>
          </a:xfrm>
          <a:prstGeom prst="rect">
            <a:avLst/>
          </a:prstGeom>
        </p:spPr>
        <p:txBody>
          <a:bodyPr wrap="square" lIns="68577" tIns="34289" rIns="68577" bIns="34289">
            <a:spAutoFit/>
          </a:bodyPr>
          <a:lstStyle/>
          <a:p>
            <a:pPr algn="ctr" defTabSz="685766"/>
            <a:r>
              <a:rPr lang="en-US" altLang="zh-CN" sz="3600" b="1" dirty="0">
                <a:solidFill>
                  <a:srgbClr val="0070C0"/>
                </a:solidFill>
                <a:latin typeface="Times New Roman" panose="02020603050405020304" pitchFamily="18" charset="0"/>
                <a:ea typeface="Arial-Rounded" panose="020B0500000000000000" pitchFamily="34" charset="0"/>
                <a:cs typeface="Times New Roman" panose="02020603050405020304" pitchFamily="18" charset="0"/>
                <a:sym typeface="+mn-lt"/>
              </a:rPr>
              <a:t>LUYỆN ĐỌC TRONG NHÓM</a:t>
            </a:r>
            <a:endParaRPr lang="zh-CN" altLang="en-US" sz="3600" b="1" dirty="0">
              <a:solidFill>
                <a:srgbClr val="0070C0"/>
              </a:solidFill>
              <a:latin typeface="Times New Roman" panose="02020603050405020304" pitchFamily="18" charset="0"/>
              <a:ea typeface="Arial-Rounded" panose="020B0500000000000000" pitchFamily="34" charset="0"/>
              <a:cs typeface="Times New Roman" panose="02020603050405020304" pitchFamily="18" charset="0"/>
              <a:sym typeface="+mn-lt"/>
            </a:endParaRPr>
          </a:p>
        </p:txBody>
      </p:sp>
    </p:spTree>
    <p:extLst>
      <p:ext uri="{BB962C8B-B14F-4D97-AF65-F5344CB8AC3E}">
        <p14:creationId xmlns:p14="http://schemas.microsoft.com/office/powerpoint/2010/main" val="421801601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17"/>
                                        </p:tgtEl>
                                        <p:attrNameLst>
                                          <p:attrName>style.visibility</p:attrName>
                                        </p:attrNameLst>
                                      </p:cBhvr>
                                      <p:to>
                                        <p:strVal val="visible"/>
                                      </p:to>
                                    </p:set>
                                    <p:anim calcmode="lin" valueType="num">
                                      <p:cBhvr additive="base">
                                        <p:cTn id="7" dur="500" fill="hold"/>
                                        <p:tgtEl>
                                          <p:spTgt spid="17"/>
                                        </p:tgtEl>
                                        <p:attrNameLst>
                                          <p:attrName>ppt_x</p:attrName>
                                        </p:attrNameLst>
                                      </p:cBhvr>
                                      <p:tavLst>
                                        <p:tav tm="0">
                                          <p:val>
                                            <p:strVal val="#ppt_x"/>
                                          </p:val>
                                        </p:tav>
                                        <p:tav tm="100000">
                                          <p:val>
                                            <p:strVal val="#ppt_x"/>
                                          </p:val>
                                        </p:tav>
                                      </p:tavLst>
                                    </p:anim>
                                    <p:anim calcmode="lin" valueType="num">
                                      <p:cBhvr additive="base">
                                        <p:cTn id="8" dur="500" fill="hold"/>
                                        <p:tgtEl>
                                          <p:spTgt spid="17"/>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10" presetClass="entr" presetSubtype="0" fill="hold" nodeType="after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par>
                          <p:cTn id="13" fill="hold">
                            <p:stCondLst>
                              <p:cond delay="1000"/>
                            </p:stCondLst>
                            <p:childTnLst>
                              <p:par>
                                <p:cTn id="14" presetID="2" presetClass="entr" presetSubtype="4" fill="hold" nodeType="afterEffect">
                                  <p:stCondLst>
                                    <p:cond delay="0"/>
                                  </p:stCondLst>
                                  <p:childTnLst>
                                    <p:set>
                                      <p:cBhvr>
                                        <p:cTn id="15" dur="1" fill="hold">
                                          <p:stCondLst>
                                            <p:cond delay="0"/>
                                          </p:stCondLst>
                                        </p:cTn>
                                        <p:tgtEl>
                                          <p:spTgt spid="14"/>
                                        </p:tgtEl>
                                        <p:attrNameLst>
                                          <p:attrName>style.visibility</p:attrName>
                                        </p:attrNameLst>
                                      </p:cBhvr>
                                      <p:to>
                                        <p:strVal val="visible"/>
                                      </p:to>
                                    </p:set>
                                    <p:anim calcmode="lin" valueType="num">
                                      <p:cBhvr additive="base">
                                        <p:cTn id="16" dur="750" fill="hold"/>
                                        <p:tgtEl>
                                          <p:spTgt spid="14"/>
                                        </p:tgtEl>
                                        <p:attrNameLst>
                                          <p:attrName>ppt_x</p:attrName>
                                        </p:attrNameLst>
                                      </p:cBhvr>
                                      <p:tavLst>
                                        <p:tav tm="0">
                                          <p:val>
                                            <p:strVal val="#ppt_x"/>
                                          </p:val>
                                        </p:tav>
                                        <p:tav tm="100000">
                                          <p:val>
                                            <p:strVal val="#ppt_x"/>
                                          </p:val>
                                        </p:tav>
                                      </p:tavLst>
                                    </p:anim>
                                    <p:anim calcmode="lin" valueType="num">
                                      <p:cBhvr additive="base">
                                        <p:cTn id="17" dur="75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 presetClass="entr" presetSubtype="1"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 calcmode="lin" valueType="num">
                                      <p:cBhvr additive="base">
                                        <p:cTn id="22" dur="500" fill="hold"/>
                                        <p:tgtEl>
                                          <p:spTgt spid="5"/>
                                        </p:tgtEl>
                                        <p:attrNameLst>
                                          <p:attrName>ppt_x</p:attrName>
                                        </p:attrNameLst>
                                      </p:cBhvr>
                                      <p:tavLst>
                                        <p:tav tm="0">
                                          <p:val>
                                            <p:strVal val="#ppt_x"/>
                                          </p:val>
                                        </p:tav>
                                        <p:tav tm="100000">
                                          <p:val>
                                            <p:strVal val="#ppt_x"/>
                                          </p:val>
                                        </p:tav>
                                      </p:tavLst>
                                    </p:anim>
                                    <p:anim calcmode="lin" valueType="num">
                                      <p:cBhvr additive="base">
                                        <p:cTn id="23" dur="500" fill="hold"/>
                                        <p:tgtEl>
                                          <p:spTgt spid="5"/>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rotWithShape="1">
          <a:blip r:embed="rId4"/>
          <a:stretch>
            <a:fillRect/>
          </a:stretch>
        </a:blipFill>
        <a:effectLst/>
      </p:bgPr>
    </p:bg>
    <p:spTree>
      <p:nvGrpSpPr>
        <p:cNvPr id="1" name=""/>
        <p:cNvGrpSpPr/>
        <p:nvPr/>
      </p:nvGrpSpPr>
      <p:grpSpPr>
        <a:xfrm>
          <a:off x="0" y="0"/>
          <a:ext cx="0" cy="0"/>
          <a:chOff x="0" y="0"/>
          <a:chExt cx="0" cy="0"/>
        </a:xfrm>
      </p:grpSpPr>
      <p:pic>
        <p:nvPicPr>
          <p:cNvPr id="15" name="Picture 14"/>
          <p:cNvPicPr>
            <a:picLocks noChangeAspect="1"/>
          </p:cNvPicPr>
          <p:nvPr/>
        </p:nvPicPr>
        <p:blipFill>
          <a:blip r:embed="rId4" cstate="print">
            <a:extLst>
              <a:ext uri="{BEBA8EAE-BF5A-486C-A8C5-ECC9F3942E4B}">
                <a14:imgProps xmlns:a14="http://schemas.microsoft.com/office/drawing/2010/main">
                  <a14:imgLayer r:embed="rId5">
                    <a14:imgEffect>
                      <a14:backgroundRemoval t="10000" b="90000" l="10000" r="90000">
                        <a14:foregroundMark x1="39669" y1="23387" x2="57231" y2="35346"/>
                        <a14:foregroundMark x1="55785" y1="24985" x2="54821" y2="35346"/>
                        <a14:foregroundMark x1="42562" y1="22735" x2="42562" y2="37004"/>
                        <a14:foregroundMark x1="37948" y1="24808" x2="42287" y2="36353"/>
                        <a14:foregroundMark x1="42769" y1="75429" x2="43251" y2="84962"/>
                        <a14:foregroundMark x1="53375" y1="77916" x2="55028" y2="84784"/>
                        <a14:foregroundMark x1="55028" y1="82712" x2="60124" y2="84133"/>
                        <a14:foregroundMark x1="43733" y1="81468" x2="39187" y2="84133"/>
                        <a14:foregroundMark x1="25482" y1="45056" x2="38223" y2="49378"/>
                        <a14:foregroundMark x1="36777" y1="25636" x2="54063" y2="78982"/>
                        <a14:foregroundMark x1="58196" y1="19834" x2="42080" y2="77324"/>
                        <a14:foregroundMark x1="29869" y1="23813" x2="37266" y2="24135"/>
                      </a14:backgroundRemoval>
                    </a14:imgEffect>
                  </a14:imgLayer>
                </a14:imgProps>
              </a:ext>
              <a:ext uri="{28A0092B-C50C-407E-A947-70E740481C1C}">
                <a14:useLocalDpi xmlns:a14="http://schemas.microsoft.com/office/drawing/2010/main" val="0"/>
              </a:ext>
            </a:extLst>
          </a:blip>
          <a:stretch>
            <a:fillRect/>
          </a:stretch>
        </p:blipFill>
        <p:spPr>
          <a:xfrm>
            <a:off x="-76200" y="-160906"/>
            <a:ext cx="4953000" cy="5761444"/>
          </a:xfrm>
          <a:prstGeom prst="rect">
            <a:avLst/>
          </a:prstGeom>
        </p:spPr>
      </p:pic>
      <p:pic>
        <p:nvPicPr>
          <p:cNvPr id="18" name="PA_图片 6"/>
          <p:cNvPicPr>
            <a:picLocks noChangeAspect="1"/>
          </p:cNvPicPr>
          <p:nvPr>
            <p:custDataLst>
              <p:tags r:id="rId1"/>
            </p:custDataLst>
          </p:nvPr>
        </p:nvPicPr>
        <p:blipFill>
          <a:blip r:embed="rId4"/>
          <a:stretch>
            <a:fillRect/>
          </a:stretch>
        </p:blipFill>
        <p:spPr>
          <a:xfrm>
            <a:off x="3657600" y="82683"/>
            <a:ext cx="5486400" cy="5486400"/>
          </a:xfrm>
          <a:prstGeom prst="rect">
            <a:avLst/>
          </a:prstGeom>
          <a:noFill/>
          <a:ln w="9525">
            <a:noFill/>
          </a:ln>
        </p:spPr>
      </p:pic>
      <p:sp>
        <p:nvSpPr>
          <p:cNvPr id="16" name="Rectangle 15"/>
          <p:cNvSpPr/>
          <p:nvPr/>
        </p:nvSpPr>
        <p:spPr>
          <a:xfrm>
            <a:off x="4648200" y="1913629"/>
            <a:ext cx="3352800" cy="1754324"/>
          </a:xfrm>
          <a:prstGeom prst="rect">
            <a:avLst/>
          </a:prstGeom>
        </p:spPr>
        <p:txBody>
          <a:bodyPr wrap="square" lIns="91438" tIns="45719" rIns="91438" bIns="45719">
            <a:spAutoFit/>
          </a:bodyPr>
          <a:lstStyle/>
          <a:p>
            <a:pPr algn="ctr" defTabSz="1011941">
              <a:defRPr/>
            </a:pPr>
            <a:r>
              <a:rPr lang="en-GB" altLang="zh-CN" sz="5400" dirty="0" err="1">
                <a:solidFill>
                  <a:srgbClr val="FF0000"/>
                </a:solidFill>
                <a:effectLst>
                  <a:outerShdw blurRad="38100" dist="38100" dir="2700000" algn="tl">
                    <a:srgbClr val="000000">
                      <a:alpha val="43137"/>
                    </a:srgbClr>
                  </a:outerShdw>
                </a:effectLst>
                <a:latin typeface="Times New Roman" panose="02020603050405020304" pitchFamily="18" charset="0"/>
                <a:ea typeface="Arial-Rounded" panose="020B0500000000000000" pitchFamily="34" charset="0"/>
                <a:cs typeface="Times New Roman" panose="02020603050405020304" pitchFamily="18" charset="0"/>
              </a:rPr>
              <a:t>Đọc</a:t>
            </a:r>
            <a:r>
              <a:rPr lang="en-GB" altLang="zh-CN" sz="5400" dirty="0">
                <a:solidFill>
                  <a:srgbClr val="FF0000"/>
                </a:solidFill>
                <a:effectLst>
                  <a:outerShdw blurRad="38100" dist="38100" dir="2700000" algn="tl">
                    <a:srgbClr val="000000">
                      <a:alpha val="43137"/>
                    </a:srgbClr>
                  </a:outerShdw>
                </a:effectLst>
                <a:latin typeface="Times New Roman" panose="02020603050405020304" pitchFamily="18" charset="0"/>
                <a:ea typeface="Arial-Rounded" panose="020B0500000000000000" pitchFamily="34" charset="0"/>
                <a:cs typeface="Times New Roman" panose="02020603050405020304" pitchFamily="18" charset="0"/>
              </a:rPr>
              <a:t> </a:t>
            </a:r>
            <a:r>
              <a:rPr lang="en-GB" altLang="zh-CN" sz="5400" dirty="0" err="1">
                <a:solidFill>
                  <a:srgbClr val="FF0000"/>
                </a:solidFill>
                <a:effectLst>
                  <a:outerShdw blurRad="38100" dist="38100" dir="2700000" algn="tl">
                    <a:srgbClr val="000000">
                      <a:alpha val="43137"/>
                    </a:srgbClr>
                  </a:outerShdw>
                </a:effectLst>
                <a:latin typeface="Times New Roman" panose="02020603050405020304" pitchFamily="18" charset="0"/>
                <a:ea typeface="Arial-Rounded" panose="020B0500000000000000" pitchFamily="34" charset="0"/>
                <a:cs typeface="Times New Roman" panose="02020603050405020304" pitchFamily="18" charset="0"/>
              </a:rPr>
              <a:t>trước</a:t>
            </a:r>
            <a:r>
              <a:rPr lang="en-GB" altLang="zh-CN" sz="5400" dirty="0">
                <a:solidFill>
                  <a:srgbClr val="FF0000"/>
                </a:solidFill>
                <a:effectLst>
                  <a:outerShdw blurRad="38100" dist="38100" dir="2700000" algn="tl">
                    <a:srgbClr val="000000">
                      <a:alpha val="43137"/>
                    </a:srgbClr>
                  </a:outerShdw>
                </a:effectLst>
                <a:latin typeface="Times New Roman" panose="02020603050405020304" pitchFamily="18" charset="0"/>
                <a:ea typeface="Arial-Rounded" panose="020B0500000000000000" pitchFamily="34" charset="0"/>
                <a:cs typeface="Times New Roman" panose="02020603050405020304" pitchFamily="18" charset="0"/>
              </a:rPr>
              <a:t> </a:t>
            </a:r>
            <a:r>
              <a:rPr lang="en-GB" altLang="zh-CN" sz="5400" dirty="0" err="1" smtClean="0">
                <a:solidFill>
                  <a:srgbClr val="FF0000"/>
                </a:solidFill>
                <a:effectLst>
                  <a:outerShdw blurRad="38100" dist="38100" dir="2700000" algn="tl">
                    <a:srgbClr val="000000">
                      <a:alpha val="43137"/>
                    </a:srgbClr>
                  </a:outerShdw>
                </a:effectLst>
                <a:latin typeface="Times New Roman" panose="02020603050405020304" pitchFamily="18" charset="0"/>
                <a:ea typeface="Arial-Rounded" panose="020B0500000000000000" pitchFamily="34" charset="0"/>
                <a:cs typeface="Times New Roman" panose="02020603050405020304" pitchFamily="18" charset="0"/>
              </a:rPr>
              <a:t>lớp</a:t>
            </a:r>
            <a:endParaRPr lang="zh-CN" altLang="en-US" sz="5400" dirty="0">
              <a:solidFill>
                <a:srgbClr val="FF0000"/>
              </a:solidFill>
              <a:effectLst>
                <a:outerShdw blurRad="38100" dist="38100" dir="2700000" algn="tl">
                  <a:srgbClr val="000000">
                    <a:alpha val="43137"/>
                  </a:srgbClr>
                </a:outerShdw>
              </a:effectLst>
              <a:latin typeface="Times New Roman" panose="02020603050405020304" pitchFamily="18" charset="0"/>
              <a:ea typeface="Arial-Rounded" panose="020B0500000000000000" pitchFamily="34" charset="0"/>
              <a:cs typeface="Times New Roman" panose="02020603050405020304" pitchFamily="18" charset="0"/>
            </a:endParaRPr>
          </a:p>
        </p:txBody>
      </p:sp>
    </p:spTree>
    <p:extLst>
      <p:ext uri="{BB962C8B-B14F-4D97-AF65-F5344CB8AC3E}">
        <p14:creationId xmlns:p14="http://schemas.microsoft.com/office/powerpoint/2010/main" val="125361120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additive="base">
                                        <p:cTn id="7" dur="500" fill="hold"/>
                                        <p:tgtEl>
                                          <p:spTgt spid="15"/>
                                        </p:tgtEl>
                                        <p:attrNameLst>
                                          <p:attrName>ppt_x</p:attrName>
                                        </p:attrNameLst>
                                      </p:cBhvr>
                                      <p:tavLst>
                                        <p:tav tm="0">
                                          <p:val>
                                            <p:strVal val="0-#ppt_w/2"/>
                                          </p:val>
                                        </p:tav>
                                        <p:tav tm="100000">
                                          <p:val>
                                            <p:strVal val="#ppt_x"/>
                                          </p:val>
                                        </p:tav>
                                      </p:tavLst>
                                    </p:anim>
                                    <p:anim calcmode="lin" valueType="num">
                                      <p:cBhvr additive="base">
                                        <p:cTn id="8" dur="500" fill="hold"/>
                                        <p:tgtEl>
                                          <p:spTgt spid="15"/>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10" presetClass="entr" presetSubtype="0" fill="hold" nodeType="after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fade">
                                      <p:cBhvr>
                                        <p:cTn id="12" dur="500"/>
                                        <p:tgtEl>
                                          <p:spTgt spid="18"/>
                                        </p:tgtEl>
                                      </p:cBhvr>
                                    </p:animEffect>
                                  </p:childTnLst>
                                </p:cTn>
                              </p:par>
                            </p:childTnLst>
                          </p:cTn>
                        </p:par>
                        <p:par>
                          <p:cTn id="13" fill="hold">
                            <p:stCondLst>
                              <p:cond delay="1000"/>
                            </p:stCondLst>
                            <p:childTnLst>
                              <p:par>
                                <p:cTn id="14" presetID="53" presetClass="entr" presetSubtype="16" fill="hold" grpId="0" nodeType="afterEffect">
                                  <p:stCondLst>
                                    <p:cond delay="0"/>
                                  </p:stCondLst>
                                  <p:childTnLst>
                                    <p:set>
                                      <p:cBhvr>
                                        <p:cTn id="15" dur="1" fill="hold">
                                          <p:stCondLst>
                                            <p:cond delay="0"/>
                                          </p:stCondLst>
                                        </p:cTn>
                                        <p:tgtEl>
                                          <p:spTgt spid="16"/>
                                        </p:tgtEl>
                                        <p:attrNameLst>
                                          <p:attrName>style.visibility</p:attrName>
                                        </p:attrNameLst>
                                      </p:cBhvr>
                                      <p:to>
                                        <p:strVal val="visible"/>
                                      </p:to>
                                    </p:set>
                                    <p:anim calcmode="lin" valueType="num">
                                      <p:cBhvr>
                                        <p:cTn id="16" dur="500" fill="hold"/>
                                        <p:tgtEl>
                                          <p:spTgt spid="16"/>
                                        </p:tgtEl>
                                        <p:attrNameLst>
                                          <p:attrName>ppt_w</p:attrName>
                                        </p:attrNameLst>
                                      </p:cBhvr>
                                      <p:tavLst>
                                        <p:tav tm="0">
                                          <p:val>
                                            <p:fltVal val="0"/>
                                          </p:val>
                                        </p:tav>
                                        <p:tav tm="100000">
                                          <p:val>
                                            <p:strVal val="#ppt_w"/>
                                          </p:val>
                                        </p:tav>
                                      </p:tavLst>
                                    </p:anim>
                                    <p:anim calcmode="lin" valueType="num">
                                      <p:cBhvr>
                                        <p:cTn id="17" dur="500" fill="hold"/>
                                        <p:tgtEl>
                                          <p:spTgt spid="16"/>
                                        </p:tgtEl>
                                        <p:attrNameLst>
                                          <p:attrName>ppt_h</p:attrName>
                                        </p:attrNameLst>
                                      </p:cBhvr>
                                      <p:tavLst>
                                        <p:tav tm="0">
                                          <p:val>
                                            <p:fltVal val="0"/>
                                          </p:val>
                                        </p:tav>
                                        <p:tav tm="100000">
                                          <p:val>
                                            <p:strVal val="#ppt_h"/>
                                          </p:val>
                                        </p:tav>
                                      </p:tavLst>
                                    </p:anim>
                                    <p:animEffect transition="in" filter="fade">
                                      <p:cBhvr>
                                        <p:cTn id="18"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3" cstate="print">
            <a:extLst>
              <a:ext uri="{BEBA8EAE-BF5A-486C-A8C5-ECC9F3942E4B}">
                <a14:imgProps xmlns:a14="http://schemas.microsoft.com/office/drawing/2010/main">
                  <a14:imgLayer r:embed="rId4">
                    <a14:imgEffect>
                      <a14:backgroundRemoval t="0" b="100000" l="0" r="100000"/>
                    </a14:imgEffect>
                    <a14:imgEffect>
                      <a14:sharpenSoften amount="25000"/>
                    </a14:imgEffect>
                    <a14:imgEffect>
                      <a14:saturation sat="200000"/>
                    </a14:imgEffect>
                  </a14:imgLayer>
                </a14:imgProps>
              </a:ext>
              <a:ext uri="{28A0092B-C50C-407E-A947-70E740481C1C}">
                <a14:useLocalDpi xmlns:a14="http://schemas.microsoft.com/office/drawing/2010/main" val="0"/>
              </a:ext>
            </a:extLst>
          </a:blip>
          <a:srcRect/>
          <a:stretch>
            <a:fillRect/>
          </a:stretch>
        </p:blipFill>
        <p:spPr bwMode="auto">
          <a:xfrm>
            <a:off x="50388" y="29444"/>
            <a:ext cx="612431" cy="56110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Rectangle 4"/>
          <p:cNvSpPr/>
          <p:nvPr/>
        </p:nvSpPr>
        <p:spPr>
          <a:xfrm>
            <a:off x="1857733" y="87153"/>
            <a:ext cx="5234626" cy="430881"/>
          </a:xfrm>
          <a:prstGeom prst="rect">
            <a:avLst/>
          </a:prstGeom>
        </p:spPr>
        <p:txBody>
          <a:bodyPr wrap="none" lIns="91434" tIns="45717" rIns="91434" bIns="45717">
            <a:spAutoFit/>
          </a:bodyPr>
          <a:lstStyle/>
          <a:p>
            <a:pPr algn="ctr" defTabSz="914310"/>
            <a:r>
              <a:rPr lang="en-US" sz="2200" b="1" dirty="0">
                <a:solidFill>
                  <a:srgbClr val="FF6600"/>
                </a:solidFill>
                <a:latin typeface="Times New Roman" panose="02020603050405020304" pitchFamily="18" charset="0"/>
                <a:ea typeface="Arial-Rounded" panose="020B0500000000000000" pitchFamily="34" charset="0"/>
                <a:cs typeface="Times New Roman" panose="02020603050405020304" pitchFamily="18" charset="0"/>
              </a:rPr>
              <a:t>KHÁM PHÁ ĐÁY BIỂN Ở TR</a:t>
            </a:r>
            <a:r>
              <a:rPr lang="vi-VN" sz="2200" b="1" dirty="0">
                <a:solidFill>
                  <a:srgbClr val="FF6600"/>
                </a:solidFill>
                <a:latin typeface="Times New Roman" panose="02020603050405020304" pitchFamily="18" charset="0"/>
                <a:ea typeface="Arial-Rounded" panose="020B0500000000000000" pitchFamily="34" charset="0"/>
                <a:cs typeface="Times New Roman" panose="02020603050405020304" pitchFamily="18" charset="0"/>
              </a:rPr>
              <a:t>ƯỜNG</a:t>
            </a:r>
            <a:r>
              <a:rPr lang="en-US" sz="2200" b="1" dirty="0">
                <a:solidFill>
                  <a:srgbClr val="FF6600"/>
                </a:solidFill>
                <a:latin typeface="Times New Roman" panose="02020603050405020304" pitchFamily="18" charset="0"/>
                <a:ea typeface="Arial-Rounded" panose="020B0500000000000000" pitchFamily="34" charset="0"/>
                <a:cs typeface="Times New Roman" panose="02020603050405020304" pitchFamily="18" charset="0"/>
              </a:rPr>
              <a:t> SA</a:t>
            </a:r>
          </a:p>
        </p:txBody>
      </p:sp>
      <p:sp>
        <p:nvSpPr>
          <p:cNvPr id="6" name="TextBox 5">
            <a:extLst>
              <a:ext uri="{FF2B5EF4-FFF2-40B4-BE49-F238E27FC236}">
                <a16:creationId xmlns:a16="http://schemas.microsoft.com/office/drawing/2014/main" id="{C07B3502-F58A-46C0-88F8-3DE26F98CD3F}"/>
              </a:ext>
            </a:extLst>
          </p:cNvPr>
          <p:cNvSpPr txBox="1"/>
          <p:nvPr/>
        </p:nvSpPr>
        <p:spPr>
          <a:xfrm>
            <a:off x="533400" y="67915"/>
            <a:ext cx="761999" cy="507823"/>
          </a:xfrm>
          <a:prstGeom prst="rect">
            <a:avLst/>
          </a:prstGeom>
          <a:noFill/>
        </p:spPr>
        <p:txBody>
          <a:bodyPr wrap="square" lIns="91432" tIns="45716" rIns="91432" bIns="45716" rtlCol="0">
            <a:spAutoFit/>
          </a:bodyPr>
          <a:lstStyle/>
          <a:p>
            <a:pPr algn="ctr" defTabSz="914310">
              <a:lnSpc>
                <a:spcPct val="150000"/>
              </a:lnSpc>
            </a:pPr>
            <a:r>
              <a:rPr lang="vi-VN" b="1" dirty="0" smtClean="0">
                <a:solidFill>
                  <a:srgbClr val="17479D"/>
                </a:solidFill>
                <a:latin typeface="Times New Roman" panose="02020603050405020304" pitchFamily="18" charset="0"/>
                <a:ea typeface="Arial-Rounded" panose="020B0500000000000000" pitchFamily="34" charset="0"/>
                <a:cs typeface="Times New Roman" panose="02020603050405020304" pitchFamily="18" charset="0"/>
              </a:rPr>
              <a:t>ĐỌC</a:t>
            </a:r>
            <a:endParaRPr lang="en-US" b="1" dirty="0">
              <a:solidFill>
                <a:srgbClr val="17479D"/>
              </a:solidFill>
              <a:latin typeface="Times New Roman" panose="02020603050405020304" pitchFamily="18" charset="0"/>
              <a:ea typeface="Arial-Rounded" panose="020B0500000000000000" pitchFamily="34" charset="0"/>
              <a:cs typeface="Times New Roman" panose="02020603050405020304" pitchFamily="18" charset="0"/>
            </a:endParaRPr>
          </a:p>
        </p:txBody>
      </p:sp>
      <p:sp>
        <p:nvSpPr>
          <p:cNvPr id="7" name="Rectangle 1"/>
          <p:cNvSpPr>
            <a:spLocks noChangeArrowheads="1"/>
          </p:cNvSpPr>
          <p:nvPr/>
        </p:nvSpPr>
        <p:spPr bwMode="auto">
          <a:xfrm>
            <a:off x="662819" y="537271"/>
            <a:ext cx="8220685" cy="45058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marL="457200" fontAlgn="base">
              <a:spcBef>
                <a:spcPct val="0"/>
              </a:spcBef>
              <a:spcAft>
                <a:spcPct val="0"/>
              </a:spcAft>
              <a:defRPr>
                <a:solidFill>
                  <a:schemeClr val="tx1"/>
                </a:solidFill>
                <a:latin typeface="Arial" pitchFamily="34" charset="0"/>
                <a:cs typeface="Arial" pitchFamily="34" charset="0"/>
              </a:defRPr>
            </a:lvl2pPr>
            <a:lvl3pPr marL="914400" fontAlgn="base">
              <a:spcBef>
                <a:spcPct val="0"/>
              </a:spcBef>
              <a:spcAft>
                <a:spcPct val="0"/>
              </a:spcAft>
              <a:defRPr>
                <a:solidFill>
                  <a:schemeClr val="tx1"/>
                </a:solidFill>
                <a:latin typeface="Arial" pitchFamily="34" charset="0"/>
                <a:cs typeface="Arial" pitchFamily="34" charset="0"/>
              </a:defRPr>
            </a:lvl3pPr>
            <a:lvl4pPr marL="1371600" fontAlgn="base">
              <a:spcBef>
                <a:spcPct val="0"/>
              </a:spcBef>
              <a:spcAft>
                <a:spcPct val="0"/>
              </a:spcAft>
              <a:defRPr>
                <a:solidFill>
                  <a:schemeClr val="tx1"/>
                </a:solidFill>
                <a:latin typeface="Arial" pitchFamily="34" charset="0"/>
                <a:cs typeface="Arial" pitchFamily="34" charset="0"/>
              </a:defRPr>
            </a:lvl4pPr>
            <a:lvl5pPr marL="1828800" fontAlgn="base">
              <a:spcBef>
                <a:spcPct val="0"/>
              </a:spcBef>
              <a:spcAft>
                <a:spcPct val="0"/>
              </a:spcAft>
              <a:defRPr>
                <a:solidFill>
                  <a:schemeClr val="tx1"/>
                </a:solidFill>
                <a:latin typeface="Arial" pitchFamily="34" charset="0"/>
                <a:cs typeface="Arial" pitchFamily="34" charset="0"/>
              </a:defRPr>
            </a:lvl5pPr>
            <a:lvl6pPr marL="2286000" fontAlgn="base">
              <a:spcBef>
                <a:spcPct val="0"/>
              </a:spcBef>
              <a:spcAft>
                <a:spcPct val="0"/>
              </a:spcAft>
              <a:defRPr>
                <a:solidFill>
                  <a:schemeClr val="tx1"/>
                </a:solidFill>
                <a:latin typeface="Arial" pitchFamily="34" charset="0"/>
                <a:cs typeface="Arial" pitchFamily="34" charset="0"/>
              </a:defRPr>
            </a:lvl6pPr>
            <a:lvl7pPr marL="2743200" fontAlgn="base">
              <a:spcBef>
                <a:spcPct val="0"/>
              </a:spcBef>
              <a:spcAft>
                <a:spcPct val="0"/>
              </a:spcAft>
              <a:defRPr>
                <a:solidFill>
                  <a:schemeClr val="tx1"/>
                </a:solidFill>
                <a:latin typeface="Arial" pitchFamily="34" charset="0"/>
                <a:cs typeface="Arial" pitchFamily="34" charset="0"/>
              </a:defRPr>
            </a:lvl7pPr>
            <a:lvl8pPr marL="3200400" fontAlgn="base">
              <a:spcBef>
                <a:spcPct val="0"/>
              </a:spcBef>
              <a:spcAft>
                <a:spcPct val="0"/>
              </a:spcAft>
              <a:defRPr>
                <a:solidFill>
                  <a:schemeClr val="tx1"/>
                </a:solidFill>
                <a:latin typeface="Arial" pitchFamily="34" charset="0"/>
                <a:cs typeface="Arial" pitchFamily="34" charset="0"/>
              </a:defRPr>
            </a:lvl8pPr>
            <a:lvl9pPr marL="3657600" fontAlgn="base">
              <a:spcBef>
                <a:spcPct val="0"/>
              </a:spcBef>
              <a:spcAft>
                <a:spcPct val="0"/>
              </a:spcAft>
              <a:defRPr>
                <a:solidFill>
                  <a:schemeClr val="tx1"/>
                </a:solidFill>
                <a:latin typeface="Arial" pitchFamily="34" charset="0"/>
                <a:cs typeface="Arial" pitchFamily="34" charset="0"/>
              </a:defRPr>
            </a:lvl9pPr>
          </a:lstStyle>
          <a:p>
            <a:pPr algn="just" defTabSz="914310"/>
            <a:r>
              <a:rPr lang="en-US" altLang="en-US" sz="2400" dirty="0">
                <a:solidFill>
                  <a:srgbClr val="000000"/>
                </a:solidFill>
                <a:latin typeface="Times New Roman" panose="02020603050405020304" pitchFamily="18" charset="0"/>
                <a:ea typeface="Arial-Rounded" panose="020B0500000000000000" pitchFamily="34" charset="0"/>
                <a:cs typeface="Times New Roman" panose="02020603050405020304" pitchFamily="18" charset="0"/>
              </a:rPr>
              <a:t>     </a:t>
            </a:r>
            <a:r>
              <a:rPr lang="vi-VN" altLang="en-US" sz="2400" dirty="0">
                <a:solidFill>
                  <a:srgbClr val="000000"/>
                </a:solidFill>
                <a:latin typeface="Times New Roman" panose="02020603050405020304" pitchFamily="18" charset="0"/>
                <a:ea typeface="Arial-Rounded" panose="020B0500000000000000" pitchFamily="34" charset="0"/>
                <a:cs typeface="Times New Roman" panose="02020603050405020304" pitchFamily="18" charset="0"/>
              </a:rPr>
              <a:t>Nhắc đến Trường Sa, ngoài các đảo, người ta nhắc đến biển. Mà biển thì có muôn vàn điều kì thú. Thám hiểm đáy biển ở Trường Sa của nước ta sẽ thấy bao điều thú vị.</a:t>
            </a:r>
          </a:p>
          <a:p>
            <a:pPr algn="just" defTabSz="914310"/>
            <a:r>
              <a:rPr lang="en-US" altLang="en-US" sz="2400" dirty="0" smtClean="0">
                <a:solidFill>
                  <a:srgbClr val="000000"/>
                </a:solidFill>
                <a:latin typeface="Times New Roman" panose="02020603050405020304" pitchFamily="18" charset="0"/>
                <a:ea typeface="Arial-Rounded" panose="020B0500000000000000" pitchFamily="34" charset="0"/>
                <a:cs typeface="Times New Roman" panose="02020603050405020304" pitchFamily="18" charset="0"/>
              </a:rPr>
              <a:t>     </a:t>
            </a:r>
            <a:r>
              <a:rPr lang="vi-VN" altLang="en-US" sz="2400" dirty="0" smtClean="0">
                <a:solidFill>
                  <a:srgbClr val="000000"/>
                </a:solidFill>
                <a:latin typeface="Times New Roman" panose="02020603050405020304" pitchFamily="18" charset="0"/>
                <a:ea typeface="Arial-Rounded" panose="020B0500000000000000" pitchFamily="34" charset="0"/>
                <a:cs typeface="Times New Roman" panose="02020603050405020304" pitchFamily="18" charset="0"/>
              </a:rPr>
              <a:t>Biển </a:t>
            </a:r>
            <a:r>
              <a:rPr lang="vi-VN" altLang="en-US" sz="2400" dirty="0">
                <a:solidFill>
                  <a:srgbClr val="000000"/>
                </a:solidFill>
                <a:latin typeface="Times New Roman" panose="02020603050405020304" pitchFamily="18" charset="0"/>
                <a:ea typeface="Arial-Rounded" panose="020B0500000000000000" pitchFamily="34" charset="0"/>
                <a:cs typeface="Times New Roman" panose="02020603050405020304" pitchFamily="18" charset="0"/>
              </a:rPr>
              <a:t>ở Trường Sa có những loài cá đẹp rực rỡ và lạ mắt. Từng đàn cá đủ màu sắc, dày đặc đến hàng trăm con tạo nên một tấm thảm hoa di động. Những vỉa san hô chạy dài từ chân mỗi đảo xuống sâu dần dưới đáy biển. San hô làm cho đáy biển trông như một bức tranh khổng lồ, đẹp như những toà lâu đài trong truyện cổ tích.</a:t>
            </a:r>
          </a:p>
          <a:p>
            <a:pPr algn="just" defTabSz="914310"/>
            <a:r>
              <a:rPr lang="en-US" altLang="en-US" sz="2400" dirty="0" smtClean="0">
                <a:solidFill>
                  <a:srgbClr val="000000"/>
                </a:solidFill>
                <a:latin typeface="Times New Roman" panose="02020603050405020304" pitchFamily="18" charset="0"/>
                <a:ea typeface="Arial-Rounded" panose="020B0500000000000000" pitchFamily="34" charset="0"/>
                <a:cs typeface="Times New Roman" panose="02020603050405020304" pitchFamily="18" charset="0"/>
              </a:rPr>
              <a:t>     </a:t>
            </a:r>
            <a:r>
              <a:rPr lang="vi-VN" altLang="en-US" sz="2400" dirty="0" smtClean="0">
                <a:solidFill>
                  <a:srgbClr val="000000"/>
                </a:solidFill>
                <a:latin typeface="Times New Roman" panose="02020603050405020304" pitchFamily="18" charset="0"/>
                <a:ea typeface="Arial-Rounded" panose="020B0500000000000000" pitchFamily="34" charset="0"/>
                <a:cs typeface="Times New Roman" panose="02020603050405020304" pitchFamily="18" charset="0"/>
              </a:rPr>
              <a:t>Trường </a:t>
            </a:r>
            <a:r>
              <a:rPr lang="vi-VN" altLang="en-US" sz="2400" dirty="0">
                <a:solidFill>
                  <a:srgbClr val="000000"/>
                </a:solidFill>
                <a:latin typeface="Times New Roman" panose="02020603050405020304" pitchFamily="18" charset="0"/>
                <a:ea typeface="Arial-Rounded" panose="020B0500000000000000" pitchFamily="34" charset="0"/>
                <a:cs typeface="Times New Roman" panose="02020603050405020304" pitchFamily="18" charset="0"/>
              </a:rPr>
              <a:t>Sa là vùng biển thân yêu của Tổ quốc, có cảnh đẹp kì thú và hàng nghìn loài vật sống dưới biển.</a:t>
            </a:r>
          </a:p>
          <a:p>
            <a:pPr algn="r" defTabSz="914310">
              <a:lnSpc>
                <a:spcPct val="120000"/>
              </a:lnSpc>
            </a:pPr>
            <a:r>
              <a:rPr lang="vi-VN" altLang="en-US" sz="2000" dirty="0">
                <a:solidFill>
                  <a:srgbClr val="000000"/>
                </a:solidFill>
                <a:latin typeface="Times New Roman" panose="02020603050405020304" pitchFamily="18" charset="0"/>
                <a:ea typeface="Arial-Rounded" panose="020B0500000000000000" pitchFamily="34" charset="0"/>
                <a:cs typeface="Times New Roman" panose="02020603050405020304" pitchFamily="18" charset="0"/>
              </a:rPr>
              <a:t>(</a:t>
            </a:r>
            <a:r>
              <a:rPr lang="vi-VN" altLang="en-US" sz="2000" i="1" dirty="0">
                <a:solidFill>
                  <a:srgbClr val="000000"/>
                </a:solidFill>
                <a:latin typeface="Times New Roman" panose="02020603050405020304" pitchFamily="18" charset="0"/>
                <a:ea typeface="Arial-Rounded" panose="020B0500000000000000" pitchFamily="34" charset="0"/>
                <a:cs typeface="Times New Roman" panose="02020603050405020304" pitchFamily="18" charset="0"/>
              </a:rPr>
              <a:t>Theo </a:t>
            </a:r>
            <a:r>
              <a:rPr lang="vi-VN" altLang="en-US" sz="2000" dirty="0">
                <a:solidFill>
                  <a:srgbClr val="000000"/>
                </a:solidFill>
                <a:latin typeface="Times New Roman" panose="02020603050405020304" pitchFamily="18" charset="0"/>
                <a:ea typeface="Arial-Rounded" panose="020B0500000000000000" pitchFamily="34" charset="0"/>
                <a:cs typeface="Times New Roman" panose="02020603050405020304" pitchFamily="18" charset="0"/>
              </a:rPr>
              <a:t>Nguyễn Xuân Thuỷ)</a:t>
            </a:r>
          </a:p>
        </p:txBody>
      </p:sp>
      <p:grpSp>
        <p:nvGrpSpPr>
          <p:cNvPr id="8" name="Group 7"/>
          <p:cNvGrpSpPr/>
          <p:nvPr/>
        </p:nvGrpSpPr>
        <p:grpSpPr>
          <a:xfrm>
            <a:off x="7092359" y="-95394"/>
            <a:ext cx="1929369" cy="691559"/>
            <a:chOff x="7138433" y="-61569"/>
            <a:chExt cx="1929369" cy="691559"/>
          </a:xfrm>
        </p:grpSpPr>
        <p:sp>
          <p:nvSpPr>
            <p:cNvPr id="9" name="Rounded Rectangle 8"/>
            <p:cNvSpPr/>
            <p:nvPr/>
          </p:nvSpPr>
          <p:spPr>
            <a:xfrm>
              <a:off x="7666074" y="149400"/>
              <a:ext cx="1401728" cy="372474"/>
            </a:xfrm>
            <a:prstGeom prst="roundRect">
              <a:avLst>
                <a:gd name="adj" fmla="val 50000"/>
              </a:avLst>
            </a:prstGeom>
            <a:solidFill>
              <a:schemeClr val="bg1"/>
            </a:solidFill>
            <a:ln w="38100">
              <a:solidFill>
                <a:srgbClr val="FADBC6"/>
              </a:solid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r"/>
              <a:r>
                <a:rPr lang="en-US" sz="1600" dirty="0" err="1" smtClean="0">
                  <a:solidFill>
                    <a:prstClr val="black"/>
                  </a:solidFill>
                  <a:latin typeface="Times New Roman" panose="02020603050405020304" pitchFamily="18" charset="0"/>
                  <a:ea typeface="Arial-Rounded" panose="020B0500000000000000" pitchFamily="34" charset="0"/>
                  <a:cs typeface="Times New Roman" panose="02020603050405020304" pitchFamily="18" charset="0"/>
                </a:rPr>
                <a:t>Đọc</a:t>
              </a:r>
              <a:r>
                <a:rPr lang="en-US" sz="1600" dirty="0">
                  <a:solidFill>
                    <a:prstClr val="black"/>
                  </a:solidFill>
                  <a:latin typeface="Times New Roman" panose="02020603050405020304" pitchFamily="18" charset="0"/>
                  <a:ea typeface="Arial-Rounded" panose="020B0500000000000000" pitchFamily="34" charset="0"/>
                  <a:cs typeface="Times New Roman" panose="02020603050405020304" pitchFamily="18" charset="0"/>
                </a:rPr>
                <a:t> </a:t>
              </a:r>
              <a:r>
                <a:rPr lang="en-US" sz="1600" dirty="0" err="1" smtClean="0">
                  <a:solidFill>
                    <a:prstClr val="black"/>
                  </a:solidFill>
                  <a:latin typeface="Times New Roman" panose="02020603050405020304" pitchFamily="18" charset="0"/>
                  <a:ea typeface="Arial-Rounded" panose="020B0500000000000000" pitchFamily="34" charset="0"/>
                  <a:cs typeface="Times New Roman" panose="02020603050405020304" pitchFamily="18" charset="0"/>
                </a:rPr>
                <a:t>toàn</a:t>
              </a:r>
              <a:r>
                <a:rPr lang="en-US" sz="1600" dirty="0" smtClean="0">
                  <a:solidFill>
                    <a:prstClr val="black"/>
                  </a:solidFill>
                  <a:latin typeface="Times New Roman" panose="02020603050405020304" pitchFamily="18" charset="0"/>
                  <a:ea typeface="Arial-Rounded" panose="020B0500000000000000" pitchFamily="34" charset="0"/>
                  <a:cs typeface="Times New Roman" panose="02020603050405020304" pitchFamily="18" charset="0"/>
                </a:rPr>
                <a:t> </a:t>
              </a:r>
              <a:r>
                <a:rPr lang="en-US" sz="1600" dirty="0" err="1">
                  <a:solidFill>
                    <a:prstClr val="black"/>
                  </a:solidFill>
                  <a:latin typeface="Times New Roman" panose="02020603050405020304" pitchFamily="18" charset="0"/>
                  <a:ea typeface="Arial-Rounded" panose="020B0500000000000000" pitchFamily="34" charset="0"/>
                  <a:cs typeface="Times New Roman" panose="02020603050405020304" pitchFamily="18" charset="0"/>
                </a:rPr>
                <a:t>bài</a:t>
              </a:r>
              <a:endParaRPr lang="en-US" sz="1600" dirty="0">
                <a:solidFill>
                  <a:prstClr val="black"/>
                </a:solidFill>
                <a:latin typeface="Times New Roman" panose="02020603050405020304" pitchFamily="18" charset="0"/>
                <a:ea typeface="Arial-Rounded" panose="020B0500000000000000" pitchFamily="34" charset="0"/>
                <a:cs typeface="Times New Roman" panose="02020603050405020304" pitchFamily="18" charset="0"/>
              </a:endParaRPr>
            </a:p>
          </p:txBody>
        </p:sp>
        <p:pic>
          <p:nvPicPr>
            <p:cNvPr id="10" name="Picture 9"/>
            <p:cNvPicPr>
              <a:picLocks noChangeAspect="1"/>
            </p:cNvPicPr>
            <p:nvPr/>
          </p:nvPicPr>
          <p:blipFill>
            <a:blip r:embed="rId3" cstate="print">
              <a:extLst>
                <a:ext uri="{BEBA8EAE-BF5A-486C-A8C5-ECC9F3942E4B}">
                  <a14:imgProps xmlns:a14="http://schemas.microsoft.com/office/drawing/2010/main">
                    <a14:imgLayer r:embed="rId4">
                      <a14:imgEffect>
                        <a14:backgroundRemoval t="5917" b="89941" l="0" r="89941">
                          <a14:foregroundMark x1="39941" y1="34320" x2="39349" y2="38462"/>
                          <a14:foregroundMark x1="62130" y1="36095" x2="59172" y2="38757"/>
                        </a14:backgroundRemoval>
                      </a14:imgEffect>
                    </a14:imgLayer>
                  </a14:imgProps>
                </a:ext>
                <a:ext uri="{28A0092B-C50C-407E-A947-70E740481C1C}">
                  <a14:useLocalDpi xmlns:a14="http://schemas.microsoft.com/office/drawing/2010/main" val="0"/>
                </a:ext>
              </a:extLst>
            </a:blip>
            <a:stretch>
              <a:fillRect/>
            </a:stretch>
          </p:blipFill>
          <p:spPr>
            <a:xfrm>
              <a:off x="7138433" y="-61569"/>
              <a:ext cx="691559" cy="691559"/>
            </a:xfrm>
            <a:prstGeom prst="rect">
              <a:avLst/>
            </a:prstGeom>
          </p:spPr>
        </p:pic>
      </p:grpSp>
      <p:sp>
        <p:nvSpPr>
          <p:cNvPr id="13" name="Oval 12"/>
          <p:cNvSpPr/>
          <p:nvPr/>
        </p:nvSpPr>
        <p:spPr>
          <a:xfrm>
            <a:off x="602618" y="568505"/>
            <a:ext cx="377668" cy="376776"/>
          </a:xfrm>
          <a:prstGeom prst="ellipse">
            <a:avLst/>
          </a:prstGeom>
          <a:solidFill>
            <a:srgbClr val="00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solidFill>
                  <a:prstClr val="white"/>
                </a:solidFill>
                <a:latin typeface="Times New Roman" panose="02020603050405020304" pitchFamily="18" charset="0"/>
                <a:ea typeface="Arial-Rounded" panose="020B0500000000000000" pitchFamily="34" charset="0"/>
                <a:cs typeface="Times New Roman" panose="02020603050405020304" pitchFamily="18" charset="0"/>
              </a:rPr>
              <a:t>1</a:t>
            </a:r>
            <a:endParaRPr lang="en-US" sz="2400" b="1" dirty="0">
              <a:solidFill>
                <a:prstClr val="white"/>
              </a:solidFill>
              <a:latin typeface="Times New Roman" panose="02020603050405020304" pitchFamily="18" charset="0"/>
              <a:ea typeface="Arial-Rounded" panose="020B0500000000000000" pitchFamily="34" charset="0"/>
              <a:cs typeface="Times New Roman" panose="02020603050405020304" pitchFamily="18" charset="0"/>
            </a:endParaRPr>
          </a:p>
        </p:txBody>
      </p:sp>
      <p:sp>
        <p:nvSpPr>
          <p:cNvPr id="14" name="Oval 13"/>
          <p:cNvSpPr/>
          <p:nvPr/>
        </p:nvSpPr>
        <p:spPr>
          <a:xfrm>
            <a:off x="602618" y="1703188"/>
            <a:ext cx="377668" cy="376776"/>
          </a:xfrm>
          <a:prstGeom prst="ellipse">
            <a:avLst/>
          </a:prstGeom>
          <a:solidFill>
            <a:srgbClr val="FF66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solidFill>
                  <a:prstClr val="white"/>
                </a:solidFill>
                <a:latin typeface="Times New Roman" panose="02020603050405020304" pitchFamily="18" charset="0"/>
                <a:ea typeface="Arial-Rounded" panose="020B0500000000000000" pitchFamily="34" charset="0"/>
                <a:cs typeface="Times New Roman" panose="02020603050405020304" pitchFamily="18" charset="0"/>
              </a:rPr>
              <a:t>2</a:t>
            </a:r>
            <a:endParaRPr lang="en-US" sz="2400" b="1" dirty="0">
              <a:solidFill>
                <a:prstClr val="white"/>
              </a:solidFill>
              <a:latin typeface="Times New Roman" panose="02020603050405020304" pitchFamily="18" charset="0"/>
              <a:ea typeface="Arial-Rounded" panose="020B0500000000000000" pitchFamily="34" charset="0"/>
              <a:cs typeface="Times New Roman" panose="02020603050405020304" pitchFamily="18" charset="0"/>
            </a:endParaRPr>
          </a:p>
        </p:txBody>
      </p:sp>
      <p:sp>
        <p:nvSpPr>
          <p:cNvPr id="15" name="Oval 14"/>
          <p:cNvSpPr/>
          <p:nvPr/>
        </p:nvSpPr>
        <p:spPr>
          <a:xfrm>
            <a:off x="602618" y="3867150"/>
            <a:ext cx="377668" cy="376776"/>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prstClr val="white"/>
                </a:solidFill>
                <a:latin typeface="Times New Roman" panose="02020603050405020304" pitchFamily="18" charset="0"/>
                <a:ea typeface="Arial-Rounded" panose="020B0500000000000000" pitchFamily="34" charset="0"/>
                <a:cs typeface="Times New Roman" panose="02020603050405020304" pitchFamily="18" charset="0"/>
              </a:rPr>
              <a:t>3</a:t>
            </a:r>
          </a:p>
        </p:txBody>
      </p:sp>
    </p:spTree>
    <p:extLst>
      <p:ext uri="{BB962C8B-B14F-4D97-AF65-F5344CB8AC3E}">
        <p14:creationId xmlns:p14="http://schemas.microsoft.com/office/powerpoint/2010/main" val="386499315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wipe(left)">
                                      <p:cBhvr>
                                        <p:cTn id="10" dur="5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53" presetClass="entr" presetSubtype="16"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 calcmode="lin" valueType="num">
                                      <p:cBhvr>
                                        <p:cTn id="15" dur="500" fill="hold"/>
                                        <p:tgtEl>
                                          <p:spTgt spid="5"/>
                                        </p:tgtEl>
                                        <p:attrNameLst>
                                          <p:attrName>ppt_w</p:attrName>
                                        </p:attrNameLst>
                                      </p:cBhvr>
                                      <p:tavLst>
                                        <p:tav tm="0">
                                          <p:val>
                                            <p:fltVal val="0"/>
                                          </p:val>
                                        </p:tav>
                                        <p:tav tm="100000">
                                          <p:val>
                                            <p:strVal val="#ppt_w"/>
                                          </p:val>
                                        </p:tav>
                                      </p:tavLst>
                                    </p:anim>
                                    <p:anim calcmode="lin" valueType="num">
                                      <p:cBhvr>
                                        <p:cTn id="16" dur="500" fill="hold"/>
                                        <p:tgtEl>
                                          <p:spTgt spid="5"/>
                                        </p:tgtEl>
                                        <p:attrNameLst>
                                          <p:attrName>ppt_h</p:attrName>
                                        </p:attrNameLst>
                                      </p:cBhvr>
                                      <p:tavLst>
                                        <p:tav tm="0">
                                          <p:val>
                                            <p:fltVal val="0"/>
                                          </p:val>
                                        </p:tav>
                                        <p:tav tm="100000">
                                          <p:val>
                                            <p:strVal val="#ppt_h"/>
                                          </p:val>
                                        </p:tav>
                                      </p:tavLst>
                                    </p:anim>
                                    <p:animEffect transition="in" filter="fade">
                                      <p:cBhvr>
                                        <p:cTn id="17" dur="500"/>
                                        <p:tgtEl>
                                          <p:spTgt spid="5"/>
                                        </p:tgtEl>
                                      </p:cBhvr>
                                    </p:animEffect>
                                  </p:childTnLst>
                                </p:cTn>
                              </p:par>
                            </p:childTnLst>
                          </p:cTn>
                        </p:par>
                        <p:par>
                          <p:cTn id="18" fill="hold">
                            <p:stCondLst>
                              <p:cond delay="500"/>
                            </p:stCondLst>
                            <p:childTnLst>
                              <p:par>
                                <p:cTn id="19" presetID="14" presetClass="entr" presetSubtype="10" fill="hold" grpId="0" nodeType="after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randombar(horizontal)">
                                      <p:cBhvr>
                                        <p:cTn id="21" dur="500"/>
                                        <p:tgtEl>
                                          <p:spTgt spid="7"/>
                                        </p:tgtEl>
                                      </p:cBhvr>
                                    </p:animEffect>
                                  </p:childTnLst>
                                </p:cTn>
                              </p:par>
                            </p:childTnLst>
                          </p:cTn>
                        </p:par>
                      </p:childTnLst>
                    </p:cTn>
                  </p:par>
                  <p:par>
                    <p:cTn id="22" fill="hold">
                      <p:stCondLst>
                        <p:cond delay="indefinite"/>
                      </p:stCondLst>
                      <p:childTnLst>
                        <p:par>
                          <p:cTn id="23" fill="hold">
                            <p:stCondLst>
                              <p:cond delay="0"/>
                            </p:stCondLst>
                            <p:childTnLst>
                              <p:par>
                                <p:cTn id="24" presetID="53" presetClass="entr" presetSubtype="16" fill="hold" nodeType="clickEffect">
                                  <p:stCondLst>
                                    <p:cond delay="0"/>
                                  </p:stCondLst>
                                  <p:childTnLst>
                                    <p:set>
                                      <p:cBhvr>
                                        <p:cTn id="25" dur="1" fill="hold">
                                          <p:stCondLst>
                                            <p:cond delay="0"/>
                                          </p:stCondLst>
                                        </p:cTn>
                                        <p:tgtEl>
                                          <p:spTgt spid="8"/>
                                        </p:tgtEl>
                                        <p:attrNameLst>
                                          <p:attrName>style.visibility</p:attrName>
                                        </p:attrNameLst>
                                      </p:cBhvr>
                                      <p:to>
                                        <p:strVal val="visible"/>
                                      </p:to>
                                    </p:set>
                                    <p:anim calcmode="lin" valueType="num">
                                      <p:cBhvr>
                                        <p:cTn id="26" dur="500" fill="hold"/>
                                        <p:tgtEl>
                                          <p:spTgt spid="8"/>
                                        </p:tgtEl>
                                        <p:attrNameLst>
                                          <p:attrName>ppt_w</p:attrName>
                                        </p:attrNameLst>
                                      </p:cBhvr>
                                      <p:tavLst>
                                        <p:tav tm="0">
                                          <p:val>
                                            <p:fltVal val="0"/>
                                          </p:val>
                                        </p:tav>
                                        <p:tav tm="100000">
                                          <p:val>
                                            <p:strVal val="#ppt_w"/>
                                          </p:val>
                                        </p:tav>
                                      </p:tavLst>
                                    </p:anim>
                                    <p:anim calcmode="lin" valueType="num">
                                      <p:cBhvr>
                                        <p:cTn id="27" dur="500" fill="hold"/>
                                        <p:tgtEl>
                                          <p:spTgt spid="8"/>
                                        </p:tgtEl>
                                        <p:attrNameLst>
                                          <p:attrName>ppt_h</p:attrName>
                                        </p:attrNameLst>
                                      </p:cBhvr>
                                      <p:tavLst>
                                        <p:tav tm="0">
                                          <p:val>
                                            <p:fltVal val="0"/>
                                          </p:val>
                                        </p:tav>
                                        <p:tav tm="100000">
                                          <p:val>
                                            <p:strVal val="#ppt_h"/>
                                          </p:val>
                                        </p:tav>
                                      </p:tavLst>
                                    </p:anim>
                                    <p:animEffect transition="in" filter="fade">
                                      <p:cBhvr>
                                        <p:cTn id="28" dur="500"/>
                                        <p:tgtEl>
                                          <p:spTgt spid="8"/>
                                        </p:tgtEl>
                                      </p:cBhvr>
                                    </p:animEffect>
                                  </p:childTnLst>
                                </p:cTn>
                              </p:par>
                            </p:childTnLst>
                          </p:cTn>
                        </p:par>
                        <p:par>
                          <p:cTn id="29" fill="hold">
                            <p:stCondLst>
                              <p:cond delay="500"/>
                            </p:stCondLst>
                            <p:childTnLst>
                              <p:par>
                                <p:cTn id="30" presetID="53" presetClass="entr" presetSubtype="16" fill="hold" grpId="0" nodeType="afterEffect">
                                  <p:stCondLst>
                                    <p:cond delay="0"/>
                                  </p:stCondLst>
                                  <p:childTnLst>
                                    <p:set>
                                      <p:cBhvr>
                                        <p:cTn id="31" dur="1" fill="hold">
                                          <p:stCondLst>
                                            <p:cond delay="0"/>
                                          </p:stCondLst>
                                        </p:cTn>
                                        <p:tgtEl>
                                          <p:spTgt spid="13"/>
                                        </p:tgtEl>
                                        <p:attrNameLst>
                                          <p:attrName>style.visibility</p:attrName>
                                        </p:attrNameLst>
                                      </p:cBhvr>
                                      <p:to>
                                        <p:strVal val="visible"/>
                                      </p:to>
                                    </p:set>
                                    <p:anim calcmode="lin" valueType="num">
                                      <p:cBhvr>
                                        <p:cTn id="32" dur="500" fill="hold"/>
                                        <p:tgtEl>
                                          <p:spTgt spid="13"/>
                                        </p:tgtEl>
                                        <p:attrNameLst>
                                          <p:attrName>ppt_w</p:attrName>
                                        </p:attrNameLst>
                                      </p:cBhvr>
                                      <p:tavLst>
                                        <p:tav tm="0">
                                          <p:val>
                                            <p:fltVal val="0"/>
                                          </p:val>
                                        </p:tav>
                                        <p:tav tm="100000">
                                          <p:val>
                                            <p:strVal val="#ppt_w"/>
                                          </p:val>
                                        </p:tav>
                                      </p:tavLst>
                                    </p:anim>
                                    <p:anim calcmode="lin" valueType="num">
                                      <p:cBhvr>
                                        <p:cTn id="33" dur="500" fill="hold"/>
                                        <p:tgtEl>
                                          <p:spTgt spid="13"/>
                                        </p:tgtEl>
                                        <p:attrNameLst>
                                          <p:attrName>ppt_h</p:attrName>
                                        </p:attrNameLst>
                                      </p:cBhvr>
                                      <p:tavLst>
                                        <p:tav tm="0">
                                          <p:val>
                                            <p:fltVal val="0"/>
                                          </p:val>
                                        </p:tav>
                                        <p:tav tm="100000">
                                          <p:val>
                                            <p:strVal val="#ppt_h"/>
                                          </p:val>
                                        </p:tav>
                                      </p:tavLst>
                                    </p:anim>
                                    <p:animEffect transition="in" filter="fade">
                                      <p:cBhvr>
                                        <p:cTn id="34" dur="500"/>
                                        <p:tgtEl>
                                          <p:spTgt spid="13"/>
                                        </p:tgtEl>
                                      </p:cBhvr>
                                    </p:animEffect>
                                  </p:childTnLst>
                                </p:cTn>
                              </p:par>
                            </p:childTnLst>
                          </p:cTn>
                        </p:par>
                        <p:par>
                          <p:cTn id="35" fill="hold">
                            <p:stCondLst>
                              <p:cond delay="1000"/>
                            </p:stCondLst>
                            <p:childTnLst>
                              <p:par>
                                <p:cTn id="36" presetID="53" presetClass="entr" presetSubtype="16" fill="hold" grpId="0" nodeType="afterEffect">
                                  <p:stCondLst>
                                    <p:cond delay="0"/>
                                  </p:stCondLst>
                                  <p:childTnLst>
                                    <p:set>
                                      <p:cBhvr>
                                        <p:cTn id="37" dur="1" fill="hold">
                                          <p:stCondLst>
                                            <p:cond delay="0"/>
                                          </p:stCondLst>
                                        </p:cTn>
                                        <p:tgtEl>
                                          <p:spTgt spid="14"/>
                                        </p:tgtEl>
                                        <p:attrNameLst>
                                          <p:attrName>style.visibility</p:attrName>
                                        </p:attrNameLst>
                                      </p:cBhvr>
                                      <p:to>
                                        <p:strVal val="visible"/>
                                      </p:to>
                                    </p:set>
                                    <p:anim calcmode="lin" valueType="num">
                                      <p:cBhvr>
                                        <p:cTn id="38" dur="500" fill="hold"/>
                                        <p:tgtEl>
                                          <p:spTgt spid="14"/>
                                        </p:tgtEl>
                                        <p:attrNameLst>
                                          <p:attrName>ppt_w</p:attrName>
                                        </p:attrNameLst>
                                      </p:cBhvr>
                                      <p:tavLst>
                                        <p:tav tm="0">
                                          <p:val>
                                            <p:fltVal val="0"/>
                                          </p:val>
                                        </p:tav>
                                        <p:tav tm="100000">
                                          <p:val>
                                            <p:strVal val="#ppt_w"/>
                                          </p:val>
                                        </p:tav>
                                      </p:tavLst>
                                    </p:anim>
                                    <p:anim calcmode="lin" valueType="num">
                                      <p:cBhvr>
                                        <p:cTn id="39" dur="500" fill="hold"/>
                                        <p:tgtEl>
                                          <p:spTgt spid="14"/>
                                        </p:tgtEl>
                                        <p:attrNameLst>
                                          <p:attrName>ppt_h</p:attrName>
                                        </p:attrNameLst>
                                      </p:cBhvr>
                                      <p:tavLst>
                                        <p:tav tm="0">
                                          <p:val>
                                            <p:fltVal val="0"/>
                                          </p:val>
                                        </p:tav>
                                        <p:tav tm="100000">
                                          <p:val>
                                            <p:strVal val="#ppt_h"/>
                                          </p:val>
                                        </p:tav>
                                      </p:tavLst>
                                    </p:anim>
                                    <p:animEffect transition="in" filter="fade">
                                      <p:cBhvr>
                                        <p:cTn id="40" dur="500"/>
                                        <p:tgtEl>
                                          <p:spTgt spid="14"/>
                                        </p:tgtEl>
                                      </p:cBhvr>
                                    </p:animEffect>
                                  </p:childTnLst>
                                </p:cTn>
                              </p:par>
                            </p:childTnLst>
                          </p:cTn>
                        </p:par>
                        <p:par>
                          <p:cTn id="41" fill="hold">
                            <p:stCondLst>
                              <p:cond delay="1500"/>
                            </p:stCondLst>
                            <p:childTnLst>
                              <p:par>
                                <p:cTn id="42" presetID="53" presetClass="entr" presetSubtype="16" fill="hold" grpId="0" nodeType="afterEffect">
                                  <p:stCondLst>
                                    <p:cond delay="0"/>
                                  </p:stCondLst>
                                  <p:childTnLst>
                                    <p:set>
                                      <p:cBhvr>
                                        <p:cTn id="43" dur="1" fill="hold">
                                          <p:stCondLst>
                                            <p:cond delay="0"/>
                                          </p:stCondLst>
                                        </p:cTn>
                                        <p:tgtEl>
                                          <p:spTgt spid="15"/>
                                        </p:tgtEl>
                                        <p:attrNameLst>
                                          <p:attrName>style.visibility</p:attrName>
                                        </p:attrNameLst>
                                      </p:cBhvr>
                                      <p:to>
                                        <p:strVal val="visible"/>
                                      </p:to>
                                    </p:set>
                                    <p:anim calcmode="lin" valueType="num">
                                      <p:cBhvr>
                                        <p:cTn id="44" dur="500" fill="hold"/>
                                        <p:tgtEl>
                                          <p:spTgt spid="15"/>
                                        </p:tgtEl>
                                        <p:attrNameLst>
                                          <p:attrName>ppt_w</p:attrName>
                                        </p:attrNameLst>
                                      </p:cBhvr>
                                      <p:tavLst>
                                        <p:tav tm="0">
                                          <p:val>
                                            <p:fltVal val="0"/>
                                          </p:val>
                                        </p:tav>
                                        <p:tav tm="100000">
                                          <p:val>
                                            <p:strVal val="#ppt_w"/>
                                          </p:val>
                                        </p:tav>
                                      </p:tavLst>
                                    </p:anim>
                                    <p:anim calcmode="lin" valueType="num">
                                      <p:cBhvr>
                                        <p:cTn id="45" dur="500" fill="hold"/>
                                        <p:tgtEl>
                                          <p:spTgt spid="15"/>
                                        </p:tgtEl>
                                        <p:attrNameLst>
                                          <p:attrName>ppt_h</p:attrName>
                                        </p:attrNameLst>
                                      </p:cBhvr>
                                      <p:tavLst>
                                        <p:tav tm="0">
                                          <p:val>
                                            <p:fltVal val="0"/>
                                          </p:val>
                                        </p:tav>
                                        <p:tav tm="100000">
                                          <p:val>
                                            <p:strVal val="#ppt_h"/>
                                          </p:val>
                                        </p:tav>
                                      </p:tavLst>
                                    </p:anim>
                                    <p:animEffect transition="in" filter="fade">
                                      <p:cBhvr>
                                        <p:cTn id="46"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13" grpId="0" animBg="1"/>
      <p:bldP spid="14" grpId="0" animBg="1"/>
      <p:bldP spid="1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pic>
        <p:nvPicPr>
          <p:cNvPr id="7" name="图片 6" descr="867fccc7a7f4dc3eafea3185e791ec01"/>
          <p:cNvPicPr>
            <a:picLocks noChangeAspect="1"/>
          </p:cNvPicPr>
          <p:nvPr/>
        </p:nvPicPr>
        <p:blipFill>
          <a:blip r:embed="rId3"/>
          <a:stretch>
            <a:fillRect/>
          </a:stretch>
        </p:blipFill>
        <p:spPr>
          <a:xfrm rot="21360000">
            <a:off x="2110266" y="843445"/>
            <a:ext cx="5207794" cy="3266123"/>
          </a:xfrm>
          <a:prstGeom prst="rect">
            <a:avLst/>
          </a:prstGeom>
        </p:spPr>
      </p:pic>
      <p:pic>
        <p:nvPicPr>
          <p:cNvPr id="6" name="图片 5" descr="69a8f3e94da59fb9c00491d0266be90c"/>
          <p:cNvPicPr>
            <a:picLocks noChangeAspect="1"/>
          </p:cNvPicPr>
          <p:nvPr/>
        </p:nvPicPr>
        <p:blipFill>
          <a:blip r:embed="rId3"/>
          <a:stretch>
            <a:fillRect/>
          </a:stretch>
        </p:blipFill>
        <p:spPr>
          <a:xfrm rot="2640000">
            <a:off x="92398" y="471493"/>
            <a:ext cx="2008823" cy="1456373"/>
          </a:xfrm>
          <a:prstGeom prst="rect">
            <a:avLst/>
          </a:prstGeom>
        </p:spPr>
      </p:pic>
      <p:pic>
        <p:nvPicPr>
          <p:cNvPr id="3" name="图片 2" descr="69a8f3e94da59fb9c00491d0266be90c"/>
          <p:cNvPicPr>
            <a:picLocks noChangeAspect="1"/>
          </p:cNvPicPr>
          <p:nvPr/>
        </p:nvPicPr>
        <p:blipFill>
          <a:blip r:embed="rId3"/>
          <a:stretch>
            <a:fillRect/>
          </a:stretch>
        </p:blipFill>
        <p:spPr>
          <a:xfrm rot="18960000" flipH="1">
            <a:off x="7055644" y="454349"/>
            <a:ext cx="2214086" cy="1605439"/>
          </a:xfrm>
          <a:prstGeom prst="rect">
            <a:avLst/>
          </a:prstGeom>
        </p:spPr>
      </p:pic>
      <p:pic>
        <p:nvPicPr>
          <p:cNvPr id="5" name="图片 4" descr="38cab4ca9d5281220df6efde5fc107d5"/>
          <p:cNvPicPr>
            <a:picLocks noChangeAspect="1"/>
          </p:cNvPicPr>
          <p:nvPr/>
        </p:nvPicPr>
        <p:blipFill>
          <a:blip r:embed="rId3"/>
          <a:stretch>
            <a:fillRect/>
          </a:stretch>
        </p:blipFill>
        <p:spPr>
          <a:xfrm>
            <a:off x="390055" y="2421261"/>
            <a:ext cx="2744153" cy="2744153"/>
          </a:xfrm>
          <a:prstGeom prst="rect">
            <a:avLst/>
          </a:prstGeom>
        </p:spPr>
      </p:pic>
      <p:pic>
        <p:nvPicPr>
          <p:cNvPr id="11" name="图片 10" descr="61c1b4b54d2965e75f8a432c441188e0"/>
          <p:cNvPicPr>
            <a:picLocks noChangeAspect="1"/>
          </p:cNvPicPr>
          <p:nvPr/>
        </p:nvPicPr>
        <p:blipFill>
          <a:blip r:embed="rId3"/>
          <a:stretch>
            <a:fillRect/>
          </a:stretch>
        </p:blipFill>
        <p:spPr>
          <a:xfrm rot="21000000">
            <a:off x="7445216" y="2748921"/>
            <a:ext cx="1032510" cy="2088833"/>
          </a:xfrm>
          <a:prstGeom prst="rect">
            <a:avLst/>
          </a:prstGeom>
        </p:spPr>
      </p:pic>
      <p:sp>
        <p:nvSpPr>
          <p:cNvPr id="8" name="TextBox 7">
            <a:extLst>
              <a:ext uri="{FF2B5EF4-FFF2-40B4-BE49-F238E27FC236}">
                <a16:creationId xmlns:a16="http://schemas.microsoft.com/office/drawing/2014/main" id="{E18632E5-DDA1-44FD-98C3-685F4BFCB6C6}"/>
              </a:ext>
            </a:extLst>
          </p:cNvPr>
          <p:cNvSpPr txBox="1"/>
          <p:nvPr/>
        </p:nvSpPr>
        <p:spPr>
          <a:xfrm>
            <a:off x="3581400" y="2014894"/>
            <a:ext cx="2571750" cy="1177239"/>
          </a:xfrm>
          <a:prstGeom prst="rect">
            <a:avLst/>
          </a:prstGeom>
          <a:noFill/>
        </p:spPr>
        <p:txBody>
          <a:bodyPr wrap="square" lIns="68574" tIns="34287" rIns="68574" bIns="34287" rtlCol="0">
            <a:spAutoFit/>
          </a:bodyPr>
          <a:lstStyle/>
          <a:p>
            <a:pPr algn="ctr" defTabSz="342695"/>
            <a:r>
              <a:rPr lang="en-US" sz="7200" dirty="0" err="1">
                <a:solidFill>
                  <a:srgbClr val="61A135"/>
                </a:solidFill>
                <a:latin typeface="Arial-Rounded" panose="020B0500000000000000" pitchFamily="34" charset="0"/>
                <a:ea typeface="Arial-Rounded" panose="020B0500000000000000" pitchFamily="34" charset="0"/>
                <a:cs typeface="Arial-Rounded" panose="020B0500000000000000" pitchFamily="34" charset="0"/>
              </a:rPr>
              <a:t>Tiết</a:t>
            </a:r>
            <a:r>
              <a:rPr lang="en-US" sz="7200" dirty="0">
                <a:solidFill>
                  <a:srgbClr val="61A135"/>
                </a:solidFill>
                <a:latin typeface="Arial-Rounded" panose="020B0500000000000000" pitchFamily="34" charset="0"/>
                <a:ea typeface="Arial-Rounded" panose="020B0500000000000000" pitchFamily="34" charset="0"/>
                <a:cs typeface="Arial-Rounded" panose="020B0500000000000000" pitchFamily="34" charset="0"/>
              </a:rPr>
              <a:t> 2</a:t>
            </a:r>
          </a:p>
        </p:txBody>
      </p:sp>
    </p:spTree>
    <p:extLst>
      <p:ext uri="{BB962C8B-B14F-4D97-AF65-F5344CB8AC3E}">
        <p14:creationId xmlns:p14="http://schemas.microsoft.com/office/powerpoint/2010/main" val="426594444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fade">
                                      <p:cBhvr>
                                        <p:cTn id="11" dur="500"/>
                                        <p:tgtEl>
                                          <p:spTgt spid="5"/>
                                        </p:tgtEl>
                                      </p:cBhvr>
                                    </p:animEffect>
                                  </p:childTnLst>
                                </p:cTn>
                              </p:par>
                            </p:childTnLst>
                          </p:cTn>
                        </p:par>
                        <p:par>
                          <p:cTn id="12" fill="hold">
                            <p:stCondLst>
                              <p:cond delay="1000"/>
                            </p:stCondLst>
                            <p:childTnLst>
                              <p:par>
                                <p:cTn id="13" presetID="10" presetClass="entr" presetSubtype="0" fill="hold" nodeType="after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fade">
                                      <p:cBhvr>
                                        <p:cTn id="15" dur="500"/>
                                        <p:tgtEl>
                                          <p:spTgt spid="11"/>
                                        </p:tgtEl>
                                      </p:cBhvr>
                                    </p:animEffect>
                                  </p:childTnLst>
                                </p:cTn>
                              </p:par>
                              <p:par>
                                <p:cTn id="16" presetID="53" presetClass="entr" presetSubtype="16" fill="hold" grpId="0" nodeType="withEffect">
                                  <p:stCondLst>
                                    <p:cond delay="0"/>
                                  </p:stCondLst>
                                  <p:childTnLst>
                                    <p:set>
                                      <p:cBhvr>
                                        <p:cTn id="17" dur="1" fill="hold">
                                          <p:stCondLst>
                                            <p:cond delay="0"/>
                                          </p:stCondLst>
                                        </p:cTn>
                                        <p:tgtEl>
                                          <p:spTgt spid="8"/>
                                        </p:tgtEl>
                                        <p:attrNameLst>
                                          <p:attrName>style.visibility</p:attrName>
                                        </p:attrNameLst>
                                      </p:cBhvr>
                                      <p:to>
                                        <p:strVal val="visible"/>
                                      </p:to>
                                    </p:set>
                                    <p:anim calcmode="lin" valueType="num">
                                      <p:cBhvr>
                                        <p:cTn id="18" dur="500" fill="hold"/>
                                        <p:tgtEl>
                                          <p:spTgt spid="8"/>
                                        </p:tgtEl>
                                        <p:attrNameLst>
                                          <p:attrName>ppt_w</p:attrName>
                                        </p:attrNameLst>
                                      </p:cBhvr>
                                      <p:tavLst>
                                        <p:tav tm="0">
                                          <p:val>
                                            <p:fltVal val="0"/>
                                          </p:val>
                                        </p:tav>
                                        <p:tav tm="100000">
                                          <p:val>
                                            <p:strVal val="#ppt_w"/>
                                          </p:val>
                                        </p:tav>
                                      </p:tavLst>
                                    </p:anim>
                                    <p:anim calcmode="lin" valueType="num">
                                      <p:cBhvr>
                                        <p:cTn id="19" dur="500" fill="hold"/>
                                        <p:tgtEl>
                                          <p:spTgt spid="8"/>
                                        </p:tgtEl>
                                        <p:attrNameLst>
                                          <p:attrName>ppt_h</p:attrName>
                                        </p:attrNameLst>
                                      </p:cBhvr>
                                      <p:tavLst>
                                        <p:tav tm="0">
                                          <p:val>
                                            <p:fltVal val="0"/>
                                          </p:val>
                                        </p:tav>
                                        <p:tav tm="100000">
                                          <p:val>
                                            <p:strVal val="#ppt_h"/>
                                          </p:val>
                                        </p:tav>
                                      </p:tavLst>
                                    </p:anim>
                                    <p:animEffect transition="in" filter="fade">
                                      <p:cBhvr>
                                        <p:cTn id="20"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pic>
        <p:nvPicPr>
          <p:cNvPr id="6" name="图片 5" descr="69a8f3e94da59fb9c00491d0266be90c"/>
          <p:cNvPicPr>
            <a:picLocks noChangeAspect="1"/>
          </p:cNvPicPr>
          <p:nvPr/>
        </p:nvPicPr>
        <p:blipFill>
          <a:blip r:embed="rId3"/>
          <a:stretch>
            <a:fillRect/>
          </a:stretch>
        </p:blipFill>
        <p:spPr>
          <a:xfrm rot="2640000">
            <a:off x="-37146" y="677710"/>
            <a:ext cx="2008823" cy="1456373"/>
          </a:xfrm>
          <a:prstGeom prst="rect">
            <a:avLst/>
          </a:prstGeom>
        </p:spPr>
      </p:pic>
      <p:pic>
        <p:nvPicPr>
          <p:cNvPr id="3" name="图片 2" descr="69a8f3e94da59fb9c00491d0266be90c"/>
          <p:cNvPicPr>
            <a:picLocks noChangeAspect="1"/>
          </p:cNvPicPr>
          <p:nvPr/>
        </p:nvPicPr>
        <p:blipFill>
          <a:blip r:embed="rId3"/>
          <a:stretch>
            <a:fillRect/>
          </a:stretch>
        </p:blipFill>
        <p:spPr>
          <a:xfrm rot="18960000" flipH="1">
            <a:off x="7550944" y="197174"/>
            <a:ext cx="2214086" cy="1605439"/>
          </a:xfrm>
          <a:prstGeom prst="rect">
            <a:avLst/>
          </a:prstGeom>
        </p:spPr>
      </p:pic>
      <p:pic>
        <p:nvPicPr>
          <p:cNvPr id="7" name="图片 6" descr="867fccc7a7f4dc3eafea3185e791ec01"/>
          <p:cNvPicPr>
            <a:picLocks noChangeAspect="1"/>
          </p:cNvPicPr>
          <p:nvPr/>
        </p:nvPicPr>
        <p:blipFill>
          <a:blip r:embed="rId3"/>
          <a:stretch>
            <a:fillRect/>
          </a:stretch>
        </p:blipFill>
        <p:spPr>
          <a:xfrm>
            <a:off x="1257300" y="341953"/>
            <a:ext cx="6629400" cy="4157663"/>
          </a:xfrm>
          <a:prstGeom prst="rect">
            <a:avLst/>
          </a:prstGeom>
        </p:spPr>
      </p:pic>
      <p:pic>
        <p:nvPicPr>
          <p:cNvPr id="4" name="图片 3" descr="5a3dbdb483367"/>
          <p:cNvPicPr>
            <a:picLocks noChangeAspect="1"/>
          </p:cNvPicPr>
          <p:nvPr/>
        </p:nvPicPr>
        <p:blipFill>
          <a:blip r:embed="rId3"/>
          <a:stretch>
            <a:fillRect/>
          </a:stretch>
        </p:blipFill>
        <p:spPr>
          <a:xfrm>
            <a:off x="6153150" y="2694147"/>
            <a:ext cx="2400300" cy="1634014"/>
          </a:xfrm>
          <a:prstGeom prst="rect">
            <a:avLst/>
          </a:prstGeom>
        </p:spPr>
      </p:pic>
      <p:sp>
        <p:nvSpPr>
          <p:cNvPr id="9" name="TextBox 8">
            <a:extLst>
              <a:ext uri="{FF2B5EF4-FFF2-40B4-BE49-F238E27FC236}">
                <a16:creationId xmlns:a16="http://schemas.microsoft.com/office/drawing/2014/main" id="{95724F5E-B91A-4E96-88DC-E3353F2BACCF}"/>
              </a:ext>
            </a:extLst>
          </p:cNvPr>
          <p:cNvSpPr txBox="1"/>
          <p:nvPr/>
        </p:nvSpPr>
        <p:spPr>
          <a:xfrm>
            <a:off x="2598089" y="1641684"/>
            <a:ext cx="3946748" cy="1762015"/>
          </a:xfrm>
          <a:prstGeom prst="rect">
            <a:avLst/>
          </a:prstGeom>
          <a:noFill/>
        </p:spPr>
        <p:txBody>
          <a:bodyPr wrap="square" lIns="68574" tIns="34287" rIns="68574" bIns="34287" rtlCol="0">
            <a:spAutoFit/>
          </a:bodyPr>
          <a:lstStyle/>
          <a:p>
            <a:pPr algn="ctr" defTabSz="342695"/>
            <a:r>
              <a:rPr lang="en-US" sz="5500" dirty="0" smtClean="0">
                <a:solidFill>
                  <a:srgbClr val="FF3300"/>
                </a:solidFill>
                <a:latin typeface="Arial-Rounded" panose="020B0500000000000000" pitchFamily="34" charset="0"/>
                <a:ea typeface="Arial-Rounded" panose="020B0500000000000000" pitchFamily="34" charset="0"/>
                <a:cs typeface="Arial-Rounded" panose="020B0500000000000000" pitchFamily="34" charset="0"/>
              </a:rPr>
              <a:t>TRẢ LỜI CÂU HỎI</a:t>
            </a:r>
            <a:endParaRPr lang="en-US" sz="5500" dirty="0">
              <a:solidFill>
                <a:srgbClr val="FF3300"/>
              </a:solidFill>
              <a:latin typeface="Arial-Rounded" panose="020B0500000000000000" pitchFamily="34" charset="0"/>
              <a:ea typeface="Arial-Rounded" panose="020B0500000000000000" pitchFamily="34" charset="0"/>
              <a:cs typeface="Arial-Rounded" panose="020B0500000000000000" pitchFamily="34" charset="0"/>
            </a:endParaRPr>
          </a:p>
        </p:txBody>
      </p:sp>
      <p:pic>
        <p:nvPicPr>
          <p:cNvPr id="11" name="图片 4" descr="2d81d68177295a0eaf22647086030432"/>
          <p:cNvPicPr>
            <a:picLocks noChangeAspect="1"/>
          </p:cNvPicPr>
          <p:nvPr/>
        </p:nvPicPr>
        <p:blipFill>
          <a:blip r:embed="rId3"/>
          <a:stretch>
            <a:fillRect/>
          </a:stretch>
        </p:blipFill>
        <p:spPr>
          <a:xfrm rot="21180000" flipH="1">
            <a:off x="-256140" y="1591537"/>
            <a:ext cx="3225165" cy="3234690"/>
          </a:xfrm>
          <a:prstGeom prst="rect">
            <a:avLst/>
          </a:prstGeom>
        </p:spPr>
      </p:pic>
    </p:spTree>
    <p:extLst>
      <p:ext uri="{BB962C8B-B14F-4D97-AF65-F5344CB8AC3E}">
        <p14:creationId xmlns:p14="http://schemas.microsoft.com/office/powerpoint/2010/main" val="423758048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fill="hold"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childTnLst>
                          </p:cTn>
                        </p:par>
                        <p:par>
                          <p:cTn id="12" fill="hold">
                            <p:stCondLst>
                              <p:cond delay="1000"/>
                            </p:stCondLst>
                            <p:childTnLst>
                              <p:par>
                                <p:cTn id="13" presetID="2" presetClass="entr" presetSubtype="4" fill="hold" nodeType="afterEffect">
                                  <p:stCondLst>
                                    <p:cond delay="0"/>
                                  </p:stCondLst>
                                  <p:childTnLst>
                                    <p:set>
                                      <p:cBhvr>
                                        <p:cTn id="14" dur="1" fill="hold">
                                          <p:stCondLst>
                                            <p:cond delay="0"/>
                                          </p:stCondLst>
                                        </p:cTn>
                                        <p:tgtEl>
                                          <p:spTgt spid="11"/>
                                        </p:tgtEl>
                                        <p:attrNameLst>
                                          <p:attrName>style.visibility</p:attrName>
                                        </p:attrNameLst>
                                      </p:cBhvr>
                                      <p:to>
                                        <p:strVal val="visible"/>
                                      </p:to>
                                    </p:set>
                                    <p:anim calcmode="lin" valueType="num">
                                      <p:cBhvr additive="base">
                                        <p:cTn id="15" dur="500" fill="hold"/>
                                        <p:tgtEl>
                                          <p:spTgt spid="11"/>
                                        </p:tgtEl>
                                        <p:attrNameLst>
                                          <p:attrName>ppt_x</p:attrName>
                                        </p:attrNameLst>
                                      </p:cBhvr>
                                      <p:tavLst>
                                        <p:tav tm="0">
                                          <p:val>
                                            <p:strVal val="#ppt_x"/>
                                          </p:val>
                                        </p:tav>
                                        <p:tav tm="100000">
                                          <p:val>
                                            <p:strVal val="#ppt_x"/>
                                          </p:val>
                                        </p:tav>
                                      </p:tavLst>
                                    </p:anim>
                                    <p:anim calcmode="lin" valueType="num">
                                      <p:cBhvr additive="base">
                                        <p:cTn id="16" dur="500" fill="hold"/>
                                        <p:tgtEl>
                                          <p:spTgt spid="11"/>
                                        </p:tgtEl>
                                        <p:attrNameLst>
                                          <p:attrName>ppt_y</p:attrName>
                                        </p:attrNameLst>
                                      </p:cBhvr>
                                      <p:tavLst>
                                        <p:tav tm="0">
                                          <p:val>
                                            <p:strVal val="1+#ppt_h/2"/>
                                          </p:val>
                                        </p:tav>
                                        <p:tav tm="100000">
                                          <p:val>
                                            <p:strVal val="#ppt_y"/>
                                          </p:val>
                                        </p:tav>
                                      </p:tavLst>
                                    </p:anim>
                                  </p:childTnLst>
                                </p:cTn>
                              </p:par>
                            </p:childTnLst>
                          </p:cTn>
                        </p:par>
                        <p:par>
                          <p:cTn id="17" fill="hold">
                            <p:stCondLst>
                              <p:cond delay="1500"/>
                            </p:stCondLst>
                            <p:childTnLst>
                              <p:par>
                                <p:cTn id="18" presetID="22" presetClass="entr" presetSubtype="1" fill="hold" grpId="0" nodeType="afterEffect">
                                  <p:stCondLst>
                                    <p:cond delay="0"/>
                                  </p:stCondLst>
                                  <p:childTnLst>
                                    <p:set>
                                      <p:cBhvr>
                                        <p:cTn id="19" dur="1" fill="hold">
                                          <p:stCondLst>
                                            <p:cond delay="0"/>
                                          </p:stCondLst>
                                        </p:cTn>
                                        <p:tgtEl>
                                          <p:spTgt spid="9"/>
                                        </p:tgtEl>
                                        <p:attrNameLst>
                                          <p:attrName>style.visibility</p:attrName>
                                        </p:attrNameLst>
                                      </p:cBhvr>
                                      <p:to>
                                        <p:strVal val="visible"/>
                                      </p:to>
                                    </p:set>
                                    <p:animEffect transition="in" filter="wipe(up)">
                                      <p:cBhvr>
                                        <p:cTn id="20"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otched Right Arrow 3"/>
          <p:cNvSpPr/>
          <p:nvPr/>
        </p:nvSpPr>
        <p:spPr>
          <a:xfrm>
            <a:off x="76201" y="-19050"/>
            <a:ext cx="1926506" cy="578584"/>
          </a:xfrm>
          <a:prstGeom prst="notchedRightArrow">
            <a:avLst>
              <a:gd name="adj1" fmla="val 50000"/>
              <a:gd name="adj2" fmla="val 56075"/>
            </a:avLst>
          </a:prstGeom>
          <a:solidFill>
            <a:srgbClr val="FF5050"/>
          </a:solidFill>
          <a:ln w="12700" cap="flat" cmpd="sng" algn="ctr">
            <a:noFill/>
            <a:prstDash val="solid"/>
            <a:miter lim="800000"/>
          </a:ln>
          <a:effectLst/>
        </p:spPr>
        <p:txBody>
          <a:bodyPr lIns="103622" tIns="51833" rIns="103622" bIns="51833" rtlCol="0" anchor="ctr"/>
          <a:lstStyle/>
          <a:p>
            <a:pPr algn="ctr" defTabSz="1036227">
              <a:defRPr/>
            </a:pPr>
            <a:r>
              <a:rPr lang="en-US" sz="2000" kern="0" dirty="0" err="1">
                <a:solidFill>
                  <a:prstClr val="white"/>
                </a:solidFill>
                <a:latin typeface="Times New Roman" panose="02020603050405020304" pitchFamily="18" charset="0"/>
                <a:ea typeface="Arial-Rounded" panose="020B0500000000000000" pitchFamily="34" charset="0"/>
                <a:cs typeface="Times New Roman" panose="02020603050405020304" pitchFamily="18" charset="0"/>
              </a:rPr>
              <a:t>Đọc</a:t>
            </a:r>
            <a:r>
              <a:rPr lang="en-US" sz="2000" kern="0" dirty="0">
                <a:solidFill>
                  <a:prstClr val="white"/>
                </a:solidFill>
                <a:latin typeface="Times New Roman" panose="02020603050405020304" pitchFamily="18" charset="0"/>
                <a:ea typeface="Arial-Rounded" panose="020B0500000000000000" pitchFamily="34" charset="0"/>
                <a:cs typeface="Times New Roman" panose="02020603050405020304" pitchFamily="18" charset="0"/>
              </a:rPr>
              <a:t> </a:t>
            </a:r>
            <a:r>
              <a:rPr lang="vi-VN" sz="2000" kern="0" dirty="0">
                <a:solidFill>
                  <a:prstClr val="white"/>
                </a:solidFill>
                <a:latin typeface="Times New Roman" panose="02020603050405020304" pitchFamily="18" charset="0"/>
                <a:ea typeface="Arial-Rounded" panose="020B0500000000000000" pitchFamily="34" charset="0"/>
                <a:cs typeface="Times New Roman" panose="02020603050405020304" pitchFamily="18" charset="0"/>
              </a:rPr>
              <a:t>đ</a:t>
            </a:r>
            <a:r>
              <a:rPr lang="en-US" sz="2000" kern="0" dirty="0" err="1">
                <a:solidFill>
                  <a:prstClr val="white"/>
                </a:solidFill>
                <a:latin typeface="Times New Roman" panose="02020603050405020304" pitchFamily="18" charset="0"/>
                <a:ea typeface="Arial-Rounded" panose="020B0500000000000000" pitchFamily="34" charset="0"/>
                <a:cs typeface="Times New Roman" panose="02020603050405020304" pitchFamily="18" charset="0"/>
              </a:rPr>
              <a:t>oạn</a:t>
            </a:r>
            <a:r>
              <a:rPr lang="en-US" sz="2000" kern="0">
                <a:solidFill>
                  <a:prstClr val="white"/>
                </a:solidFill>
                <a:latin typeface="Times New Roman" panose="02020603050405020304" pitchFamily="18" charset="0"/>
                <a:ea typeface="Arial-Rounded" panose="020B0500000000000000" pitchFamily="34" charset="0"/>
                <a:cs typeface="Times New Roman" panose="02020603050405020304" pitchFamily="18" charset="0"/>
              </a:rPr>
              <a:t> </a:t>
            </a:r>
            <a:r>
              <a:rPr lang="en-US" sz="2000" kern="0" smtClean="0">
                <a:solidFill>
                  <a:prstClr val="white"/>
                </a:solidFill>
                <a:latin typeface="Times New Roman" panose="02020603050405020304" pitchFamily="18" charset="0"/>
                <a:ea typeface="Arial-Rounded" panose="020B0500000000000000" pitchFamily="34" charset="0"/>
                <a:cs typeface="Times New Roman" panose="02020603050405020304" pitchFamily="18" charset="0"/>
              </a:rPr>
              <a:t>1</a:t>
            </a:r>
            <a:endParaRPr lang="en-US" sz="2000" kern="0" dirty="0">
              <a:solidFill>
                <a:prstClr val="white"/>
              </a:solidFill>
              <a:latin typeface="Times New Roman" panose="02020603050405020304" pitchFamily="18" charset="0"/>
              <a:ea typeface="Arial-Rounded" panose="020B0500000000000000" pitchFamily="34" charset="0"/>
              <a:cs typeface="Times New Roman" panose="02020603050405020304" pitchFamily="18" charset="0"/>
            </a:endParaRPr>
          </a:p>
        </p:txBody>
      </p:sp>
      <p:sp>
        <p:nvSpPr>
          <p:cNvPr id="5" name="TextBox 4"/>
          <p:cNvSpPr txBox="1"/>
          <p:nvPr/>
        </p:nvSpPr>
        <p:spPr>
          <a:xfrm>
            <a:off x="2399414" y="289343"/>
            <a:ext cx="5906385" cy="452775"/>
          </a:xfrm>
          <a:prstGeom prst="rect">
            <a:avLst/>
          </a:prstGeom>
          <a:noFill/>
        </p:spPr>
        <p:txBody>
          <a:bodyPr wrap="square" lIns="67365" tIns="33698" rIns="67365" bIns="33698" rtlCol="0">
            <a:spAutoFit/>
          </a:bodyPr>
          <a:lstStyle/>
          <a:p>
            <a:pPr algn="ctr" defTabSz="914220"/>
            <a:r>
              <a:rPr lang="en-US" sz="2500" b="1" dirty="0">
                <a:solidFill>
                  <a:srgbClr val="FF6600"/>
                </a:solidFill>
                <a:latin typeface="Times New Roman" panose="02020603050405020304" pitchFamily="18" charset="0"/>
                <a:ea typeface="Arial-Rounded" panose="020B0500000000000000" pitchFamily="34" charset="0"/>
                <a:cs typeface="Times New Roman" panose="02020603050405020304" pitchFamily="18" charset="0"/>
              </a:rPr>
              <a:t>KHÁM PHÁ ĐÁY BIỂN </a:t>
            </a:r>
            <a:r>
              <a:rPr lang="en-US" sz="2500" b="1" dirty="0" smtClean="0">
                <a:solidFill>
                  <a:srgbClr val="FF6600"/>
                </a:solidFill>
                <a:latin typeface="Times New Roman" panose="02020603050405020304" pitchFamily="18" charset="0"/>
                <a:ea typeface="Arial-Rounded" panose="020B0500000000000000" pitchFamily="34" charset="0"/>
                <a:cs typeface="Times New Roman" panose="02020603050405020304" pitchFamily="18" charset="0"/>
              </a:rPr>
              <a:t>Ở TR</a:t>
            </a:r>
            <a:r>
              <a:rPr lang="vi-VN" sz="2500" b="1" dirty="0" smtClean="0">
                <a:solidFill>
                  <a:srgbClr val="FF6600"/>
                </a:solidFill>
                <a:latin typeface="Times New Roman" panose="02020603050405020304" pitchFamily="18" charset="0"/>
                <a:ea typeface="Arial-Rounded" panose="020B0500000000000000" pitchFamily="34" charset="0"/>
                <a:cs typeface="Times New Roman" panose="02020603050405020304" pitchFamily="18" charset="0"/>
              </a:rPr>
              <a:t>ƯỜN</a:t>
            </a:r>
            <a:r>
              <a:rPr lang="en-US" sz="2500" b="1" dirty="0" smtClean="0">
                <a:solidFill>
                  <a:srgbClr val="FF6600"/>
                </a:solidFill>
                <a:latin typeface="Times New Roman" panose="02020603050405020304" pitchFamily="18" charset="0"/>
                <a:ea typeface="Arial-Rounded" panose="020B0500000000000000" pitchFamily="34" charset="0"/>
                <a:cs typeface="Times New Roman" panose="02020603050405020304" pitchFamily="18" charset="0"/>
              </a:rPr>
              <a:t>G SA</a:t>
            </a:r>
            <a:endParaRPr lang="en-US" sz="2500" i="1" dirty="0">
              <a:solidFill>
                <a:prstClr val="black"/>
              </a:solidFill>
              <a:latin typeface="Times New Roman" panose="02020603050405020304" pitchFamily="18" charset="0"/>
              <a:ea typeface="Arial-Rounded" panose="020B0500000000000000" pitchFamily="34" charset="0"/>
              <a:cs typeface="Times New Roman" panose="02020603050405020304" pitchFamily="18" charset="0"/>
            </a:endParaRPr>
          </a:p>
        </p:txBody>
      </p:sp>
      <p:sp>
        <p:nvSpPr>
          <p:cNvPr id="6" name="Rounded Rectangle 5"/>
          <p:cNvSpPr/>
          <p:nvPr/>
        </p:nvSpPr>
        <p:spPr>
          <a:xfrm>
            <a:off x="535388" y="2495550"/>
            <a:ext cx="8307789" cy="2499361"/>
          </a:xfrm>
          <a:prstGeom prst="roundRect">
            <a:avLst/>
          </a:prstGeom>
          <a:noFill/>
          <a:ln>
            <a:solidFill>
              <a:srgbClr val="0099CC"/>
            </a:solidFill>
            <a:prstDash val="lgDashDot"/>
          </a:ln>
        </p:spPr>
        <p:style>
          <a:lnRef idx="2">
            <a:schemeClr val="accent1">
              <a:shade val="50000"/>
            </a:schemeClr>
          </a:lnRef>
          <a:fillRef idx="1">
            <a:schemeClr val="accent1"/>
          </a:fillRef>
          <a:effectRef idx="0">
            <a:schemeClr val="accent1"/>
          </a:effectRef>
          <a:fontRef idx="minor">
            <a:schemeClr val="lt1"/>
          </a:fontRef>
        </p:style>
        <p:txBody>
          <a:bodyPr lIns="65721" tIns="32870" rIns="65721" bIns="32870" rtlCol="0" anchor="ctr"/>
          <a:lstStyle/>
          <a:p>
            <a:pPr algn="ctr" defTabSz="684714"/>
            <a:endParaRPr lang="en-US" sz="1400">
              <a:solidFill>
                <a:prstClr val="white"/>
              </a:solidFill>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EDA1CF5D-1B6B-4A00-A003-2E8101B823A1}"/>
              </a:ext>
            </a:extLst>
          </p:cNvPr>
          <p:cNvSpPr txBox="1"/>
          <p:nvPr/>
        </p:nvSpPr>
        <p:spPr>
          <a:xfrm>
            <a:off x="1730621" y="2567578"/>
            <a:ext cx="7217712" cy="453793"/>
          </a:xfrm>
          <a:prstGeom prst="rect">
            <a:avLst/>
          </a:prstGeom>
          <a:noFill/>
        </p:spPr>
        <p:txBody>
          <a:bodyPr wrap="square" lIns="68384" tIns="34202" rIns="68384" bIns="34202" rtlCol="0">
            <a:spAutoFit/>
          </a:bodyPr>
          <a:lstStyle/>
          <a:p>
            <a:pPr defTabSz="683790" fontAlgn="base">
              <a:spcBef>
                <a:spcPct val="0"/>
              </a:spcBef>
              <a:spcAft>
                <a:spcPct val="0"/>
              </a:spcAft>
              <a:defRPr/>
            </a:pPr>
            <a:r>
              <a:rPr lang="en-US" altLang="zh-CN" sz="2500" b="1" dirty="0">
                <a:solidFill>
                  <a:srgbClr val="FF3300"/>
                </a:solidFill>
                <a:latin typeface="Times New Roman" panose="02020603050405020304" pitchFamily="18" charset="0"/>
                <a:ea typeface="Arial-Rounded" panose="020B0500000000000000" pitchFamily="34" charset="0"/>
                <a:cs typeface="Times New Roman" panose="02020603050405020304" pitchFamily="18" charset="0"/>
                <a:sym typeface="+mn-lt"/>
              </a:rPr>
              <a:t>1. </a:t>
            </a:r>
            <a:r>
              <a:rPr lang="vi-VN" sz="2500" dirty="0">
                <a:solidFill>
                  <a:prstClr val="black"/>
                </a:solidFill>
                <a:latin typeface="Times New Roman" panose="02020603050405020304" pitchFamily="18" charset="0"/>
                <a:ea typeface="Arial-Rounded" panose="020B0500000000000000" pitchFamily="34" charset="0"/>
                <a:cs typeface="Times New Roman" panose="02020603050405020304" pitchFamily="18" charset="0"/>
              </a:rPr>
              <a:t>Nhắc đến Trường Sa, người ta nhắc đến những gì</a:t>
            </a:r>
            <a:r>
              <a:rPr lang="vi-VN" sz="2500" dirty="0" smtClean="0">
                <a:solidFill>
                  <a:prstClr val="black"/>
                </a:solidFill>
                <a:latin typeface="Times New Roman" panose="02020603050405020304" pitchFamily="18" charset="0"/>
                <a:ea typeface="Arial-Rounded" panose="020B0500000000000000" pitchFamily="34" charset="0"/>
                <a:cs typeface="Times New Roman" panose="02020603050405020304" pitchFamily="18" charset="0"/>
              </a:rPr>
              <a:t>?</a:t>
            </a:r>
            <a:endParaRPr lang="vi-VN" sz="2500" dirty="0">
              <a:solidFill>
                <a:prstClr val="black"/>
              </a:solidFill>
              <a:latin typeface="Times New Roman" panose="02020603050405020304" pitchFamily="18" charset="0"/>
              <a:ea typeface="Arial-Rounded" panose="020B0500000000000000" pitchFamily="34" charset="0"/>
              <a:cs typeface="Times New Roman" panose="02020603050405020304" pitchFamily="18" charset="0"/>
            </a:endParaRPr>
          </a:p>
        </p:txBody>
      </p:sp>
      <p:sp>
        <p:nvSpPr>
          <p:cNvPr id="9" name="Speech Bubble: Rectangle with Corners Rounded 7">
            <a:extLst>
              <a:ext uri="{FF2B5EF4-FFF2-40B4-BE49-F238E27FC236}">
                <a16:creationId xmlns:a16="http://schemas.microsoft.com/office/drawing/2014/main" id="{35111695-4F00-4F13-8399-433CE41B326F}"/>
              </a:ext>
            </a:extLst>
          </p:cNvPr>
          <p:cNvSpPr/>
          <p:nvPr/>
        </p:nvSpPr>
        <p:spPr>
          <a:xfrm>
            <a:off x="2245485" y="3390479"/>
            <a:ext cx="6400294" cy="1066801"/>
          </a:xfrm>
          <a:prstGeom prst="wedgeRoundRectCallout">
            <a:avLst>
              <a:gd name="adj1" fmla="val -58655"/>
              <a:gd name="adj2" fmla="val -48973"/>
              <a:gd name="adj3" fmla="val 16667"/>
            </a:avLst>
          </a:prstGeom>
          <a:solidFill>
            <a:srgbClr val="E0FFA3"/>
          </a:solidFill>
          <a:ln>
            <a:solidFill>
              <a:srgbClr val="00CC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68574" tIns="34289" rIns="68574" bIns="34289" rtlCol="0" anchor="ctr"/>
          <a:lstStyle/>
          <a:p>
            <a:pPr defTabSz="685732">
              <a:spcBef>
                <a:spcPts val="600"/>
              </a:spcBef>
              <a:spcAft>
                <a:spcPts val="600"/>
              </a:spcAft>
            </a:pPr>
            <a:r>
              <a:rPr lang="vi-VN" sz="2500" dirty="0">
                <a:solidFill>
                  <a:srgbClr val="FF0000"/>
                </a:solidFill>
                <a:latin typeface="Times New Roman" panose="02020603050405020304" pitchFamily="18" charset="0"/>
                <a:ea typeface="Arial-Rounded" panose="020B0500000000000000" pitchFamily="34" charset="0"/>
                <a:cs typeface="Times New Roman" panose="02020603050405020304" pitchFamily="18" charset="0"/>
              </a:rPr>
              <a:t>Nhắc đến Trường Sa, người ta nhắc đến biển và đảo</a:t>
            </a:r>
            <a:r>
              <a:rPr lang="vi-VN" sz="2500" dirty="0" smtClean="0">
                <a:solidFill>
                  <a:srgbClr val="FF0000"/>
                </a:solidFill>
                <a:latin typeface="Times New Roman" panose="02020603050405020304" pitchFamily="18" charset="0"/>
                <a:ea typeface="Arial-Rounded" panose="020B0500000000000000" pitchFamily="34" charset="0"/>
                <a:cs typeface="Times New Roman" panose="02020603050405020304" pitchFamily="18" charset="0"/>
              </a:rPr>
              <a:t>.</a:t>
            </a:r>
            <a:endParaRPr lang="vi-VN" sz="2500" dirty="0">
              <a:solidFill>
                <a:srgbClr val="FF0000"/>
              </a:solidFill>
              <a:latin typeface="Times New Roman" panose="02020603050405020304" pitchFamily="18" charset="0"/>
              <a:ea typeface="Arial-Rounded" panose="020B0500000000000000" pitchFamily="34" charset="0"/>
              <a:cs typeface="Times New Roman" panose="02020603050405020304" pitchFamily="18" charset="0"/>
            </a:endParaRPr>
          </a:p>
        </p:txBody>
      </p:sp>
      <p:sp>
        <p:nvSpPr>
          <p:cNvPr id="11" name="Rectangle 10"/>
          <p:cNvSpPr/>
          <p:nvPr/>
        </p:nvSpPr>
        <p:spPr>
          <a:xfrm>
            <a:off x="754523" y="791861"/>
            <a:ext cx="7987344" cy="1246489"/>
          </a:xfrm>
          <a:prstGeom prst="rect">
            <a:avLst/>
          </a:prstGeom>
        </p:spPr>
        <p:txBody>
          <a:bodyPr wrap="square" lIns="91434" tIns="45717" rIns="91434" bIns="45717">
            <a:spAutoFit/>
          </a:bodyPr>
          <a:lstStyle/>
          <a:p>
            <a:pPr algn="just" defTabSz="914220"/>
            <a:r>
              <a:rPr lang="en-US" sz="2500" dirty="0">
                <a:solidFill>
                  <a:srgbClr val="0000FF"/>
                </a:solidFill>
                <a:latin typeface="Times New Roman" panose="02020603050405020304" pitchFamily="18" charset="0"/>
                <a:ea typeface="Arial-Rounded" panose="020B0500000000000000" pitchFamily="34" charset="0"/>
                <a:cs typeface="Times New Roman" panose="02020603050405020304" pitchFamily="18" charset="0"/>
              </a:rPr>
              <a:t>      </a:t>
            </a:r>
            <a:r>
              <a:rPr lang="vi-VN" sz="2500" dirty="0">
                <a:solidFill>
                  <a:srgbClr val="0000FF"/>
                </a:solidFill>
                <a:latin typeface="Times New Roman" panose="02020603050405020304" pitchFamily="18" charset="0"/>
                <a:ea typeface="Arial-Rounded" panose="020B0500000000000000" pitchFamily="34" charset="0"/>
                <a:cs typeface="Times New Roman" panose="02020603050405020304" pitchFamily="18" charset="0"/>
              </a:rPr>
              <a:t> Nhắc đến Trường Sa, ngoài các đảo, người ta nhắc đến biển. Mà biển thì có muôn vàn điều kì thú. Thám hiểm đáy biển ở Trường Sa của nước ta sẽ thấy bao điều thú vị.</a:t>
            </a:r>
          </a:p>
        </p:txBody>
      </p:sp>
      <p:cxnSp>
        <p:nvCxnSpPr>
          <p:cNvPr id="13" name="Straight Connector 12"/>
          <p:cNvCxnSpPr/>
          <p:nvPr/>
        </p:nvCxnSpPr>
        <p:spPr>
          <a:xfrm>
            <a:off x="1371600" y="1203741"/>
            <a:ext cx="7268862"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pic>
        <p:nvPicPr>
          <p:cNvPr id="3074" name="Picture 2"/>
          <p:cNvPicPr>
            <a:picLocks noChangeAspect="1" noChangeArrowheads="1"/>
          </p:cNvPicPr>
          <p:nvPr/>
        </p:nvPicPr>
        <p:blipFill>
          <a:blip r:embed="rId3">
            <a:extLst>
              <a:ext uri="{BEBA8EAE-BF5A-486C-A8C5-ECC9F3942E4B}">
                <a14:imgProps xmlns:a14="http://schemas.microsoft.com/office/drawing/2010/main">
                  <a14:imgLayer r:embed="rId4">
                    <a14:imgEffect>
                      <a14:backgroundRemoval t="0" b="100000" l="0" r="100000">
                        <a14:foregroundMark x1="79365" y1="5000" x2="82143" y2="5000"/>
                        <a14:foregroundMark x1="79365" y1="16818" x2="79365" y2="16818"/>
                        <a14:foregroundMark x1="33730" y1="93409" x2="70238" y2="94091"/>
                        <a14:foregroundMark x1="41270" y1="95909" x2="53571" y2="96591"/>
                        <a14:foregroundMark x1="33730" y1="94545" x2="67460" y2="95909"/>
                        <a14:foregroundMark x1="28571" y1="95000" x2="47619" y2="95000"/>
                        <a14:foregroundMark x1="59524" y1="93409" x2="73413" y2="93636"/>
                      </a14:backgroundRemoval>
                    </a14:imgEffect>
                  </a14:imgLayer>
                </a14:imgProps>
              </a:ext>
              <a:ext uri="{28A0092B-C50C-407E-A947-70E740481C1C}">
                <a14:useLocalDpi xmlns:a14="http://schemas.microsoft.com/office/drawing/2010/main" val="0"/>
              </a:ext>
            </a:extLst>
          </a:blip>
          <a:srcRect/>
          <a:stretch>
            <a:fillRect/>
          </a:stretch>
        </p:blipFill>
        <p:spPr bwMode="auto">
          <a:xfrm>
            <a:off x="39996" y="2495550"/>
            <a:ext cx="1429053" cy="24947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5" name="Picture 3"/>
          <p:cNvPicPr>
            <a:picLocks noChangeAspect="1" noChangeArrowheads="1"/>
          </p:cNvPicPr>
          <p:nvPr/>
        </p:nvPicPr>
        <p:blipFill>
          <a:blip r:embed="rId3">
            <a:extLst>
              <a:ext uri="{BEBA8EAE-BF5A-486C-A8C5-ECC9F3942E4B}">
                <a14:imgProps xmlns:a14="http://schemas.microsoft.com/office/drawing/2010/main">
                  <a14:imgLayer r:embed="rId4">
                    <a14:imgEffect>
                      <a14:backgroundRemoval t="0" b="100000" l="0" r="100000">
                        <a14:foregroundMark x1="24425" y1="24009" x2="46264" y2="32634"/>
                        <a14:foregroundMark x1="54885" y1="24476" x2="56322" y2="35198"/>
                        <a14:foregroundMark x1="78161" y1="4662" x2="83333" y2="19347"/>
                        <a14:foregroundMark x1="82759" y1="5128" x2="82759" y2="5128"/>
                        <a14:foregroundMark x1="88218" y1="5128" x2="88218" y2="6760"/>
                        <a14:foregroundMark x1="92529" y1="7226" x2="90230" y2="8858"/>
                        <a14:foregroundMark x1="91379" y1="11189" x2="97126" y2="9790"/>
                        <a14:foregroundMark x1="92816" y1="12821" x2="96552" y2="13986"/>
                        <a14:foregroundMark x1="91379" y1="16783" x2="95977" y2="18881"/>
                        <a14:foregroundMark x1="71839" y1="9790" x2="75575" y2="11189"/>
                        <a14:foregroundMark x1="69540" y1="14918" x2="74425" y2="14918"/>
                        <a14:foregroundMark x1="68966" y1="20047" x2="77586" y2="17016"/>
                        <a14:foregroundMark x1="28736" y1="93240" x2="56897" y2="92774"/>
                        <a14:foregroundMark x1="33046" y1="96270" x2="47989" y2="96737"/>
                        <a14:foregroundMark x1="26149" y1="96737" x2="56322" y2="96737"/>
                      </a14:backgroundRemoval>
                    </a14:imgEffect>
                  </a14:imgLayer>
                </a14:imgProps>
              </a:ext>
              <a:ext uri="{28A0092B-C50C-407E-A947-70E740481C1C}">
                <a14:useLocalDpi xmlns:a14="http://schemas.microsoft.com/office/drawing/2010/main" val="0"/>
              </a:ext>
            </a:extLst>
          </a:blip>
          <a:srcRect/>
          <a:stretch>
            <a:fillRect/>
          </a:stretch>
        </p:blipFill>
        <p:spPr bwMode="auto">
          <a:xfrm>
            <a:off x="-110064" y="2487507"/>
            <a:ext cx="2015064" cy="248413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7" name="Straight Connector 16"/>
          <p:cNvCxnSpPr/>
          <p:nvPr/>
        </p:nvCxnSpPr>
        <p:spPr>
          <a:xfrm flipV="1">
            <a:off x="838203" y="1581150"/>
            <a:ext cx="761997" cy="3591"/>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6815536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wipe(left)">
                                      <p:cBhvr>
                                        <p:cTn id="11" dur="500"/>
                                        <p:tgtEl>
                                          <p:spTgt spid="7"/>
                                        </p:tgtEl>
                                      </p:cBhvr>
                                    </p:animEffect>
                                  </p:childTnLst>
                                </p:cTn>
                              </p:par>
                              <p:par>
                                <p:cTn id="12" presetID="2" presetClass="entr" presetSubtype="8" fill="hold" nodeType="withEffect">
                                  <p:stCondLst>
                                    <p:cond delay="0"/>
                                  </p:stCondLst>
                                  <p:childTnLst>
                                    <p:set>
                                      <p:cBhvr>
                                        <p:cTn id="13" dur="1" fill="hold">
                                          <p:stCondLst>
                                            <p:cond delay="0"/>
                                          </p:stCondLst>
                                        </p:cTn>
                                        <p:tgtEl>
                                          <p:spTgt spid="3074"/>
                                        </p:tgtEl>
                                        <p:attrNameLst>
                                          <p:attrName>style.visibility</p:attrName>
                                        </p:attrNameLst>
                                      </p:cBhvr>
                                      <p:to>
                                        <p:strVal val="visible"/>
                                      </p:to>
                                    </p:set>
                                    <p:anim calcmode="lin" valueType="num">
                                      <p:cBhvr additive="base">
                                        <p:cTn id="14" dur="500" fill="hold"/>
                                        <p:tgtEl>
                                          <p:spTgt spid="3074"/>
                                        </p:tgtEl>
                                        <p:attrNameLst>
                                          <p:attrName>ppt_x</p:attrName>
                                        </p:attrNameLst>
                                      </p:cBhvr>
                                      <p:tavLst>
                                        <p:tav tm="0">
                                          <p:val>
                                            <p:strVal val="0-#ppt_w/2"/>
                                          </p:val>
                                        </p:tav>
                                        <p:tav tm="100000">
                                          <p:val>
                                            <p:strVal val="#ppt_x"/>
                                          </p:val>
                                        </p:tav>
                                      </p:tavLst>
                                    </p:anim>
                                    <p:anim calcmode="lin" valueType="num">
                                      <p:cBhvr additive="base">
                                        <p:cTn id="15" dur="500" fill="hold"/>
                                        <p:tgtEl>
                                          <p:spTgt spid="3074"/>
                                        </p:tgtEl>
                                        <p:attrNameLst>
                                          <p:attrName>ppt_y</p:attrName>
                                        </p:attrNameLst>
                                      </p:cBhvr>
                                      <p:tavLst>
                                        <p:tav tm="0">
                                          <p:val>
                                            <p:strVal val="#ppt_y"/>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2" presetClass="entr" presetSubtype="8" fill="hold" grpId="0" nodeType="click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wipe(left)">
                                      <p:cBhvr>
                                        <p:cTn id="20" dur="500"/>
                                        <p:tgtEl>
                                          <p:spTgt spid="4"/>
                                        </p:tgtEl>
                                      </p:cBhvr>
                                    </p:animEffect>
                                  </p:childTnLst>
                                </p:cTn>
                              </p:par>
                            </p:childTnLst>
                          </p:cTn>
                        </p:par>
                        <p:par>
                          <p:cTn id="21" fill="hold">
                            <p:stCondLst>
                              <p:cond delay="500"/>
                            </p:stCondLst>
                            <p:childTnLst>
                              <p:par>
                                <p:cTn id="22" presetID="10" presetClass="entr" presetSubtype="0" fill="hold" grpId="0" nodeType="afterEffect">
                                  <p:stCondLst>
                                    <p:cond delay="0"/>
                                  </p:stCondLst>
                                  <p:childTnLst>
                                    <p:set>
                                      <p:cBhvr>
                                        <p:cTn id="23" dur="1" fill="hold">
                                          <p:stCondLst>
                                            <p:cond delay="0"/>
                                          </p:stCondLst>
                                        </p:cTn>
                                        <p:tgtEl>
                                          <p:spTgt spid="5"/>
                                        </p:tgtEl>
                                        <p:attrNameLst>
                                          <p:attrName>style.visibility</p:attrName>
                                        </p:attrNameLst>
                                      </p:cBhvr>
                                      <p:to>
                                        <p:strVal val="visible"/>
                                      </p:to>
                                    </p:set>
                                    <p:animEffect transition="in" filter="fade">
                                      <p:cBhvr>
                                        <p:cTn id="24" dur="500"/>
                                        <p:tgtEl>
                                          <p:spTgt spid="5"/>
                                        </p:tgtEl>
                                      </p:cBhvr>
                                    </p:animEffect>
                                  </p:childTnLst>
                                </p:cTn>
                              </p:par>
                            </p:childTnLst>
                          </p:cTn>
                        </p:par>
                        <p:par>
                          <p:cTn id="25" fill="hold">
                            <p:stCondLst>
                              <p:cond delay="1000"/>
                            </p:stCondLst>
                            <p:childTnLst>
                              <p:par>
                                <p:cTn id="26" presetID="14" presetClass="entr" presetSubtype="10" fill="hold" grpId="0" nodeType="afterEffect">
                                  <p:stCondLst>
                                    <p:cond delay="0"/>
                                  </p:stCondLst>
                                  <p:childTnLst>
                                    <p:set>
                                      <p:cBhvr>
                                        <p:cTn id="27" dur="1" fill="hold">
                                          <p:stCondLst>
                                            <p:cond delay="0"/>
                                          </p:stCondLst>
                                        </p:cTn>
                                        <p:tgtEl>
                                          <p:spTgt spid="11"/>
                                        </p:tgtEl>
                                        <p:attrNameLst>
                                          <p:attrName>style.visibility</p:attrName>
                                        </p:attrNameLst>
                                      </p:cBhvr>
                                      <p:to>
                                        <p:strVal val="visible"/>
                                      </p:to>
                                    </p:set>
                                    <p:animEffect transition="in" filter="randombar(horizontal)">
                                      <p:cBhvr>
                                        <p:cTn id="28" dur="500"/>
                                        <p:tgtEl>
                                          <p:spTgt spid="11"/>
                                        </p:tgtEl>
                                      </p:cBhvr>
                                    </p:animEffect>
                                  </p:childTnLst>
                                </p:cTn>
                              </p:par>
                            </p:childTnLst>
                          </p:cTn>
                        </p:par>
                      </p:childTnLst>
                    </p:cTn>
                  </p:par>
                  <p:par>
                    <p:cTn id="29" fill="hold">
                      <p:stCondLst>
                        <p:cond delay="indefinite"/>
                      </p:stCondLst>
                      <p:childTnLst>
                        <p:par>
                          <p:cTn id="30" fill="hold">
                            <p:stCondLst>
                              <p:cond delay="0"/>
                            </p:stCondLst>
                            <p:childTnLst>
                              <p:par>
                                <p:cTn id="31" presetID="2" presetClass="entr" presetSubtype="8" fill="hold" nodeType="clickEffect">
                                  <p:stCondLst>
                                    <p:cond delay="0"/>
                                  </p:stCondLst>
                                  <p:childTnLst>
                                    <p:set>
                                      <p:cBhvr>
                                        <p:cTn id="32" dur="1" fill="hold">
                                          <p:stCondLst>
                                            <p:cond delay="0"/>
                                          </p:stCondLst>
                                        </p:cTn>
                                        <p:tgtEl>
                                          <p:spTgt spid="3075"/>
                                        </p:tgtEl>
                                        <p:attrNameLst>
                                          <p:attrName>style.visibility</p:attrName>
                                        </p:attrNameLst>
                                      </p:cBhvr>
                                      <p:to>
                                        <p:strVal val="visible"/>
                                      </p:to>
                                    </p:set>
                                    <p:anim calcmode="lin" valueType="num">
                                      <p:cBhvr additive="base">
                                        <p:cTn id="33" dur="500" fill="hold"/>
                                        <p:tgtEl>
                                          <p:spTgt spid="3075"/>
                                        </p:tgtEl>
                                        <p:attrNameLst>
                                          <p:attrName>ppt_x</p:attrName>
                                        </p:attrNameLst>
                                      </p:cBhvr>
                                      <p:tavLst>
                                        <p:tav tm="0">
                                          <p:val>
                                            <p:strVal val="0-#ppt_w/2"/>
                                          </p:val>
                                        </p:tav>
                                        <p:tav tm="100000">
                                          <p:val>
                                            <p:strVal val="#ppt_x"/>
                                          </p:val>
                                        </p:tav>
                                      </p:tavLst>
                                    </p:anim>
                                    <p:anim calcmode="lin" valueType="num">
                                      <p:cBhvr additive="base">
                                        <p:cTn id="34" dur="500" fill="hold"/>
                                        <p:tgtEl>
                                          <p:spTgt spid="3075"/>
                                        </p:tgtEl>
                                        <p:attrNameLst>
                                          <p:attrName>ppt_y</p:attrName>
                                        </p:attrNameLst>
                                      </p:cBhvr>
                                      <p:tavLst>
                                        <p:tav tm="0">
                                          <p:val>
                                            <p:strVal val="#ppt_y"/>
                                          </p:val>
                                        </p:tav>
                                        <p:tav tm="100000">
                                          <p:val>
                                            <p:strVal val="#ppt_y"/>
                                          </p:val>
                                        </p:tav>
                                      </p:tavLst>
                                    </p:anim>
                                  </p:childTnLst>
                                </p:cTn>
                              </p:par>
                              <p:par>
                                <p:cTn id="35" presetID="10" presetClass="exit" presetSubtype="0" fill="hold" nodeType="withEffect">
                                  <p:stCondLst>
                                    <p:cond delay="0"/>
                                  </p:stCondLst>
                                  <p:childTnLst>
                                    <p:animEffect transition="out" filter="fade">
                                      <p:cBhvr>
                                        <p:cTn id="36" dur="250"/>
                                        <p:tgtEl>
                                          <p:spTgt spid="3074"/>
                                        </p:tgtEl>
                                      </p:cBhvr>
                                    </p:animEffect>
                                    <p:set>
                                      <p:cBhvr>
                                        <p:cTn id="37" dur="1" fill="hold">
                                          <p:stCondLst>
                                            <p:cond delay="249"/>
                                          </p:stCondLst>
                                        </p:cTn>
                                        <p:tgtEl>
                                          <p:spTgt spid="3074"/>
                                        </p:tgtEl>
                                        <p:attrNameLst>
                                          <p:attrName>style.visibility</p:attrName>
                                        </p:attrNameLst>
                                      </p:cBhvr>
                                      <p:to>
                                        <p:strVal val="hidden"/>
                                      </p:to>
                                    </p:set>
                                  </p:childTnLst>
                                </p:cTn>
                              </p:par>
                            </p:childTnLst>
                          </p:cTn>
                        </p:par>
                      </p:childTnLst>
                    </p:cTn>
                  </p:par>
                  <p:par>
                    <p:cTn id="38" fill="hold">
                      <p:stCondLst>
                        <p:cond delay="indefinite"/>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9">
                                            <p:bg/>
                                          </p:spTgt>
                                        </p:tgtEl>
                                        <p:attrNameLst>
                                          <p:attrName>style.visibility</p:attrName>
                                        </p:attrNameLst>
                                      </p:cBhvr>
                                      <p:to>
                                        <p:strVal val="visible"/>
                                      </p:to>
                                    </p:set>
                                  </p:childTnLst>
                                </p:cTn>
                              </p:par>
                            </p:childTnLst>
                          </p:cTn>
                        </p:par>
                      </p:childTnLst>
                    </p:cTn>
                  </p:par>
                  <p:par>
                    <p:cTn id="42" fill="hold">
                      <p:stCondLst>
                        <p:cond delay="indefinite"/>
                      </p:stCondLst>
                      <p:childTnLst>
                        <p:par>
                          <p:cTn id="43" fill="hold">
                            <p:stCondLst>
                              <p:cond delay="0"/>
                            </p:stCondLst>
                            <p:childTnLst>
                              <p:par>
                                <p:cTn id="44" presetID="22" presetClass="entr" presetSubtype="8" fill="hold" nodeType="clickEffect">
                                  <p:stCondLst>
                                    <p:cond delay="0"/>
                                  </p:stCondLst>
                                  <p:childTnLst>
                                    <p:set>
                                      <p:cBhvr>
                                        <p:cTn id="45" dur="1" fill="hold">
                                          <p:stCondLst>
                                            <p:cond delay="0"/>
                                          </p:stCondLst>
                                        </p:cTn>
                                        <p:tgtEl>
                                          <p:spTgt spid="13"/>
                                        </p:tgtEl>
                                        <p:attrNameLst>
                                          <p:attrName>style.visibility</p:attrName>
                                        </p:attrNameLst>
                                      </p:cBhvr>
                                      <p:to>
                                        <p:strVal val="visible"/>
                                      </p:to>
                                    </p:set>
                                    <p:animEffect transition="in" filter="wipe(left)">
                                      <p:cBhvr>
                                        <p:cTn id="46" dur="500"/>
                                        <p:tgtEl>
                                          <p:spTgt spid="13"/>
                                        </p:tgtEl>
                                      </p:cBhvr>
                                    </p:animEffect>
                                  </p:childTnLst>
                                </p:cTn>
                              </p:par>
                            </p:childTnLst>
                          </p:cTn>
                        </p:par>
                        <p:par>
                          <p:cTn id="47" fill="hold">
                            <p:stCondLst>
                              <p:cond delay="500"/>
                            </p:stCondLst>
                            <p:childTnLst>
                              <p:par>
                                <p:cTn id="48" presetID="22" presetClass="entr" presetSubtype="8" fill="hold" nodeType="afterEffect">
                                  <p:stCondLst>
                                    <p:cond delay="0"/>
                                  </p:stCondLst>
                                  <p:childTnLst>
                                    <p:set>
                                      <p:cBhvr>
                                        <p:cTn id="49" dur="1" fill="hold">
                                          <p:stCondLst>
                                            <p:cond delay="0"/>
                                          </p:stCondLst>
                                        </p:cTn>
                                        <p:tgtEl>
                                          <p:spTgt spid="17"/>
                                        </p:tgtEl>
                                        <p:attrNameLst>
                                          <p:attrName>style.visibility</p:attrName>
                                        </p:attrNameLst>
                                      </p:cBhvr>
                                      <p:to>
                                        <p:strVal val="visible"/>
                                      </p:to>
                                    </p:set>
                                    <p:animEffect transition="in" filter="wipe(left)">
                                      <p:cBhvr>
                                        <p:cTn id="50" dur="500"/>
                                        <p:tgtEl>
                                          <p:spTgt spid="17"/>
                                        </p:tgtEl>
                                      </p:cBhvr>
                                    </p:animEffect>
                                  </p:childTnLst>
                                </p:cTn>
                              </p:par>
                            </p:childTnLst>
                          </p:cTn>
                        </p:par>
                      </p:childTnLst>
                    </p:cTn>
                  </p:par>
                  <p:par>
                    <p:cTn id="51" fill="hold">
                      <p:stCondLst>
                        <p:cond delay="indefinite"/>
                      </p:stCondLst>
                      <p:childTnLst>
                        <p:par>
                          <p:cTn id="52" fill="hold">
                            <p:stCondLst>
                              <p:cond delay="0"/>
                            </p:stCondLst>
                            <p:childTnLst>
                              <p:par>
                                <p:cTn id="53" presetID="53" presetClass="entr" presetSubtype="16" fill="hold" grpId="0" nodeType="clickEffect">
                                  <p:stCondLst>
                                    <p:cond delay="0"/>
                                  </p:stCondLst>
                                  <p:childTnLst>
                                    <p:set>
                                      <p:cBhvr>
                                        <p:cTn id="54" dur="1" fill="hold">
                                          <p:stCondLst>
                                            <p:cond delay="0"/>
                                          </p:stCondLst>
                                        </p:cTn>
                                        <p:tgtEl>
                                          <p:spTgt spid="9">
                                            <p:txEl>
                                              <p:pRg st="0" end="0"/>
                                            </p:txEl>
                                          </p:spTgt>
                                        </p:tgtEl>
                                        <p:attrNameLst>
                                          <p:attrName>style.visibility</p:attrName>
                                        </p:attrNameLst>
                                      </p:cBhvr>
                                      <p:to>
                                        <p:strVal val="visible"/>
                                      </p:to>
                                    </p:set>
                                    <p:anim calcmode="lin" valueType="num">
                                      <p:cBhvr>
                                        <p:cTn id="55" dur="500" fill="hold"/>
                                        <p:tgtEl>
                                          <p:spTgt spid="9">
                                            <p:txEl>
                                              <p:pRg st="0" end="0"/>
                                            </p:txEl>
                                          </p:spTgt>
                                        </p:tgtEl>
                                        <p:attrNameLst>
                                          <p:attrName>ppt_w</p:attrName>
                                        </p:attrNameLst>
                                      </p:cBhvr>
                                      <p:tavLst>
                                        <p:tav tm="0">
                                          <p:val>
                                            <p:fltVal val="0"/>
                                          </p:val>
                                        </p:tav>
                                        <p:tav tm="100000">
                                          <p:val>
                                            <p:strVal val="#ppt_w"/>
                                          </p:val>
                                        </p:tav>
                                      </p:tavLst>
                                    </p:anim>
                                    <p:anim calcmode="lin" valueType="num">
                                      <p:cBhvr>
                                        <p:cTn id="56" dur="500" fill="hold"/>
                                        <p:tgtEl>
                                          <p:spTgt spid="9">
                                            <p:txEl>
                                              <p:pRg st="0" end="0"/>
                                            </p:txEl>
                                          </p:spTgt>
                                        </p:tgtEl>
                                        <p:attrNameLst>
                                          <p:attrName>ppt_h</p:attrName>
                                        </p:attrNameLst>
                                      </p:cBhvr>
                                      <p:tavLst>
                                        <p:tav tm="0">
                                          <p:val>
                                            <p:fltVal val="0"/>
                                          </p:val>
                                        </p:tav>
                                        <p:tav tm="100000">
                                          <p:val>
                                            <p:strVal val="#ppt_h"/>
                                          </p:val>
                                        </p:tav>
                                      </p:tavLst>
                                    </p:anim>
                                    <p:animEffect transition="in" filter="fade">
                                      <p:cBhvr>
                                        <p:cTn id="57" dur="5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6" grpId="0" animBg="1"/>
      <p:bldP spid="7" grpId="0"/>
      <p:bldP spid="9" grpId="0" build="allAtOnce" animBg="1"/>
      <p:bldP spid="1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otched Right Arrow 3"/>
          <p:cNvSpPr/>
          <p:nvPr/>
        </p:nvSpPr>
        <p:spPr>
          <a:xfrm>
            <a:off x="76201" y="-19050"/>
            <a:ext cx="1926506" cy="578584"/>
          </a:xfrm>
          <a:prstGeom prst="notchedRightArrow">
            <a:avLst>
              <a:gd name="adj1" fmla="val 50000"/>
              <a:gd name="adj2" fmla="val 56075"/>
            </a:avLst>
          </a:prstGeom>
          <a:solidFill>
            <a:srgbClr val="FF5050"/>
          </a:solidFill>
          <a:ln w="12700" cap="flat" cmpd="sng" algn="ctr">
            <a:noFill/>
            <a:prstDash val="solid"/>
            <a:miter lim="800000"/>
          </a:ln>
          <a:effectLst/>
        </p:spPr>
        <p:txBody>
          <a:bodyPr lIns="103622" tIns="51833" rIns="103622" bIns="51833" rtlCol="0" anchor="ctr"/>
          <a:lstStyle/>
          <a:p>
            <a:pPr algn="ctr" defTabSz="1036227">
              <a:defRPr/>
            </a:pPr>
            <a:r>
              <a:rPr lang="en-US" sz="2000" kern="0" dirty="0" err="1">
                <a:solidFill>
                  <a:prstClr val="white"/>
                </a:solidFill>
                <a:latin typeface="Times New Roman" panose="02020603050405020304" pitchFamily="18" charset="0"/>
                <a:ea typeface="Arial-Rounded" panose="020B0500000000000000" pitchFamily="34" charset="0"/>
                <a:cs typeface="Times New Roman" panose="02020603050405020304" pitchFamily="18" charset="0"/>
              </a:rPr>
              <a:t>Đọc</a:t>
            </a:r>
            <a:r>
              <a:rPr lang="en-US" sz="2000" kern="0" dirty="0">
                <a:solidFill>
                  <a:prstClr val="white"/>
                </a:solidFill>
                <a:latin typeface="Times New Roman" panose="02020603050405020304" pitchFamily="18" charset="0"/>
                <a:ea typeface="Arial-Rounded" panose="020B0500000000000000" pitchFamily="34" charset="0"/>
                <a:cs typeface="Times New Roman" panose="02020603050405020304" pitchFamily="18" charset="0"/>
              </a:rPr>
              <a:t> </a:t>
            </a:r>
            <a:r>
              <a:rPr lang="vi-VN" sz="2000" kern="0" dirty="0">
                <a:solidFill>
                  <a:prstClr val="white"/>
                </a:solidFill>
                <a:latin typeface="Times New Roman" panose="02020603050405020304" pitchFamily="18" charset="0"/>
                <a:ea typeface="Arial-Rounded" panose="020B0500000000000000" pitchFamily="34" charset="0"/>
                <a:cs typeface="Times New Roman" panose="02020603050405020304" pitchFamily="18" charset="0"/>
              </a:rPr>
              <a:t>đ</a:t>
            </a:r>
            <a:r>
              <a:rPr lang="en-US" sz="2000" kern="0" dirty="0" err="1">
                <a:solidFill>
                  <a:prstClr val="white"/>
                </a:solidFill>
                <a:latin typeface="Times New Roman" panose="02020603050405020304" pitchFamily="18" charset="0"/>
                <a:ea typeface="Arial-Rounded" panose="020B0500000000000000" pitchFamily="34" charset="0"/>
                <a:cs typeface="Times New Roman" panose="02020603050405020304" pitchFamily="18" charset="0"/>
              </a:rPr>
              <a:t>oạn</a:t>
            </a:r>
            <a:r>
              <a:rPr lang="en-US" sz="2000" kern="0" dirty="0">
                <a:solidFill>
                  <a:prstClr val="white"/>
                </a:solidFill>
                <a:latin typeface="Times New Roman" panose="02020603050405020304" pitchFamily="18" charset="0"/>
                <a:ea typeface="Arial-Rounded" panose="020B0500000000000000" pitchFamily="34" charset="0"/>
                <a:cs typeface="Times New Roman" panose="02020603050405020304" pitchFamily="18" charset="0"/>
              </a:rPr>
              <a:t> </a:t>
            </a:r>
            <a:r>
              <a:rPr lang="en-US" sz="2000" kern="0" dirty="0" smtClean="0">
                <a:solidFill>
                  <a:prstClr val="white"/>
                </a:solidFill>
                <a:latin typeface="Times New Roman" panose="02020603050405020304" pitchFamily="18" charset="0"/>
                <a:ea typeface="Arial-Rounded" panose="020B0500000000000000" pitchFamily="34" charset="0"/>
                <a:cs typeface="Times New Roman" panose="02020603050405020304" pitchFamily="18" charset="0"/>
              </a:rPr>
              <a:t>2</a:t>
            </a:r>
            <a:endParaRPr lang="en-US" sz="2000" kern="0" dirty="0">
              <a:solidFill>
                <a:prstClr val="white"/>
              </a:solidFill>
              <a:latin typeface="Times New Roman" panose="02020603050405020304" pitchFamily="18" charset="0"/>
              <a:ea typeface="Arial-Rounded" panose="020B0500000000000000" pitchFamily="34" charset="0"/>
              <a:cs typeface="Times New Roman" panose="02020603050405020304" pitchFamily="18" charset="0"/>
            </a:endParaRPr>
          </a:p>
        </p:txBody>
      </p:sp>
      <p:sp>
        <p:nvSpPr>
          <p:cNvPr id="5" name="TextBox 4"/>
          <p:cNvSpPr txBox="1"/>
          <p:nvPr/>
        </p:nvSpPr>
        <p:spPr>
          <a:xfrm>
            <a:off x="2413592" y="132452"/>
            <a:ext cx="5968408" cy="452775"/>
          </a:xfrm>
          <a:prstGeom prst="rect">
            <a:avLst/>
          </a:prstGeom>
          <a:noFill/>
        </p:spPr>
        <p:txBody>
          <a:bodyPr wrap="square" lIns="67365" tIns="33698" rIns="67365" bIns="33698" rtlCol="0">
            <a:spAutoFit/>
          </a:bodyPr>
          <a:lstStyle/>
          <a:p>
            <a:pPr algn="ctr" defTabSz="914220"/>
            <a:r>
              <a:rPr lang="en-US" sz="2500" b="1" dirty="0">
                <a:solidFill>
                  <a:srgbClr val="FF6600"/>
                </a:solidFill>
                <a:latin typeface="Times New Roman" panose="02020603050405020304" pitchFamily="18" charset="0"/>
                <a:ea typeface="Arial-Rounded" panose="020B0500000000000000" pitchFamily="34" charset="0"/>
                <a:cs typeface="Times New Roman" panose="02020603050405020304" pitchFamily="18" charset="0"/>
              </a:rPr>
              <a:t>KHÁM PHÁ ĐÁY BIỂN </a:t>
            </a:r>
            <a:r>
              <a:rPr lang="en-US" sz="2500" b="1" dirty="0" smtClean="0">
                <a:solidFill>
                  <a:srgbClr val="FF6600"/>
                </a:solidFill>
                <a:latin typeface="Times New Roman" panose="02020603050405020304" pitchFamily="18" charset="0"/>
                <a:ea typeface="Arial-Rounded" panose="020B0500000000000000" pitchFamily="34" charset="0"/>
                <a:cs typeface="Times New Roman" panose="02020603050405020304" pitchFamily="18" charset="0"/>
              </a:rPr>
              <a:t>Ở TR</a:t>
            </a:r>
            <a:r>
              <a:rPr lang="vi-VN" sz="2500" b="1" dirty="0" smtClean="0">
                <a:solidFill>
                  <a:srgbClr val="FF6600"/>
                </a:solidFill>
                <a:latin typeface="Times New Roman" panose="02020603050405020304" pitchFamily="18" charset="0"/>
                <a:ea typeface="Arial-Rounded" panose="020B0500000000000000" pitchFamily="34" charset="0"/>
                <a:cs typeface="Times New Roman" panose="02020603050405020304" pitchFamily="18" charset="0"/>
              </a:rPr>
              <a:t>ƯỜN</a:t>
            </a:r>
            <a:r>
              <a:rPr lang="en-US" sz="2500" b="1" dirty="0" smtClean="0">
                <a:solidFill>
                  <a:srgbClr val="FF6600"/>
                </a:solidFill>
                <a:latin typeface="Times New Roman" panose="02020603050405020304" pitchFamily="18" charset="0"/>
                <a:ea typeface="Arial-Rounded" panose="020B0500000000000000" pitchFamily="34" charset="0"/>
                <a:cs typeface="Times New Roman" panose="02020603050405020304" pitchFamily="18" charset="0"/>
              </a:rPr>
              <a:t>G SA</a:t>
            </a:r>
            <a:endParaRPr lang="en-US" sz="2500" i="1" dirty="0">
              <a:solidFill>
                <a:prstClr val="black"/>
              </a:solidFill>
              <a:latin typeface="Times New Roman" panose="02020603050405020304" pitchFamily="18" charset="0"/>
              <a:ea typeface="Arial-Rounded" panose="020B0500000000000000" pitchFamily="34" charset="0"/>
              <a:cs typeface="Times New Roman" panose="02020603050405020304" pitchFamily="18" charset="0"/>
            </a:endParaRPr>
          </a:p>
        </p:txBody>
      </p:sp>
      <p:sp>
        <p:nvSpPr>
          <p:cNvPr id="6" name="Rounded Rectangle 5"/>
          <p:cNvSpPr/>
          <p:nvPr/>
        </p:nvSpPr>
        <p:spPr>
          <a:xfrm>
            <a:off x="535388" y="2986834"/>
            <a:ext cx="8307789" cy="2008077"/>
          </a:xfrm>
          <a:prstGeom prst="roundRect">
            <a:avLst/>
          </a:prstGeom>
          <a:noFill/>
          <a:ln>
            <a:solidFill>
              <a:srgbClr val="0099CC"/>
            </a:solidFill>
            <a:prstDash val="lgDashDot"/>
          </a:ln>
        </p:spPr>
        <p:style>
          <a:lnRef idx="2">
            <a:schemeClr val="accent1">
              <a:shade val="50000"/>
            </a:schemeClr>
          </a:lnRef>
          <a:fillRef idx="1">
            <a:schemeClr val="accent1"/>
          </a:fillRef>
          <a:effectRef idx="0">
            <a:schemeClr val="accent1"/>
          </a:effectRef>
          <a:fontRef idx="minor">
            <a:schemeClr val="lt1"/>
          </a:fontRef>
        </p:style>
        <p:txBody>
          <a:bodyPr lIns="65721" tIns="32870" rIns="65721" bIns="32870" rtlCol="0" anchor="ctr"/>
          <a:lstStyle/>
          <a:p>
            <a:pPr algn="ctr" defTabSz="684714"/>
            <a:endParaRPr lang="en-US" sz="1400">
              <a:solidFill>
                <a:prstClr val="white"/>
              </a:solidFill>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EDA1CF5D-1B6B-4A00-A003-2E8101B823A1}"/>
              </a:ext>
            </a:extLst>
          </p:cNvPr>
          <p:cNvSpPr txBox="1"/>
          <p:nvPr/>
        </p:nvSpPr>
        <p:spPr>
          <a:xfrm>
            <a:off x="1262467" y="3028950"/>
            <a:ext cx="7805333" cy="453793"/>
          </a:xfrm>
          <a:prstGeom prst="rect">
            <a:avLst/>
          </a:prstGeom>
          <a:noFill/>
        </p:spPr>
        <p:txBody>
          <a:bodyPr wrap="square" lIns="68384" tIns="34202" rIns="68384" bIns="34202" rtlCol="0">
            <a:spAutoFit/>
          </a:bodyPr>
          <a:lstStyle/>
          <a:p>
            <a:pPr defTabSz="683790" fontAlgn="base">
              <a:spcBef>
                <a:spcPct val="0"/>
              </a:spcBef>
              <a:spcAft>
                <a:spcPct val="0"/>
              </a:spcAft>
              <a:defRPr/>
            </a:pPr>
            <a:r>
              <a:rPr lang="en-US" altLang="zh-CN" sz="2500" b="1" dirty="0">
                <a:solidFill>
                  <a:srgbClr val="FF3300"/>
                </a:solidFill>
                <a:latin typeface="Times New Roman" panose="02020603050405020304" pitchFamily="18" charset="0"/>
                <a:ea typeface="Arial-Rounded" panose="020B0500000000000000" pitchFamily="34" charset="0"/>
                <a:cs typeface="Times New Roman" panose="02020603050405020304" pitchFamily="18" charset="0"/>
                <a:sym typeface="+mn-lt"/>
              </a:rPr>
              <a:t>2</a:t>
            </a:r>
            <a:r>
              <a:rPr lang="en-US" altLang="zh-CN" sz="2500" b="1" dirty="0" smtClean="0">
                <a:solidFill>
                  <a:srgbClr val="FF3300"/>
                </a:solidFill>
                <a:latin typeface="Times New Roman" panose="02020603050405020304" pitchFamily="18" charset="0"/>
                <a:ea typeface="Arial-Rounded" panose="020B0500000000000000" pitchFamily="34" charset="0"/>
                <a:cs typeface="Times New Roman" panose="02020603050405020304" pitchFamily="18" charset="0"/>
                <a:sym typeface="+mn-lt"/>
              </a:rPr>
              <a:t>. </a:t>
            </a:r>
            <a:r>
              <a:rPr lang="vi-VN" sz="2500" dirty="0">
                <a:solidFill>
                  <a:prstClr val="black"/>
                </a:solidFill>
                <a:latin typeface="Times New Roman" panose="02020603050405020304" pitchFamily="18" charset="0"/>
                <a:ea typeface="Arial-Rounded" panose="020B0500000000000000" pitchFamily="34" charset="0"/>
                <a:cs typeface="Times New Roman" panose="02020603050405020304" pitchFamily="18" charset="0"/>
              </a:rPr>
              <a:t>Vẻ đẹp của những loài cá được miêu tả như thế nào</a:t>
            </a:r>
            <a:r>
              <a:rPr lang="vi-VN" sz="2500" dirty="0" smtClean="0">
                <a:solidFill>
                  <a:prstClr val="black"/>
                </a:solidFill>
                <a:latin typeface="Times New Roman" panose="02020603050405020304" pitchFamily="18" charset="0"/>
                <a:ea typeface="Arial-Rounded" panose="020B0500000000000000" pitchFamily="34" charset="0"/>
                <a:cs typeface="Times New Roman" panose="02020603050405020304" pitchFamily="18" charset="0"/>
              </a:rPr>
              <a:t>?</a:t>
            </a:r>
            <a:endParaRPr lang="vi-VN" sz="2500" dirty="0">
              <a:solidFill>
                <a:prstClr val="black"/>
              </a:solidFill>
              <a:latin typeface="Times New Roman" panose="02020603050405020304" pitchFamily="18" charset="0"/>
              <a:ea typeface="Arial-Rounded" panose="020B0500000000000000" pitchFamily="34" charset="0"/>
              <a:cs typeface="Times New Roman" panose="02020603050405020304" pitchFamily="18" charset="0"/>
            </a:endParaRPr>
          </a:p>
        </p:txBody>
      </p:sp>
      <p:sp>
        <p:nvSpPr>
          <p:cNvPr id="9" name="Speech Bubble: Rectangle with Corners Rounded 7">
            <a:extLst>
              <a:ext uri="{FF2B5EF4-FFF2-40B4-BE49-F238E27FC236}">
                <a16:creationId xmlns:a16="http://schemas.microsoft.com/office/drawing/2014/main" id="{35111695-4F00-4F13-8399-433CE41B326F}"/>
              </a:ext>
            </a:extLst>
          </p:cNvPr>
          <p:cNvSpPr/>
          <p:nvPr/>
        </p:nvSpPr>
        <p:spPr>
          <a:xfrm>
            <a:off x="1905000" y="3638550"/>
            <a:ext cx="6740779" cy="1287072"/>
          </a:xfrm>
          <a:prstGeom prst="wedgeRoundRectCallout">
            <a:avLst>
              <a:gd name="adj1" fmla="val -58655"/>
              <a:gd name="adj2" fmla="val -48973"/>
              <a:gd name="adj3" fmla="val 16667"/>
            </a:avLst>
          </a:prstGeom>
          <a:solidFill>
            <a:srgbClr val="E0FFA3"/>
          </a:solidFill>
          <a:ln>
            <a:solidFill>
              <a:srgbClr val="00CC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68574" tIns="34289" rIns="68574" bIns="34289" rtlCol="0" anchor="ctr"/>
          <a:lstStyle/>
          <a:p>
            <a:pPr defTabSz="685732">
              <a:spcBef>
                <a:spcPts val="600"/>
              </a:spcBef>
              <a:spcAft>
                <a:spcPts val="600"/>
              </a:spcAft>
            </a:pPr>
            <a:r>
              <a:rPr lang="vi-VN" sz="2500" dirty="0">
                <a:solidFill>
                  <a:srgbClr val="FF0000"/>
                </a:solidFill>
                <a:latin typeface="Times New Roman" panose="02020603050405020304" pitchFamily="18" charset="0"/>
                <a:ea typeface="Arial-Rounded" panose="020B0500000000000000" pitchFamily="34" charset="0"/>
                <a:cs typeface="Times New Roman" panose="02020603050405020304" pitchFamily="18" charset="0"/>
              </a:rPr>
              <a:t>Những loài cá đẹp rực rỡ và lạ mắt. Từng đàn cá đủ màu sắc, dày đặc đến hàng trăm con tạo nên một tấm thảm hoa di động</a:t>
            </a:r>
            <a:r>
              <a:rPr lang="vi-VN" sz="2500" dirty="0" smtClean="0">
                <a:solidFill>
                  <a:srgbClr val="FF0000"/>
                </a:solidFill>
                <a:latin typeface="Times New Roman" panose="02020603050405020304" pitchFamily="18" charset="0"/>
                <a:ea typeface="Arial-Rounded" panose="020B0500000000000000" pitchFamily="34" charset="0"/>
                <a:cs typeface="Times New Roman" panose="02020603050405020304" pitchFamily="18" charset="0"/>
              </a:rPr>
              <a:t>.</a:t>
            </a:r>
            <a:endParaRPr lang="vi-VN" sz="2500" dirty="0">
              <a:solidFill>
                <a:srgbClr val="FF0000"/>
              </a:solidFill>
              <a:latin typeface="Times New Roman" panose="02020603050405020304" pitchFamily="18" charset="0"/>
              <a:ea typeface="Arial-Rounded" panose="020B0500000000000000" pitchFamily="34" charset="0"/>
              <a:cs typeface="Times New Roman" panose="02020603050405020304" pitchFamily="18" charset="0"/>
            </a:endParaRPr>
          </a:p>
        </p:txBody>
      </p:sp>
      <p:sp>
        <p:nvSpPr>
          <p:cNvPr id="11" name="Rectangle 10"/>
          <p:cNvSpPr/>
          <p:nvPr/>
        </p:nvSpPr>
        <p:spPr>
          <a:xfrm>
            <a:off x="665803" y="586183"/>
            <a:ext cx="8076064" cy="2400651"/>
          </a:xfrm>
          <a:prstGeom prst="rect">
            <a:avLst/>
          </a:prstGeom>
        </p:spPr>
        <p:txBody>
          <a:bodyPr wrap="square" lIns="91434" tIns="45717" rIns="91434" bIns="45717">
            <a:spAutoFit/>
          </a:bodyPr>
          <a:lstStyle/>
          <a:p>
            <a:pPr algn="just" defTabSz="914220"/>
            <a:r>
              <a:rPr lang="en-US" sz="2500" dirty="0">
                <a:solidFill>
                  <a:srgbClr val="0000FF"/>
                </a:solidFill>
                <a:latin typeface="Times New Roman" panose="02020603050405020304" pitchFamily="18" charset="0"/>
                <a:ea typeface="Arial-Rounded" panose="020B0500000000000000" pitchFamily="34" charset="0"/>
                <a:cs typeface="Times New Roman" panose="02020603050405020304" pitchFamily="18" charset="0"/>
              </a:rPr>
              <a:t>      </a:t>
            </a:r>
            <a:r>
              <a:rPr lang="vi-VN" sz="2500" dirty="0">
                <a:solidFill>
                  <a:srgbClr val="0000FF"/>
                </a:solidFill>
                <a:latin typeface="Times New Roman" panose="02020603050405020304" pitchFamily="18" charset="0"/>
                <a:ea typeface="Arial-Rounded" panose="020B0500000000000000" pitchFamily="34" charset="0"/>
                <a:cs typeface="Times New Roman" panose="02020603050405020304" pitchFamily="18" charset="0"/>
              </a:rPr>
              <a:t> Biển ở Trường Sa có những loài cá đẹp rực rỡ và lạ mắt. Từng đàn cá đủ màu sắc, dày đặc đến hàng trăm con tạo nên một tấm thảm hoa di động. Những vỉa san hô chạy dài từ chân mỗi đảo xuống sâu dần dưới đáy biển. San hô làm cho đáy biển trông như một bức tranh khổng lồ, đẹp như những toà lâu đài trong truyện cổ </a:t>
            </a:r>
            <a:r>
              <a:rPr lang="vi-VN" sz="2500" dirty="0" smtClean="0">
                <a:solidFill>
                  <a:srgbClr val="0000FF"/>
                </a:solidFill>
                <a:latin typeface="Times New Roman" panose="02020603050405020304" pitchFamily="18" charset="0"/>
                <a:ea typeface="Arial-Rounded" panose="020B0500000000000000" pitchFamily="34" charset="0"/>
                <a:cs typeface="Times New Roman" panose="02020603050405020304" pitchFamily="18" charset="0"/>
              </a:rPr>
              <a:t>tích.</a:t>
            </a:r>
            <a:endParaRPr lang="vi-VN" sz="2500" dirty="0">
              <a:solidFill>
                <a:srgbClr val="0000FF"/>
              </a:solidFill>
              <a:latin typeface="Times New Roman" panose="02020603050405020304" pitchFamily="18" charset="0"/>
              <a:ea typeface="Arial-Rounded" panose="020B0500000000000000" pitchFamily="34" charset="0"/>
              <a:cs typeface="Times New Roman" panose="02020603050405020304" pitchFamily="18" charset="0"/>
            </a:endParaRPr>
          </a:p>
        </p:txBody>
      </p:sp>
      <p:cxnSp>
        <p:nvCxnSpPr>
          <p:cNvPr id="13" name="Straight Connector 12"/>
          <p:cNvCxnSpPr/>
          <p:nvPr/>
        </p:nvCxnSpPr>
        <p:spPr>
          <a:xfrm>
            <a:off x="1262467" y="971550"/>
            <a:ext cx="7268862"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pic>
        <p:nvPicPr>
          <p:cNvPr id="3074" name="Picture 2"/>
          <p:cNvPicPr>
            <a:picLocks noChangeAspect="1" noChangeArrowheads="1"/>
          </p:cNvPicPr>
          <p:nvPr/>
        </p:nvPicPr>
        <p:blipFill>
          <a:blip r:embed="rId3">
            <a:extLst>
              <a:ext uri="{BEBA8EAE-BF5A-486C-A8C5-ECC9F3942E4B}">
                <a14:imgProps xmlns:a14="http://schemas.microsoft.com/office/drawing/2010/main">
                  <a14:imgLayer r:embed="rId4">
                    <a14:imgEffect>
                      <a14:backgroundRemoval t="0" b="100000" l="0" r="100000">
                        <a14:foregroundMark x1="79365" y1="5000" x2="82143" y2="5000"/>
                        <a14:foregroundMark x1="79365" y1="16818" x2="79365" y2="16818"/>
                        <a14:foregroundMark x1="33730" y1="93409" x2="70238" y2="94091"/>
                        <a14:foregroundMark x1="41270" y1="95909" x2="53571" y2="96591"/>
                        <a14:foregroundMark x1="33730" y1="94545" x2="67460" y2="95909"/>
                        <a14:foregroundMark x1="28571" y1="95000" x2="47619" y2="95000"/>
                        <a14:foregroundMark x1="59524" y1="93409" x2="73413" y2="93636"/>
                      </a14:backgroundRemoval>
                    </a14:imgEffect>
                  </a14:imgLayer>
                </a14:imgProps>
              </a:ext>
              <a:ext uri="{28A0092B-C50C-407E-A947-70E740481C1C}">
                <a14:useLocalDpi xmlns:a14="http://schemas.microsoft.com/office/drawing/2010/main" val="0"/>
              </a:ext>
            </a:extLst>
          </a:blip>
          <a:srcRect/>
          <a:stretch>
            <a:fillRect/>
          </a:stretch>
        </p:blipFill>
        <p:spPr bwMode="auto">
          <a:xfrm>
            <a:off x="76201" y="3094809"/>
            <a:ext cx="1179204" cy="205861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5" name="Picture 3"/>
          <p:cNvPicPr>
            <a:picLocks noChangeAspect="1" noChangeArrowheads="1"/>
          </p:cNvPicPr>
          <p:nvPr/>
        </p:nvPicPr>
        <p:blipFill>
          <a:blip r:embed="rId3">
            <a:extLst>
              <a:ext uri="{BEBA8EAE-BF5A-486C-A8C5-ECC9F3942E4B}">
                <a14:imgProps xmlns:a14="http://schemas.microsoft.com/office/drawing/2010/main">
                  <a14:imgLayer r:embed="rId4">
                    <a14:imgEffect>
                      <a14:backgroundRemoval t="0" b="100000" l="0" r="100000">
                        <a14:foregroundMark x1="24425" y1="24009" x2="46264" y2="32634"/>
                        <a14:foregroundMark x1="54885" y1="24476" x2="56322" y2="35198"/>
                        <a14:foregroundMark x1="78161" y1="4662" x2="83333" y2="19347"/>
                        <a14:foregroundMark x1="82759" y1="5128" x2="82759" y2="5128"/>
                        <a14:foregroundMark x1="88218" y1="5128" x2="88218" y2="6760"/>
                        <a14:foregroundMark x1="92529" y1="7226" x2="90230" y2="8858"/>
                        <a14:foregroundMark x1="91379" y1="11189" x2="97126" y2="9790"/>
                        <a14:foregroundMark x1="92816" y1="12821" x2="96552" y2="13986"/>
                        <a14:foregroundMark x1="91379" y1="16783" x2="95977" y2="18881"/>
                        <a14:foregroundMark x1="71839" y1="9790" x2="75575" y2="11189"/>
                        <a14:foregroundMark x1="69540" y1="14918" x2="74425" y2="14918"/>
                        <a14:foregroundMark x1="68966" y1="20047" x2="77586" y2="17016"/>
                        <a14:foregroundMark x1="28736" y1="93240" x2="56897" y2="92774"/>
                        <a14:foregroundMark x1="33046" y1="96270" x2="47989" y2="96737"/>
                        <a14:foregroundMark x1="26149" y1="96737" x2="56322" y2="96737"/>
                      </a14:backgroundRemoval>
                    </a14:imgEffect>
                  </a14:imgLayer>
                </a14:imgProps>
              </a:ext>
              <a:ext uri="{28A0092B-C50C-407E-A947-70E740481C1C}">
                <a14:useLocalDpi xmlns:a14="http://schemas.microsoft.com/office/drawing/2010/main" val="0"/>
              </a:ext>
            </a:extLst>
          </a:blip>
          <a:srcRect/>
          <a:stretch>
            <a:fillRect/>
          </a:stretch>
        </p:blipFill>
        <p:spPr bwMode="auto">
          <a:xfrm>
            <a:off x="27579" y="3119499"/>
            <a:ext cx="1621247" cy="199864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7" name="Straight Connector 16"/>
          <p:cNvCxnSpPr/>
          <p:nvPr/>
        </p:nvCxnSpPr>
        <p:spPr>
          <a:xfrm>
            <a:off x="740496" y="1352550"/>
            <a:ext cx="7905283"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751193" y="1733550"/>
            <a:ext cx="3820807"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718960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wipe(left)">
                                      <p:cBhvr>
                                        <p:cTn id="11" dur="500"/>
                                        <p:tgtEl>
                                          <p:spTgt spid="7"/>
                                        </p:tgtEl>
                                      </p:cBhvr>
                                    </p:animEffect>
                                  </p:childTnLst>
                                </p:cTn>
                              </p:par>
                              <p:par>
                                <p:cTn id="12" presetID="2" presetClass="entr" presetSubtype="8" fill="hold" nodeType="withEffect">
                                  <p:stCondLst>
                                    <p:cond delay="0"/>
                                  </p:stCondLst>
                                  <p:childTnLst>
                                    <p:set>
                                      <p:cBhvr>
                                        <p:cTn id="13" dur="1" fill="hold">
                                          <p:stCondLst>
                                            <p:cond delay="0"/>
                                          </p:stCondLst>
                                        </p:cTn>
                                        <p:tgtEl>
                                          <p:spTgt spid="3074"/>
                                        </p:tgtEl>
                                        <p:attrNameLst>
                                          <p:attrName>style.visibility</p:attrName>
                                        </p:attrNameLst>
                                      </p:cBhvr>
                                      <p:to>
                                        <p:strVal val="visible"/>
                                      </p:to>
                                    </p:set>
                                    <p:anim calcmode="lin" valueType="num">
                                      <p:cBhvr additive="base">
                                        <p:cTn id="14" dur="500" fill="hold"/>
                                        <p:tgtEl>
                                          <p:spTgt spid="3074"/>
                                        </p:tgtEl>
                                        <p:attrNameLst>
                                          <p:attrName>ppt_x</p:attrName>
                                        </p:attrNameLst>
                                      </p:cBhvr>
                                      <p:tavLst>
                                        <p:tav tm="0">
                                          <p:val>
                                            <p:strVal val="0-#ppt_w/2"/>
                                          </p:val>
                                        </p:tav>
                                        <p:tav tm="100000">
                                          <p:val>
                                            <p:strVal val="#ppt_x"/>
                                          </p:val>
                                        </p:tav>
                                      </p:tavLst>
                                    </p:anim>
                                    <p:anim calcmode="lin" valueType="num">
                                      <p:cBhvr additive="base">
                                        <p:cTn id="15" dur="500" fill="hold"/>
                                        <p:tgtEl>
                                          <p:spTgt spid="3074"/>
                                        </p:tgtEl>
                                        <p:attrNameLst>
                                          <p:attrName>ppt_y</p:attrName>
                                        </p:attrNameLst>
                                      </p:cBhvr>
                                      <p:tavLst>
                                        <p:tav tm="0">
                                          <p:val>
                                            <p:strVal val="#ppt_y"/>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2" presetClass="entr" presetSubtype="8" fill="hold" grpId="0" nodeType="click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wipe(left)">
                                      <p:cBhvr>
                                        <p:cTn id="20" dur="500"/>
                                        <p:tgtEl>
                                          <p:spTgt spid="4"/>
                                        </p:tgtEl>
                                      </p:cBhvr>
                                    </p:animEffect>
                                  </p:childTnLst>
                                </p:cTn>
                              </p:par>
                            </p:childTnLst>
                          </p:cTn>
                        </p:par>
                        <p:par>
                          <p:cTn id="21" fill="hold">
                            <p:stCondLst>
                              <p:cond delay="500"/>
                            </p:stCondLst>
                            <p:childTnLst>
                              <p:par>
                                <p:cTn id="22" presetID="10" presetClass="entr" presetSubtype="0" fill="hold" grpId="0" nodeType="afterEffect">
                                  <p:stCondLst>
                                    <p:cond delay="0"/>
                                  </p:stCondLst>
                                  <p:childTnLst>
                                    <p:set>
                                      <p:cBhvr>
                                        <p:cTn id="23" dur="1" fill="hold">
                                          <p:stCondLst>
                                            <p:cond delay="0"/>
                                          </p:stCondLst>
                                        </p:cTn>
                                        <p:tgtEl>
                                          <p:spTgt spid="5"/>
                                        </p:tgtEl>
                                        <p:attrNameLst>
                                          <p:attrName>style.visibility</p:attrName>
                                        </p:attrNameLst>
                                      </p:cBhvr>
                                      <p:to>
                                        <p:strVal val="visible"/>
                                      </p:to>
                                    </p:set>
                                    <p:animEffect transition="in" filter="fade">
                                      <p:cBhvr>
                                        <p:cTn id="24" dur="500"/>
                                        <p:tgtEl>
                                          <p:spTgt spid="5"/>
                                        </p:tgtEl>
                                      </p:cBhvr>
                                    </p:animEffect>
                                  </p:childTnLst>
                                </p:cTn>
                              </p:par>
                            </p:childTnLst>
                          </p:cTn>
                        </p:par>
                        <p:par>
                          <p:cTn id="25" fill="hold">
                            <p:stCondLst>
                              <p:cond delay="1000"/>
                            </p:stCondLst>
                            <p:childTnLst>
                              <p:par>
                                <p:cTn id="26" presetID="14" presetClass="entr" presetSubtype="10" fill="hold" grpId="0" nodeType="afterEffect">
                                  <p:stCondLst>
                                    <p:cond delay="0"/>
                                  </p:stCondLst>
                                  <p:childTnLst>
                                    <p:set>
                                      <p:cBhvr>
                                        <p:cTn id="27" dur="1" fill="hold">
                                          <p:stCondLst>
                                            <p:cond delay="0"/>
                                          </p:stCondLst>
                                        </p:cTn>
                                        <p:tgtEl>
                                          <p:spTgt spid="11"/>
                                        </p:tgtEl>
                                        <p:attrNameLst>
                                          <p:attrName>style.visibility</p:attrName>
                                        </p:attrNameLst>
                                      </p:cBhvr>
                                      <p:to>
                                        <p:strVal val="visible"/>
                                      </p:to>
                                    </p:set>
                                    <p:animEffect transition="in" filter="randombar(horizontal)">
                                      <p:cBhvr>
                                        <p:cTn id="28" dur="500"/>
                                        <p:tgtEl>
                                          <p:spTgt spid="11"/>
                                        </p:tgtEl>
                                      </p:cBhvr>
                                    </p:animEffect>
                                  </p:childTnLst>
                                </p:cTn>
                              </p:par>
                            </p:childTnLst>
                          </p:cTn>
                        </p:par>
                      </p:childTnLst>
                    </p:cTn>
                  </p:par>
                  <p:par>
                    <p:cTn id="29" fill="hold">
                      <p:stCondLst>
                        <p:cond delay="indefinite"/>
                      </p:stCondLst>
                      <p:childTnLst>
                        <p:par>
                          <p:cTn id="30" fill="hold">
                            <p:stCondLst>
                              <p:cond delay="0"/>
                            </p:stCondLst>
                            <p:childTnLst>
                              <p:par>
                                <p:cTn id="31" presetID="2" presetClass="entr" presetSubtype="8" fill="hold" nodeType="clickEffect">
                                  <p:stCondLst>
                                    <p:cond delay="0"/>
                                  </p:stCondLst>
                                  <p:childTnLst>
                                    <p:set>
                                      <p:cBhvr>
                                        <p:cTn id="32" dur="1" fill="hold">
                                          <p:stCondLst>
                                            <p:cond delay="0"/>
                                          </p:stCondLst>
                                        </p:cTn>
                                        <p:tgtEl>
                                          <p:spTgt spid="3075"/>
                                        </p:tgtEl>
                                        <p:attrNameLst>
                                          <p:attrName>style.visibility</p:attrName>
                                        </p:attrNameLst>
                                      </p:cBhvr>
                                      <p:to>
                                        <p:strVal val="visible"/>
                                      </p:to>
                                    </p:set>
                                    <p:anim calcmode="lin" valueType="num">
                                      <p:cBhvr additive="base">
                                        <p:cTn id="33" dur="500" fill="hold"/>
                                        <p:tgtEl>
                                          <p:spTgt spid="3075"/>
                                        </p:tgtEl>
                                        <p:attrNameLst>
                                          <p:attrName>ppt_x</p:attrName>
                                        </p:attrNameLst>
                                      </p:cBhvr>
                                      <p:tavLst>
                                        <p:tav tm="0">
                                          <p:val>
                                            <p:strVal val="0-#ppt_w/2"/>
                                          </p:val>
                                        </p:tav>
                                        <p:tav tm="100000">
                                          <p:val>
                                            <p:strVal val="#ppt_x"/>
                                          </p:val>
                                        </p:tav>
                                      </p:tavLst>
                                    </p:anim>
                                    <p:anim calcmode="lin" valueType="num">
                                      <p:cBhvr additive="base">
                                        <p:cTn id="34" dur="500" fill="hold"/>
                                        <p:tgtEl>
                                          <p:spTgt spid="3075"/>
                                        </p:tgtEl>
                                        <p:attrNameLst>
                                          <p:attrName>ppt_y</p:attrName>
                                        </p:attrNameLst>
                                      </p:cBhvr>
                                      <p:tavLst>
                                        <p:tav tm="0">
                                          <p:val>
                                            <p:strVal val="#ppt_y"/>
                                          </p:val>
                                        </p:tav>
                                        <p:tav tm="100000">
                                          <p:val>
                                            <p:strVal val="#ppt_y"/>
                                          </p:val>
                                        </p:tav>
                                      </p:tavLst>
                                    </p:anim>
                                  </p:childTnLst>
                                </p:cTn>
                              </p:par>
                              <p:par>
                                <p:cTn id="35" presetID="10" presetClass="exit" presetSubtype="0" fill="hold" nodeType="withEffect">
                                  <p:stCondLst>
                                    <p:cond delay="0"/>
                                  </p:stCondLst>
                                  <p:childTnLst>
                                    <p:animEffect transition="out" filter="fade">
                                      <p:cBhvr>
                                        <p:cTn id="36" dur="250"/>
                                        <p:tgtEl>
                                          <p:spTgt spid="3074"/>
                                        </p:tgtEl>
                                      </p:cBhvr>
                                    </p:animEffect>
                                    <p:set>
                                      <p:cBhvr>
                                        <p:cTn id="37" dur="1" fill="hold">
                                          <p:stCondLst>
                                            <p:cond delay="249"/>
                                          </p:stCondLst>
                                        </p:cTn>
                                        <p:tgtEl>
                                          <p:spTgt spid="3074"/>
                                        </p:tgtEl>
                                        <p:attrNameLst>
                                          <p:attrName>style.visibility</p:attrName>
                                        </p:attrNameLst>
                                      </p:cBhvr>
                                      <p:to>
                                        <p:strVal val="hidden"/>
                                      </p:to>
                                    </p:set>
                                  </p:childTnLst>
                                </p:cTn>
                              </p:par>
                            </p:childTnLst>
                          </p:cTn>
                        </p:par>
                      </p:childTnLst>
                    </p:cTn>
                  </p:par>
                  <p:par>
                    <p:cTn id="38" fill="hold">
                      <p:stCondLst>
                        <p:cond delay="indefinite"/>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9">
                                            <p:bg/>
                                          </p:spTgt>
                                        </p:tgtEl>
                                        <p:attrNameLst>
                                          <p:attrName>style.visibility</p:attrName>
                                        </p:attrNameLst>
                                      </p:cBhvr>
                                      <p:to>
                                        <p:strVal val="visible"/>
                                      </p:to>
                                    </p:set>
                                  </p:childTnLst>
                                </p:cTn>
                              </p:par>
                            </p:childTnLst>
                          </p:cTn>
                        </p:par>
                      </p:childTnLst>
                    </p:cTn>
                  </p:par>
                  <p:par>
                    <p:cTn id="42" fill="hold">
                      <p:stCondLst>
                        <p:cond delay="indefinite"/>
                      </p:stCondLst>
                      <p:childTnLst>
                        <p:par>
                          <p:cTn id="43" fill="hold">
                            <p:stCondLst>
                              <p:cond delay="0"/>
                            </p:stCondLst>
                            <p:childTnLst>
                              <p:par>
                                <p:cTn id="44" presetID="22" presetClass="entr" presetSubtype="8" fill="hold" nodeType="clickEffect">
                                  <p:stCondLst>
                                    <p:cond delay="0"/>
                                  </p:stCondLst>
                                  <p:childTnLst>
                                    <p:set>
                                      <p:cBhvr>
                                        <p:cTn id="45" dur="1" fill="hold">
                                          <p:stCondLst>
                                            <p:cond delay="0"/>
                                          </p:stCondLst>
                                        </p:cTn>
                                        <p:tgtEl>
                                          <p:spTgt spid="13"/>
                                        </p:tgtEl>
                                        <p:attrNameLst>
                                          <p:attrName>style.visibility</p:attrName>
                                        </p:attrNameLst>
                                      </p:cBhvr>
                                      <p:to>
                                        <p:strVal val="visible"/>
                                      </p:to>
                                    </p:set>
                                    <p:animEffect transition="in" filter="wipe(left)">
                                      <p:cBhvr>
                                        <p:cTn id="46" dur="500"/>
                                        <p:tgtEl>
                                          <p:spTgt spid="13"/>
                                        </p:tgtEl>
                                      </p:cBhvr>
                                    </p:animEffect>
                                  </p:childTnLst>
                                </p:cTn>
                              </p:par>
                            </p:childTnLst>
                          </p:cTn>
                        </p:par>
                        <p:par>
                          <p:cTn id="47" fill="hold">
                            <p:stCondLst>
                              <p:cond delay="500"/>
                            </p:stCondLst>
                            <p:childTnLst>
                              <p:par>
                                <p:cTn id="48" presetID="22" presetClass="entr" presetSubtype="8" fill="hold" nodeType="afterEffect">
                                  <p:stCondLst>
                                    <p:cond delay="0"/>
                                  </p:stCondLst>
                                  <p:childTnLst>
                                    <p:set>
                                      <p:cBhvr>
                                        <p:cTn id="49" dur="1" fill="hold">
                                          <p:stCondLst>
                                            <p:cond delay="0"/>
                                          </p:stCondLst>
                                        </p:cTn>
                                        <p:tgtEl>
                                          <p:spTgt spid="17"/>
                                        </p:tgtEl>
                                        <p:attrNameLst>
                                          <p:attrName>style.visibility</p:attrName>
                                        </p:attrNameLst>
                                      </p:cBhvr>
                                      <p:to>
                                        <p:strVal val="visible"/>
                                      </p:to>
                                    </p:set>
                                    <p:animEffect transition="in" filter="wipe(left)">
                                      <p:cBhvr>
                                        <p:cTn id="50" dur="500"/>
                                        <p:tgtEl>
                                          <p:spTgt spid="17"/>
                                        </p:tgtEl>
                                      </p:cBhvr>
                                    </p:animEffect>
                                  </p:childTnLst>
                                </p:cTn>
                              </p:par>
                            </p:childTnLst>
                          </p:cTn>
                        </p:par>
                        <p:par>
                          <p:cTn id="51" fill="hold">
                            <p:stCondLst>
                              <p:cond delay="1000"/>
                            </p:stCondLst>
                            <p:childTnLst>
                              <p:par>
                                <p:cTn id="52" presetID="22" presetClass="entr" presetSubtype="8" fill="hold" nodeType="afterEffect">
                                  <p:stCondLst>
                                    <p:cond delay="0"/>
                                  </p:stCondLst>
                                  <p:childTnLst>
                                    <p:set>
                                      <p:cBhvr>
                                        <p:cTn id="53" dur="1" fill="hold">
                                          <p:stCondLst>
                                            <p:cond delay="0"/>
                                          </p:stCondLst>
                                        </p:cTn>
                                        <p:tgtEl>
                                          <p:spTgt spid="16"/>
                                        </p:tgtEl>
                                        <p:attrNameLst>
                                          <p:attrName>style.visibility</p:attrName>
                                        </p:attrNameLst>
                                      </p:cBhvr>
                                      <p:to>
                                        <p:strVal val="visible"/>
                                      </p:to>
                                    </p:set>
                                    <p:animEffect transition="in" filter="wipe(left)">
                                      <p:cBhvr>
                                        <p:cTn id="54" dur="500"/>
                                        <p:tgtEl>
                                          <p:spTgt spid="16"/>
                                        </p:tgtEl>
                                      </p:cBhvr>
                                    </p:animEffect>
                                  </p:childTnLst>
                                </p:cTn>
                              </p:par>
                            </p:childTnLst>
                          </p:cTn>
                        </p:par>
                      </p:childTnLst>
                    </p:cTn>
                  </p:par>
                  <p:par>
                    <p:cTn id="55" fill="hold">
                      <p:stCondLst>
                        <p:cond delay="indefinite"/>
                      </p:stCondLst>
                      <p:childTnLst>
                        <p:par>
                          <p:cTn id="56" fill="hold">
                            <p:stCondLst>
                              <p:cond delay="0"/>
                            </p:stCondLst>
                            <p:childTnLst>
                              <p:par>
                                <p:cTn id="57" presetID="53" presetClass="entr" presetSubtype="16" fill="hold" grpId="0" nodeType="clickEffect">
                                  <p:stCondLst>
                                    <p:cond delay="0"/>
                                  </p:stCondLst>
                                  <p:childTnLst>
                                    <p:set>
                                      <p:cBhvr>
                                        <p:cTn id="58" dur="1" fill="hold">
                                          <p:stCondLst>
                                            <p:cond delay="0"/>
                                          </p:stCondLst>
                                        </p:cTn>
                                        <p:tgtEl>
                                          <p:spTgt spid="9">
                                            <p:txEl>
                                              <p:pRg st="0" end="0"/>
                                            </p:txEl>
                                          </p:spTgt>
                                        </p:tgtEl>
                                        <p:attrNameLst>
                                          <p:attrName>style.visibility</p:attrName>
                                        </p:attrNameLst>
                                      </p:cBhvr>
                                      <p:to>
                                        <p:strVal val="visible"/>
                                      </p:to>
                                    </p:set>
                                    <p:anim calcmode="lin" valueType="num">
                                      <p:cBhvr>
                                        <p:cTn id="59" dur="500" fill="hold"/>
                                        <p:tgtEl>
                                          <p:spTgt spid="9">
                                            <p:txEl>
                                              <p:pRg st="0" end="0"/>
                                            </p:txEl>
                                          </p:spTgt>
                                        </p:tgtEl>
                                        <p:attrNameLst>
                                          <p:attrName>ppt_w</p:attrName>
                                        </p:attrNameLst>
                                      </p:cBhvr>
                                      <p:tavLst>
                                        <p:tav tm="0">
                                          <p:val>
                                            <p:fltVal val="0"/>
                                          </p:val>
                                        </p:tav>
                                        <p:tav tm="100000">
                                          <p:val>
                                            <p:strVal val="#ppt_w"/>
                                          </p:val>
                                        </p:tav>
                                      </p:tavLst>
                                    </p:anim>
                                    <p:anim calcmode="lin" valueType="num">
                                      <p:cBhvr>
                                        <p:cTn id="60" dur="500" fill="hold"/>
                                        <p:tgtEl>
                                          <p:spTgt spid="9">
                                            <p:txEl>
                                              <p:pRg st="0" end="0"/>
                                            </p:txEl>
                                          </p:spTgt>
                                        </p:tgtEl>
                                        <p:attrNameLst>
                                          <p:attrName>ppt_h</p:attrName>
                                        </p:attrNameLst>
                                      </p:cBhvr>
                                      <p:tavLst>
                                        <p:tav tm="0">
                                          <p:val>
                                            <p:fltVal val="0"/>
                                          </p:val>
                                        </p:tav>
                                        <p:tav tm="100000">
                                          <p:val>
                                            <p:strVal val="#ppt_h"/>
                                          </p:val>
                                        </p:tav>
                                      </p:tavLst>
                                    </p:anim>
                                    <p:animEffect transition="in" filter="fade">
                                      <p:cBhvr>
                                        <p:cTn id="61" dur="5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6" grpId="0" animBg="1"/>
      <p:bldP spid="7" grpId="0"/>
      <p:bldP spid="9" grpId="0" uiExpand="1" build="allAtOnce" animBg="1"/>
      <p:bldP spid="1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otched Right Arrow 3"/>
          <p:cNvSpPr/>
          <p:nvPr/>
        </p:nvSpPr>
        <p:spPr>
          <a:xfrm>
            <a:off x="76201" y="-19050"/>
            <a:ext cx="1926506" cy="578584"/>
          </a:xfrm>
          <a:prstGeom prst="notchedRightArrow">
            <a:avLst>
              <a:gd name="adj1" fmla="val 50000"/>
              <a:gd name="adj2" fmla="val 56075"/>
            </a:avLst>
          </a:prstGeom>
          <a:solidFill>
            <a:srgbClr val="FF5050"/>
          </a:solidFill>
          <a:ln w="12700" cap="flat" cmpd="sng" algn="ctr">
            <a:noFill/>
            <a:prstDash val="solid"/>
            <a:miter lim="800000"/>
          </a:ln>
          <a:effectLst/>
        </p:spPr>
        <p:txBody>
          <a:bodyPr lIns="103622" tIns="51833" rIns="103622" bIns="51833" rtlCol="0" anchor="ctr"/>
          <a:lstStyle/>
          <a:p>
            <a:pPr algn="ctr" defTabSz="1036227">
              <a:defRPr/>
            </a:pPr>
            <a:r>
              <a:rPr lang="en-US" sz="2000" kern="0" dirty="0" err="1">
                <a:solidFill>
                  <a:prstClr val="white"/>
                </a:solidFill>
                <a:latin typeface="Times New Roman" panose="02020603050405020304" pitchFamily="18" charset="0"/>
                <a:ea typeface="Arial-Rounded" panose="020B0500000000000000" pitchFamily="34" charset="0"/>
                <a:cs typeface="Times New Roman" panose="02020603050405020304" pitchFamily="18" charset="0"/>
              </a:rPr>
              <a:t>Đọc</a:t>
            </a:r>
            <a:r>
              <a:rPr lang="en-US" sz="2000" kern="0" dirty="0">
                <a:solidFill>
                  <a:prstClr val="white"/>
                </a:solidFill>
                <a:latin typeface="Times New Roman" panose="02020603050405020304" pitchFamily="18" charset="0"/>
                <a:ea typeface="Arial-Rounded" panose="020B0500000000000000" pitchFamily="34" charset="0"/>
                <a:cs typeface="Times New Roman" panose="02020603050405020304" pitchFamily="18" charset="0"/>
              </a:rPr>
              <a:t> </a:t>
            </a:r>
            <a:r>
              <a:rPr lang="vi-VN" sz="2000" kern="0" dirty="0">
                <a:solidFill>
                  <a:prstClr val="white"/>
                </a:solidFill>
                <a:latin typeface="Times New Roman" panose="02020603050405020304" pitchFamily="18" charset="0"/>
                <a:ea typeface="Arial-Rounded" panose="020B0500000000000000" pitchFamily="34" charset="0"/>
                <a:cs typeface="Times New Roman" panose="02020603050405020304" pitchFamily="18" charset="0"/>
              </a:rPr>
              <a:t>đ</a:t>
            </a:r>
            <a:r>
              <a:rPr lang="en-US" sz="2000" kern="0" dirty="0" err="1">
                <a:solidFill>
                  <a:prstClr val="white"/>
                </a:solidFill>
                <a:latin typeface="Times New Roman" panose="02020603050405020304" pitchFamily="18" charset="0"/>
                <a:ea typeface="Arial-Rounded" panose="020B0500000000000000" pitchFamily="34" charset="0"/>
                <a:cs typeface="Times New Roman" panose="02020603050405020304" pitchFamily="18" charset="0"/>
              </a:rPr>
              <a:t>oạn</a:t>
            </a:r>
            <a:r>
              <a:rPr lang="en-US" sz="2000" kern="0" dirty="0">
                <a:solidFill>
                  <a:prstClr val="white"/>
                </a:solidFill>
                <a:latin typeface="Times New Roman" panose="02020603050405020304" pitchFamily="18" charset="0"/>
                <a:ea typeface="Arial-Rounded" panose="020B0500000000000000" pitchFamily="34" charset="0"/>
                <a:cs typeface="Times New Roman" panose="02020603050405020304" pitchFamily="18" charset="0"/>
              </a:rPr>
              <a:t> </a:t>
            </a:r>
            <a:r>
              <a:rPr lang="en-US" sz="2000" kern="0" dirty="0" smtClean="0">
                <a:solidFill>
                  <a:prstClr val="white"/>
                </a:solidFill>
                <a:latin typeface="Times New Roman" panose="02020603050405020304" pitchFamily="18" charset="0"/>
                <a:ea typeface="Arial-Rounded" panose="020B0500000000000000" pitchFamily="34" charset="0"/>
                <a:cs typeface="Times New Roman" panose="02020603050405020304" pitchFamily="18" charset="0"/>
              </a:rPr>
              <a:t>2</a:t>
            </a:r>
            <a:endParaRPr lang="en-US" sz="2000" kern="0" dirty="0">
              <a:solidFill>
                <a:prstClr val="white"/>
              </a:solidFill>
              <a:latin typeface="Times New Roman" panose="02020603050405020304" pitchFamily="18" charset="0"/>
              <a:ea typeface="Arial-Rounded" panose="020B0500000000000000" pitchFamily="34" charset="0"/>
              <a:cs typeface="Times New Roman" panose="02020603050405020304" pitchFamily="18" charset="0"/>
            </a:endParaRPr>
          </a:p>
        </p:txBody>
      </p:sp>
      <p:sp>
        <p:nvSpPr>
          <p:cNvPr id="5" name="TextBox 4"/>
          <p:cNvSpPr txBox="1"/>
          <p:nvPr/>
        </p:nvSpPr>
        <p:spPr>
          <a:xfrm>
            <a:off x="2413591" y="132452"/>
            <a:ext cx="6328275" cy="452775"/>
          </a:xfrm>
          <a:prstGeom prst="rect">
            <a:avLst/>
          </a:prstGeom>
          <a:noFill/>
        </p:spPr>
        <p:txBody>
          <a:bodyPr wrap="square" lIns="67365" tIns="33698" rIns="67365" bIns="33698" rtlCol="0">
            <a:spAutoFit/>
          </a:bodyPr>
          <a:lstStyle/>
          <a:p>
            <a:pPr algn="ctr" defTabSz="914220"/>
            <a:r>
              <a:rPr lang="en-US" sz="2500" b="1" dirty="0">
                <a:solidFill>
                  <a:srgbClr val="FF6600"/>
                </a:solidFill>
                <a:latin typeface="Times New Roman" panose="02020603050405020304" pitchFamily="18" charset="0"/>
                <a:ea typeface="Arial-Rounded" panose="020B0500000000000000" pitchFamily="34" charset="0"/>
                <a:cs typeface="Times New Roman" panose="02020603050405020304" pitchFamily="18" charset="0"/>
              </a:rPr>
              <a:t>KHÁM PHÁ ĐÁY BIỂN </a:t>
            </a:r>
            <a:r>
              <a:rPr lang="en-US" sz="2500" b="1" dirty="0" smtClean="0">
                <a:solidFill>
                  <a:srgbClr val="FF6600"/>
                </a:solidFill>
                <a:latin typeface="Times New Roman" panose="02020603050405020304" pitchFamily="18" charset="0"/>
                <a:ea typeface="Arial-Rounded" panose="020B0500000000000000" pitchFamily="34" charset="0"/>
                <a:cs typeface="Times New Roman" panose="02020603050405020304" pitchFamily="18" charset="0"/>
              </a:rPr>
              <a:t>Ở TR</a:t>
            </a:r>
            <a:r>
              <a:rPr lang="vi-VN" sz="2500" b="1" dirty="0" smtClean="0">
                <a:solidFill>
                  <a:srgbClr val="FF6600"/>
                </a:solidFill>
                <a:latin typeface="Times New Roman" panose="02020603050405020304" pitchFamily="18" charset="0"/>
                <a:ea typeface="Arial-Rounded" panose="020B0500000000000000" pitchFamily="34" charset="0"/>
                <a:cs typeface="Times New Roman" panose="02020603050405020304" pitchFamily="18" charset="0"/>
              </a:rPr>
              <a:t>ƯỜN</a:t>
            </a:r>
            <a:r>
              <a:rPr lang="en-US" sz="2500" b="1" dirty="0" smtClean="0">
                <a:solidFill>
                  <a:srgbClr val="FF6600"/>
                </a:solidFill>
                <a:latin typeface="Times New Roman" panose="02020603050405020304" pitchFamily="18" charset="0"/>
                <a:ea typeface="Arial-Rounded" panose="020B0500000000000000" pitchFamily="34" charset="0"/>
                <a:cs typeface="Times New Roman" panose="02020603050405020304" pitchFamily="18" charset="0"/>
              </a:rPr>
              <a:t>G SA</a:t>
            </a:r>
            <a:endParaRPr lang="en-US" sz="2500" i="1" dirty="0">
              <a:solidFill>
                <a:prstClr val="black"/>
              </a:solidFill>
              <a:latin typeface="Times New Roman" panose="02020603050405020304" pitchFamily="18" charset="0"/>
              <a:ea typeface="Arial-Rounded" panose="020B0500000000000000" pitchFamily="34" charset="0"/>
              <a:cs typeface="Times New Roman" panose="02020603050405020304" pitchFamily="18" charset="0"/>
            </a:endParaRPr>
          </a:p>
        </p:txBody>
      </p:sp>
      <p:sp>
        <p:nvSpPr>
          <p:cNvPr id="6" name="Rounded Rectangle 5"/>
          <p:cNvSpPr/>
          <p:nvPr/>
        </p:nvSpPr>
        <p:spPr>
          <a:xfrm>
            <a:off x="535388" y="2986834"/>
            <a:ext cx="8307789" cy="2008077"/>
          </a:xfrm>
          <a:prstGeom prst="roundRect">
            <a:avLst/>
          </a:prstGeom>
          <a:noFill/>
          <a:ln>
            <a:solidFill>
              <a:srgbClr val="0099CC"/>
            </a:solidFill>
            <a:prstDash val="lgDashDot"/>
          </a:ln>
        </p:spPr>
        <p:style>
          <a:lnRef idx="2">
            <a:schemeClr val="accent1">
              <a:shade val="50000"/>
            </a:schemeClr>
          </a:lnRef>
          <a:fillRef idx="1">
            <a:schemeClr val="accent1"/>
          </a:fillRef>
          <a:effectRef idx="0">
            <a:schemeClr val="accent1"/>
          </a:effectRef>
          <a:fontRef idx="minor">
            <a:schemeClr val="lt1"/>
          </a:fontRef>
        </p:style>
        <p:txBody>
          <a:bodyPr lIns="65721" tIns="32870" rIns="65721" bIns="32870" rtlCol="0" anchor="ctr"/>
          <a:lstStyle/>
          <a:p>
            <a:pPr algn="ctr" defTabSz="684714"/>
            <a:endParaRPr lang="en-US" sz="1400">
              <a:solidFill>
                <a:prstClr val="white"/>
              </a:solidFill>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EDA1CF5D-1B6B-4A00-A003-2E8101B823A1}"/>
              </a:ext>
            </a:extLst>
          </p:cNvPr>
          <p:cNvSpPr txBox="1"/>
          <p:nvPr/>
        </p:nvSpPr>
        <p:spPr>
          <a:xfrm>
            <a:off x="1262467" y="3028950"/>
            <a:ext cx="7805333" cy="453793"/>
          </a:xfrm>
          <a:prstGeom prst="rect">
            <a:avLst/>
          </a:prstGeom>
          <a:noFill/>
        </p:spPr>
        <p:txBody>
          <a:bodyPr wrap="square" lIns="68384" tIns="34202" rIns="68384" bIns="34202" rtlCol="0">
            <a:spAutoFit/>
          </a:bodyPr>
          <a:lstStyle/>
          <a:p>
            <a:pPr defTabSz="683790" fontAlgn="base">
              <a:spcBef>
                <a:spcPct val="0"/>
              </a:spcBef>
              <a:spcAft>
                <a:spcPct val="0"/>
              </a:spcAft>
              <a:defRPr/>
            </a:pPr>
            <a:r>
              <a:rPr lang="en-US" altLang="zh-CN" sz="2500" b="1" dirty="0">
                <a:solidFill>
                  <a:srgbClr val="FF3300"/>
                </a:solidFill>
                <a:latin typeface="Times New Roman" panose="02020603050405020304" pitchFamily="18" charset="0"/>
                <a:ea typeface="Arial-Rounded" panose="020B0500000000000000" pitchFamily="34" charset="0"/>
                <a:cs typeface="Times New Roman" panose="02020603050405020304" pitchFamily="18" charset="0"/>
                <a:sym typeface="+mn-lt"/>
              </a:rPr>
              <a:t>3</a:t>
            </a:r>
            <a:r>
              <a:rPr lang="en-US" altLang="zh-CN" sz="2500" b="1" dirty="0" smtClean="0">
                <a:solidFill>
                  <a:srgbClr val="FF3300"/>
                </a:solidFill>
                <a:latin typeface="Times New Roman" panose="02020603050405020304" pitchFamily="18" charset="0"/>
                <a:ea typeface="Arial-Rounded" panose="020B0500000000000000" pitchFamily="34" charset="0"/>
                <a:cs typeface="Times New Roman" panose="02020603050405020304" pitchFamily="18" charset="0"/>
                <a:sym typeface="+mn-lt"/>
              </a:rPr>
              <a:t>. </a:t>
            </a:r>
            <a:r>
              <a:rPr lang="vi-VN" sz="2500" dirty="0">
                <a:solidFill>
                  <a:prstClr val="black"/>
                </a:solidFill>
                <a:latin typeface="Times New Roman" panose="02020603050405020304" pitchFamily="18" charset="0"/>
                <a:ea typeface="Arial-Rounded" panose="020B0500000000000000" pitchFamily="34" charset="0"/>
                <a:cs typeface="Times New Roman" panose="02020603050405020304" pitchFamily="18" charset="0"/>
              </a:rPr>
              <a:t>San hô dưới đáy biển được so sánh với những gì</a:t>
            </a:r>
            <a:r>
              <a:rPr lang="vi-VN" sz="2500" dirty="0" smtClean="0">
                <a:solidFill>
                  <a:prstClr val="black"/>
                </a:solidFill>
                <a:latin typeface="Times New Roman" panose="02020603050405020304" pitchFamily="18" charset="0"/>
                <a:ea typeface="Arial-Rounded" panose="020B0500000000000000" pitchFamily="34" charset="0"/>
                <a:cs typeface="Times New Roman" panose="02020603050405020304" pitchFamily="18" charset="0"/>
              </a:rPr>
              <a:t>?</a:t>
            </a:r>
            <a:endParaRPr lang="vi-VN" sz="2500" dirty="0">
              <a:solidFill>
                <a:prstClr val="black"/>
              </a:solidFill>
              <a:latin typeface="Times New Roman" panose="02020603050405020304" pitchFamily="18" charset="0"/>
              <a:ea typeface="Arial-Rounded" panose="020B0500000000000000" pitchFamily="34" charset="0"/>
              <a:cs typeface="Times New Roman" panose="02020603050405020304" pitchFamily="18" charset="0"/>
            </a:endParaRPr>
          </a:p>
        </p:txBody>
      </p:sp>
      <p:sp>
        <p:nvSpPr>
          <p:cNvPr id="9" name="Speech Bubble: Rectangle with Corners Rounded 7">
            <a:extLst>
              <a:ext uri="{FF2B5EF4-FFF2-40B4-BE49-F238E27FC236}">
                <a16:creationId xmlns:a16="http://schemas.microsoft.com/office/drawing/2014/main" id="{35111695-4F00-4F13-8399-433CE41B326F}"/>
              </a:ext>
            </a:extLst>
          </p:cNvPr>
          <p:cNvSpPr/>
          <p:nvPr/>
        </p:nvSpPr>
        <p:spPr>
          <a:xfrm>
            <a:off x="1905000" y="3638550"/>
            <a:ext cx="6740779" cy="1287072"/>
          </a:xfrm>
          <a:prstGeom prst="wedgeRoundRectCallout">
            <a:avLst>
              <a:gd name="adj1" fmla="val -58655"/>
              <a:gd name="adj2" fmla="val -48973"/>
              <a:gd name="adj3" fmla="val 16667"/>
            </a:avLst>
          </a:prstGeom>
          <a:solidFill>
            <a:srgbClr val="E0FFA3"/>
          </a:solidFill>
          <a:ln>
            <a:solidFill>
              <a:srgbClr val="00CC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68574" tIns="34289" rIns="68574" bIns="34289" rtlCol="0" anchor="ctr"/>
          <a:lstStyle/>
          <a:p>
            <a:pPr defTabSz="685732">
              <a:spcBef>
                <a:spcPts val="600"/>
              </a:spcBef>
              <a:spcAft>
                <a:spcPts val="600"/>
              </a:spcAft>
            </a:pPr>
            <a:r>
              <a:rPr lang="vi-VN" sz="2500" dirty="0">
                <a:solidFill>
                  <a:srgbClr val="FF0000"/>
                </a:solidFill>
                <a:latin typeface="Times New Roman" panose="02020603050405020304" pitchFamily="18" charset="0"/>
                <a:ea typeface="Arial-Rounded" panose="020B0500000000000000" pitchFamily="34" charset="0"/>
                <a:cs typeface="Times New Roman" panose="02020603050405020304" pitchFamily="18" charset="0"/>
              </a:rPr>
              <a:t>San hô dưới đáy biển được so sánh với một bức tranh khổng lồ, đẹp như những tòa lâu đài trong truyện cổ tích</a:t>
            </a:r>
            <a:r>
              <a:rPr lang="vi-VN" sz="2500" dirty="0" smtClean="0">
                <a:solidFill>
                  <a:srgbClr val="FF0000"/>
                </a:solidFill>
                <a:latin typeface="Times New Roman" panose="02020603050405020304" pitchFamily="18" charset="0"/>
                <a:ea typeface="Arial-Rounded" panose="020B0500000000000000" pitchFamily="34" charset="0"/>
                <a:cs typeface="Times New Roman" panose="02020603050405020304" pitchFamily="18" charset="0"/>
              </a:rPr>
              <a:t>.</a:t>
            </a:r>
            <a:endParaRPr lang="vi-VN" sz="2500" dirty="0">
              <a:solidFill>
                <a:srgbClr val="FF0000"/>
              </a:solidFill>
              <a:latin typeface="Times New Roman" panose="02020603050405020304" pitchFamily="18" charset="0"/>
              <a:ea typeface="Arial-Rounded" panose="020B0500000000000000" pitchFamily="34" charset="0"/>
              <a:cs typeface="Times New Roman" panose="02020603050405020304" pitchFamily="18" charset="0"/>
            </a:endParaRPr>
          </a:p>
        </p:txBody>
      </p:sp>
      <p:sp>
        <p:nvSpPr>
          <p:cNvPr id="11" name="Rectangle 10"/>
          <p:cNvSpPr/>
          <p:nvPr/>
        </p:nvSpPr>
        <p:spPr>
          <a:xfrm>
            <a:off x="665803" y="586183"/>
            <a:ext cx="8076064" cy="2400651"/>
          </a:xfrm>
          <a:prstGeom prst="rect">
            <a:avLst/>
          </a:prstGeom>
        </p:spPr>
        <p:txBody>
          <a:bodyPr wrap="square" lIns="91434" tIns="45717" rIns="91434" bIns="45717">
            <a:spAutoFit/>
          </a:bodyPr>
          <a:lstStyle/>
          <a:p>
            <a:pPr algn="just" defTabSz="914220"/>
            <a:r>
              <a:rPr lang="en-US" sz="2500" dirty="0">
                <a:solidFill>
                  <a:srgbClr val="0000FF"/>
                </a:solidFill>
                <a:latin typeface="Times New Roman" panose="02020603050405020304" pitchFamily="18" charset="0"/>
                <a:ea typeface="Arial-Rounded" panose="020B0500000000000000" pitchFamily="34" charset="0"/>
                <a:cs typeface="Times New Roman" panose="02020603050405020304" pitchFamily="18" charset="0"/>
              </a:rPr>
              <a:t>      </a:t>
            </a:r>
            <a:r>
              <a:rPr lang="vi-VN" sz="2500" dirty="0">
                <a:solidFill>
                  <a:srgbClr val="0000FF"/>
                </a:solidFill>
                <a:latin typeface="Times New Roman" panose="02020603050405020304" pitchFamily="18" charset="0"/>
                <a:ea typeface="Arial-Rounded" panose="020B0500000000000000" pitchFamily="34" charset="0"/>
                <a:cs typeface="Times New Roman" panose="02020603050405020304" pitchFamily="18" charset="0"/>
              </a:rPr>
              <a:t> Biển ở Trường Sa có những loài cá đẹp rực rỡ và lạ mắt. Từng đàn cá đủ màu sắc, dày đặc đến hàng trăm con tạo nên một tấm thảm hoa di động. Những vỉa san hô chạy dài từ chân mỗi đảo xuống sâu dần dưới đáy biển. San hô làm cho đáy biển trông như một bức tranh khổng lồ, đẹp như những toà lâu đài trong truyện cổ </a:t>
            </a:r>
            <a:r>
              <a:rPr lang="vi-VN" sz="2500" dirty="0" smtClean="0">
                <a:solidFill>
                  <a:srgbClr val="0000FF"/>
                </a:solidFill>
                <a:latin typeface="Times New Roman" panose="02020603050405020304" pitchFamily="18" charset="0"/>
                <a:ea typeface="Arial-Rounded" panose="020B0500000000000000" pitchFamily="34" charset="0"/>
                <a:cs typeface="Times New Roman" panose="02020603050405020304" pitchFamily="18" charset="0"/>
              </a:rPr>
              <a:t>tích.</a:t>
            </a:r>
            <a:endParaRPr lang="vi-VN" sz="2500" dirty="0">
              <a:solidFill>
                <a:srgbClr val="0000FF"/>
              </a:solidFill>
              <a:latin typeface="Times New Roman" panose="02020603050405020304" pitchFamily="18" charset="0"/>
              <a:ea typeface="Arial-Rounded" panose="020B0500000000000000" pitchFamily="34" charset="0"/>
              <a:cs typeface="Times New Roman" panose="02020603050405020304" pitchFamily="18" charset="0"/>
            </a:endParaRPr>
          </a:p>
        </p:txBody>
      </p:sp>
      <p:cxnSp>
        <p:nvCxnSpPr>
          <p:cNvPr id="13" name="Straight Connector 12"/>
          <p:cNvCxnSpPr/>
          <p:nvPr/>
        </p:nvCxnSpPr>
        <p:spPr>
          <a:xfrm>
            <a:off x="6629400" y="2114550"/>
            <a:ext cx="2085623"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pic>
        <p:nvPicPr>
          <p:cNvPr id="3074" name="Picture 2"/>
          <p:cNvPicPr>
            <a:picLocks noChangeAspect="1" noChangeArrowheads="1"/>
          </p:cNvPicPr>
          <p:nvPr/>
        </p:nvPicPr>
        <p:blipFill>
          <a:blip r:embed="rId3">
            <a:extLst>
              <a:ext uri="{BEBA8EAE-BF5A-486C-A8C5-ECC9F3942E4B}">
                <a14:imgProps xmlns:a14="http://schemas.microsoft.com/office/drawing/2010/main">
                  <a14:imgLayer r:embed="rId4">
                    <a14:imgEffect>
                      <a14:backgroundRemoval t="0" b="100000" l="0" r="100000">
                        <a14:foregroundMark x1="79365" y1="5000" x2="82143" y2="5000"/>
                        <a14:foregroundMark x1="79365" y1="16818" x2="79365" y2="16818"/>
                        <a14:foregroundMark x1="33730" y1="93409" x2="70238" y2="94091"/>
                        <a14:foregroundMark x1="41270" y1="95909" x2="53571" y2="96591"/>
                        <a14:foregroundMark x1="33730" y1="94545" x2="67460" y2="95909"/>
                        <a14:foregroundMark x1="28571" y1="95000" x2="47619" y2="95000"/>
                        <a14:foregroundMark x1="59524" y1="93409" x2="73413" y2="93636"/>
                      </a14:backgroundRemoval>
                    </a14:imgEffect>
                  </a14:imgLayer>
                </a14:imgProps>
              </a:ext>
              <a:ext uri="{28A0092B-C50C-407E-A947-70E740481C1C}">
                <a14:useLocalDpi xmlns:a14="http://schemas.microsoft.com/office/drawing/2010/main" val="0"/>
              </a:ext>
            </a:extLst>
          </a:blip>
          <a:srcRect/>
          <a:stretch>
            <a:fillRect/>
          </a:stretch>
        </p:blipFill>
        <p:spPr bwMode="auto">
          <a:xfrm>
            <a:off x="76201" y="3094809"/>
            <a:ext cx="1179204" cy="205861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5" name="Picture 3"/>
          <p:cNvPicPr>
            <a:picLocks noChangeAspect="1" noChangeArrowheads="1"/>
          </p:cNvPicPr>
          <p:nvPr/>
        </p:nvPicPr>
        <p:blipFill>
          <a:blip r:embed="rId3">
            <a:extLst>
              <a:ext uri="{BEBA8EAE-BF5A-486C-A8C5-ECC9F3942E4B}">
                <a14:imgProps xmlns:a14="http://schemas.microsoft.com/office/drawing/2010/main">
                  <a14:imgLayer r:embed="rId4">
                    <a14:imgEffect>
                      <a14:backgroundRemoval t="0" b="100000" l="0" r="100000">
                        <a14:foregroundMark x1="24425" y1="24009" x2="46264" y2="32634"/>
                        <a14:foregroundMark x1="54885" y1="24476" x2="56322" y2="35198"/>
                        <a14:foregroundMark x1="78161" y1="4662" x2="83333" y2="19347"/>
                        <a14:foregroundMark x1="82759" y1="5128" x2="82759" y2="5128"/>
                        <a14:foregroundMark x1="88218" y1="5128" x2="88218" y2="6760"/>
                        <a14:foregroundMark x1="92529" y1="7226" x2="90230" y2="8858"/>
                        <a14:foregroundMark x1="91379" y1="11189" x2="97126" y2="9790"/>
                        <a14:foregroundMark x1="92816" y1="12821" x2="96552" y2="13986"/>
                        <a14:foregroundMark x1="91379" y1="16783" x2="95977" y2="18881"/>
                        <a14:foregroundMark x1="71839" y1="9790" x2="75575" y2="11189"/>
                        <a14:foregroundMark x1="69540" y1="14918" x2="74425" y2="14918"/>
                        <a14:foregroundMark x1="68966" y1="20047" x2="77586" y2="17016"/>
                        <a14:foregroundMark x1="28736" y1="93240" x2="56897" y2="92774"/>
                        <a14:foregroundMark x1="33046" y1="96270" x2="47989" y2="96737"/>
                        <a14:foregroundMark x1="26149" y1="96737" x2="56322" y2="96737"/>
                      </a14:backgroundRemoval>
                    </a14:imgEffect>
                  </a14:imgLayer>
                </a14:imgProps>
              </a:ext>
              <a:ext uri="{28A0092B-C50C-407E-A947-70E740481C1C}">
                <a14:useLocalDpi xmlns:a14="http://schemas.microsoft.com/office/drawing/2010/main" val="0"/>
              </a:ext>
            </a:extLst>
          </a:blip>
          <a:srcRect/>
          <a:stretch>
            <a:fillRect/>
          </a:stretch>
        </p:blipFill>
        <p:spPr bwMode="auto">
          <a:xfrm>
            <a:off x="27579" y="3119499"/>
            <a:ext cx="1621247" cy="199864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7" name="Straight Connector 16"/>
          <p:cNvCxnSpPr/>
          <p:nvPr/>
        </p:nvCxnSpPr>
        <p:spPr>
          <a:xfrm>
            <a:off x="836584" y="2495550"/>
            <a:ext cx="7905283"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751193" y="2876550"/>
            <a:ext cx="3973207"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0875034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wipe(left)">
                                      <p:cBhvr>
                                        <p:cTn id="11" dur="500"/>
                                        <p:tgtEl>
                                          <p:spTgt spid="7"/>
                                        </p:tgtEl>
                                      </p:cBhvr>
                                    </p:animEffect>
                                  </p:childTnLst>
                                </p:cTn>
                              </p:par>
                              <p:par>
                                <p:cTn id="12" presetID="2" presetClass="entr" presetSubtype="8" fill="hold" nodeType="withEffect">
                                  <p:stCondLst>
                                    <p:cond delay="0"/>
                                  </p:stCondLst>
                                  <p:childTnLst>
                                    <p:set>
                                      <p:cBhvr>
                                        <p:cTn id="13" dur="1" fill="hold">
                                          <p:stCondLst>
                                            <p:cond delay="0"/>
                                          </p:stCondLst>
                                        </p:cTn>
                                        <p:tgtEl>
                                          <p:spTgt spid="3074"/>
                                        </p:tgtEl>
                                        <p:attrNameLst>
                                          <p:attrName>style.visibility</p:attrName>
                                        </p:attrNameLst>
                                      </p:cBhvr>
                                      <p:to>
                                        <p:strVal val="visible"/>
                                      </p:to>
                                    </p:set>
                                    <p:anim calcmode="lin" valueType="num">
                                      <p:cBhvr additive="base">
                                        <p:cTn id="14" dur="500" fill="hold"/>
                                        <p:tgtEl>
                                          <p:spTgt spid="3074"/>
                                        </p:tgtEl>
                                        <p:attrNameLst>
                                          <p:attrName>ppt_x</p:attrName>
                                        </p:attrNameLst>
                                      </p:cBhvr>
                                      <p:tavLst>
                                        <p:tav tm="0">
                                          <p:val>
                                            <p:strVal val="0-#ppt_w/2"/>
                                          </p:val>
                                        </p:tav>
                                        <p:tav tm="100000">
                                          <p:val>
                                            <p:strVal val="#ppt_x"/>
                                          </p:val>
                                        </p:tav>
                                      </p:tavLst>
                                    </p:anim>
                                    <p:anim calcmode="lin" valueType="num">
                                      <p:cBhvr additive="base">
                                        <p:cTn id="15" dur="500" fill="hold"/>
                                        <p:tgtEl>
                                          <p:spTgt spid="3074"/>
                                        </p:tgtEl>
                                        <p:attrNameLst>
                                          <p:attrName>ppt_y</p:attrName>
                                        </p:attrNameLst>
                                      </p:cBhvr>
                                      <p:tavLst>
                                        <p:tav tm="0">
                                          <p:val>
                                            <p:strVal val="#ppt_y"/>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2" presetClass="entr" presetSubtype="8" fill="hold" grpId="0" nodeType="click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wipe(left)">
                                      <p:cBhvr>
                                        <p:cTn id="20" dur="500"/>
                                        <p:tgtEl>
                                          <p:spTgt spid="4"/>
                                        </p:tgtEl>
                                      </p:cBhvr>
                                    </p:animEffect>
                                  </p:childTnLst>
                                </p:cTn>
                              </p:par>
                            </p:childTnLst>
                          </p:cTn>
                        </p:par>
                        <p:par>
                          <p:cTn id="21" fill="hold">
                            <p:stCondLst>
                              <p:cond delay="500"/>
                            </p:stCondLst>
                            <p:childTnLst>
                              <p:par>
                                <p:cTn id="22" presetID="10" presetClass="entr" presetSubtype="0" fill="hold" grpId="0" nodeType="afterEffect">
                                  <p:stCondLst>
                                    <p:cond delay="0"/>
                                  </p:stCondLst>
                                  <p:childTnLst>
                                    <p:set>
                                      <p:cBhvr>
                                        <p:cTn id="23" dur="1" fill="hold">
                                          <p:stCondLst>
                                            <p:cond delay="0"/>
                                          </p:stCondLst>
                                        </p:cTn>
                                        <p:tgtEl>
                                          <p:spTgt spid="5"/>
                                        </p:tgtEl>
                                        <p:attrNameLst>
                                          <p:attrName>style.visibility</p:attrName>
                                        </p:attrNameLst>
                                      </p:cBhvr>
                                      <p:to>
                                        <p:strVal val="visible"/>
                                      </p:to>
                                    </p:set>
                                    <p:animEffect transition="in" filter="fade">
                                      <p:cBhvr>
                                        <p:cTn id="24" dur="500"/>
                                        <p:tgtEl>
                                          <p:spTgt spid="5"/>
                                        </p:tgtEl>
                                      </p:cBhvr>
                                    </p:animEffect>
                                  </p:childTnLst>
                                </p:cTn>
                              </p:par>
                            </p:childTnLst>
                          </p:cTn>
                        </p:par>
                        <p:par>
                          <p:cTn id="25" fill="hold">
                            <p:stCondLst>
                              <p:cond delay="1000"/>
                            </p:stCondLst>
                            <p:childTnLst>
                              <p:par>
                                <p:cTn id="26" presetID="14" presetClass="entr" presetSubtype="10" fill="hold" grpId="0" nodeType="afterEffect">
                                  <p:stCondLst>
                                    <p:cond delay="0"/>
                                  </p:stCondLst>
                                  <p:childTnLst>
                                    <p:set>
                                      <p:cBhvr>
                                        <p:cTn id="27" dur="1" fill="hold">
                                          <p:stCondLst>
                                            <p:cond delay="0"/>
                                          </p:stCondLst>
                                        </p:cTn>
                                        <p:tgtEl>
                                          <p:spTgt spid="11"/>
                                        </p:tgtEl>
                                        <p:attrNameLst>
                                          <p:attrName>style.visibility</p:attrName>
                                        </p:attrNameLst>
                                      </p:cBhvr>
                                      <p:to>
                                        <p:strVal val="visible"/>
                                      </p:to>
                                    </p:set>
                                    <p:animEffect transition="in" filter="randombar(horizontal)">
                                      <p:cBhvr>
                                        <p:cTn id="28" dur="500"/>
                                        <p:tgtEl>
                                          <p:spTgt spid="11"/>
                                        </p:tgtEl>
                                      </p:cBhvr>
                                    </p:animEffect>
                                  </p:childTnLst>
                                </p:cTn>
                              </p:par>
                            </p:childTnLst>
                          </p:cTn>
                        </p:par>
                      </p:childTnLst>
                    </p:cTn>
                  </p:par>
                  <p:par>
                    <p:cTn id="29" fill="hold">
                      <p:stCondLst>
                        <p:cond delay="indefinite"/>
                      </p:stCondLst>
                      <p:childTnLst>
                        <p:par>
                          <p:cTn id="30" fill="hold">
                            <p:stCondLst>
                              <p:cond delay="0"/>
                            </p:stCondLst>
                            <p:childTnLst>
                              <p:par>
                                <p:cTn id="31" presetID="2" presetClass="entr" presetSubtype="8" fill="hold" nodeType="clickEffect">
                                  <p:stCondLst>
                                    <p:cond delay="0"/>
                                  </p:stCondLst>
                                  <p:childTnLst>
                                    <p:set>
                                      <p:cBhvr>
                                        <p:cTn id="32" dur="1" fill="hold">
                                          <p:stCondLst>
                                            <p:cond delay="0"/>
                                          </p:stCondLst>
                                        </p:cTn>
                                        <p:tgtEl>
                                          <p:spTgt spid="3075"/>
                                        </p:tgtEl>
                                        <p:attrNameLst>
                                          <p:attrName>style.visibility</p:attrName>
                                        </p:attrNameLst>
                                      </p:cBhvr>
                                      <p:to>
                                        <p:strVal val="visible"/>
                                      </p:to>
                                    </p:set>
                                    <p:anim calcmode="lin" valueType="num">
                                      <p:cBhvr additive="base">
                                        <p:cTn id="33" dur="500" fill="hold"/>
                                        <p:tgtEl>
                                          <p:spTgt spid="3075"/>
                                        </p:tgtEl>
                                        <p:attrNameLst>
                                          <p:attrName>ppt_x</p:attrName>
                                        </p:attrNameLst>
                                      </p:cBhvr>
                                      <p:tavLst>
                                        <p:tav tm="0">
                                          <p:val>
                                            <p:strVal val="0-#ppt_w/2"/>
                                          </p:val>
                                        </p:tav>
                                        <p:tav tm="100000">
                                          <p:val>
                                            <p:strVal val="#ppt_x"/>
                                          </p:val>
                                        </p:tav>
                                      </p:tavLst>
                                    </p:anim>
                                    <p:anim calcmode="lin" valueType="num">
                                      <p:cBhvr additive="base">
                                        <p:cTn id="34" dur="500" fill="hold"/>
                                        <p:tgtEl>
                                          <p:spTgt spid="3075"/>
                                        </p:tgtEl>
                                        <p:attrNameLst>
                                          <p:attrName>ppt_y</p:attrName>
                                        </p:attrNameLst>
                                      </p:cBhvr>
                                      <p:tavLst>
                                        <p:tav tm="0">
                                          <p:val>
                                            <p:strVal val="#ppt_y"/>
                                          </p:val>
                                        </p:tav>
                                        <p:tav tm="100000">
                                          <p:val>
                                            <p:strVal val="#ppt_y"/>
                                          </p:val>
                                        </p:tav>
                                      </p:tavLst>
                                    </p:anim>
                                  </p:childTnLst>
                                </p:cTn>
                              </p:par>
                              <p:par>
                                <p:cTn id="35" presetID="10" presetClass="exit" presetSubtype="0" fill="hold" nodeType="withEffect">
                                  <p:stCondLst>
                                    <p:cond delay="0"/>
                                  </p:stCondLst>
                                  <p:childTnLst>
                                    <p:animEffect transition="out" filter="fade">
                                      <p:cBhvr>
                                        <p:cTn id="36" dur="250"/>
                                        <p:tgtEl>
                                          <p:spTgt spid="3074"/>
                                        </p:tgtEl>
                                      </p:cBhvr>
                                    </p:animEffect>
                                    <p:set>
                                      <p:cBhvr>
                                        <p:cTn id="37" dur="1" fill="hold">
                                          <p:stCondLst>
                                            <p:cond delay="249"/>
                                          </p:stCondLst>
                                        </p:cTn>
                                        <p:tgtEl>
                                          <p:spTgt spid="3074"/>
                                        </p:tgtEl>
                                        <p:attrNameLst>
                                          <p:attrName>style.visibility</p:attrName>
                                        </p:attrNameLst>
                                      </p:cBhvr>
                                      <p:to>
                                        <p:strVal val="hidden"/>
                                      </p:to>
                                    </p:set>
                                  </p:childTnLst>
                                </p:cTn>
                              </p:par>
                            </p:childTnLst>
                          </p:cTn>
                        </p:par>
                      </p:childTnLst>
                    </p:cTn>
                  </p:par>
                  <p:par>
                    <p:cTn id="38" fill="hold">
                      <p:stCondLst>
                        <p:cond delay="indefinite"/>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9">
                                            <p:bg/>
                                          </p:spTgt>
                                        </p:tgtEl>
                                        <p:attrNameLst>
                                          <p:attrName>style.visibility</p:attrName>
                                        </p:attrNameLst>
                                      </p:cBhvr>
                                      <p:to>
                                        <p:strVal val="visible"/>
                                      </p:to>
                                    </p:set>
                                  </p:childTnLst>
                                </p:cTn>
                              </p:par>
                            </p:childTnLst>
                          </p:cTn>
                        </p:par>
                      </p:childTnLst>
                    </p:cTn>
                  </p:par>
                  <p:par>
                    <p:cTn id="42" fill="hold">
                      <p:stCondLst>
                        <p:cond delay="indefinite"/>
                      </p:stCondLst>
                      <p:childTnLst>
                        <p:par>
                          <p:cTn id="43" fill="hold">
                            <p:stCondLst>
                              <p:cond delay="0"/>
                            </p:stCondLst>
                            <p:childTnLst>
                              <p:par>
                                <p:cTn id="44" presetID="22" presetClass="entr" presetSubtype="8" fill="hold" nodeType="clickEffect">
                                  <p:stCondLst>
                                    <p:cond delay="0"/>
                                  </p:stCondLst>
                                  <p:childTnLst>
                                    <p:set>
                                      <p:cBhvr>
                                        <p:cTn id="45" dur="1" fill="hold">
                                          <p:stCondLst>
                                            <p:cond delay="0"/>
                                          </p:stCondLst>
                                        </p:cTn>
                                        <p:tgtEl>
                                          <p:spTgt spid="13"/>
                                        </p:tgtEl>
                                        <p:attrNameLst>
                                          <p:attrName>style.visibility</p:attrName>
                                        </p:attrNameLst>
                                      </p:cBhvr>
                                      <p:to>
                                        <p:strVal val="visible"/>
                                      </p:to>
                                    </p:set>
                                    <p:animEffect transition="in" filter="wipe(left)">
                                      <p:cBhvr>
                                        <p:cTn id="46" dur="500"/>
                                        <p:tgtEl>
                                          <p:spTgt spid="13"/>
                                        </p:tgtEl>
                                      </p:cBhvr>
                                    </p:animEffect>
                                  </p:childTnLst>
                                </p:cTn>
                              </p:par>
                            </p:childTnLst>
                          </p:cTn>
                        </p:par>
                        <p:par>
                          <p:cTn id="47" fill="hold">
                            <p:stCondLst>
                              <p:cond delay="500"/>
                            </p:stCondLst>
                            <p:childTnLst>
                              <p:par>
                                <p:cTn id="48" presetID="22" presetClass="entr" presetSubtype="8" fill="hold" nodeType="afterEffect">
                                  <p:stCondLst>
                                    <p:cond delay="0"/>
                                  </p:stCondLst>
                                  <p:childTnLst>
                                    <p:set>
                                      <p:cBhvr>
                                        <p:cTn id="49" dur="1" fill="hold">
                                          <p:stCondLst>
                                            <p:cond delay="0"/>
                                          </p:stCondLst>
                                        </p:cTn>
                                        <p:tgtEl>
                                          <p:spTgt spid="17"/>
                                        </p:tgtEl>
                                        <p:attrNameLst>
                                          <p:attrName>style.visibility</p:attrName>
                                        </p:attrNameLst>
                                      </p:cBhvr>
                                      <p:to>
                                        <p:strVal val="visible"/>
                                      </p:to>
                                    </p:set>
                                    <p:animEffect transition="in" filter="wipe(left)">
                                      <p:cBhvr>
                                        <p:cTn id="50" dur="500"/>
                                        <p:tgtEl>
                                          <p:spTgt spid="17"/>
                                        </p:tgtEl>
                                      </p:cBhvr>
                                    </p:animEffect>
                                  </p:childTnLst>
                                </p:cTn>
                              </p:par>
                            </p:childTnLst>
                          </p:cTn>
                        </p:par>
                        <p:par>
                          <p:cTn id="51" fill="hold">
                            <p:stCondLst>
                              <p:cond delay="1000"/>
                            </p:stCondLst>
                            <p:childTnLst>
                              <p:par>
                                <p:cTn id="52" presetID="22" presetClass="entr" presetSubtype="8" fill="hold" nodeType="afterEffect">
                                  <p:stCondLst>
                                    <p:cond delay="0"/>
                                  </p:stCondLst>
                                  <p:childTnLst>
                                    <p:set>
                                      <p:cBhvr>
                                        <p:cTn id="53" dur="1" fill="hold">
                                          <p:stCondLst>
                                            <p:cond delay="0"/>
                                          </p:stCondLst>
                                        </p:cTn>
                                        <p:tgtEl>
                                          <p:spTgt spid="16"/>
                                        </p:tgtEl>
                                        <p:attrNameLst>
                                          <p:attrName>style.visibility</p:attrName>
                                        </p:attrNameLst>
                                      </p:cBhvr>
                                      <p:to>
                                        <p:strVal val="visible"/>
                                      </p:to>
                                    </p:set>
                                    <p:animEffect transition="in" filter="wipe(left)">
                                      <p:cBhvr>
                                        <p:cTn id="54" dur="500"/>
                                        <p:tgtEl>
                                          <p:spTgt spid="16"/>
                                        </p:tgtEl>
                                      </p:cBhvr>
                                    </p:animEffect>
                                  </p:childTnLst>
                                </p:cTn>
                              </p:par>
                            </p:childTnLst>
                          </p:cTn>
                        </p:par>
                      </p:childTnLst>
                    </p:cTn>
                  </p:par>
                  <p:par>
                    <p:cTn id="55" fill="hold">
                      <p:stCondLst>
                        <p:cond delay="indefinite"/>
                      </p:stCondLst>
                      <p:childTnLst>
                        <p:par>
                          <p:cTn id="56" fill="hold">
                            <p:stCondLst>
                              <p:cond delay="0"/>
                            </p:stCondLst>
                            <p:childTnLst>
                              <p:par>
                                <p:cTn id="57" presetID="53" presetClass="entr" presetSubtype="16" fill="hold" grpId="0" nodeType="clickEffect">
                                  <p:stCondLst>
                                    <p:cond delay="0"/>
                                  </p:stCondLst>
                                  <p:childTnLst>
                                    <p:set>
                                      <p:cBhvr>
                                        <p:cTn id="58" dur="1" fill="hold">
                                          <p:stCondLst>
                                            <p:cond delay="0"/>
                                          </p:stCondLst>
                                        </p:cTn>
                                        <p:tgtEl>
                                          <p:spTgt spid="9">
                                            <p:txEl>
                                              <p:pRg st="0" end="0"/>
                                            </p:txEl>
                                          </p:spTgt>
                                        </p:tgtEl>
                                        <p:attrNameLst>
                                          <p:attrName>style.visibility</p:attrName>
                                        </p:attrNameLst>
                                      </p:cBhvr>
                                      <p:to>
                                        <p:strVal val="visible"/>
                                      </p:to>
                                    </p:set>
                                    <p:anim calcmode="lin" valueType="num">
                                      <p:cBhvr>
                                        <p:cTn id="59" dur="500" fill="hold"/>
                                        <p:tgtEl>
                                          <p:spTgt spid="9">
                                            <p:txEl>
                                              <p:pRg st="0" end="0"/>
                                            </p:txEl>
                                          </p:spTgt>
                                        </p:tgtEl>
                                        <p:attrNameLst>
                                          <p:attrName>ppt_w</p:attrName>
                                        </p:attrNameLst>
                                      </p:cBhvr>
                                      <p:tavLst>
                                        <p:tav tm="0">
                                          <p:val>
                                            <p:fltVal val="0"/>
                                          </p:val>
                                        </p:tav>
                                        <p:tav tm="100000">
                                          <p:val>
                                            <p:strVal val="#ppt_w"/>
                                          </p:val>
                                        </p:tav>
                                      </p:tavLst>
                                    </p:anim>
                                    <p:anim calcmode="lin" valueType="num">
                                      <p:cBhvr>
                                        <p:cTn id="60" dur="500" fill="hold"/>
                                        <p:tgtEl>
                                          <p:spTgt spid="9">
                                            <p:txEl>
                                              <p:pRg st="0" end="0"/>
                                            </p:txEl>
                                          </p:spTgt>
                                        </p:tgtEl>
                                        <p:attrNameLst>
                                          <p:attrName>ppt_h</p:attrName>
                                        </p:attrNameLst>
                                      </p:cBhvr>
                                      <p:tavLst>
                                        <p:tav tm="0">
                                          <p:val>
                                            <p:fltVal val="0"/>
                                          </p:val>
                                        </p:tav>
                                        <p:tav tm="100000">
                                          <p:val>
                                            <p:strVal val="#ppt_h"/>
                                          </p:val>
                                        </p:tav>
                                      </p:tavLst>
                                    </p:anim>
                                    <p:animEffect transition="in" filter="fade">
                                      <p:cBhvr>
                                        <p:cTn id="61" dur="5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6" grpId="0" animBg="1"/>
      <p:bldP spid="7" grpId="0"/>
      <p:bldP spid="9" grpId="0" build="allAtOnce" animBg="1"/>
      <p:bldP spid="11" grpId="0"/>
    </p:bldLst>
  </p:timing>
</p:sld>
</file>

<file path=ppt/tags/tag1.xml><?xml version="1.0" encoding="utf-8"?>
<p:tagLst xmlns:a="http://schemas.openxmlformats.org/drawingml/2006/main" xmlns:r="http://schemas.openxmlformats.org/officeDocument/2006/relationships" xmlns:p="http://schemas.openxmlformats.org/presentationml/2006/main">
  <p:tag name="KSO_WM_TEMPLATE_TOPIC_DEFAULT" val="1"/>
  <p:tag name="KSO_WM_TEMPLATE_JOB_ID" val="2"/>
  <p:tag name="KSO_WM_TEMPLATE_SCENE_ID" val="1"/>
  <p:tag name="KSO_WM_TEMPLATE_OUTLINE_ID" val="15"/>
  <p:tag name="KSO_WM_TEMPLATE_TOPIC_ID" val="2869567"/>
  <p:tag name="KSO_WM_BEAUTIFY_FLAG" val="#wm#"/>
  <p:tag name="KSO_WM_TAG_VERSION" val="1.0"/>
  <p:tag name="KSO_WM_TEMPLATE_INDEX" val="20184553"/>
  <p:tag name="KSO_WM_TEMPLATE_CATEGORY" val="custom"/>
  <p:tag name="KSO_WM_TEMPLATE_THUMBS_INDEX" val="1、6、10、14、20、26、27、28、29、31"/>
</p:tagLst>
</file>

<file path=ppt/tags/tag2.xml><?xml version="1.0" encoding="utf-8"?>
<p:tagLst xmlns:a="http://schemas.openxmlformats.org/drawingml/2006/main" xmlns:r="http://schemas.openxmlformats.org/officeDocument/2006/relationships" xmlns:p="http://schemas.openxmlformats.org/presentationml/2006/main">
  <p:tag name="PA" val="v3.2.0"/>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3_Office 主题">
  <a:themeElements>
    <a:clrScheme name="自定义 214">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自定义 1">
      <a:majorFont>
        <a:latin typeface="Calibri"/>
        <a:ea typeface="微软雅黑"/>
        <a:cs typeface=""/>
      </a:majorFont>
      <a:minorFont>
        <a:latin typeface="Calibri"/>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1_Office 主题​​">
  <a:themeElements>
    <a:clrScheme name="黄绿色">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方正静蕾简体">
      <a:majorFont>
        <a:latin typeface="方正静蕾简体"/>
        <a:ea typeface="方正静蕾简体"/>
        <a:cs typeface=""/>
      </a:majorFont>
      <a:minorFont>
        <a:latin typeface="方正静蕾简体"/>
        <a:ea typeface="方正静蕾简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4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354</TotalTime>
  <Words>559</Words>
  <Application>Microsoft Office PowerPoint</Application>
  <PresentationFormat>On-screen Show (16:9)</PresentationFormat>
  <Paragraphs>42</Paragraphs>
  <Slides>9</Slides>
  <Notes>9</Notes>
  <HiddenSlides>0</HiddenSlides>
  <MMClips>0</MMClips>
  <ScaleCrop>false</ScaleCrop>
  <HeadingPairs>
    <vt:vector size="6" baseType="variant">
      <vt:variant>
        <vt:lpstr>Fonts Used</vt:lpstr>
      </vt:variant>
      <vt:variant>
        <vt:i4>9</vt:i4>
      </vt:variant>
      <vt:variant>
        <vt:lpstr>Theme</vt:lpstr>
      </vt:variant>
      <vt:variant>
        <vt:i4>7</vt:i4>
      </vt:variant>
      <vt:variant>
        <vt:lpstr>Slide Titles</vt:lpstr>
      </vt:variant>
      <vt:variant>
        <vt:i4>9</vt:i4>
      </vt:variant>
    </vt:vector>
  </HeadingPairs>
  <TitlesOfParts>
    <vt:vector size="25" baseType="lpstr">
      <vt:lpstr>微软雅黑</vt:lpstr>
      <vt:lpstr>宋体</vt:lpstr>
      <vt:lpstr>Arial</vt:lpstr>
      <vt:lpstr>Arial-Rounded</vt:lpstr>
      <vt:lpstr>Calibri</vt:lpstr>
      <vt:lpstr>Calibri Light</vt:lpstr>
      <vt:lpstr>HP001 4 hàng</vt:lpstr>
      <vt:lpstr>Times New Roman</vt:lpstr>
      <vt:lpstr>方正静蕾简体</vt:lpstr>
      <vt:lpstr>Office 主题</vt:lpstr>
      <vt:lpstr>1_Office 主题</vt:lpstr>
      <vt:lpstr>2_Office 主题</vt:lpstr>
      <vt:lpstr>3_Office 主题</vt:lpstr>
      <vt:lpstr>2_Office Theme</vt:lpstr>
      <vt:lpstr>1_Office 主题​​</vt:lpstr>
      <vt:lpstr>4_Office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Vũ Hồng</dc:creator>
  <cp:lastModifiedBy>Admin</cp:lastModifiedBy>
  <cp:revision>51</cp:revision>
  <dcterms:created xsi:type="dcterms:W3CDTF">2022-02-07T17:00:49Z</dcterms:created>
  <dcterms:modified xsi:type="dcterms:W3CDTF">2024-05-02T10:10:36Z</dcterms:modified>
</cp:coreProperties>
</file>