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7" r:id="rId4"/>
  </p:sldMasterIdLst>
  <p:notesMasterIdLst>
    <p:notesMasterId r:id="rId28"/>
  </p:notesMasterIdLst>
  <p:sldIdLst>
    <p:sldId id="257" r:id="rId5"/>
    <p:sldId id="258" r:id="rId6"/>
    <p:sldId id="259" r:id="rId7"/>
    <p:sldId id="260" r:id="rId8"/>
    <p:sldId id="277" r:id="rId9"/>
    <p:sldId id="278" r:id="rId10"/>
    <p:sldId id="279" r:id="rId11"/>
    <p:sldId id="261" r:id="rId12"/>
    <p:sldId id="280" r:id="rId13"/>
    <p:sldId id="283" r:id="rId14"/>
    <p:sldId id="282" r:id="rId15"/>
    <p:sldId id="266" r:id="rId16"/>
    <p:sldId id="265" r:id="rId17"/>
    <p:sldId id="288" r:id="rId18"/>
    <p:sldId id="289" r:id="rId19"/>
    <p:sldId id="290" r:id="rId20"/>
    <p:sldId id="291" r:id="rId21"/>
    <p:sldId id="292" r:id="rId22"/>
    <p:sldId id="264" r:id="rId23"/>
    <p:sldId id="293" r:id="rId24"/>
    <p:sldId id="256" r:id="rId25"/>
    <p:sldId id="267" r:id="rId26"/>
    <p:sldId id="268" r:id="rId27"/>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FF71"/>
    <a:srgbClr val="D7FFAF"/>
    <a:srgbClr val="CCFF99"/>
    <a:srgbClr val="99FFCC"/>
    <a:srgbClr val="D5FFFF"/>
    <a:srgbClr val="CCFFCC"/>
    <a:srgbClr val="E5FFFF"/>
    <a:srgbClr val="66FF33"/>
    <a:srgbClr val="0099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A03AE-C668-4596-824E-C7E7F52DD9B5}" type="datetimeFigureOut">
              <a:rPr lang="en-US" smtClean="0"/>
              <a:t>02/05/2024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0C210-6EA9-4D4B-A0D3-09A245A3BF79}" type="slidenum">
              <a:rPr lang="en-US" smtClean="0"/>
              <a:t>‹#›</a:t>
            </a:fld>
            <a:endParaRPr lang="en-US"/>
          </a:p>
        </p:txBody>
      </p:sp>
    </p:spTree>
    <p:extLst>
      <p:ext uri="{BB962C8B-B14F-4D97-AF65-F5344CB8AC3E}">
        <p14:creationId xmlns:p14="http://schemas.microsoft.com/office/powerpoint/2010/main" val="720918963"/>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defTabSz="1218565">
              <a:defRPr/>
            </a:pPr>
            <a:fld id="{AB2A0F9D-3357-4A94-85C8-3B842B870DC6}" type="slidenum">
              <a:rPr lang="zh-CN" altLang="en-US" smtClean="0">
                <a:solidFill>
                  <a:prstClr val="black"/>
                </a:solidFill>
              </a:rPr>
              <a:pPr defTabSz="1218565">
                <a:defRPr/>
              </a:pPr>
              <a:t>1</a:t>
            </a:fld>
            <a:endParaRPr lang="zh-CN" altLang="en-US">
              <a:solidFill>
                <a:prstClr val="black"/>
              </a:solidFill>
            </a:endParaRPr>
          </a:p>
        </p:txBody>
      </p:sp>
    </p:spTree>
    <p:extLst>
      <p:ext uri="{BB962C8B-B14F-4D97-AF65-F5344CB8AC3E}">
        <p14:creationId xmlns:p14="http://schemas.microsoft.com/office/powerpoint/2010/main" val="2617425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570C210-6EA9-4D4B-A0D3-09A245A3BF79}" type="slidenum">
              <a:rPr lang="en-US" smtClean="0"/>
              <a:t>10</a:t>
            </a:fld>
            <a:endParaRPr lang="en-US"/>
          </a:p>
        </p:txBody>
      </p:sp>
    </p:spTree>
    <p:extLst>
      <p:ext uri="{BB962C8B-B14F-4D97-AF65-F5344CB8AC3E}">
        <p14:creationId xmlns:p14="http://schemas.microsoft.com/office/powerpoint/2010/main" val="137232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A7CAA-3F25-4371-9A41-A60ADE6BB77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8284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1218565">
              <a:defRPr/>
            </a:pPr>
            <a:fld id="{AB2A0F9D-3357-4A94-85C8-3B842B870DC6}" type="slidenum">
              <a:rPr lang="zh-CN" altLang="en-US" smtClean="0">
                <a:solidFill>
                  <a:prstClr val="black"/>
                </a:solidFill>
              </a:rPr>
              <a:pPr defTabSz="1218565">
                <a:defRPr/>
              </a:pPr>
              <a:t>12</a:t>
            </a:fld>
            <a:endParaRPr lang="zh-CN" altLang="en-US">
              <a:solidFill>
                <a:prstClr val="black"/>
              </a:solidFill>
            </a:endParaRPr>
          </a:p>
        </p:txBody>
      </p:sp>
    </p:spTree>
    <p:extLst>
      <p:ext uri="{BB962C8B-B14F-4D97-AF65-F5344CB8AC3E}">
        <p14:creationId xmlns:p14="http://schemas.microsoft.com/office/powerpoint/2010/main" val="150432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1218565">
              <a:defRPr/>
            </a:pPr>
            <a:fld id="{AB2A0F9D-3357-4A94-85C8-3B842B870DC6}" type="slidenum">
              <a:rPr lang="zh-CN" altLang="en-US" smtClean="0">
                <a:solidFill>
                  <a:prstClr val="black"/>
                </a:solidFill>
              </a:rPr>
              <a:pPr defTabSz="1218565">
                <a:defRPr/>
              </a:pPr>
              <a:t>13</a:t>
            </a:fld>
            <a:endParaRPr lang="zh-CN" altLang="en-US">
              <a:solidFill>
                <a:prstClr val="black"/>
              </a:solidFill>
            </a:endParaRPr>
          </a:p>
        </p:txBody>
      </p:sp>
    </p:spTree>
    <p:extLst>
      <p:ext uri="{BB962C8B-B14F-4D97-AF65-F5344CB8AC3E}">
        <p14:creationId xmlns:p14="http://schemas.microsoft.com/office/powerpoint/2010/main" val="424820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A7CAA-3F25-4371-9A41-A60ADE6BB77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8284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D9E296B3-C218-43A9-8D87-CF2E45AAB67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0748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D9E296B3-C218-43A9-8D87-CF2E45AAB67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07484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D9E296B3-C218-43A9-8D87-CF2E45AAB67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07484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D9E296B3-C218-43A9-8D87-CF2E45AAB67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07484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1218565">
              <a:defRPr/>
            </a:pPr>
            <a:fld id="{AB2A0F9D-3357-4A94-85C8-3B842B870DC6}" type="slidenum">
              <a:rPr lang="zh-CN" altLang="en-US" smtClean="0">
                <a:solidFill>
                  <a:prstClr val="black"/>
                </a:solidFill>
              </a:rPr>
              <a:pPr defTabSz="1218565">
                <a:defRPr/>
              </a:pPr>
              <a:t>19</a:t>
            </a:fld>
            <a:endParaRPr lang="zh-CN" altLang="en-US">
              <a:solidFill>
                <a:prstClr val="black"/>
              </a:solidFill>
            </a:endParaRPr>
          </a:p>
        </p:txBody>
      </p:sp>
    </p:spTree>
    <p:extLst>
      <p:ext uri="{BB962C8B-B14F-4D97-AF65-F5344CB8AC3E}">
        <p14:creationId xmlns:p14="http://schemas.microsoft.com/office/powerpoint/2010/main" val="240770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1218565">
              <a:defRPr/>
            </a:pPr>
            <a:fld id="{AB2A0F9D-3357-4A94-85C8-3B842B870DC6}" type="slidenum">
              <a:rPr lang="zh-CN" altLang="en-US" smtClean="0">
                <a:solidFill>
                  <a:prstClr val="black"/>
                </a:solidFill>
              </a:rPr>
              <a:pPr defTabSz="1218565">
                <a:defRPr/>
              </a:pPr>
              <a:t>2</a:t>
            </a:fld>
            <a:endParaRPr lang="zh-CN" altLang="en-US">
              <a:solidFill>
                <a:prstClr val="black"/>
              </a:solidFill>
            </a:endParaRPr>
          </a:p>
        </p:txBody>
      </p:sp>
    </p:spTree>
    <p:extLst>
      <p:ext uri="{BB962C8B-B14F-4D97-AF65-F5344CB8AC3E}">
        <p14:creationId xmlns:p14="http://schemas.microsoft.com/office/powerpoint/2010/main" val="1826656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1570C210-6EA9-4D4B-A0D3-09A245A3BF79}" type="slidenum">
              <a:rPr lang="en-US" smtClean="0"/>
              <a:t>20</a:t>
            </a:fld>
            <a:endParaRPr lang="en-US"/>
          </a:p>
        </p:txBody>
      </p:sp>
    </p:spTree>
    <p:extLst>
      <p:ext uri="{BB962C8B-B14F-4D97-AF65-F5344CB8AC3E}">
        <p14:creationId xmlns:p14="http://schemas.microsoft.com/office/powerpoint/2010/main" val="813414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1570C210-6EA9-4D4B-A0D3-09A245A3BF79}" type="slidenum">
              <a:rPr lang="en-US" smtClean="0"/>
              <a:t>21</a:t>
            </a:fld>
            <a:endParaRPr lang="en-US"/>
          </a:p>
        </p:txBody>
      </p:sp>
    </p:spTree>
    <p:extLst>
      <p:ext uri="{BB962C8B-B14F-4D97-AF65-F5344CB8AC3E}">
        <p14:creationId xmlns:p14="http://schemas.microsoft.com/office/powerpoint/2010/main" val="1052603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1218565">
              <a:defRPr/>
            </a:pPr>
            <a:fld id="{AB2A0F9D-3357-4A94-85C8-3B842B870DC6}" type="slidenum">
              <a:rPr lang="zh-CN" altLang="en-US" smtClean="0">
                <a:solidFill>
                  <a:prstClr val="black"/>
                </a:solidFill>
              </a:rPr>
              <a:pPr defTabSz="1218565">
                <a:defRPr/>
              </a:pPr>
              <a:t>22</a:t>
            </a:fld>
            <a:endParaRPr lang="zh-CN" altLang="en-US">
              <a:solidFill>
                <a:prstClr val="black"/>
              </a:solidFill>
            </a:endParaRPr>
          </a:p>
        </p:txBody>
      </p:sp>
    </p:spTree>
    <p:extLst>
      <p:ext uri="{BB962C8B-B14F-4D97-AF65-F5344CB8AC3E}">
        <p14:creationId xmlns:p14="http://schemas.microsoft.com/office/powerpoint/2010/main" val="2173743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1218565">
              <a:defRPr/>
            </a:pPr>
            <a:fld id="{AB2A0F9D-3357-4A94-85C8-3B842B870DC6}" type="slidenum">
              <a:rPr lang="zh-CN" altLang="en-US" smtClean="0">
                <a:solidFill>
                  <a:prstClr val="black"/>
                </a:solidFill>
              </a:rPr>
              <a:pPr defTabSz="1218565">
                <a:defRPr/>
              </a:pPr>
              <a:t>23</a:t>
            </a:fld>
            <a:endParaRPr lang="zh-CN" altLang="en-US">
              <a:solidFill>
                <a:prstClr val="black"/>
              </a:solidFill>
            </a:endParaRPr>
          </a:p>
        </p:txBody>
      </p:sp>
    </p:spTree>
    <p:extLst>
      <p:ext uri="{BB962C8B-B14F-4D97-AF65-F5344CB8AC3E}">
        <p14:creationId xmlns:p14="http://schemas.microsoft.com/office/powerpoint/2010/main" val="350080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1218565">
              <a:defRPr/>
            </a:pPr>
            <a:fld id="{AB2A0F9D-3357-4A94-85C8-3B842B870DC6}" type="slidenum">
              <a:rPr lang="zh-CN" altLang="en-US" smtClean="0">
                <a:solidFill>
                  <a:prstClr val="black"/>
                </a:solidFill>
              </a:rPr>
              <a:pPr defTabSz="1218565">
                <a:defRPr/>
              </a:pPr>
              <a:t>3</a:t>
            </a:fld>
            <a:endParaRPr lang="zh-CN" altLang="en-US">
              <a:solidFill>
                <a:prstClr val="black"/>
              </a:solidFill>
            </a:endParaRPr>
          </a:p>
        </p:txBody>
      </p:sp>
    </p:spTree>
    <p:extLst>
      <p:ext uri="{BB962C8B-B14F-4D97-AF65-F5344CB8AC3E}">
        <p14:creationId xmlns:p14="http://schemas.microsoft.com/office/powerpoint/2010/main" val="120187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i="1" dirty="0"/>
          </a:p>
        </p:txBody>
      </p:sp>
      <p:sp>
        <p:nvSpPr>
          <p:cNvPr id="4" name="灯片编号占位符 3"/>
          <p:cNvSpPr>
            <a:spLocks noGrp="1"/>
          </p:cNvSpPr>
          <p:nvPr>
            <p:ph type="sldNum" sz="quarter" idx="10"/>
          </p:nvPr>
        </p:nvSpPr>
        <p:spPr/>
        <p:txBody>
          <a:bodyPr/>
          <a:lstStyle/>
          <a:p>
            <a:pPr defTabSz="1218565">
              <a:defRPr/>
            </a:pPr>
            <a:fld id="{AB2A0F9D-3357-4A94-85C8-3B842B870DC6}" type="slidenum">
              <a:rPr lang="zh-CN" altLang="en-US" smtClean="0">
                <a:solidFill>
                  <a:prstClr val="black"/>
                </a:solidFill>
              </a:rPr>
              <a:pPr defTabSz="1218565">
                <a:defRPr/>
              </a:pPr>
              <a:t>4</a:t>
            </a:fld>
            <a:endParaRPr lang="zh-CN" altLang="en-US">
              <a:solidFill>
                <a:prstClr val="black"/>
              </a:solidFill>
            </a:endParaRPr>
          </a:p>
        </p:txBody>
      </p:sp>
    </p:spTree>
    <p:extLst>
      <p:ext uri="{BB962C8B-B14F-4D97-AF65-F5344CB8AC3E}">
        <p14:creationId xmlns:p14="http://schemas.microsoft.com/office/powerpoint/2010/main" val="253950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4C6BE-8415-4B98-BB21-4BCD16E4340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0822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4C6BE-8415-4B98-BB21-4BCD16E4340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0822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A7CAA-3F25-4371-9A41-A60ADE6BB77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828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C4A26A1-15C8-4368-8B0D-378AC49E4E77}" type="slidenum">
              <a:rPr lang="vi-VN" smtClean="0">
                <a:solidFill>
                  <a:prstClr val="black"/>
                </a:solidFill>
              </a:rPr>
              <a:pPr/>
              <a:t>8</a:t>
            </a:fld>
            <a:endParaRPr lang="vi-VN">
              <a:solidFill>
                <a:prstClr val="black"/>
              </a:solidFill>
            </a:endParaRPr>
          </a:p>
        </p:txBody>
      </p:sp>
    </p:spTree>
    <p:extLst>
      <p:ext uri="{BB962C8B-B14F-4D97-AF65-F5344CB8AC3E}">
        <p14:creationId xmlns:p14="http://schemas.microsoft.com/office/powerpoint/2010/main" val="297366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A7CAA-3F25-4371-9A41-A60ADE6BB77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828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5BD8CD-5E67-4F4E-9507-44C86E7AECDB}" type="datetimeFigureOut">
              <a:rPr lang="en-US" smtClean="0"/>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9A4-2FE2-4949-9BCD-C89F20BEDF04}" type="slidenum">
              <a:rPr lang="en-US" smtClean="0"/>
              <a:t>‹#›</a:t>
            </a:fld>
            <a:endParaRPr lang="en-US"/>
          </a:p>
        </p:txBody>
      </p:sp>
    </p:spTree>
    <p:extLst>
      <p:ext uri="{BB962C8B-B14F-4D97-AF65-F5344CB8AC3E}">
        <p14:creationId xmlns:p14="http://schemas.microsoft.com/office/powerpoint/2010/main" val="1114462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BD8CD-5E67-4F4E-9507-44C86E7AECDB}" type="datetimeFigureOut">
              <a:rPr lang="en-US" smtClean="0"/>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9A4-2FE2-4949-9BCD-C89F20BEDF04}" type="slidenum">
              <a:rPr lang="en-US" smtClean="0"/>
              <a:t>‹#›</a:t>
            </a:fld>
            <a:endParaRPr lang="en-US"/>
          </a:p>
        </p:txBody>
      </p:sp>
    </p:spTree>
    <p:extLst>
      <p:ext uri="{BB962C8B-B14F-4D97-AF65-F5344CB8AC3E}">
        <p14:creationId xmlns:p14="http://schemas.microsoft.com/office/powerpoint/2010/main" val="3359153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BD8CD-5E67-4F4E-9507-44C86E7AECDB}" type="datetimeFigureOut">
              <a:rPr lang="en-US" smtClean="0"/>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9A4-2FE2-4949-9BCD-C89F20BEDF04}" type="slidenum">
              <a:rPr lang="en-US" smtClean="0"/>
              <a:t>‹#›</a:t>
            </a:fld>
            <a:endParaRPr lang="en-US"/>
          </a:p>
        </p:txBody>
      </p:sp>
    </p:spTree>
    <p:extLst>
      <p:ext uri="{BB962C8B-B14F-4D97-AF65-F5344CB8AC3E}">
        <p14:creationId xmlns:p14="http://schemas.microsoft.com/office/powerpoint/2010/main" val="3116688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63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135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lIns="91438" tIns="45719" rIns="91438" bIns="45719"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lIns="91438" tIns="45719" rIns="91438" bIns="45719"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B44CCEC7-3A54-47D1-BB25-17A0FDA63797}" type="datetimeFigureOut">
              <a:rPr lang="zh-CN" altLang="en-US">
                <a:solidFill>
                  <a:prstClr val="black"/>
                </a:solidFill>
              </a:rPr>
              <a:pPr/>
              <a:t>2024/5/2</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65495661-81B6-46E9-A91E-889569155CC2}"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46284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sz="half" idx="1"/>
          </p:nvPr>
        </p:nvSpPr>
        <p:spPr>
          <a:xfrm>
            <a:off x="457200" y="900115"/>
            <a:ext cx="4038600" cy="2545556"/>
          </a:xfrm>
          <a:prstGeom prst="rect">
            <a:avLst/>
          </a:prstGeom>
        </p:spPr>
        <p:txBody>
          <a:bodyPr lIns="91438" tIns="45719" rIns="91438" bIns="4571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5"/>
            <a:ext cx="4038600" cy="2545556"/>
          </a:xfrm>
          <a:prstGeom prst="rect">
            <a:avLst/>
          </a:prstGeom>
        </p:spPr>
        <p:txBody>
          <a:bodyPr lIns="91438" tIns="45719" rIns="91438" bIns="4571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B44CCEC7-3A54-47D1-BB25-17A0FDA63797}" type="datetimeFigureOut">
              <a:rPr lang="zh-CN" altLang="en-US">
                <a:solidFill>
                  <a:prstClr val="black"/>
                </a:solidFill>
              </a:rPr>
              <a:pPr/>
              <a:t>2024/5/2</a:t>
            </a:fld>
            <a:endParaRPr lang="zh-CN" altLang="en-US">
              <a:solidFill>
                <a:prstClr val="black"/>
              </a:solidFill>
            </a:endParaRPr>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solidFill>
                <a:prstClr val="black"/>
              </a:solidFill>
            </a:endParaRPr>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65495661-81B6-46E9-A91E-889569155CC2}"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02395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lIns="91438" tIns="45719" rIns="91438" bIns="45719"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lIns="91438" tIns="45719" rIns="91438" bIns="4571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a:prstGeom prst="rect">
            <a:avLst/>
          </a:prstGeom>
        </p:spPr>
        <p:txBody>
          <a:bodyPr lIns="91438" tIns="45719" rIns="91438" bIns="45719"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a:prstGeom prst="rect">
            <a:avLst/>
          </a:prstGeom>
        </p:spPr>
        <p:txBody>
          <a:bodyPr lIns="91438" tIns="45719" rIns="91438" bIns="4571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4"/>
            <a:ext cx="2133600" cy="273844"/>
          </a:xfrm>
          <a:prstGeom prst="rect">
            <a:avLst/>
          </a:prstGeom>
        </p:spPr>
        <p:txBody>
          <a:bodyPr lIns="91438" tIns="45719" rIns="91438" bIns="45719"/>
          <a:lstStyle/>
          <a:p>
            <a:fld id="{B44CCEC7-3A54-47D1-BB25-17A0FDA63797}" type="datetimeFigureOut">
              <a:rPr lang="zh-CN" altLang="en-US">
                <a:solidFill>
                  <a:prstClr val="black"/>
                </a:solidFill>
              </a:rPr>
              <a:pPr/>
              <a:t>2024/5/2</a:t>
            </a:fld>
            <a:endParaRPr lang="zh-CN" altLang="en-US">
              <a:solidFill>
                <a:prstClr val="black"/>
              </a:solidFill>
            </a:endParaRPr>
          </a:p>
        </p:txBody>
      </p:sp>
      <p:sp>
        <p:nvSpPr>
          <p:cNvPr id="8" name="页脚占位符 7"/>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solidFill>
                <a:prstClr val="black"/>
              </a:solidFill>
            </a:endParaRPr>
          </a:p>
        </p:txBody>
      </p:sp>
      <p:sp>
        <p:nvSpPr>
          <p:cNvPr id="9" name="灯片编号占位符 8"/>
          <p:cNvSpPr>
            <a:spLocks noGrp="1"/>
          </p:cNvSpPr>
          <p:nvPr>
            <p:ph type="sldNum" sz="quarter" idx="12"/>
          </p:nvPr>
        </p:nvSpPr>
        <p:spPr>
          <a:xfrm>
            <a:off x="6553200" y="4767264"/>
            <a:ext cx="2133600" cy="273844"/>
          </a:xfrm>
          <a:prstGeom prst="rect">
            <a:avLst/>
          </a:prstGeom>
        </p:spPr>
        <p:txBody>
          <a:bodyPr lIns="91438" tIns="45719" rIns="91438" bIns="45719"/>
          <a:lstStyle/>
          <a:p>
            <a:fld id="{65495661-81B6-46E9-A91E-889569155CC2}"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3204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a:t>单击此处编辑母版标题样式</a:t>
            </a:r>
          </a:p>
        </p:txBody>
      </p:sp>
      <p:sp>
        <p:nvSpPr>
          <p:cNvPr id="3" name="日期占位符 2"/>
          <p:cNvSpPr>
            <a:spLocks noGrp="1"/>
          </p:cNvSpPr>
          <p:nvPr>
            <p:ph type="dt" sz="half" idx="10"/>
          </p:nvPr>
        </p:nvSpPr>
        <p:spPr>
          <a:xfrm>
            <a:off x="457200" y="4767264"/>
            <a:ext cx="2133600" cy="273844"/>
          </a:xfrm>
          <a:prstGeom prst="rect">
            <a:avLst/>
          </a:prstGeom>
        </p:spPr>
        <p:txBody>
          <a:bodyPr lIns="91438" tIns="45719" rIns="91438" bIns="45719"/>
          <a:lstStyle/>
          <a:p>
            <a:fld id="{B44CCEC7-3A54-47D1-BB25-17A0FDA63797}" type="datetimeFigureOut">
              <a:rPr lang="zh-CN" altLang="en-US">
                <a:solidFill>
                  <a:prstClr val="black"/>
                </a:solidFill>
              </a:rPr>
              <a:pPr/>
              <a:t>2024/5/2</a:t>
            </a:fld>
            <a:endParaRPr lang="zh-CN" altLang="en-US">
              <a:solidFill>
                <a:prstClr val="black"/>
              </a:solidFill>
            </a:endParaRPr>
          </a:p>
        </p:txBody>
      </p:sp>
      <p:sp>
        <p:nvSpPr>
          <p:cNvPr id="4" name="页脚占位符 3"/>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solidFill>
                <a:prstClr val="black"/>
              </a:solidFill>
            </a:endParaRPr>
          </a:p>
        </p:txBody>
      </p:sp>
      <p:sp>
        <p:nvSpPr>
          <p:cNvPr id="5" name="灯片编号占位符 4"/>
          <p:cNvSpPr>
            <a:spLocks noGrp="1"/>
          </p:cNvSpPr>
          <p:nvPr>
            <p:ph type="sldNum" sz="quarter" idx="12"/>
          </p:nvPr>
        </p:nvSpPr>
        <p:spPr>
          <a:xfrm>
            <a:off x="6553200" y="4767264"/>
            <a:ext cx="2133600" cy="273844"/>
          </a:xfrm>
          <a:prstGeom prst="rect">
            <a:avLst/>
          </a:prstGeom>
        </p:spPr>
        <p:txBody>
          <a:bodyPr lIns="91438" tIns="45719" rIns="91438" bIns="45719"/>
          <a:lstStyle/>
          <a:p>
            <a:fld id="{65495661-81B6-46E9-A91E-889569155CC2}"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99635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lIns="91438" tIns="45719" rIns="91438" bIns="45719"/>
          <a:lstStyle/>
          <a:p>
            <a:fld id="{B44CCEC7-3A54-47D1-BB25-17A0FDA63797}" type="datetimeFigureOut">
              <a:rPr lang="zh-CN" altLang="en-US">
                <a:solidFill>
                  <a:prstClr val="black"/>
                </a:solidFill>
              </a:rPr>
              <a:pPr/>
              <a:t>2024/5/2</a:t>
            </a:fld>
            <a:endParaRPr lang="zh-CN" altLang="en-US">
              <a:solidFill>
                <a:prstClr val="black"/>
              </a:solidFill>
            </a:endParaRPr>
          </a:p>
        </p:txBody>
      </p:sp>
      <p:sp>
        <p:nvSpPr>
          <p:cNvPr id="3" name="页脚占位符 2"/>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solidFill>
                <a:prstClr val="black"/>
              </a:solidFill>
            </a:endParaRPr>
          </a:p>
        </p:txBody>
      </p:sp>
      <p:sp>
        <p:nvSpPr>
          <p:cNvPr id="4" name="灯片编号占位符 3"/>
          <p:cNvSpPr>
            <a:spLocks noGrp="1"/>
          </p:cNvSpPr>
          <p:nvPr>
            <p:ph type="sldNum" sz="quarter" idx="12"/>
          </p:nvPr>
        </p:nvSpPr>
        <p:spPr>
          <a:xfrm>
            <a:off x="6553200" y="4767264"/>
            <a:ext cx="2133600" cy="273844"/>
          </a:xfrm>
          <a:prstGeom prst="rect">
            <a:avLst/>
          </a:prstGeom>
        </p:spPr>
        <p:txBody>
          <a:bodyPr lIns="91438" tIns="45719" rIns="91438" bIns="45719"/>
          <a:lstStyle/>
          <a:p>
            <a:fld id="{65495661-81B6-46E9-A91E-889569155CC2}"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13479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91438" tIns="45719" rIns="91438" bIns="45719"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0"/>
            <a:ext cx="5111750" cy="438983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a:prstGeom prst="rect">
            <a:avLst/>
          </a:prstGeom>
        </p:spPr>
        <p:txBody>
          <a:bodyPr lIns="91438" tIns="45719" rIns="91438" bIns="45719"/>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B44CCEC7-3A54-47D1-BB25-17A0FDA63797}" type="datetimeFigureOut">
              <a:rPr lang="zh-CN" altLang="en-US">
                <a:solidFill>
                  <a:prstClr val="black"/>
                </a:solidFill>
              </a:rPr>
              <a:pPr/>
              <a:t>2024/5/2</a:t>
            </a:fld>
            <a:endParaRPr lang="zh-CN" altLang="en-US">
              <a:solidFill>
                <a:prstClr val="black"/>
              </a:solidFill>
            </a:endParaRPr>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solidFill>
                <a:prstClr val="black"/>
              </a:solidFill>
            </a:endParaRPr>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65495661-81B6-46E9-A91E-889569155CC2}"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4005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BD8CD-5E67-4F4E-9507-44C86E7AECDB}" type="datetimeFigureOut">
              <a:rPr lang="en-US" smtClean="0"/>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9A4-2FE2-4949-9BCD-C89F20BEDF04}" type="slidenum">
              <a:rPr lang="en-US" smtClean="0"/>
              <a:t>‹#›</a:t>
            </a:fld>
            <a:endParaRPr lang="en-US"/>
          </a:p>
        </p:txBody>
      </p:sp>
    </p:spTree>
    <p:extLst>
      <p:ext uri="{BB962C8B-B14F-4D97-AF65-F5344CB8AC3E}">
        <p14:creationId xmlns:p14="http://schemas.microsoft.com/office/powerpoint/2010/main" val="26246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a:prstGeom prst="rect">
            <a:avLst/>
          </a:prstGeom>
        </p:spPr>
        <p:txBody>
          <a:bodyPr lIns="91438" tIns="45719" rIns="91438" bIns="45719"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lIns="91438" tIns="45719" rIns="91438" bIns="45719"/>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a:prstGeom prst="rect">
            <a:avLst/>
          </a:prstGeom>
        </p:spPr>
        <p:txBody>
          <a:bodyPr lIns="91438" tIns="45719" rIns="91438" bIns="45719"/>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B44CCEC7-3A54-47D1-BB25-17A0FDA63797}" type="datetimeFigureOut">
              <a:rPr lang="zh-CN" altLang="en-US">
                <a:solidFill>
                  <a:prstClr val="black"/>
                </a:solidFill>
              </a:rPr>
              <a:pPr/>
              <a:t>2024/5/2</a:t>
            </a:fld>
            <a:endParaRPr lang="zh-CN" altLang="en-US">
              <a:solidFill>
                <a:prstClr val="black"/>
              </a:solidFill>
            </a:endParaRPr>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solidFill>
                <a:prstClr val="black"/>
              </a:solidFill>
            </a:endParaRPr>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65495661-81B6-46E9-A91E-889569155CC2}"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63670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lIns="91438" tIns="45719" rIns="91438" bIns="457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B44CCEC7-3A54-47D1-BB25-17A0FDA63797}" type="datetimeFigureOut">
              <a:rPr lang="zh-CN" altLang="en-US">
                <a:solidFill>
                  <a:prstClr val="black"/>
                </a:solidFill>
              </a:rPr>
              <a:pPr/>
              <a:t>2024/5/2</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65495661-81B6-46E9-A91E-889569155CC2}"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9979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a:prstGeom prst="rect">
            <a:avLst/>
          </a:prstGeom>
        </p:spPr>
        <p:txBody>
          <a:bodyPr vert="eaVert"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57200" y="154783"/>
            <a:ext cx="6019800" cy="3290888"/>
          </a:xfrm>
          <a:prstGeom prst="rect">
            <a:avLst/>
          </a:prstGeom>
        </p:spPr>
        <p:txBody>
          <a:bodyPr vert="eaVert" lIns="91438" tIns="45719" rIns="91438" bIns="457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B44CCEC7-3A54-47D1-BB25-17A0FDA63797}" type="datetimeFigureOut">
              <a:rPr lang="zh-CN" altLang="en-US">
                <a:solidFill>
                  <a:prstClr val="black"/>
                </a:solidFill>
              </a:rPr>
              <a:pPr/>
              <a:t>2024/5/2</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65495661-81B6-46E9-A91E-889569155CC2}"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86500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2024/5/2</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985313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677624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2024/5/2</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598088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927057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791523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2024/5/2</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228860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516611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BD8CD-5E67-4F4E-9507-44C86E7AECDB}" type="datetimeFigureOut">
              <a:rPr lang="en-US" smtClean="0"/>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9A4-2FE2-4949-9BCD-C89F20BEDF04}" type="slidenum">
              <a:rPr lang="en-US" smtClean="0"/>
              <a:t>‹#›</a:t>
            </a:fld>
            <a:endParaRPr lang="en-US"/>
          </a:p>
        </p:txBody>
      </p:sp>
    </p:spTree>
    <p:extLst>
      <p:ext uri="{BB962C8B-B14F-4D97-AF65-F5344CB8AC3E}">
        <p14:creationId xmlns:p14="http://schemas.microsoft.com/office/powerpoint/2010/main" val="3498166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2024/5/2</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853933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75978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07587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2" indent="0" algn="ctr">
              <a:buNone/>
              <a:defRPr>
                <a:solidFill>
                  <a:schemeClr val="tx1">
                    <a:tint val="75000"/>
                  </a:schemeClr>
                </a:solidFill>
              </a:defRPr>
            </a:lvl2pPr>
            <a:lvl3pPr marL="914288" indent="0" algn="ctr">
              <a:buNone/>
              <a:defRPr>
                <a:solidFill>
                  <a:schemeClr val="tx1">
                    <a:tint val="75000"/>
                  </a:schemeClr>
                </a:solidFill>
              </a:defRPr>
            </a:lvl3pPr>
            <a:lvl4pPr marL="1371430" indent="0" algn="ctr">
              <a:buNone/>
              <a:defRPr>
                <a:solidFill>
                  <a:schemeClr val="tx1">
                    <a:tint val="75000"/>
                  </a:schemeClr>
                </a:solidFill>
              </a:defRPr>
            </a:lvl4pPr>
            <a:lvl5pPr marL="1828574"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754A19-F918-49C0-9ADC-C68C67CA5C5F}"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4D0AF-2394-402B-A572-C9400AF4F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699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54A19-F918-49C0-9ADC-C68C67CA5C5F}"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4D0AF-2394-402B-A572-C9400AF4F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2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2" indent="0">
              <a:buNone/>
              <a:defRPr sz="1800">
                <a:solidFill>
                  <a:schemeClr val="tx1">
                    <a:tint val="75000"/>
                  </a:schemeClr>
                </a:solidFill>
              </a:defRPr>
            </a:lvl2pPr>
            <a:lvl3pPr marL="914288" indent="0">
              <a:buNone/>
              <a:defRPr sz="1600">
                <a:solidFill>
                  <a:schemeClr val="tx1">
                    <a:tint val="75000"/>
                  </a:schemeClr>
                </a:solidFill>
              </a:defRPr>
            </a:lvl3pPr>
            <a:lvl4pPr marL="1371430" indent="0">
              <a:buNone/>
              <a:defRPr sz="1400">
                <a:solidFill>
                  <a:schemeClr val="tx1">
                    <a:tint val="75000"/>
                  </a:schemeClr>
                </a:solidFill>
              </a:defRPr>
            </a:lvl4pPr>
            <a:lvl5pPr marL="1828574" indent="0">
              <a:buNone/>
              <a:defRPr sz="1400">
                <a:solidFill>
                  <a:schemeClr val="tx1">
                    <a:tint val="75000"/>
                  </a:schemeClr>
                </a:solidFill>
              </a:defRPr>
            </a:lvl5pPr>
            <a:lvl6pPr marL="2285715" indent="0">
              <a:buNone/>
              <a:defRPr sz="1400">
                <a:solidFill>
                  <a:schemeClr val="tx1">
                    <a:tint val="75000"/>
                  </a:schemeClr>
                </a:solidFill>
              </a:defRPr>
            </a:lvl6pPr>
            <a:lvl7pPr marL="2742857" indent="0">
              <a:buNone/>
              <a:defRPr sz="1400">
                <a:solidFill>
                  <a:schemeClr val="tx1">
                    <a:tint val="75000"/>
                  </a:schemeClr>
                </a:solidFill>
              </a:defRPr>
            </a:lvl7pPr>
            <a:lvl8pPr marL="3200000" indent="0">
              <a:buNone/>
              <a:defRPr sz="1400">
                <a:solidFill>
                  <a:schemeClr val="tx1">
                    <a:tint val="75000"/>
                  </a:schemeClr>
                </a:solidFill>
              </a:defRPr>
            </a:lvl8pPr>
            <a:lvl9pPr marL="36571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54A19-F918-49C0-9ADC-C68C67CA5C5F}"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4D0AF-2394-402B-A572-C9400AF4F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20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754A19-F918-49C0-9ADC-C68C67CA5C5F}"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4D0AF-2394-402B-A572-C9400AF4F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473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754A19-F918-49C0-9ADC-C68C67CA5C5F}" type="datetimeFigureOut">
              <a:rPr lang="en-US" smtClean="0">
                <a:solidFill>
                  <a:prstClr val="black">
                    <a:tint val="75000"/>
                  </a:prstClr>
                </a:solidFill>
              </a:rPr>
              <a:pPr/>
              <a:t>02/05/2024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4D0AF-2394-402B-A572-C9400AF4F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39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754A19-F918-49C0-9ADC-C68C67CA5C5F}" type="datetimeFigureOut">
              <a:rPr lang="en-US" smtClean="0">
                <a:solidFill>
                  <a:prstClr val="black">
                    <a:tint val="75000"/>
                  </a:prstClr>
                </a:solidFill>
              </a:rPr>
              <a:pPr/>
              <a:t>02/05/2024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4D0AF-2394-402B-A572-C9400AF4F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03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54A19-F918-49C0-9ADC-C68C67CA5C5F}" type="datetimeFigureOut">
              <a:rPr lang="en-US" smtClean="0">
                <a:solidFill>
                  <a:prstClr val="black">
                    <a:tint val="75000"/>
                  </a:prstClr>
                </a:solidFill>
              </a:rPr>
              <a:pPr/>
              <a:t>02/05/2024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4D0AF-2394-402B-A572-C9400AF4F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946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5BD8CD-5E67-4F4E-9507-44C86E7AECDB}" type="datetimeFigureOut">
              <a:rPr lang="en-US" smtClean="0"/>
              <a:t>02/05/2024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9A4-2FE2-4949-9BCD-C89F20BEDF04}" type="slidenum">
              <a:rPr lang="en-US" smtClean="0"/>
              <a:t>‹#›</a:t>
            </a:fld>
            <a:endParaRPr lang="en-US"/>
          </a:p>
        </p:txBody>
      </p:sp>
    </p:spTree>
    <p:extLst>
      <p:ext uri="{BB962C8B-B14F-4D97-AF65-F5344CB8AC3E}">
        <p14:creationId xmlns:p14="http://schemas.microsoft.com/office/powerpoint/2010/main" val="2025354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54A19-F918-49C0-9ADC-C68C67CA5C5F}"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4D0AF-2394-402B-A572-C9400AF4F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261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54A19-F918-49C0-9ADC-C68C67CA5C5F}"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4D0AF-2394-402B-A572-C9400AF4F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048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54A19-F918-49C0-9ADC-C68C67CA5C5F}"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4D0AF-2394-402B-A572-C9400AF4F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86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54A19-F918-49C0-9ADC-C68C67CA5C5F}"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4D0AF-2394-402B-A572-C9400AF4F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195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5BD8CD-5E67-4F4E-9507-44C86E7AECDB}" type="datetimeFigureOut">
              <a:rPr lang="en-US" smtClean="0"/>
              <a:t>02/05/2024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9A4-2FE2-4949-9BCD-C89F20BEDF04}" type="slidenum">
              <a:rPr lang="en-US" smtClean="0"/>
              <a:t>‹#›</a:t>
            </a:fld>
            <a:endParaRPr lang="en-US"/>
          </a:p>
        </p:txBody>
      </p:sp>
    </p:spTree>
    <p:extLst>
      <p:ext uri="{BB962C8B-B14F-4D97-AF65-F5344CB8AC3E}">
        <p14:creationId xmlns:p14="http://schemas.microsoft.com/office/powerpoint/2010/main" val="2623935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5BD8CD-5E67-4F4E-9507-44C86E7AECDB}" type="datetimeFigureOut">
              <a:rPr lang="en-US" smtClean="0"/>
              <a:t>02/05/2024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9A4-2FE2-4949-9BCD-C89F20BEDF04}" type="slidenum">
              <a:rPr lang="en-US" smtClean="0"/>
              <a:t>‹#›</a:t>
            </a:fld>
            <a:endParaRPr lang="en-US"/>
          </a:p>
        </p:txBody>
      </p:sp>
    </p:spTree>
    <p:extLst>
      <p:ext uri="{BB962C8B-B14F-4D97-AF65-F5344CB8AC3E}">
        <p14:creationId xmlns:p14="http://schemas.microsoft.com/office/powerpoint/2010/main" val="2408140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BD8CD-5E67-4F4E-9507-44C86E7AECDB}" type="datetimeFigureOut">
              <a:rPr lang="en-US" smtClean="0"/>
              <a:t>02/05/2024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9A4-2FE2-4949-9BCD-C89F20BEDF04}" type="slidenum">
              <a:rPr lang="en-US" smtClean="0"/>
              <a:t>‹#›</a:t>
            </a:fld>
            <a:endParaRPr lang="en-US"/>
          </a:p>
        </p:txBody>
      </p:sp>
    </p:spTree>
    <p:extLst>
      <p:ext uri="{BB962C8B-B14F-4D97-AF65-F5344CB8AC3E}">
        <p14:creationId xmlns:p14="http://schemas.microsoft.com/office/powerpoint/2010/main" val="321859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BD8CD-5E67-4F4E-9507-44C86E7AECDB}" type="datetimeFigureOut">
              <a:rPr lang="en-US" smtClean="0"/>
              <a:t>02/05/2024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9A4-2FE2-4949-9BCD-C89F20BEDF04}" type="slidenum">
              <a:rPr lang="en-US" smtClean="0"/>
              <a:t>‹#›</a:t>
            </a:fld>
            <a:endParaRPr lang="en-US"/>
          </a:p>
        </p:txBody>
      </p:sp>
    </p:spTree>
    <p:extLst>
      <p:ext uri="{BB962C8B-B14F-4D97-AF65-F5344CB8AC3E}">
        <p14:creationId xmlns:p14="http://schemas.microsoft.com/office/powerpoint/2010/main" val="152608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BD8CD-5E67-4F4E-9507-44C86E7AECDB}" type="datetimeFigureOut">
              <a:rPr lang="en-US" smtClean="0"/>
              <a:t>02/05/2024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9A4-2FE2-4949-9BCD-C89F20BEDF04}" type="slidenum">
              <a:rPr lang="en-US" smtClean="0"/>
              <a:t>‹#›</a:t>
            </a:fld>
            <a:endParaRPr lang="en-US"/>
          </a:p>
        </p:txBody>
      </p:sp>
    </p:spTree>
    <p:extLst>
      <p:ext uri="{BB962C8B-B14F-4D97-AF65-F5344CB8AC3E}">
        <p14:creationId xmlns:p14="http://schemas.microsoft.com/office/powerpoint/2010/main" val="3986198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ags" Target="../tags/tag1.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115BD8CD-5E67-4F4E-9507-44C86E7AECDB}" type="datetimeFigureOut">
              <a:rPr lang="en-US" smtClean="0"/>
              <a:t>02/05/2024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D6DB19A4-2FE2-4949-9BCD-C89F20BEDF04}" type="slidenum">
              <a:rPr lang="en-US" smtClean="0"/>
              <a:t>‹#›</a:t>
            </a:fld>
            <a:endParaRPr lang="en-US"/>
          </a:p>
        </p:txBody>
      </p:sp>
    </p:spTree>
    <p:extLst>
      <p:ext uri="{BB962C8B-B14F-4D97-AF65-F5344CB8AC3E}">
        <p14:creationId xmlns:p14="http://schemas.microsoft.com/office/powerpoint/2010/main" val="2598592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33000" r="-3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268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3901"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390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390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390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390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390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390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390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390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390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901" rtl="0" eaLnBrk="1" latinLnBrk="0" hangingPunct="1">
        <a:defRPr sz="1800" kern="1200">
          <a:solidFill>
            <a:schemeClr val="tx1"/>
          </a:solidFill>
          <a:latin typeface="+mn-lt"/>
          <a:ea typeface="+mn-ea"/>
          <a:cs typeface="+mn-cs"/>
        </a:defRPr>
      </a:lvl1pPr>
      <a:lvl2pPr marL="457189" algn="l" defTabSz="913901" rtl="0" eaLnBrk="1" latinLnBrk="0" hangingPunct="1">
        <a:defRPr sz="1800" kern="1200">
          <a:solidFill>
            <a:schemeClr val="tx1"/>
          </a:solidFill>
          <a:latin typeface="+mn-lt"/>
          <a:ea typeface="+mn-ea"/>
          <a:cs typeface="+mn-cs"/>
        </a:defRPr>
      </a:lvl2pPr>
      <a:lvl3pPr marL="914378" algn="l" defTabSz="913901" rtl="0" eaLnBrk="1" latinLnBrk="0" hangingPunct="1">
        <a:defRPr sz="1800" kern="1200">
          <a:solidFill>
            <a:schemeClr val="tx1"/>
          </a:solidFill>
          <a:latin typeface="+mn-lt"/>
          <a:ea typeface="+mn-ea"/>
          <a:cs typeface="+mn-cs"/>
        </a:defRPr>
      </a:lvl3pPr>
      <a:lvl4pPr marL="1371566" algn="l" defTabSz="913901" rtl="0" eaLnBrk="1" latinLnBrk="0" hangingPunct="1">
        <a:defRPr sz="1800" kern="1200">
          <a:solidFill>
            <a:schemeClr val="tx1"/>
          </a:solidFill>
          <a:latin typeface="+mn-lt"/>
          <a:ea typeface="+mn-ea"/>
          <a:cs typeface="+mn-cs"/>
        </a:defRPr>
      </a:lvl4pPr>
      <a:lvl5pPr marL="1828754" algn="l" defTabSz="913901" rtl="0" eaLnBrk="1" latinLnBrk="0" hangingPunct="1">
        <a:defRPr sz="1800" kern="1200">
          <a:solidFill>
            <a:schemeClr val="tx1"/>
          </a:solidFill>
          <a:latin typeface="+mn-lt"/>
          <a:ea typeface="+mn-ea"/>
          <a:cs typeface="+mn-cs"/>
        </a:defRPr>
      </a:lvl5pPr>
      <a:lvl6pPr marL="2285943" algn="l" defTabSz="913901" rtl="0" eaLnBrk="1" latinLnBrk="0" hangingPunct="1">
        <a:defRPr sz="1800" kern="1200">
          <a:solidFill>
            <a:schemeClr val="tx1"/>
          </a:solidFill>
          <a:latin typeface="+mn-lt"/>
          <a:ea typeface="+mn-ea"/>
          <a:cs typeface="+mn-cs"/>
        </a:defRPr>
      </a:lvl6pPr>
      <a:lvl7pPr marL="2743132" algn="l" defTabSz="913901" rtl="0" eaLnBrk="1" latinLnBrk="0" hangingPunct="1">
        <a:defRPr sz="1800" kern="1200">
          <a:solidFill>
            <a:schemeClr val="tx1"/>
          </a:solidFill>
          <a:latin typeface="+mn-lt"/>
          <a:ea typeface="+mn-ea"/>
          <a:cs typeface="+mn-cs"/>
        </a:defRPr>
      </a:lvl7pPr>
      <a:lvl8pPr marL="3200320" algn="l" defTabSz="913901" rtl="0" eaLnBrk="1" latinLnBrk="0" hangingPunct="1">
        <a:defRPr sz="1800" kern="1200">
          <a:solidFill>
            <a:schemeClr val="tx1"/>
          </a:solidFill>
          <a:latin typeface="+mn-lt"/>
          <a:ea typeface="+mn-ea"/>
          <a:cs typeface="+mn-cs"/>
        </a:defRPr>
      </a:lvl8pPr>
      <a:lvl9pPr marL="3657509" algn="l" defTabSz="91390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30371951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914288"/>
            <a:fld id="{9F754A19-F918-49C0-9ADC-C68C67CA5C5F}" type="datetimeFigureOut">
              <a:rPr lang="en-US" smtClean="0">
                <a:solidFill>
                  <a:prstClr val="black">
                    <a:tint val="75000"/>
                  </a:prstClr>
                </a:solidFill>
              </a:rPr>
              <a:pPr defTabSz="914288"/>
              <a:t>02/05/2024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914288"/>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914288"/>
            <a:fld id="{1404D0AF-2394-402B-A572-C9400AF4F80E}" type="slidenum">
              <a:rPr lang="en-US" smtClean="0">
                <a:solidFill>
                  <a:prstClr val="black">
                    <a:tint val="75000"/>
                  </a:prstClr>
                </a:solidFill>
              </a:rPr>
              <a:pPr defTabSz="914288"/>
              <a:t>‹#›</a:t>
            </a:fld>
            <a:endParaRPr lang="en-US">
              <a:solidFill>
                <a:prstClr val="black">
                  <a:tint val="75000"/>
                </a:prstClr>
              </a:solidFill>
            </a:endParaRPr>
          </a:p>
        </p:txBody>
      </p:sp>
    </p:spTree>
    <p:extLst>
      <p:ext uri="{BB962C8B-B14F-4D97-AF65-F5344CB8AC3E}">
        <p14:creationId xmlns:p14="http://schemas.microsoft.com/office/powerpoint/2010/main" val="426984312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288" rtl="0" eaLnBrk="1" latinLnBrk="0" hangingPunct="1">
        <a:spcBef>
          <a:spcPct val="0"/>
        </a:spcBef>
        <a:buNone/>
        <a:defRPr sz="4400" kern="1200">
          <a:solidFill>
            <a:schemeClr val="tx1"/>
          </a:solidFill>
          <a:latin typeface="+mj-lt"/>
          <a:ea typeface="+mj-ea"/>
          <a:cs typeface="+mj-cs"/>
        </a:defRPr>
      </a:lvl1pPr>
    </p:titleStyle>
    <p:bodyStyle>
      <a:lvl1pPr marL="342857" indent="-342857" algn="l" defTabSz="91428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59" indent="-285715" algn="l" defTabSz="91428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58" indent="-228570" algn="l" defTabSz="91428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0"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44"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85"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30"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73"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15"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microsoft.com/office/2007/relationships/hdphoto" Target="../media/hdphoto8.wdp"/><Relationship Id="rId5" Type="http://schemas.openxmlformats.org/officeDocument/2006/relationships/image" Target="../media/image29.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microsoft.com/office/2007/relationships/hdphoto" Target="../media/hdphoto8.wdp"/><Relationship Id="rId5" Type="http://schemas.openxmlformats.org/officeDocument/2006/relationships/image" Target="../media/image29.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microsoft.com/office/2007/relationships/hdphoto" Target="../media/hdphoto8.wdp"/><Relationship Id="rId5" Type="http://schemas.openxmlformats.org/officeDocument/2006/relationships/image" Target="../media/image29.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microsoft.com/office/2007/relationships/hdphoto" Target="../media/hdphoto7.wdp"/><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17.png"/><Relationship Id="rId9"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gif"/><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stretch>
            <a:fillRect/>
          </a:stretch>
        </p:blipFill>
        <p:spPr>
          <a:xfrm>
            <a:off x="6922" y="3594436"/>
            <a:ext cx="9008492" cy="136688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0329" y="2193325"/>
            <a:ext cx="4526827" cy="2655413"/>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7156" y="1433970"/>
            <a:ext cx="1581043" cy="2061864"/>
          </a:xfrm>
          <a:prstGeom prst="rect">
            <a:avLst/>
          </a:prstGeom>
        </p:spPr>
      </p:pic>
      <p:pic>
        <p:nvPicPr>
          <p:cNvPr id="10" name="图片 9"/>
          <p:cNvPicPr>
            <a:picLocks noChangeAspect="1"/>
          </p:cNvPicPr>
          <p:nvPr/>
        </p:nvPicPr>
        <p:blipFill>
          <a:blip r:embed="rId6"/>
          <a:stretch>
            <a:fillRect/>
          </a:stretch>
        </p:blipFill>
        <p:spPr>
          <a:xfrm>
            <a:off x="111223" y="141481"/>
            <a:ext cx="1898438" cy="1797188"/>
          </a:xfrm>
          <a:prstGeom prst="rect">
            <a:avLst/>
          </a:prstGeom>
        </p:spPr>
      </p:pic>
      <p:pic>
        <p:nvPicPr>
          <p:cNvPr id="11" name="图片 10"/>
          <p:cNvPicPr>
            <a:picLocks noChangeAspect="1"/>
          </p:cNvPicPr>
          <p:nvPr/>
        </p:nvPicPr>
        <p:blipFill>
          <a:blip r:embed="rId7"/>
          <a:stretch>
            <a:fillRect/>
          </a:stretch>
        </p:blipFill>
        <p:spPr>
          <a:xfrm>
            <a:off x="503304" y="2082680"/>
            <a:ext cx="446300" cy="378042"/>
          </a:xfrm>
          <a:prstGeom prst="rect">
            <a:avLst/>
          </a:prstGeom>
        </p:spPr>
      </p:pic>
      <p:pic>
        <p:nvPicPr>
          <p:cNvPr id="15" name="图片 14"/>
          <p:cNvPicPr>
            <a:picLocks noChangeAspect="1"/>
          </p:cNvPicPr>
          <p:nvPr/>
        </p:nvPicPr>
        <p:blipFill>
          <a:blip r:embed="rId8"/>
          <a:stretch>
            <a:fillRect/>
          </a:stretch>
        </p:blipFill>
        <p:spPr>
          <a:xfrm>
            <a:off x="967211" y="2193325"/>
            <a:ext cx="946089" cy="559769"/>
          </a:xfrm>
          <a:prstGeom prst="rect">
            <a:avLst/>
          </a:prstGeom>
        </p:spPr>
      </p:pic>
      <p:pic>
        <p:nvPicPr>
          <p:cNvPr id="16" name="图片 15"/>
          <p:cNvPicPr>
            <a:picLocks noChangeAspect="1"/>
          </p:cNvPicPr>
          <p:nvPr/>
        </p:nvPicPr>
        <p:blipFill>
          <a:blip r:embed="rId9"/>
          <a:stretch>
            <a:fillRect/>
          </a:stretch>
        </p:blipFill>
        <p:spPr>
          <a:xfrm>
            <a:off x="1750216" y="1726228"/>
            <a:ext cx="620868" cy="352254"/>
          </a:xfrm>
          <a:prstGeom prst="rect">
            <a:avLst/>
          </a:prstGeom>
        </p:spPr>
      </p:pic>
      <p:pic>
        <p:nvPicPr>
          <p:cNvPr id="17" name="图片 16"/>
          <p:cNvPicPr>
            <a:picLocks noChangeAspect="1"/>
          </p:cNvPicPr>
          <p:nvPr/>
        </p:nvPicPr>
        <p:blipFill>
          <a:blip r:embed="rId10"/>
          <a:stretch>
            <a:fillRect/>
          </a:stretch>
        </p:blipFill>
        <p:spPr>
          <a:xfrm>
            <a:off x="8261893" y="1291899"/>
            <a:ext cx="570151" cy="562121"/>
          </a:xfrm>
          <a:prstGeom prst="rect">
            <a:avLst/>
          </a:prstGeom>
        </p:spPr>
      </p:pic>
      <p:pic>
        <p:nvPicPr>
          <p:cNvPr id="19" name="图片 18"/>
          <p:cNvPicPr>
            <a:picLocks noChangeAspect="1"/>
          </p:cNvPicPr>
          <p:nvPr/>
        </p:nvPicPr>
        <p:blipFill>
          <a:blip r:embed="rId11"/>
          <a:stretch>
            <a:fillRect/>
          </a:stretch>
        </p:blipFill>
        <p:spPr>
          <a:xfrm>
            <a:off x="380608" y="2604734"/>
            <a:ext cx="1231292" cy="736757"/>
          </a:xfrm>
          <a:prstGeom prst="rect">
            <a:avLst/>
          </a:prstGeom>
        </p:spPr>
      </p:pic>
      <p:pic>
        <p:nvPicPr>
          <p:cNvPr id="20" name="图片 19"/>
          <p:cNvPicPr>
            <a:picLocks noChangeAspect="1"/>
          </p:cNvPicPr>
          <p:nvPr/>
        </p:nvPicPr>
        <p:blipFill>
          <a:blip r:embed="rId12"/>
          <a:stretch>
            <a:fillRect/>
          </a:stretch>
        </p:blipFill>
        <p:spPr>
          <a:xfrm>
            <a:off x="7153060" y="268519"/>
            <a:ext cx="1194674" cy="753398"/>
          </a:xfrm>
          <a:prstGeom prst="rect">
            <a:avLst/>
          </a:prstGeom>
        </p:spPr>
      </p:pic>
      <p:sp>
        <p:nvSpPr>
          <p:cNvPr id="21" name="文本框 17">
            <a:extLst>
              <a:ext uri="{FF2B5EF4-FFF2-40B4-BE49-F238E27FC236}">
                <a16:creationId xmlns:a16="http://schemas.microsoft.com/office/drawing/2014/main" id="{C6DAED9C-1B56-422D-98F6-9804595D54D9}"/>
              </a:ext>
            </a:extLst>
          </p:cNvPr>
          <p:cNvSpPr txBox="1"/>
          <p:nvPr/>
        </p:nvSpPr>
        <p:spPr>
          <a:xfrm>
            <a:off x="2322452" y="307277"/>
            <a:ext cx="4377432" cy="1806263"/>
          </a:xfrm>
          <a:prstGeom prst="rect">
            <a:avLst/>
          </a:prstGeom>
          <a:noFill/>
        </p:spPr>
        <p:txBody>
          <a:bodyPr wrap="square" lIns="51422" tIns="25716" rIns="51422" bIns="25716"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514197">
              <a:lnSpc>
                <a:spcPct val="100000"/>
              </a:lnSpc>
              <a:defRPr/>
            </a:pPr>
            <a:r>
              <a:rPr lang="en-US" altLang="zh-CN" sz="38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Chào</a:t>
            </a:r>
            <a:r>
              <a:rPr lang="en-US" altLang="zh-CN" sz="38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8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mừng</a:t>
            </a:r>
            <a:r>
              <a:rPr lang="en-US" altLang="zh-CN" sz="38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8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các</a:t>
            </a:r>
            <a:r>
              <a:rPr lang="en-US" altLang="zh-CN" sz="38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con </a:t>
            </a:r>
            <a:r>
              <a:rPr lang="vi-VN" altLang="zh-CN" sz="38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đế</a:t>
            </a:r>
            <a:r>
              <a:rPr lang="en-US" altLang="zh-CN" sz="38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n </a:t>
            </a:r>
            <a:r>
              <a:rPr lang="en-US" altLang="zh-CN" sz="38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với</a:t>
            </a:r>
            <a:r>
              <a:rPr lang="en-US" altLang="zh-CN" sz="38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8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tiết</a:t>
            </a:r>
            <a:r>
              <a:rPr lang="en-US" altLang="zh-CN" sz="38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8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học</a:t>
            </a:r>
            <a:r>
              <a:rPr lang="en-US" altLang="zh-CN" sz="38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8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Tiếng</a:t>
            </a:r>
            <a:r>
              <a:rPr lang="en-US" altLang="zh-CN" sz="38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8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Việt</a:t>
            </a:r>
            <a:endParaRPr lang="zh-CN" altLang="en-US" sz="38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72515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500"/>
                                        <p:tgtEl>
                                          <p:spTgt spid="18"/>
                                        </p:tgtEl>
                                      </p:cBhvr>
                                    </p:animEffect>
                                  </p:childTnLst>
                                </p:cTn>
                              </p:par>
                              <p:par>
                                <p:cTn id="8" presetID="1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p:tgtEl>
                                          <p:spTgt spid="10"/>
                                        </p:tgtEl>
                                        <p:attrNameLst>
                                          <p:attrName>ppt_x</p:attrName>
                                        </p:attrNameLst>
                                      </p:cBhvr>
                                      <p:tavLst>
                                        <p:tav tm="0">
                                          <p:val>
                                            <p:strVal val="#ppt_x-#ppt_w*1.125000"/>
                                          </p:val>
                                        </p:tav>
                                        <p:tav tm="100000">
                                          <p:val>
                                            <p:strVal val="#ppt_x"/>
                                          </p:val>
                                        </p:tav>
                                      </p:tavLst>
                                    </p:anim>
                                    <p:animEffect transition="in" filter="wipe(right)">
                                      <p:cBhvr>
                                        <p:cTn id="11" dur="1500"/>
                                        <p:tgtEl>
                                          <p:spTgt spid="10"/>
                                        </p:tgtEl>
                                      </p:cBhvr>
                                    </p:animEffect>
                                  </p:childTnLst>
                                </p:cTn>
                              </p:par>
                              <p:par>
                                <p:cTn id="12" presetID="8" presetClass="emph" presetSubtype="0" fill="hold" nodeType="withEffect">
                                  <p:stCondLst>
                                    <p:cond delay="0"/>
                                  </p:stCondLst>
                                  <p:childTnLst>
                                    <p:animRot by="10800000">
                                      <p:cBhvr>
                                        <p:cTn id="13" dur="1500" fill="hold"/>
                                        <p:tgtEl>
                                          <p:spTgt spid="10"/>
                                        </p:tgtEl>
                                        <p:attrNameLst>
                                          <p:attrName>r</p:attrName>
                                        </p:attrNameLst>
                                      </p:cBhvr>
                                    </p:animRo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20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12" presetClass="entr" presetSubtype="8"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p:tgtEl>
                                          <p:spTgt spid="19"/>
                                        </p:tgtEl>
                                        <p:attrNameLst>
                                          <p:attrName>ppt_x</p:attrName>
                                        </p:attrNameLst>
                                      </p:cBhvr>
                                      <p:tavLst>
                                        <p:tav tm="0">
                                          <p:val>
                                            <p:strVal val="#ppt_x-#ppt_w*1.125000"/>
                                          </p:val>
                                        </p:tav>
                                        <p:tav tm="100000">
                                          <p:val>
                                            <p:strVal val="#ppt_x"/>
                                          </p:val>
                                        </p:tav>
                                      </p:tavLst>
                                    </p:anim>
                                    <p:animEffect transition="in" filter="wipe(right)">
                                      <p:cBhvr>
                                        <p:cTn id="48" dur="1000"/>
                                        <p:tgtEl>
                                          <p:spTgt spid="19"/>
                                        </p:tgtEl>
                                      </p:cBhvr>
                                    </p:animEffect>
                                  </p:childTnLst>
                                </p:cTn>
                              </p:par>
                              <p:par>
                                <p:cTn id="49" presetID="12" presetClass="entr" presetSubtype="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1000"/>
                                        <p:tgtEl>
                                          <p:spTgt spid="20"/>
                                        </p:tgtEl>
                                        <p:attrNameLst>
                                          <p:attrName>ppt_x</p:attrName>
                                        </p:attrNameLst>
                                      </p:cBhvr>
                                      <p:tavLst>
                                        <p:tav tm="0">
                                          <p:val>
                                            <p:strVal val="#ppt_x+#ppt_w*1.125000"/>
                                          </p:val>
                                        </p:tav>
                                        <p:tav tm="100000">
                                          <p:val>
                                            <p:strVal val="#ppt_x"/>
                                          </p:val>
                                        </p:tav>
                                      </p:tavLst>
                                    </p:anim>
                                    <p:animEffect transition="in" filter="wipe(left)">
                                      <p:cBhvr>
                                        <p:cTn id="52" dur="1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6" presetClass="entr" presetSubtype="0" fill="hold" grpId="0" nodeType="clickEffect">
                                  <p:stCondLst>
                                    <p:cond delay="0"/>
                                  </p:stCondLst>
                                  <p:iterate type="lt">
                                    <p:tmPct val="10000"/>
                                  </p:iterate>
                                  <p:childTnLst>
                                    <p:set>
                                      <p:cBhvr>
                                        <p:cTn id="56" dur="1" fill="hold">
                                          <p:stCondLst>
                                            <p:cond delay="0"/>
                                          </p:stCondLst>
                                        </p:cTn>
                                        <p:tgtEl>
                                          <p:spTgt spid="21"/>
                                        </p:tgtEl>
                                        <p:attrNameLst>
                                          <p:attrName>style.visibility</p:attrName>
                                        </p:attrNameLst>
                                      </p:cBhvr>
                                      <p:to>
                                        <p:strVal val="visible"/>
                                      </p:to>
                                    </p:set>
                                    <p:anim by="(-#ppt_w*2)" calcmode="lin" valueType="num">
                                      <p:cBhvr rctx="PPT">
                                        <p:cTn id="57" dur="250" autoRev="1" fill="hold">
                                          <p:stCondLst>
                                            <p:cond delay="0"/>
                                          </p:stCondLst>
                                        </p:cTn>
                                        <p:tgtEl>
                                          <p:spTgt spid="21"/>
                                        </p:tgtEl>
                                        <p:attrNameLst>
                                          <p:attrName>ppt_w</p:attrName>
                                        </p:attrNameLst>
                                      </p:cBhvr>
                                    </p:anim>
                                    <p:anim by="(#ppt_w*0.50)" calcmode="lin" valueType="num">
                                      <p:cBhvr>
                                        <p:cTn id="58" dur="250" decel="50000" autoRev="1" fill="hold">
                                          <p:stCondLst>
                                            <p:cond delay="0"/>
                                          </p:stCondLst>
                                        </p:cTn>
                                        <p:tgtEl>
                                          <p:spTgt spid="21"/>
                                        </p:tgtEl>
                                        <p:attrNameLst>
                                          <p:attrName>ppt_x</p:attrName>
                                        </p:attrNameLst>
                                      </p:cBhvr>
                                    </p:anim>
                                    <p:anim from="(-#ppt_h/2)" to="(#ppt_y)" calcmode="lin" valueType="num">
                                      <p:cBhvr>
                                        <p:cTn id="59" dur="500" fill="hold">
                                          <p:stCondLst>
                                            <p:cond delay="0"/>
                                          </p:stCondLst>
                                        </p:cTn>
                                        <p:tgtEl>
                                          <p:spTgt spid="21"/>
                                        </p:tgtEl>
                                        <p:attrNameLst>
                                          <p:attrName>ppt_y</p:attrName>
                                        </p:attrNameLst>
                                      </p:cBhvr>
                                    </p:anim>
                                    <p:animRot by="21600000">
                                      <p:cBhvr>
                                        <p:cTn id="60" dur="5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INE Creators&amp;#39; Stickers - Lovely Poppy 3 (Studying) Example with GIF  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292" y="1504950"/>
            <a:ext cx="3048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unched Tape 3"/>
          <p:cNvSpPr/>
          <p:nvPr/>
        </p:nvSpPr>
        <p:spPr>
          <a:xfrm>
            <a:off x="218739" y="400354"/>
            <a:ext cx="2971800" cy="923330"/>
          </a:xfrm>
          <a:prstGeom prst="flowChartPunchedTape">
            <a:avLst/>
          </a:prstGeom>
          <a:noFill/>
          <a:ln w="28575">
            <a:solidFill>
              <a:srgbClr val="0AD41D"/>
            </a:solidFill>
          </a:ln>
        </p:spPr>
        <p:style>
          <a:lnRef idx="2">
            <a:schemeClr val="accent1">
              <a:shade val="50000"/>
            </a:schemeClr>
          </a:lnRef>
          <a:fillRef idx="1">
            <a:schemeClr val="accent1"/>
          </a:fillRef>
          <a:effectRef idx="0">
            <a:schemeClr val="accent1"/>
          </a:effectRef>
          <a:fontRef idx="minor">
            <a:schemeClr val="lt1"/>
          </a:fontRef>
        </p:style>
        <p:txBody>
          <a:bodyPr lIns="100919" tIns="50474" rIns="100919" bIns="5047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009197"/>
            <a:r>
              <a:rPr lang="en-US" sz="2400" dirty="0" err="1" smtClean="0">
                <a:solidFill>
                  <a:prstClr val="black"/>
                </a:solidFill>
                <a:latin typeface="Times New Roman" panose="02020603050405020304" pitchFamily="18" charset="0"/>
                <a:ea typeface="Arial-Rounded" pitchFamily="34" charset="0"/>
                <a:cs typeface="Times New Roman" panose="02020603050405020304" pitchFamily="18" charset="0"/>
              </a:rPr>
              <a:t>Ngắt</a:t>
            </a:r>
            <a:r>
              <a:rPr lang="en-US" sz="2400" dirty="0">
                <a:solidFill>
                  <a:prstClr val="black"/>
                </a:solidFill>
                <a:latin typeface="Times New Roman" panose="02020603050405020304" pitchFamily="18" charset="0"/>
                <a:ea typeface="Arial-Rounded"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Arial-Rounded" pitchFamily="34" charset="0"/>
                <a:cs typeface="Times New Roman" panose="02020603050405020304" pitchFamily="18" charset="0"/>
              </a:rPr>
              <a:t>nhịp</a:t>
            </a:r>
            <a:r>
              <a:rPr lang="en-US" sz="2400" dirty="0">
                <a:solidFill>
                  <a:prstClr val="black"/>
                </a:solidFill>
                <a:latin typeface="Times New Roman" panose="02020603050405020304" pitchFamily="18" charset="0"/>
                <a:ea typeface="Arial-Rounded"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Arial-Rounded" pitchFamily="34" charset="0"/>
                <a:cs typeface="Times New Roman" panose="02020603050405020304" pitchFamily="18" charset="0"/>
              </a:rPr>
              <a:t>câu</a:t>
            </a:r>
            <a:r>
              <a:rPr lang="en-US" sz="2400" dirty="0" smtClean="0">
                <a:solidFill>
                  <a:prstClr val="black"/>
                </a:solidFill>
                <a:latin typeface="Times New Roman" panose="02020603050405020304" pitchFamily="18" charset="0"/>
                <a:ea typeface="Arial-Rounded" pitchFamily="34" charset="0"/>
                <a:cs typeface="Times New Roman" panose="02020603050405020304" pitchFamily="18" charset="0"/>
              </a:rPr>
              <a:t> v</a:t>
            </a:r>
            <a:r>
              <a:rPr lang="vi-VN" sz="2400" dirty="0" smtClean="0">
                <a:solidFill>
                  <a:prstClr val="black"/>
                </a:solidFill>
                <a:latin typeface="Times New Roman" panose="02020603050405020304" pitchFamily="18" charset="0"/>
                <a:ea typeface="Arial-Rounded" pitchFamily="34" charset="0"/>
                <a:cs typeface="Times New Roman" panose="02020603050405020304" pitchFamily="18" charset="0"/>
              </a:rPr>
              <a:t>ă</a:t>
            </a:r>
            <a:r>
              <a:rPr lang="en-US" sz="2400" dirty="0" smtClean="0">
                <a:solidFill>
                  <a:prstClr val="black"/>
                </a:solidFill>
                <a:latin typeface="Times New Roman" panose="02020603050405020304" pitchFamily="18" charset="0"/>
                <a:ea typeface="Arial-Rounded" pitchFamily="34" charset="0"/>
                <a:cs typeface="Times New Roman" panose="02020603050405020304" pitchFamily="18" charset="0"/>
              </a:rPr>
              <a:t>n</a:t>
            </a:r>
            <a:endParaRPr lang="en-US" sz="2400" dirty="0">
              <a:solidFill>
                <a:prstClr val="black"/>
              </a:solidFill>
              <a:latin typeface="Times New Roman" panose="02020603050405020304" pitchFamily="18" charset="0"/>
              <a:ea typeface="Arial-Rounded" pitchFamily="34" charset="0"/>
              <a:cs typeface="Times New Roman" panose="02020603050405020304" pitchFamily="18" charset="0"/>
            </a:endParaRPr>
          </a:p>
        </p:txBody>
      </p:sp>
      <p:sp>
        <p:nvSpPr>
          <p:cNvPr id="5" name="圆角矩形 1"/>
          <p:cNvSpPr/>
          <p:nvPr/>
        </p:nvSpPr>
        <p:spPr bwMode="auto">
          <a:xfrm>
            <a:off x="3657601" y="167556"/>
            <a:ext cx="5257798" cy="1261194"/>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lIns="100919" tIns="50474" rIns="100919" bIns="50474" anchor="ctr"/>
          <a:lstStyle/>
          <a:p>
            <a:pPr defTabSz="1009197"/>
            <a:endParaRPr lang="en-US" sz="3500" dirty="0">
              <a:solidFill>
                <a:prstClr val="black"/>
              </a:solidFill>
              <a:latin typeface="Times New Roman" panose="02020603050405020304" pitchFamily="18" charset="0"/>
              <a:cs typeface="Times New Roman" panose="02020603050405020304" pitchFamily="18" charset="0"/>
            </a:endParaRPr>
          </a:p>
        </p:txBody>
      </p:sp>
      <p:sp>
        <p:nvSpPr>
          <p:cNvPr id="6" name="圆角矩形 1"/>
          <p:cNvSpPr/>
          <p:nvPr/>
        </p:nvSpPr>
        <p:spPr bwMode="auto">
          <a:xfrm>
            <a:off x="3276600" y="1629631"/>
            <a:ext cx="5638801" cy="3264004"/>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lIns="100919" tIns="50474" rIns="100919" bIns="50474" anchor="ctr"/>
          <a:lstStyle/>
          <a:p>
            <a:pPr defTabSz="1009197"/>
            <a:endParaRPr lang="en-US" sz="35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33610" y="222187"/>
            <a:ext cx="4572000" cy="1107996"/>
          </a:xfrm>
          <a:prstGeom prst="rect">
            <a:avLst/>
          </a:prstGeom>
        </p:spPr>
        <p:txBody>
          <a:bodyPr>
            <a:spAutoFit/>
          </a:bodyPr>
          <a:lstStyle/>
          <a:p>
            <a:pPr algn="just"/>
            <a:r>
              <a:rPr lang="vi-VN" altLang="en-US" sz="2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Ngày xưa có vợ chồng nọ đi rừng, bắt được một con dúi. Dúi xin tha, họ thương tình tha cho nó.</a:t>
            </a:r>
          </a:p>
        </p:txBody>
      </p:sp>
      <p:sp>
        <p:nvSpPr>
          <p:cNvPr id="3" name="Rectangle 2"/>
          <p:cNvSpPr/>
          <p:nvPr/>
        </p:nvSpPr>
        <p:spPr>
          <a:xfrm>
            <a:off x="3817270" y="1718429"/>
            <a:ext cx="4938459" cy="3139321"/>
          </a:xfrm>
          <a:prstGeom prst="rect">
            <a:avLst/>
          </a:prstGeom>
        </p:spPr>
        <p:txBody>
          <a:bodyPr wrap="square">
            <a:spAutoFit/>
          </a:bodyPr>
          <a:lstStyle/>
          <a:p>
            <a:pPr algn="just"/>
            <a:r>
              <a:rPr lang="en-US" altLang="en-US" sz="22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2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Để </a:t>
            </a:r>
            <a:r>
              <a:rPr lang="vi-VN" altLang="en-US" sz="2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 ơn, dúi bảo sắp có lũ lụt rất lớn và chỉ cho họ cách tránh. Họ nói với bà con nhưng chẳng ai tin. </a:t>
            </a:r>
            <a:r>
              <a:rPr lang="en-US" altLang="en-US" sz="22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2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Nghe </a:t>
            </a:r>
            <a:r>
              <a:rPr lang="vi-VN" altLang="en-US" sz="2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 dúi, họ khoét rỗng khúc gỗ to, chuẩn bị thức ăn bỏ vào đó. </a:t>
            </a:r>
            <a:r>
              <a:rPr lang="en-US" altLang="en-US" sz="22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2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Vừa </a:t>
            </a:r>
            <a:r>
              <a:rPr lang="vi-VN" altLang="en-US" sz="2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chuẩn bị xong mọi thứ thì mưa to, gió lớn, nước ngập mênh mông. Muôn loài chìm trong biển nước. Nhờ sống trong khúc gỗ nổi, vợ chồng nhà nọ thoát nạn.</a:t>
            </a:r>
          </a:p>
        </p:txBody>
      </p:sp>
      <p:cxnSp>
        <p:nvCxnSpPr>
          <p:cNvPr id="9" name="Straight Connector 8"/>
          <p:cNvCxnSpPr/>
          <p:nvPr/>
        </p:nvCxnSpPr>
        <p:spPr>
          <a:xfrm flipH="1">
            <a:off x="8305800" y="285749"/>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667500" y="612448"/>
            <a:ext cx="129202" cy="327474"/>
            <a:chOff x="7467600" y="1782301"/>
            <a:chExt cx="129202" cy="327474"/>
          </a:xfrm>
        </p:grpSpPr>
        <p:cxnSp>
          <p:nvCxnSpPr>
            <p:cNvPr id="11" name="Straight Connector 10"/>
            <p:cNvCxnSpPr/>
            <p:nvPr/>
          </p:nvCxnSpPr>
          <p:spPr>
            <a:xfrm flipH="1">
              <a:off x="7467600" y="1782302"/>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520602" y="1782301"/>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8256943" y="612447"/>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010400" y="952313"/>
            <a:ext cx="129202" cy="327474"/>
            <a:chOff x="7467600" y="1782301"/>
            <a:chExt cx="129202" cy="327474"/>
          </a:xfrm>
        </p:grpSpPr>
        <p:cxnSp>
          <p:nvCxnSpPr>
            <p:cNvPr id="15" name="Straight Connector 14"/>
            <p:cNvCxnSpPr/>
            <p:nvPr/>
          </p:nvCxnSpPr>
          <p:spPr>
            <a:xfrm flipH="1">
              <a:off x="7467600" y="1782302"/>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520602" y="1782301"/>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5410200" y="1758483"/>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858000" y="2104725"/>
            <a:ext cx="129202" cy="327474"/>
            <a:chOff x="7467600" y="1782301"/>
            <a:chExt cx="129202" cy="327474"/>
          </a:xfrm>
        </p:grpSpPr>
        <p:cxnSp>
          <p:nvCxnSpPr>
            <p:cNvPr id="19" name="Straight Connector 18"/>
            <p:cNvCxnSpPr/>
            <p:nvPr/>
          </p:nvCxnSpPr>
          <p:spPr>
            <a:xfrm flipH="1">
              <a:off x="7467600" y="1782302"/>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520602" y="1782301"/>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652598" y="2432199"/>
            <a:ext cx="129202" cy="327474"/>
            <a:chOff x="7467600" y="1782301"/>
            <a:chExt cx="129202" cy="327474"/>
          </a:xfrm>
        </p:grpSpPr>
        <p:cxnSp>
          <p:nvCxnSpPr>
            <p:cNvPr id="22" name="Straight Connector 21"/>
            <p:cNvCxnSpPr/>
            <p:nvPr/>
          </p:nvCxnSpPr>
          <p:spPr>
            <a:xfrm flipH="1">
              <a:off x="7467600" y="1782302"/>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520602" y="1782301"/>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H="1">
            <a:off x="8278458" y="2432198"/>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572364" y="2800350"/>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105400" y="3105150"/>
            <a:ext cx="129202" cy="327474"/>
            <a:chOff x="7467600" y="1782301"/>
            <a:chExt cx="129202" cy="327474"/>
          </a:xfrm>
        </p:grpSpPr>
        <p:cxnSp>
          <p:nvCxnSpPr>
            <p:cNvPr id="27" name="Straight Connector 26"/>
            <p:cNvCxnSpPr/>
            <p:nvPr/>
          </p:nvCxnSpPr>
          <p:spPr>
            <a:xfrm flipH="1">
              <a:off x="7467600" y="1782302"/>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520602" y="1782301"/>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flipH="1">
            <a:off x="4800600" y="3455296"/>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791200" y="3455297"/>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83049" y="3419411"/>
            <a:ext cx="129202" cy="327474"/>
            <a:chOff x="7467600" y="1782301"/>
            <a:chExt cx="129202" cy="327474"/>
          </a:xfrm>
        </p:grpSpPr>
        <p:cxnSp>
          <p:nvCxnSpPr>
            <p:cNvPr id="32" name="Straight Connector 31"/>
            <p:cNvCxnSpPr/>
            <p:nvPr/>
          </p:nvCxnSpPr>
          <p:spPr>
            <a:xfrm flipH="1">
              <a:off x="7467600" y="1782302"/>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520602" y="1782301"/>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8019869" y="3782769"/>
            <a:ext cx="129202" cy="327474"/>
            <a:chOff x="7467600" y="1782301"/>
            <a:chExt cx="129202" cy="327474"/>
          </a:xfrm>
        </p:grpSpPr>
        <p:cxnSp>
          <p:nvCxnSpPr>
            <p:cNvPr id="35" name="Straight Connector 34"/>
            <p:cNvCxnSpPr/>
            <p:nvPr/>
          </p:nvCxnSpPr>
          <p:spPr>
            <a:xfrm flipH="1">
              <a:off x="7467600" y="1782302"/>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520602" y="1782301"/>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flipH="1">
            <a:off x="6705600" y="4149277"/>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025724" y="4491872"/>
            <a:ext cx="129202" cy="327474"/>
            <a:chOff x="7467600" y="1782301"/>
            <a:chExt cx="129202" cy="327474"/>
          </a:xfrm>
        </p:grpSpPr>
        <p:cxnSp>
          <p:nvCxnSpPr>
            <p:cNvPr id="39" name="Straight Connector 38"/>
            <p:cNvCxnSpPr/>
            <p:nvPr/>
          </p:nvCxnSpPr>
          <p:spPr>
            <a:xfrm flipH="1">
              <a:off x="7467600" y="1782302"/>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520602" y="1782301"/>
              <a:ext cx="76200" cy="327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7898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up)">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up)">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up)">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up)">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up)">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up)">
                                      <p:cBhvr>
                                        <p:cTn id="98" dur="500"/>
                                        <p:tgtEl>
                                          <p:spTgt spid="3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up)">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wipe(up)">
                                      <p:cBhvr>
                                        <p:cTn id="10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543800" y="4104409"/>
            <a:ext cx="1600200" cy="103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0385" y="29441"/>
            <a:ext cx="612431" cy="56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409020" y="57150"/>
            <a:ext cx="2768707" cy="430887"/>
          </a:xfrm>
          <a:prstGeom prst="rect">
            <a:avLst/>
          </a:prstGeom>
        </p:spPr>
        <p:txBody>
          <a:bodyPr wrap="none">
            <a:spAutoFit/>
          </a:bodyPr>
          <a:lstStyle/>
          <a:p>
            <a:pPr algn="ctr"/>
            <a:r>
              <a:rPr lang="en-US" sz="22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CHUYỆN QUẢ </a:t>
            </a:r>
            <a:r>
              <a:rPr lang="en-US" sz="22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BẦU</a:t>
            </a:r>
            <a:endParaRPr lang="en-US" sz="22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07B3502-F58A-46C0-88F8-3DE26F98CD3F}"/>
              </a:ext>
            </a:extLst>
          </p:cNvPr>
          <p:cNvSpPr txBox="1"/>
          <p:nvPr/>
        </p:nvSpPr>
        <p:spPr>
          <a:xfrm>
            <a:off x="457201" y="57149"/>
            <a:ext cx="990599" cy="507829"/>
          </a:xfrm>
          <a:prstGeom prst="rect">
            <a:avLst/>
          </a:prstGeom>
          <a:noFill/>
        </p:spPr>
        <p:txBody>
          <a:bodyPr wrap="square" lIns="91438" tIns="45719" rIns="91438" bIns="45719" rtlCol="0">
            <a:spAutoFit/>
          </a:bodyPr>
          <a:lstStyle/>
          <a:p>
            <a:pPr algn="ctr">
              <a:lnSpc>
                <a:spcPct val="150000"/>
              </a:lnSpc>
            </a:pPr>
            <a:r>
              <a:rPr lang="vi-VN" b="1" dirty="0" smtClean="0">
                <a:solidFill>
                  <a:srgbClr val="17479D"/>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b="1" dirty="0">
              <a:solidFill>
                <a:srgbClr val="17479D"/>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1"/>
          <p:cNvSpPr>
            <a:spLocks noChangeArrowheads="1"/>
          </p:cNvSpPr>
          <p:nvPr/>
        </p:nvSpPr>
        <p:spPr bwMode="auto">
          <a:xfrm>
            <a:off x="609606" y="469702"/>
            <a:ext cx="8220685"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Ngày xưa có vợ chồng nọ đi rừng, bắt được một con dúi. Dúi xin tha, họ thương tình tha cho nó</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Để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 ơn, dúi bảo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nọ thoát nạn</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Ít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lâu sau, người vợ sinh ra một quả bầu</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hôm, đi làm nương về, họ nghe tiếng cười đùa từ gác bếp để quả bầu. </a:t>
            </a:r>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Thấy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Hmông, người Ê-đê, người Ba-na, người Kinh,... lần lượt ra theo</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Đó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là tổ tiên của các dân tộc anh em trên đất nước ta ngày nay</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r"/>
            <a:r>
              <a:rPr lang="vi-VN" altLang="en-US"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 </a:t>
            </a:r>
            <a:r>
              <a:rPr lang="vi-VN" altLang="en-US" i="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Truyện cổ Khơ Mú</a:t>
            </a:r>
            <a:r>
              <a:rPr lang="vi-VN" altLang="en-US"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p:cNvGrpSpPr/>
          <p:nvPr/>
        </p:nvGrpSpPr>
        <p:grpSpPr>
          <a:xfrm>
            <a:off x="7092359" y="-95394"/>
            <a:ext cx="1929369" cy="691559"/>
            <a:chOff x="7138433" y="-61569"/>
            <a:chExt cx="1929369" cy="691559"/>
          </a:xfrm>
        </p:grpSpPr>
        <p:sp>
          <p:nvSpPr>
            <p:cNvPr id="13" name="Rounded Rectangle 12"/>
            <p:cNvSpPr/>
            <p:nvPr/>
          </p:nvSpPr>
          <p:spPr>
            <a:xfrm>
              <a:off x="7666074" y="149400"/>
              <a:ext cx="1401728" cy="372474"/>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r"/>
              <a:r>
                <a:rPr lang="en-US" sz="1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1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1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1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1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1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5917" b="89941" l="0" r="89941">
                          <a14:foregroundMark x1="39941" y1="34320" x2="39349" y2="38462"/>
                          <a14:foregroundMark x1="62130" y1="36095" x2="59172" y2="38757"/>
                        </a14:backgroundRemoval>
                      </a14:imgEffect>
                    </a14:imgLayer>
                  </a14:imgProps>
                </a:ext>
                <a:ext uri="{28A0092B-C50C-407E-A947-70E740481C1C}">
                  <a14:useLocalDpi xmlns:a14="http://schemas.microsoft.com/office/drawing/2010/main" val="0"/>
                </a:ext>
              </a:extLst>
            </a:blip>
            <a:stretch>
              <a:fillRect/>
            </a:stretch>
          </p:blipFill>
          <p:spPr>
            <a:xfrm>
              <a:off x="7138433" y="-61569"/>
              <a:ext cx="691559" cy="691559"/>
            </a:xfrm>
            <a:prstGeom prst="rect">
              <a:avLst/>
            </a:prstGeom>
          </p:spPr>
        </p:pic>
      </p:grpSp>
      <p:sp>
        <p:nvSpPr>
          <p:cNvPr id="15" name="Oval 14"/>
          <p:cNvSpPr/>
          <p:nvPr/>
        </p:nvSpPr>
        <p:spPr>
          <a:xfrm>
            <a:off x="536732" y="438150"/>
            <a:ext cx="377668" cy="376776"/>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endParaRPr lang="en-US" sz="2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Oval 15"/>
          <p:cNvSpPr/>
          <p:nvPr/>
        </p:nvSpPr>
        <p:spPr>
          <a:xfrm>
            <a:off x="536732" y="1047750"/>
            <a:ext cx="377668" cy="37677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endParaRPr lang="en-US" sz="2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Oval 16"/>
          <p:cNvSpPr/>
          <p:nvPr/>
        </p:nvSpPr>
        <p:spPr>
          <a:xfrm>
            <a:off x="473982" y="2613658"/>
            <a:ext cx="377668" cy="37677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532979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66" y="506101"/>
            <a:ext cx="3978834" cy="3978834"/>
          </a:xfrm>
          <a:prstGeom prst="rect">
            <a:avLst/>
          </a:prstGeom>
        </p:spPr>
      </p:pic>
      <p:grpSp>
        <p:nvGrpSpPr>
          <p:cNvPr id="14" name="组合 10"/>
          <p:cNvGrpSpPr/>
          <p:nvPr/>
        </p:nvGrpSpPr>
        <p:grpSpPr>
          <a:xfrm>
            <a:off x="4267200" y="1537446"/>
            <a:ext cx="1762786" cy="1186704"/>
            <a:chOff x="6098065" y="734895"/>
            <a:chExt cx="1113560" cy="1185739"/>
          </a:xfrm>
        </p:grpSpPr>
        <p:sp>
          <p:nvSpPr>
            <p:cNvPr id="15" name="文本框 11"/>
            <p:cNvSpPr txBox="1"/>
            <p:nvPr/>
          </p:nvSpPr>
          <p:spPr>
            <a:xfrm flipH="1">
              <a:off x="6198799" y="813539"/>
              <a:ext cx="912092" cy="1107095"/>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defTabSz="913901"/>
              <a:r>
                <a:rPr lang="en-US" altLang="zh-CN" sz="6600" dirty="0">
                  <a:solidFill>
                    <a:srgbClr val="6CB73B"/>
                  </a:solidFill>
                  <a:latin typeface="Arial-Rounded" panose="020B0500000000000000" pitchFamily="34" charset="0"/>
                  <a:ea typeface="Arial-Rounded" panose="020B0500000000000000" pitchFamily="34" charset="0"/>
                  <a:cs typeface="Arial-Rounded" panose="020B0500000000000000" pitchFamily="34" charset="0"/>
                </a:rPr>
                <a:t>02</a:t>
              </a:r>
              <a:endParaRPr lang="zh-CN" altLang="en-US" sz="6600" dirty="0">
                <a:solidFill>
                  <a:srgbClr val="6CB73B"/>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任意多边形 12"/>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6CB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sz="4400">
                <a:solidFill>
                  <a:srgbClr val="6CB73B"/>
                </a:solidFill>
              </a:endParaRPr>
            </a:p>
          </p:txBody>
        </p:sp>
      </p:grpSp>
      <p:sp>
        <p:nvSpPr>
          <p:cNvPr id="17" name="TextBox 16">
            <a:extLst>
              <a:ext uri="{FF2B5EF4-FFF2-40B4-BE49-F238E27FC236}">
                <a16:creationId xmlns:a16="http://schemas.microsoft.com/office/drawing/2014/main" id="{E18632E5-DDA1-44FD-98C3-685F4BFCB6C6}"/>
              </a:ext>
            </a:extLst>
          </p:cNvPr>
          <p:cNvSpPr txBox="1"/>
          <p:nvPr/>
        </p:nvSpPr>
        <p:spPr>
          <a:xfrm>
            <a:off x="5943600" y="1557430"/>
            <a:ext cx="2571750" cy="1177239"/>
          </a:xfrm>
          <a:prstGeom prst="rect">
            <a:avLst/>
          </a:prstGeom>
          <a:noFill/>
        </p:spPr>
        <p:txBody>
          <a:bodyPr wrap="square" lIns="68574" tIns="34287" rIns="68574" bIns="34287" rtlCol="0">
            <a:spAutoFit/>
          </a:bodyPr>
          <a:lstStyle/>
          <a:p>
            <a:pPr algn="ctr" defTabSz="342695"/>
            <a:r>
              <a:rPr lang="en-US" sz="7200" dirty="0" err="1">
                <a:solidFill>
                  <a:srgbClr val="61A135"/>
                </a:solidFill>
                <a:latin typeface="Arial-Rounded" panose="020B0500000000000000" pitchFamily="34" charset="0"/>
                <a:ea typeface="Arial-Rounded" panose="020B0500000000000000" pitchFamily="34" charset="0"/>
                <a:cs typeface="Arial-Rounded" panose="020B0500000000000000" pitchFamily="34" charset="0"/>
              </a:rPr>
              <a:t>Tiết</a:t>
            </a:r>
            <a:r>
              <a:rPr lang="en-US" sz="7200" dirty="0">
                <a:solidFill>
                  <a:srgbClr val="61A135"/>
                </a:solidFill>
                <a:latin typeface="Arial-Rounded" panose="020B0500000000000000" pitchFamily="34" charset="0"/>
                <a:ea typeface="Arial-Rounded" panose="020B0500000000000000" pitchFamily="34" charset="0"/>
                <a:cs typeface="Arial-Rounded" panose="020B0500000000000000" pitchFamily="34" charset="0"/>
              </a:rPr>
              <a:t> 2</a:t>
            </a:r>
          </a:p>
        </p:txBody>
      </p:sp>
    </p:spTree>
    <p:extLst>
      <p:ext uri="{BB962C8B-B14F-4D97-AF65-F5344CB8AC3E}">
        <p14:creationId xmlns:p14="http://schemas.microsoft.com/office/powerpoint/2010/main" val="2252405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449" y="645461"/>
            <a:ext cx="2303538" cy="3852581"/>
          </a:xfrm>
          <a:prstGeom prst="rect">
            <a:avLst/>
          </a:prstGeom>
        </p:spPr>
      </p:pic>
      <p:sp>
        <p:nvSpPr>
          <p:cNvPr id="14" name="TextBox 13">
            <a:extLst>
              <a:ext uri="{FF2B5EF4-FFF2-40B4-BE49-F238E27FC236}">
                <a16:creationId xmlns:a16="http://schemas.microsoft.com/office/drawing/2014/main" id="{95724F5E-B91A-4E96-88DC-E3353F2BACCF}"/>
              </a:ext>
            </a:extLst>
          </p:cNvPr>
          <p:cNvSpPr txBox="1"/>
          <p:nvPr/>
        </p:nvSpPr>
        <p:spPr>
          <a:xfrm>
            <a:off x="4419600" y="1733550"/>
            <a:ext cx="4305592" cy="1762015"/>
          </a:xfrm>
          <a:prstGeom prst="rect">
            <a:avLst/>
          </a:prstGeom>
          <a:noFill/>
        </p:spPr>
        <p:txBody>
          <a:bodyPr wrap="square" lIns="68574" tIns="34287" rIns="68574" bIns="34287" rtlCol="0">
            <a:spAutoFit/>
          </a:bodyPr>
          <a:lstStyle/>
          <a:p>
            <a:pPr algn="ctr" defTabSz="342695"/>
            <a:r>
              <a:rPr lang="en-US" sz="5500" dirty="0" smtClean="0">
                <a:solidFill>
                  <a:srgbClr val="FF3300"/>
                </a:solidFill>
                <a:latin typeface="Arial-Rounded" panose="020B0500000000000000" pitchFamily="34" charset="0"/>
                <a:ea typeface="Arial-Rounded" panose="020B0500000000000000" pitchFamily="34" charset="0"/>
                <a:cs typeface="Arial-Rounded" panose="020B0500000000000000" pitchFamily="34" charset="0"/>
              </a:rPr>
              <a:t>TRẢ LỜI </a:t>
            </a:r>
          </a:p>
          <a:p>
            <a:pPr algn="ctr" defTabSz="342695"/>
            <a:r>
              <a:rPr lang="en-US" sz="5500" dirty="0" smtClean="0">
                <a:solidFill>
                  <a:srgbClr val="FF3300"/>
                </a:solidFill>
                <a:latin typeface="Arial-Rounded" panose="020B0500000000000000" pitchFamily="34" charset="0"/>
                <a:ea typeface="Arial-Rounded" panose="020B0500000000000000" pitchFamily="34" charset="0"/>
                <a:cs typeface="Arial-Rounded" panose="020B0500000000000000" pitchFamily="34" charset="0"/>
              </a:rPr>
              <a:t>CÂU HỎI</a:t>
            </a:r>
            <a:endParaRPr lang="en-US" sz="5500" dirty="0">
              <a:solidFill>
                <a:srgbClr val="FF33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74540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543800" y="4104409"/>
            <a:ext cx="1600200" cy="103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0385" y="29441"/>
            <a:ext cx="612431" cy="56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409020" y="57150"/>
            <a:ext cx="2768707" cy="430887"/>
          </a:xfrm>
          <a:prstGeom prst="rect">
            <a:avLst/>
          </a:prstGeom>
        </p:spPr>
        <p:txBody>
          <a:bodyPr wrap="none">
            <a:spAutoFit/>
          </a:bodyPr>
          <a:lstStyle/>
          <a:p>
            <a:pPr algn="ctr"/>
            <a:r>
              <a:rPr lang="en-US" sz="22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CHUYỆN QUẢ </a:t>
            </a:r>
            <a:r>
              <a:rPr lang="en-US" sz="22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BẦU</a:t>
            </a:r>
            <a:endParaRPr lang="en-US" sz="22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07B3502-F58A-46C0-88F8-3DE26F98CD3F}"/>
              </a:ext>
            </a:extLst>
          </p:cNvPr>
          <p:cNvSpPr txBox="1"/>
          <p:nvPr/>
        </p:nvSpPr>
        <p:spPr>
          <a:xfrm>
            <a:off x="457201" y="57149"/>
            <a:ext cx="990599" cy="507829"/>
          </a:xfrm>
          <a:prstGeom prst="rect">
            <a:avLst/>
          </a:prstGeom>
          <a:noFill/>
        </p:spPr>
        <p:txBody>
          <a:bodyPr wrap="square" lIns="91438" tIns="45719" rIns="91438" bIns="45719" rtlCol="0">
            <a:spAutoFit/>
          </a:bodyPr>
          <a:lstStyle/>
          <a:p>
            <a:pPr algn="ctr">
              <a:lnSpc>
                <a:spcPct val="150000"/>
              </a:lnSpc>
            </a:pPr>
            <a:r>
              <a:rPr lang="vi-VN" b="1" dirty="0" smtClean="0">
                <a:solidFill>
                  <a:srgbClr val="17479D"/>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b="1" dirty="0">
              <a:solidFill>
                <a:srgbClr val="17479D"/>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1"/>
          <p:cNvSpPr>
            <a:spLocks noChangeArrowheads="1"/>
          </p:cNvSpPr>
          <p:nvPr/>
        </p:nvSpPr>
        <p:spPr bwMode="auto">
          <a:xfrm>
            <a:off x="609606" y="469702"/>
            <a:ext cx="8220685"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Ngày xưa có vợ chồng nọ đi rừng, bắt được một con dúi. Dúi xin tha, họ thương tình tha cho nó</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Để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 ơn, dúi bảo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nọ thoát nạn</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Ít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lâu sau, người vợ sinh ra một quả bầu</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hôm, đi làm nương về, họ nghe tiếng cười đùa từ gác bếp để quả bầu. </a:t>
            </a:r>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Thấy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Hmông, người Ê-đê, người Ba-na, người Kinh,... lần lượt ra theo</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Đó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là tổ tiên của các dân tộc anh em trên đất nước ta ngày nay</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r"/>
            <a:r>
              <a:rPr lang="vi-VN" altLang="en-US"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 </a:t>
            </a:r>
            <a:r>
              <a:rPr lang="vi-VN" altLang="en-US" i="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Truyện cổ Khơ Mú</a:t>
            </a:r>
            <a:r>
              <a:rPr lang="vi-VN" altLang="en-US"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p:cNvGrpSpPr/>
          <p:nvPr/>
        </p:nvGrpSpPr>
        <p:grpSpPr>
          <a:xfrm>
            <a:off x="6858001" y="-95394"/>
            <a:ext cx="2163728" cy="691559"/>
            <a:chOff x="7138433" y="-61569"/>
            <a:chExt cx="1929369" cy="691559"/>
          </a:xfrm>
        </p:grpSpPr>
        <p:sp>
          <p:nvSpPr>
            <p:cNvPr id="13" name="Rounded Rectangle 12"/>
            <p:cNvSpPr/>
            <p:nvPr/>
          </p:nvSpPr>
          <p:spPr>
            <a:xfrm>
              <a:off x="7666074" y="149400"/>
              <a:ext cx="1401728" cy="372474"/>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r"/>
              <a:r>
                <a:rPr lang="en-US" sz="1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1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1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1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1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1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5917" b="89941" l="0" r="89941">
                          <a14:foregroundMark x1="39941" y1="34320" x2="39349" y2="38462"/>
                          <a14:foregroundMark x1="62130" y1="36095" x2="59172" y2="38757"/>
                        </a14:backgroundRemoval>
                      </a14:imgEffect>
                    </a14:imgLayer>
                  </a14:imgProps>
                </a:ext>
                <a:ext uri="{28A0092B-C50C-407E-A947-70E740481C1C}">
                  <a14:useLocalDpi xmlns:a14="http://schemas.microsoft.com/office/drawing/2010/main" val="0"/>
                </a:ext>
              </a:extLst>
            </a:blip>
            <a:stretch>
              <a:fillRect/>
            </a:stretch>
          </p:blipFill>
          <p:spPr>
            <a:xfrm>
              <a:off x="7138433" y="-61569"/>
              <a:ext cx="691559" cy="691559"/>
            </a:xfrm>
            <a:prstGeom prst="rect">
              <a:avLst/>
            </a:prstGeom>
          </p:spPr>
        </p:pic>
      </p:grpSp>
      <p:sp>
        <p:nvSpPr>
          <p:cNvPr id="15" name="Oval 14"/>
          <p:cNvSpPr/>
          <p:nvPr/>
        </p:nvSpPr>
        <p:spPr>
          <a:xfrm>
            <a:off x="536732" y="438150"/>
            <a:ext cx="377668" cy="376776"/>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1</a:t>
            </a:r>
            <a:endParaRPr lang="en-US" sz="24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Oval 15"/>
          <p:cNvSpPr/>
          <p:nvPr/>
        </p:nvSpPr>
        <p:spPr>
          <a:xfrm>
            <a:off x="536732" y="1047750"/>
            <a:ext cx="377668" cy="37677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2</a:t>
            </a:r>
            <a:endParaRPr lang="en-US" sz="24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Oval 16"/>
          <p:cNvSpPr/>
          <p:nvPr/>
        </p:nvSpPr>
        <p:spPr>
          <a:xfrm>
            <a:off x="473982" y="2613658"/>
            <a:ext cx="377668" cy="37677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1169261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76201" y="-19050"/>
            <a:ext cx="1926506" cy="578584"/>
          </a:xfrm>
          <a:prstGeom prst="notchedRightArrow">
            <a:avLst>
              <a:gd name="adj1" fmla="val 50000"/>
              <a:gd name="adj2" fmla="val 56075"/>
            </a:avLst>
          </a:prstGeom>
          <a:solidFill>
            <a:srgbClr val="FF5050"/>
          </a:solidFill>
          <a:ln w="12700" cap="flat" cmpd="sng" algn="ctr">
            <a:noFill/>
            <a:prstDash val="solid"/>
            <a:miter lim="800000"/>
          </a:ln>
          <a:effectLst/>
        </p:spPr>
        <p:txBody>
          <a:bodyPr lIns="103631" tIns="51836" rIns="103631" bIns="51836" rtlCol="0" anchor="ctr"/>
          <a:lstStyle/>
          <a:p>
            <a:pPr algn="ctr" defTabSz="1036305">
              <a:defRPr/>
            </a:pPr>
            <a:r>
              <a:rPr lang="en-US" sz="2000" kern="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000" kern="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000" kern="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000" kern="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oạn</a:t>
            </a:r>
            <a:r>
              <a:rPr lang="en-US" sz="2000" kern="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kern="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2</a:t>
            </a:r>
            <a:endParaRPr lang="en-US" sz="2000" kern="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3250623" y="57150"/>
            <a:ext cx="3912177" cy="452775"/>
          </a:xfrm>
          <a:prstGeom prst="rect">
            <a:avLst/>
          </a:prstGeom>
          <a:noFill/>
        </p:spPr>
        <p:txBody>
          <a:bodyPr wrap="square" lIns="67370" tIns="33698" rIns="67370" bIns="33698" rtlCol="0">
            <a:spAutoFit/>
          </a:bodyPr>
          <a:lstStyle/>
          <a:p>
            <a:pPr algn="ctr" defTabSz="914288"/>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CHUYỆN QUẢ BẦU</a:t>
            </a:r>
            <a:endParaRPr lang="en-US" sz="25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ounded Rectangle 5"/>
          <p:cNvSpPr/>
          <p:nvPr/>
        </p:nvSpPr>
        <p:spPr>
          <a:xfrm>
            <a:off x="535387" y="3144854"/>
            <a:ext cx="8307789" cy="1850056"/>
          </a:xfrm>
          <a:prstGeom prst="roundRect">
            <a:avLst/>
          </a:prstGeom>
          <a:noFill/>
          <a:ln>
            <a:solidFill>
              <a:srgbClr val="0099CC"/>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5726" tIns="32870" rIns="65726" bIns="32870" rtlCol="0" anchor="ctr"/>
          <a:lstStyle/>
          <a:p>
            <a:pPr algn="ctr" defTabSz="684765"/>
            <a:endParaRPr lang="en-US" sz="1400">
              <a:solidFill>
                <a:prstClr val="whit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A1CF5D-1B6B-4A00-A003-2E8101B823A1}"/>
              </a:ext>
            </a:extLst>
          </p:cNvPr>
          <p:cNvSpPr txBox="1"/>
          <p:nvPr/>
        </p:nvSpPr>
        <p:spPr>
          <a:xfrm>
            <a:off x="2022410" y="3231454"/>
            <a:ext cx="6760293" cy="453793"/>
          </a:xfrm>
          <a:prstGeom prst="rect">
            <a:avLst/>
          </a:prstGeom>
          <a:noFill/>
        </p:spPr>
        <p:txBody>
          <a:bodyPr wrap="square" lIns="68388" tIns="34202" rIns="68388" bIns="34202" rtlCol="0">
            <a:spAutoFit/>
          </a:bodyPr>
          <a:lstStyle/>
          <a:p>
            <a:pPr defTabSz="683841" fontAlgn="base">
              <a:spcBef>
                <a:spcPct val="0"/>
              </a:spcBef>
              <a:spcAft>
                <a:spcPct val="0"/>
              </a:spcAft>
              <a:defRPr/>
            </a:pPr>
            <a:r>
              <a:rPr lang="en-US" altLang="zh-CN" sz="2500" b="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sym typeface="+mn-lt"/>
              </a:rPr>
              <a:t>1.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Con dúi nói với hai vợ chồng điều gì</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Speech Bubble: Rectangle with Corners Rounded 7">
            <a:extLst>
              <a:ext uri="{FF2B5EF4-FFF2-40B4-BE49-F238E27FC236}">
                <a16:creationId xmlns:a16="http://schemas.microsoft.com/office/drawing/2014/main" id="{35111695-4F00-4F13-8399-433CE41B326F}"/>
              </a:ext>
            </a:extLst>
          </p:cNvPr>
          <p:cNvSpPr/>
          <p:nvPr/>
        </p:nvSpPr>
        <p:spPr>
          <a:xfrm>
            <a:off x="2240168" y="3959366"/>
            <a:ext cx="6400294" cy="898384"/>
          </a:xfrm>
          <a:prstGeom prst="wedgeRoundRectCallout">
            <a:avLst>
              <a:gd name="adj1" fmla="val -58655"/>
              <a:gd name="adj2" fmla="val -48973"/>
              <a:gd name="adj3" fmla="val 16667"/>
            </a:avLst>
          </a:prstGeom>
          <a:solidFill>
            <a:srgbClr val="E0FFA3"/>
          </a:solidFill>
          <a:ln>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spcBef>
                <a:spcPts val="600"/>
              </a:spcBef>
              <a:spcAft>
                <a:spcPts val="600"/>
              </a:spcAft>
            </a:pPr>
            <a:r>
              <a:rPr lang="vi-VN" sz="2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Con dúi nói với hai vợ chồng rằng sắp có lũ lụt rất lớn và chỉ họ cách tránh</a:t>
            </a:r>
            <a:r>
              <a:rPr lang="vi-VN" sz="25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754523" y="559670"/>
            <a:ext cx="7987344" cy="2400657"/>
          </a:xfrm>
          <a:prstGeom prst="rect">
            <a:avLst/>
          </a:prstGeom>
        </p:spPr>
        <p:txBody>
          <a:bodyPr wrap="square">
            <a:spAutoFit/>
          </a:bodyPr>
          <a:lstStyle/>
          <a:p>
            <a:pPr algn="just" defTabSz="914288"/>
            <a:r>
              <a:rPr lang="en-US" sz="25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Để trả ơn, dúi bảo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nọ thoát nạn.</a:t>
            </a:r>
          </a:p>
        </p:txBody>
      </p:sp>
      <p:cxnSp>
        <p:nvCxnSpPr>
          <p:cNvPr id="13" name="Straight Connector 12"/>
          <p:cNvCxnSpPr/>
          <p:nvPr/>
        </p:nvCxnSpPr>
        <p:spPr>
          <a:xfrm>
            <a:off x="1371600" y="971550"/>
            <a:ext cx="72688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9365" y1="5000" x2="82143" y2="5000"/>
                        <a14:foregroundMark x1="79365" y1="16818" x2="79365" y2="16818"/>
                        <a14:foregroundMark x1="33730" y1="93409" x2="70238" y2="94091"/>
                        <a14:foregroundMark x1="41270" y1="95909" x2="53571" y2="96591"/>
                        <a14:foregroundMark x1="33730" y1="94545" x2="67460" y2="95909"/>
                        <a14:foregroundMark x1="28571" y1="95000" x2="47619" y2="95000"/>
                        <a14:foregroundMark x1="59524" y1="93409" x2="73413" y2="93636"/>
                      </a14:backgroundRemoval>
                    </a14:imgEffect>
                  </a14:imgLayer>
                </a14:imgProps>
              </a:ext>
              <a:ext uri="{28A0092B-C50C-407E-A947-70E740481C1C}">
                <a14:useLocalDpi xmlns:a14="http://schemas.microsoft.com/office/drawing/2010/main" val="0"/>
              </a:ext>
            </a:extLst>
          </a:blip>
          <a:srcRect/>
          <a:stretch>
            <a:fillRect/>
          </a:stretch>
        </p:blipFill>
        <p:spPr bwMode="auto">
          <a:xfrm>
            <a:off x="107970" y="2937502"/>
            <a:ext cx="1263630" cy="220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24425" y1="24009" x2="46264" y2="32634"/>
                        <a14:foregroundMark x1="54885" y1="24476" x2="56322" y2="35198"/>
                        <a14:foregroundMark x1="78161" y1="4662" x2="83333" y2="19347"/>
                        <a14:foregroundMark x1="82759" y1="5128" x2="82759" y2="5128"/>
                        <a14:foregroundMark x1="88218" y1="5128" x2="88218" y2="6760"/>
                        <a14:foregroundMark x1="92529" y1="7226" x2="90230" y2="8858"/>
                        <a14:foregroundMark x1="91379" y1="11189" x2="97126" y2="9790"/>
                        <a14:foregroundMark x1="92816" y1="12821" x2="96552" y2="13986"/>
                        <a14:foregroundMark x1="91379" y1="16783" x2="95977" y2="18881"/>
                        <a14:foregroundMark x1="71839" y1="9790" x2="75575" y2="11189"/>
                        <a14:foregroundMark x1="69540" y1="14918" x2="74425" y2="14918"/>
                        <a14:foregroundMark x1="68966" y1="20047" x2="77586" y2="17016"/>
                        <a14:foregroundMark x1="28736" y1="93240" x2="56897" y2="92774"/>
                        <a14:foregroundMark x1="33046" y1="96270" x2="47989" y2="96737"/>
                        <a14:foregroundMark x1="26149" y1="96737" x2="56322" y2="96737"/>
                      </a14:backgroundRemoval>
                    </a14:imgEffect>
                  </a14:imgLayer>
                </a14:imgProps>
              </a:ext>
              <a:ext uri="{28A0092B-C50C-407E-A947-70E740481C1C}">
                <a14:useLocalDpi xmlns:a14="http://schemas.microsoft.com/office/drawing/2010/main" val="0"/>
              </a:ext>
            </a:extLst>
          </a:blip>
          <a:srcRect/>
          <a:stretch>
            <a:fillRect/>
          </a:stretch>
        </p:blipFill>
        <p:spPr bwMode="auto">
          <a:xfrm>
            <a:off x="17738" y="2960327"/>
            <a:ext cx="1712883" cy="211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a:off x="838200" y="1352550"/>
            <a:ext cx="145357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821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 presetClass="entr" presetSubtype="8"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0-#ppt_w/2"/>
                                          </p:val>
                                        </p:tav>
                                        <p:tav tm="100000">
                                          <p:val>
                                            <p:strVal val="#ppt_x"/>
                                          </p:val>
                                        </p:tav>
                                      </p:tavLst>
                                    </p:anim>
                                    <p:anim calcmode="lin" valueType="num">
                                      <p:cBhvr additive="base">
                                        <p:cTn id="15"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 calcmode="lin" valueType="num">
                                      <p:cBhvr additive="base">
                                        <p:cTn id="33" dur="500" fill="hold"/>
                                        <p:tgtEl>
                                          <p:spTgt spid="3075"/>
                                        </p:tgtEl>
                                        <p:attrNameLst>
                                          <p:attrName>ppt_x</p:attrName>
                                        </p:attrNameLst>
                                      </p:cBhvr>
                                      <p:tavLst>
                                        <p:tav tm="0">
                                          <p:val>
                                            <p:strVal val="0-#ppt_w/2"/>
                                          </p:val>
                                        </p:tav>
                                        <p:tav tm="100000">
                                          <p:val>
                                            <p:strVal val="#ppt_x"/>
                                          </p:val>
                                        </p:tav>
                                      </p:tavLst>
                                    </p:anim>
                                    <p:anim calcmode="lin" valueType="num">
                                      <p:cBhvr additive="base">
                                        <p:cTn id="34" dur="500" fill="hold"/>
                                        <p:tgtEl>
                                          <p:spTgt spid="3075"/>
                                        </p:tgtEl>
                                        <p:attrNameLst>
                                          <p:attrName>ppt_y</p:attrName>
                                        </p:attrNameLst>
                                      </p:cBhvr>
                                      <p:tavLst>
                                        <p:tav tm="0">
                                          <p:val>
                                            <p:strVal val="#ppt_y"/>
                                          </p:val>
                                        </p:tav>
                                        <p:tav tm="100000">
                                          <p:val>
                                            <p:strVal val="#ppt_y"/>
                                          </p:val>
                                        </p:tav>
                                      </p:tavLst>
                                    </p:anim>
                                  </p:childTnLst>
                                </p:cTn>
                              </p:par>
                              <p:par>
                                <p:cTn id="35" presetID="10" presetClass="exit" presetSubtype="0" fill="hold" nodeType="withEffect">
                                  <p:stCondLst>
                                    <p:cond delay="0"/>
                                  </p:stCondLst>
                                  <p:childTnLst>
                                    <p:animEffect transition="out" filter="fade">
                                      <p:cBhvr>
                                        <p:cTn id="36" dur="250"/>
                                        <p:tgtEl>
                                          <p:spTgt spid="3074"/>
                                        </p:tgtEl>
                                      </p:cBhvr>
                                    </p:animEffect>
                                    <p:set>
                                      <p:cBhvr>
                                        <p:cTn id="37" dur="1" fill="hold">
                                          <p:stCondLst>
                                            <p:cond delay="249"/>
                                          </p:stCondLst>
                                        </p:cTn>
                                        <p:tgtEl>
                                          <p:spTgt spid="307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build="allAtOnce"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76201" y="-19050"/>
            <a:ext cx="1926506" cy="578584"/>
          </a:xfrm>
          <a:prstGeom prst="notchedRightArrow">
            <a:avLst>
              <a:gd name="adj1" fmla="val 50000"/>
              <a:gd name="adj2" fmla="val 56075"/>
            </a:avLst>
          </a:prstGeom>
          <a:solidFill>
            <a:srgbClr val="FF5050"/>
          </a:solidFill>
          <a:ln w="12700" cap="flat" cmpd="sng" algn="ctr">
            <a:noFill/>
            <a:prstDash val="solid"/>
            <a:miter lim="800000"/>
          </a:ln>
          <a:effectLst/>
        </p:spPr>
        <p:txBody>
          <a:bodyPr lIns="103631" tIns="51836" rIns="103631" bIns="51836" rtlCol="0" anchor="ctr"/>
          <a:lstStyle/>
          <a:p>
            <a:pPr algn="ctr" defTabSz="1036305">
              <a:defRPr/>
            </a:pPr>
            <a:r>
              <a:rPr lang="en-US" sz="2000"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vi-VN" sz="2000"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đ</a:t>
            </a:r>
            <a:r>
              <a:rPr lang="en-US" sz="2000"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oạn</a:t>
            </a:r>
            <a:r>
              <a:rPr lang="en-US" sz="2000"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2</a:t>
            </a:r>
            <a:endParaRPr lang="en-US" sz="2000"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3250623" y="57150"/>
            <a:ext cx="3912177" cy="452775"/>
          </a:xfrm>
          <a:prstGeom prst="rect">
            <a:avLst/>
          </a:prstGeom>
          <a:noFill/>
        </p:spPr>
        <p:txBody>
          <a:bodyPr wrap="square" lIns="67370" tIns="33698" rIns="67370" bIns="33698" rtlCol="0">
            <a:spAutoFit/>
          </a:bodyPr>
          <a:lstStyle/>
          <a:p>
            <a:pPr algn="ctr" defTabSz="914288"/>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CHUYỆN QUẢ BẦU</a:t>
            </a:r>
            <a:endParaRPr lang="en-US" sz="25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ounded Rectangle 5"/>
          <p:cNvSpPr/>
          <p:nvPr/>
        </p:nvSpPr>
        <p:spPr>
          <a:xfrm>
            <a:off x="535387" y="2807765"/>
            <a:ext cx="8307789" cy="2187146"/>
          </a:xfrm>
          <a:prstGeom prst="roundRect">
            <a:avLst/>
          </a:prstGeom>
          <a:noFill/>
          <a:ln>
            <a:solidFill>
              <a:srgbClr val="0099CC"/>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5726" tIns="32870" rIns="65726" bIns="32870" rtlCol="0" anchor="ctr"/>
          <a:lstStyle/>
          <a:p>
            <a:pPr algn="ctr" defTabSz="684765"/>
            <a:endParaRPr lang="en-US" sz="1400">
              <a:solidFill>
                <a:prstClr val="whit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A1CF5D-1B6B-4A00-A003-2E8101B823A1}"/>
              </a:ext>
            </a:extLst>
          </p:cNvPr>
          <p:cNvSpPr txBox="1"/>
          <p:nvPr/>
        </p:nvSpPr>
        <p:spPr>
          <a:xfrm>
            <a:off x="2002707" y="2800350"/>
            <a:ext cx="6760293" cy="453793"/>
          </a:xfrm>
          <a:prstGeom prst="rect">
            <a:avLst/>
          </a:prstGeom>
          <a:noFill/>
        </p:spPr>
        <p:txBody>
          <a:bodyPr wrap="square" lIns="68388" tIns="34202" rIns="68388" bIns="34202" rtlCol="0">
            <a:spAutoFit/>
          </a:bodyPr>
          <a:lstStyle/>
          <a:p>
            <a:pPr defTabSz="683841" fontAlgn="base">
              <a:spcBef>
                <a:spcPct val="0"/>
              </a:spcBef>
              <a:spcAft>
                <a:spcPct val="0"/>
              </a:spcAft>
              <a:defRPr/>
            </a:pPr>
            <a:r>
              <a:rPr lang="en-US" altLang="zh-CN" sz="2400" b="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sym typeface="+mn-lt"/>
              </a:rPr>
              <a:t>2. </a:t>
            </a:r>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Nhờ đâu hai vợ chồng thoát khỏi nạn lũ</a:t>
            </a: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Speech Bubble: Rectangle with Corners Rounded 7">
            <a:extLst>
              <a:ext uri="{FF2B5EF4-FFF2-40B4-BE49-F238E27FC236}">
                <a16:creationId xmlns:a16="http://schemas.microsoft.com/office/drawing/2014/main" id="{35111695-4F00-4F13-8399-433CE41B326F}"/>
              </a:ext>
            </a:extLst>
          </p:cNvPr>
          <p:cNvSpPr/>
          <p:nvPr/>
        </p:nvSpPr>
        <p:spPr>
          <a:xfrm>
            <a:off x="2240168" y="3333750"/>
            <a:ext cx="6400294" cy="1524000"/>
          </a:xfrm>
          <a:prstGeom prst="wedgeRoundRectCallout">
            <a:avLst>
              <a:gd name="adj1" fmla="val -61008"/>
              <a:gd name="adj2" fmla="val -29873"/>
              <a:gd name="adj3" fmla="val 16667"/>
            </a:avLst>
          </a:prstGeom>
          <a:solidFill>
            <a:srgbClr val="E0FFA3"/>
          </a:solidFill>
          <a:ln>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spcBef>
                <a:spcPts val="600"/>
              </a:spcBef>
              <a:spcAft>
                <a:spcPts val="600"/>
              </a:spcAft>
            </a:pPr>
            <a:r>
              <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Hai vợ chồng thoát khỏi nạn lũ nhờ nghe theo lời khuyên của dúi: Khoét lỗ rỗng khúc gỗ to, chuẩn bị thức ăn bỏ vào đó và sống trong khúc gỗ cho đến khi nạn lụt qua đi</a:t>
            </a:r>
            <a:r>
              <a:rPr lang="vi-VN"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457200" y="499440"/>
            <a:ext cx="8284667" cy="2308324"/>
          </a:xfrm>
          <a:prstGeom prst="rect">
            <a:avLst/>
          </a:prstGeom>
        </p:spPr>
        <p:txBody>
          <a:bodyPr wrap="square">
            <a:spAutoFit/>
          </a:bodyPr>
          <a:lstStyle/>
          <a:p>
            <a:pPr algn="just" defTabSz="914288"/>
            <a:r>
              <a:rPr lang="en-US" sz="24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Để trả ơn, dúi bảo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nọ thoát nạn.</a:t>
            </a:r>
          </a:p>
        </p:txBody>
      </p:sp>
      <p:cxnSp>
        <p:nvCxnSpPr>
          <p:cNvPr id="13" name="Straight Connector 12"/>
          <p:cNvCxnSpPr/>
          <p:nvPr/>
        </p:nvCxnSpPr>
        <p:spPr>
          <a:xfrm>
            <a:off x="6553200" y="1276350"/>
            <a:ext cx="20872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9365" y1="5000" x2="82143" y2="5000"/>
                        <a14:foregroundMark x1="79365" y1="16818" x2="79365" y2="16818"/>
                        <a14:foregroundMark x1="33730" y1="93409" x2="70238" y2="94091"/>
                        <a14:foregroundMark x1="41270" y1="95909" x2="53571" y2="96591"/>
                        <a14:foregroundMark x1="33730" y1="94545" x2="67460" y2="95909"/>
                        <a14:foregroundMark x1="28571" y1="95000" x2="47619" y2="95000"/>
                        <a14:foregroundMark x1="59524" y1="93409" x2="73413" y2="93636"/>
                      </a14:backgroundRemoval>
                    </a14:imgEffect>
                  </a14:imgLayer>
                </a14:imgProps>
              </a:ext>
              <a:ext uri="{28A0092B-C50C-407E-A947-70E740481C1C}">
                <a14:useLocalDpi xmlns:a14="http://schemas.microsoft.com/office/drawing/2010/main" val="0"/>
              </a:ext>
            </a:extLst>
          </a:blip>
          <a:srcRect/>
          <a:stretch>
            <a:fillRect/>
          </a:stretch>
        </p:blipFill>
        <p:spPr bwMode="auto">
          <a:xfrm>
            <a:off x="107970" y="2937502"/>
            <a:ext cx="1263630" cy="220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24425" y1="24009" x2="46264" y2="32634"/>
                        <a14:foregroundMark x1="54885" y1="24476" x2="56322" y2="35198"/>
                        <a14:foregroundMark x1="78161" y1="4662" x2="83333" y2="19347"/>
                        <a14:foregroundMark x1="82759" y1="5128" x2="82759" y2="5128"/>
                        <a14:foregroundMark x1="88218" y1="5128" x2="88218" y2="6760"/>
                        <a14:foregroundMark x1="92529" y1="7226" x2="90230" y2="8858"/>
                        <a14:foregroundMark x1="91379" y1="11189" x2="97126" y2="9790"/>
                        <a14:foregroundMark x1="92816" y1="12821" x2="96552" y2="13986"/>
                        <a14:foregroundMark x1="91379" y1="16783" x2="95977" y2="18881"/>
                        <a14:foregroundMark x1="71839" y1="9790" x2="75575" y2="11189"/>
                        <a14:foregroundMark x1="69540" y1="14918" x2="74425" y2="14918"/>
                        <a14:foregroundMark x1="68966" y1="20047" x2="77586" y2="17016"/>
                        <a14:foregroundMark x1="28736" y1="93240" x2="56897" y2="92774"/>
                        <a14:foregroundMark x1="33046" y1="96270" x2="47989" y2="96737"/>
                        <a14:foregroundMark x1="26149" y1="96737" x2="56322" y2="96737"/>
                      </a14:backgroundRemoval>
                    </a14:imgEffect>
                  </a14:imgLayer>
                </a14:imgProps>
              </a:ext>
              <a:ext uri="{28A0092B-C50C-407E-A947-70E740481C1C}">
                <a14:useLocalDpi xmlns:a14="http://schemas.microsoft.com/office/drawing/2010/main" val="0"/>
              </a:ext>
            </a:extLst>
          </a:blip>
          <a:srcRect/>
          <a:stretch>
            <a:fillRect/>
          </a:stretch>
        </p:blipFill>
        <p:spPr bwMode="auto">
          <a:xfrm>
            <a:off x="17738" y="2960327"/>
            <a:ext cx="1712883" cy="211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a:off x="535387" y="1617376"/>
            <a:ext cx="66274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527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 presetClass="entr" presetSubtype="8"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0-#ppt_w/2"/>
                                          </p:val>
                                        </p:tav>
                                        <p:tav tm="100000">
                                          <p:val>
                                            <p:strVal val="#ppt_x"/>
                                          </p:val>
                                        </p:tav>
                                      </p:tavLst>
                                    </p:anim>
                                    <p:anim calcmode="lin" valueType="num">
                                      <p:cBhvr additive="base">
                                        <p:cTn id="15"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 calcmode="lin" valueType="num">
                                      <p:cBhvr additive="base">
                                        <p:cTn id="33" dur="500" fill="hold"/>
                                        <p:tgtEl>
                                          <p:spTgt spid="3075"/>
                                        </p:tgtEl>
                                        <p:attrNameLst>
                                          <p:attrName>ppt_x</p:attrName>
                                        </p:attrNameLst>
                                      </p:cBhvr>
                                      <p:tavLst>
                                        <p:tav tm="0">
                                          <p:val>
                                            <p:strVal val="0-#ppt_w/2"/>
                                          </p:val>
                                        </p:tav>
                                        <p:tav tm="100000">
                                          <p:val>
                                            <p:strVal val="#ppt_x"/>
                                          </p:val>
                                        </p:tav>
                                      </p:tavLst>
                                    </p:anim>
                                    <p:anim calcmode="lin" valueType="num">
                                      <p:cBhvr additive="base">
                                        <p:cTn id="34" dur="500" fill="hold"/>
                                        <p:tgtEl>
                                          <p:spTgt spid="3075"/>
                                        </p:tgtEl>
                                        <p:attrNameLst>
                                          <p:attrName>ppt_y</p:attrName>
                                        </p:attrNameLst>
                                      </p:cBhvr>
                                      <p:tavLst>
                                        <p:tav tm="0">
                                          <p:val>
                                            <p:strVal val="#ppt_y"/>
                                          </p:val>
                                        </p:tav>
                                        <p:tav tm="100000">
                                          <p:val>
                                            <p:strVal val="#ppt_y"/>
                                          </p:val>
                                        </p:tav>
                                      </p:tavLst>
                                    </p:anim>
                                  </p:childTnLst>
                                </p:cTn>
                              </p:par>
                              <p:par>
                                <p:cTn id="35" presetID="10" presetClass="exit" presetSubtype="0" fill="hold" nodeType="withEffect">
                                  <p:stCondLst>
                                    <p:cond delay="0"/>
                                  </p:stCondLst>
                                  <p:childTnLst>
                                    <p:animEffect transition="out" filter="fade">
                                      <p:cBhvr>
                                        <p:cTn id="36" dur="250"/>
                                        <p:tgtEl>
                                          <p:spTgt spid="3074"/>
                                        </p:tgtEl>
                                      </p:cBhvr>
                                    </p:animEffect>
                                    <p:set>
                                      <p:cBhvr>
                                        <p:cTn id="37" dur="1" fill="hold">
                                          <p:stCondLst>
                                            <p:cond delay="249"/>
                                          </p:stCondLst>
                                        </p:cTn>
                                        <p:tgtEl>
                                          <p:spTgt spid="307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build="allAtOnce"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76201" y="-19050"/>
            <a:ext cx="1926506" cy="578584"/>
          </a:xfrm>
          <a:prstGeom prst="notchedRightArrow">
            <a:avLst>
              <a:gd name="adj1" fmla="val 50000"/>
              <a:gd name="adj2" fmla="val 56075"/>
            </a:avLst>
          </a:prstGeom>
          <a:solidFill>
            <a:srgbClr val="FF5050"/>
          </a:solidFill>
          <a:ln w="12700" cap="flat" cmpd="sng" algn="ctr">
            <a:noFill/>
            <a:prstDash val="solid"/>
            <a:miter lim="800000"/>
          </a:ln>
          <a:effectLst/>
        </p:spPr>
        <p:txBody>
          <a:bodyPr lIns="103631" tIns="51836" rIns="103631" bIns="51836" rtlCol="0" anchor="ctr"/>
          <a:lstStyle/>
          <a:p>
            <a:pPr algn="ctr" defTabSz="1036305">
              <a:defRPr/>
            </a:pPr>
            <a:r>
              <a:rPr lang="en-US"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vi-VN"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đ</a:t>
            </a:r>
            <a:r>
              <a:rPr lang="en-US"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oạn</a:t>
            </a:r>
            <a:r>
              <a:rPr lang="en-US"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3</a:t>
            </a:r>
            <a:endParaRPr lang="en-US"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2819400" y="57150"/>
            <a:ext cx="3912177" cy="375831"/>
          </a:xfrm>
          <a:prstGeom prst="rect">
            <a:avLst/>
          </a:prstGeom>
          <a:noFill/>
        </p:spPr>
        <p:txBody>
          <a:bodyPr wrap="square" lIns="67370" tIns="33698" rIns="67370" bIns="33698" rtlCol="0">
            <a:spAutoFit/>
          </a:bodyPr>
          <a:lstStyle/>
          <a:p>
            <a:pPr algn="ctr" defTabSz="914288"/>
            <a:r>
              <a:rPr lang="en-US" sz="2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CHUYỆN QUẢ BẦU</a:t>
            </a:r>
            <a:endParaRPr lang="en-US" sz="20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ounded Rectangle 5"/>
          <p:cNvSpPr/>
          <p:nvPr/>
        </p:nvSpPr>
        <p:spPr>
          <a:xfrm>
            <a:off x="535387" y="2649125"/>
            <a:ext cx="8307789" cy="2345786"/>
          </a:xfrm>
          <a:prstGeom prst="roundRect">
            <a:avLst/>
          </a:prstGeom>
          <a:noFill/>
          <a:ln>
            <a:solidFill>
              <a:srgbClr val="0099CC"/>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5726" tIns="32870" rIns="65726" bIns="32870" rtlCol="0" anchor="ctr"/>
          <a:lstStyle/>
          <a:p>
            <a:pPr algn="ctr" defTabSz="684765"/>
            <a:endParaRPr lang="en-US" sz="1400">
              <a:solidFill>
                <a:prstClr val="whit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A1CF5D-1B6B-4A00-A003-2E8101B823A1}"/>
              </a:ext>
            </a:extLst>
          </p:cNvPr>
          <p:cNvSpPr txBox="1"/>
          <p:nvPr/>
        </p:nvSpPr>
        <p:spPr>
          <a:xfrm>
            <a:off x="1730621" y="2649125"/>
            <a:ext cx="7112555" cy="684625"/>
          </a:xfrm>
          <a:prstGeom prst="rect">
            <a:avLst/>
          </a:prstGeom>
          <a:noFill/>
        </p:spPr>
        <p:txBody>
          <a:bodyPr wrap="square" lIns="68388" tIns="34202" rIns="68388" bIns="34202" rtlCol="0">
            <a:spAutoFit/>
          </a:bodyPr>
          <a:lstStyle/>
          <a:p>
            <a:pPr defTabSz="683841" fontAlgn="base">
              <a:spcBef>
                <a:spcPct val="0"/>
              </a:spcBef>
              <a:spcAft>
                <a:spcPct val="0"/>
              </a:spcAft>
              <a:defRPr/>
            </a:pPr>
            <a:r>
              <a:rPr lang="en-US" altLang="zh-CN" sz="2000" b="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sym typeface="+mn-lt"/>
              </a:rPr>
              <a:t>3. </a:t>
            </a:r>
            <a:r>
              <a:rPr lang="vi-VN" sz="2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Kể lại những sự việc kì lạ xảy ra sau khi hai vợ chồng thoát khỏi nạn lũ lụt</a:t>
            </a:r>
            <a:r>
              <a:rPr lang="vi-VN" sz="20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Speech Bubble: Rectangle with Corners Rounded 7">
            <a:extLst>
              <a:ext uri="{FF2B5EF4-FFF2-40B4-BE49-F238E27FC236}">
                <a16:creationId xmlns:a16="http://schemas.microsoft.com/office/drawing/2014/main" id="{35111695-4F00-4F13-8399-433CE41B326F}"/>
              </a:ext>
            </a:extLst>
          </p:cNvPr>
          <p:cNvSpPr/>
          <p:nvPr/>
        </p:nvSpPr>
        <p:spPr>
          <a:xfrm>
            <a:off x="2209800" y="3333750"/>
            <a:ext cx="6501699" cy="1586229"/>
          </a:xfrm>
          <a:prstGeom prst="wedgeRoundRectCallout">
            <a:avLst>
              <a:gd name="adj1" fmla="val -61008"/>
              <a:gd name="adj2" fmla="val -29873"/>
              <a:gd name="adj3" fmla="val 16667"/>
            </a:avLst>
          </a:prstGeom>
          <a:solidFill>
            <a:srgbClr val="E0FFA3"/>
          </a:solidFill>
          <a:ln>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vi-VN" sz="2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 sự việc kì lạ xảy ra khi hai vợ thoát khỏi nạn lũ lụt là</a:t>
            </a:r>
            <a:r>
              <a:rPr lang="vi-VN" sz="20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685783"/>
            <a:r>
              <a:rPr lang="vi-VN" sz="2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Người vợ sinh ra một quả </a:t>
            </a:r>
            <a:r>
              <a:rPr lang="vi-VN" sz="20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bầu</a:t>
            </a:r>
            <a:endParaRPr lang="vi-VN" sz="2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685783"/>
            <a:r>
              <a:rPr lang="vi-VN" sz="2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Trong quả bầu có tiếng cười </a:t>
            </a:r>
            <a:r>
              <a:rPr lang="vi-VN" sz="20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đùa</a:t>
            </a:r>
            <a:endParaRPr lang="vi-VN" sz="2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685783"/>
            <a:r>
              <a:rPr lang="vi-VN" sz="2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Người vợ lấy que dùi quả bầu thì bên trong có những con người nhỏ bé bước </a:t>
            </a:r>
            <a:r>
              <a:rPr lang="vi-VN" sz="20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ra</a:t>
            </a:r>
            <a:endParaRPr lang="vi-VN" sz="2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457200" y="448327"/>
            <a:ext cx="8284667" cy="2139047"/>
          </a:xfrm>
          <a:prstGeom prst="rect">
            <a:avLst/>
          </a:prstGeom>
        </p:spPr>
        <p:txBody>
          <a:bodyPr wrap="square">
            <a:spAutoFit/>
          </a:bodyPr>
          <a:lstStyle/>
          <a:p>
            <a:pPr algn="just" defTabSz="914288"/>
            <a:r>
              <a:rPr lang="en-US" sz="19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9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Ít lâu sau, người vợ sinh ra một quả bầu.</a:t>
            </a:r>
          </a:p>
          <a:p>
            <a:pPr algn="just" defTabSz="914288"/>
            <a:r>
              <a:rPr lang="vi-VN" sz="19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Hmông, người Ê-đê, người Ba-na, người Kinh,... lần lượt ra theo.</a:t>
            </a:r>
          </a:p>
          <a:p>
            <a:pPr algn="just" defTabSz="914288"/>
            <a:r>
              <a:rPr lang="vi-VN" sz="19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Đó là tổ tiên của các dân tộc anh em trên đất nước ta ngày nay.</a:t>
            </a:r>
          </a:p>
        </p:txBody>
      </p:sp>
      <p:cxnSp>
        <p:nvCxnSpPr>
          <p:cNvPr id="13" name="Straight Connector 12"/>
          <p:cNvCxnSpPr/>
          <p:nvPr/>
        </p:nvCxnSpPr>
        <p:spPr>
          <a:xfrm>
            <a:off x="959076" y="819150"/>
            <a:ext cx="40701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9365" y1="5000" x2="82143" y2="5000"/>
                        <a14:foregroundMark x1="79365" y1="16818" x2="79365" y2="16818"/>
                        <a14:foregroundMark x1="33730" y1="93409" x2="70238" y2="94091"/>
                        <a14:foregroundMark x1="41270" y1="95909" x2="53571" y2="96591"/>
                        <a14:foregroundMark x1="33730" y1="94545" x2="67460" y2="95909"/>
                        <a14:foregroundMark x1="28571" y1="95000" x2="47619" y2="95000"/>
                        <a14:foregroundMark x1="59524" y1="93409" x2="73413" y2="93636"/>
                      </a14:backgroundRemoval>
                    </a14:imgEffect>
                  </a14:imgLayer>
                </a14:imgProps>
              </a:ext>
              <a:ext uri="{28A0092B-C50C-407E-A947-70E740481C1C}">
                <a14:useLocalDpi xmlns:a14="http://schemas.microsoft.com/office/drawing/2010/main" val="0"/>
              </a:ext>
            </a:extLst>
          </a:blip>
          <a:srcRect/>
          <a:stretch>
            <a:fillRect/>
          </a:stretch>
        </p:blipFill>
        <p:spPr bwMode="auto">
          <a:xfrm>
            <a:off x="107970" y="2937502"/>
            <a:ext cx="1263630" cy="220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24425" y1="24009" x2="46264" y2="32634"/>
                        <a14:foregroundMark x1="54885" y1="24476" x2="56322" y2="35198"/>
                        <a14:foregroundMark x1="78161" y1="4662" x2="83333" y2="19347"/>
                        <a14:foregroundMark x1="82759" y1="5128" x2="82759" y2="5128"/>
                        <a14:foregroundMark x1="88218" y1="5128" x2="88218" y2="6760"/>
                        <a14:foregroundMark x1="92529" y1="7226" x2="90230" y2="8858"/>
                        <a14:foregroundMark x1="91379" y1="11189" x2="97126" y2="9790"/>
                        <a14:foregroundMark x1="92816" y1="12821" x2="96552" y2="13986"/>
                        <a14:foregroundMark x1="91379" y1="16783" x2="95977" y2="18881"/>
                        <a14:foregroundMark x1="71839" y1="9790" x2="75575" y2="11189"/>
                        <a14:foregroundMark x1="69540" y1="14918" x2="74425" y2="14918"/>
                        <a14:foregroundMark x1="68966" y1="20047" x2="77586" y2="17016"/>
                        <a14:foregroundMark x1="28736" y1="93240" x2="56897" y2="92774"/>
                        <a14:foregroundMark x1="33046" y1="96270" x2="47989" y2="96737"/>
                        <a14:foregroundMark x1="26149" y1="96737" x2="56322" y2="96737"/>
                      </a14:backgroundRemoval>
                    </a14:imgEffect>
                  </a14:imgLayer>
                </a14:imgProps>
              </a:ext>
              <a:ext uri="{28A0092B-C50C-407E-A947-70E740481C1C}">
                <a14:useLocalDpi xmlns:a14="http://schemas.microsoft.com/office/drawing/2010/main" val="0"/>
              </a:ext>
            </a:extLst>
          </a:blip>
          <a:srcRect/>
          <a:stretch>
            <a:fillRect/>
          </a:stretch>
        </p:blipFill>
        <p:spPr bwMode="auto">
          <a:xfrm>
            <a:off x="17738" y="2960327"/>
            <a:ext cx="1712883" cy="211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a:off x="874179" y="1047750"/>
            <a:ext cx="77364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5387" y="1352550"/>
            <a:ext cx="82404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 y="1657350"/>
            <a:ext cx="8001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851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 presetClass="entr" presetSubtype="8"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0-#ppt_w/2"/>
                                          </p:val>
                                        </p:tav>
                                        <p:tav tm="100000">
                                          <p:val>
                                            <p:strVal val="#ppt_x"/>
                                          </p:val>
                                        </p:tav>
                                      </p:tavLst>
                                    </p:anim>
                                    <p:anim calcmode="lin" valueType="num">
                                      <p:cBhvr additive="base">
                                        <p:cTn id="15"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 calcmode="lin" valueType="num">
                                      <p:cBhvr additive="base">
                                        <p:cTn id="33" dur="500" fill="hold"/>
                                        <p:tgtEl>
                                          <p:spTgt spid="3075"/>
                                        </p:tgtEl>
                                        <p:attrNameLst>
                                          <p:attrName>ppt_x</p:attrName>
                                        </p:attrNameLst>
                                      </p:cBhvr>
                                      <p:tavLst>
                                        <p:tav tm="0">
                                          <p:val>
                                            <p:strVal val="0-#ppt_w/2"/>
                                          </p:val>
                                        </p:tav>
                                        <p:tav tm="100000">
                                          <p:val>
                                            <p:strVal val="#ppt_x"/>
                                          </p:val>
                                        </p:tav>
                                      </p:tavLst>
                                    </p:anim>
                                    <p:anim calcmode="lin" valueType="num">
                                      <p:cBhvr additive="base">
                                        <p:cTn id="34" dur="500" fill="hold"/>
                                        <p:tgtEl>
                                          <p:spTgt spid="3075"/>
                                        </p:tgtEl>
                                        <p:attrNameLst>
                                          <p:attrName>ppt_y</p:attrName>
                                        </p:attrNameLst>
                                      </p:cBhvr>
                                      <p:tavLst>
                                        <p:tav tm="0">
                                          <p:val>
                                            <p:strVal val="#ppt_y"/>
                                          </p:val>
                                        </p:tav>
                                        <p:tav tm="100000">
                                          <p:val>
                                            <p:strVal val="#ppt_y"/>
                                          </p:val>
                                        </p:tav>
                                      </p:tavLst>
                                    </p:anim>
                                  </p:childTnLst>
                                </p:cTn>
                              </p:par>
                              <p:par>
                                <p:cTn id="35" presetID="10" presetClass="exit" presetSubtype="0" fill="hold" nodeType="withEffect">
                                  <p:stCondLst>
                                    <p:cond delay="0"/>
                                  </p:stCondLst>
                                  <p:childTnLst>
                                    <p:animEffect transition="out" filter="fade">
                                      <p:cBhvr>
                                        <p:cTn id="36" dur="250"/>
                                        <p:tgtEl>
                                          <p:spTgt spid="3074"/>
                                        </p:tgtEl>
                                      </p:cBhvr>
                                    </p:animEffect>
                                    <p:set>
                                      <p:cBhvr>
                                        <p:cTn id="37" dur="1" fill="hold">
                                          <p:stCondLst>
                                            <p:cond delay="249"/>
                                          </p:stCondLst>
                                        </p:cTn>
                                        <p:tgtEl>
                                          <p:spTgt spid="307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 calcmode="lin" valueType="num">
                                      <p:cBhvr>
                                        <p:cTn id="6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 calcmode="lin" valueType="num">
                                      <p:cBhvr>
                                        <p:cTn id="7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7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74" dur="500"/>
                                        <p:tgtEl>
                                          <p:spTgt spid="9">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9">
                                            <p:txEl>
                                              <p:pRg st="2" end="2"/>
                                            </p:txEl>
                                          </p:spTgt>
                                        </p:tgtEl>
                                        <p:attrNameLst>
                                          <p:attrName>style.visibility</p:attrName>
                                        </p:attrNameLst>
                                      </p:cBhvr>
                                      <p:to>
                                        <p:strVal val="visible"/>
                                      </p:to>
                                    </p:set>
                                    <p:anim calcmode="lin" valueType="num">
                                      <p:cBhvr>
                                        <p:cTn id="7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8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81" dur="500"/>
                                        <p:tgtEl>
                                          <p:spTgt spid="9">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9">
                                            <p:txEl>
                                              <p:pRg st="3" end="3"/>
                                            </p:txEl>
                                          </p:spTgt>
                                        </p:tgtEl>
                                        <p:attrNameLst>
                                          <p:attrName>style.visibility</p:attrName>
                                        </p:attrNameLst>
                                      </p:cBhvr>
                                      <p:to>
                                        <p:strVal val="visible"/>
                                      </p:to>
                                    </p:set>
                                    <p:anim calcmode="lin" valueType="num">
                                      <p:cBhvr>
                                        <p:cTn id="86"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87"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8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uiExpand="1" build="allAtOnce"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903473" y="415499"/>
            <a:ext cx="3954527" cy="256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Notched Right Arrow 3"/>
          <p:cNvSpPr/>
          <p:nvPr/>
        </p:nvSpPr>
        <p:spPr>
          <a:xfrm>
            <a:off x="76201" y="-19050"/>
            <a:ext cx="1926506" cy="578584"/>
          </a:xfrm>
          <a:prstGeom prst="notchedRightArrow">
            <a:avLst>
              <a:gd name="adj1" fmla="val 50000"/>
              <a:gd name="adj2" fmla="val 56075"/>
            </a:avLst>
          </a:prstGeom>
          <a:solidFill>
            <a:srgbClr val="FF5050"/>
          </a:solidFill>
          <a:ln w="12700" cap="flat" cmpd="sng" algn="ctr">
            <a:noFill/>
            <a:prstDash val="solid"/>
            <a:miter lim="800000"/>
          </a:ln>
          <a:effectLst/>
        </p:spPr>
        <p:txBody>
          <a:bodyPr lIns="103631" tIns="51836" rIns="103631" bIns="51836" rtlCol="0" anchor="ctr"/>
          <a:lstStyle/>
          <a:p>
            <a:pPr algn="ctr" defTabSz="1036305">
              <a:defRPr/>
            </a:pPr>
            <a:r>
              <a:rPr lang="en-US"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vi-VN"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đ</a:t>
            </a:r>
            <a:r>
              <a:rPr lang="en-US"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oạn</a:t>
            </a:r>
            <a:r>
              <a:rPr lang="en-US"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3</a:t>
            </a:r>
            <a:endParaRPr lang="en-US"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2819400" y="57150"/>
            <a:ext cx="3912177" cy="437386"/>
          </a:xfrm>
          <a:prstGeom prst="rect">
            <a:avLst/>
          </a:prstGeom>
          <a:noFill/>
        </p:spPr>
        <p:txBody>
          <a:bodyPr wrap="square" lIns="67370" tIns="33698" rIns="67370" bIns="33698" rtlCol="0">
            <a:spAutoFit/>
          </a:bodyPr>
          <a:lstStyle/>
          <a:p>
            <a:pPr algn="ctr" defTabSz="914288"/>
            <a:r>
              <a:rPr lang="en-US" sz="24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CHUYỆN QUẢ BẦU</a:t>
            </a:r>
            <a:endPar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5"/>
          <p:cNvSpPr/>
          <p:nvPr/>
        </p:nvSpPr>
        <p:spPr>
          <a:xfrm>
            <a:off x="535387" y="2937501"/>
            <a:ext cx="8307789" cy="2057409"/>
          </a:xfrm>
          <a:prstGeom prst="roundRect">
            <a:avLst/>
          </a:prstGeom>
          <a:noFill/>
          <a:ln>
            <a:solidFill>
              <a:srgbClr val="0099CC"/>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5726" tIns="32870" rIns="65726" bIns="32870" rtlCol="0" anchor="ctr"/>
          <a:lstStyle/>
          <a:p>
            <a:pPr algn="ctr" defTabSz="684765"/>
            <a:endParaRPr lang="en-US" sz="1400">
              <a:solidFill>
                <a:prstClr val="whit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A1CF5D-1B6B-4A00-A003-2E8101B823A1}"/>
              </a:ext>
            </a:extLst>
          </p:cNvPr>
          <p:cNvSpPr txBox="1"/>
          <p:nvPr/>
        </p:nvSpPr>
        <p:spPr>
          <a:xfrm>
            <a:off x="1600200" y="2952750"/>
            <a:ext cx="7112555" cy="438404"/>
          </a:xfrm>
          <a:prstGeom prst="rect">
            <a:avLst/>
          </a:prstGeom>
          <a:noFill/>
        </p:spPr>
        <p:txBody>
          <a:bodyPr wrap="square" lIns="68388" tIns="34202" rIns="68388" bIns="34202" rtlCol="0">
            <a:spAutoFit/>
          </a:bodyPr>
          <a:lstStyle/>
          <a:p>
            <a:pPr defTabSz="683841" fontAlgn="base">
              <a:spcBef>
                <a:spcPct val="0"/>
              </a:spcBef>
              <a:spcAft>
                <a:spcPct val="0"/>
              </a:spcAft>
              <a:defRPr/>
            </a:pPr>
            <a:r>
              <a:rPr lang="en-US" altLang="zh-CN" sz="2400" b="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sym typeface="+mn-lt"/>
              </a:rPr>
              <a:t>4. </a:t>
            </a:r>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Theo em, câu chuyện nói về điều gì</a:t>
            </a: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74"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79365" y1="5000" x2="82143" y2="5000"/>
                        <a14:foregroundMark x1="79365" y1="16818" x2="79365" y2="16818"/>
                        <a14:foregroundMark x1="33730" y1="93409" x2="70238" y2="94091"/>
                        <a14:foregroundMark x1="41270" y1="95909" x2="53571" y2="96591"/>
                        <a14:foregroundMark x1="33730" y1="94545" x2="67460" y2="95909"/>
                        <a14:foregroundMark x1="28571" y1="95000" x2="47619" y2="95000"/>
                        <a14:foregroundMark x1="59524" y1="93409" x2="73413" y2="93636"/>
                      </a14:backgroundRemoval>
                    </a14:imgEffect>
                  </a14:imgLayer>
                </a14:imgProps>
              </a:ext>
              <a:ext uri="{28A0092B-C50C-407E-A947-70E740481C1C}">
                <a14:useLocalDpi xmlns:a14="http://schemas.microsoft.com/office/drawing/2010/main" val="0"/>
              </a:ext>
            </a:extLst>
          </a:blip>
          <a:srcRect/>
          <a:stretch>
            <a:fillRect/>
          </a:stretch>
        </p:blipFill>
        <p:spPr bwMode="auto">
          <a:xfrm>
            <a:off x="107970" y="2937502"/>
            <a:ext cx="1263630" cy="220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24425" y1="24009" x2="46264" y2="32634"/>
                        <a14:foregroundMark x1="54885" y1="24476" x2="56322" y2="35198"/>
                        <a14:foregroundMark x1="78161" y1="4662" x2="83333" y2="19347"/>
                        <a14:foregroundMark x1="82759" y1="5128" x2="82759" y2="5128"/>
                        <a14:foregroundMark x1="88218" y1="5128" x2="88218" y2="6760"/>
                        <a14:foregroundMark x1="92529" y1="7226" x2="90230" y2="8858"/>
                        <a14:foregroundMark x1="91379" y1="11189" x2="97126" y2="9790"/>
                        <a14:foregroundMark x1="92816" y1="12821" x2="96552" y2="13986"/>
                        <a14:foregroundMark x1="91379" y1="16783" x2="95977" y2="18881"/>
                        <a14:foregroundMark x1="71839" y1="9790" x2="75575" y2="11189"/>
                        <a14:foregroundMark x1="69540" y1="14918" x2="74425" y2="14918"/>
                        <a14:foregroundMark x1="68966" y1="20047" x2="77586" y2="17016"/>
                        <a14:foregroundMark x1="28736" y1="93240" x2="56897" y2="92774"/>
                        <a14:foregroundMark x1="33046" y1="96270" x2="47989" y2="96737"/>
                        <a14:foregroundMark x1="26149" y1="96737" x2="56322" y2="96737"/>
                      </a14:backgroundRemoval>
                    </a14:imgEffect>
                  </a14:imgLayer>
                </a14:imgProps>
              </a:ext>
              <a:ext uri="{28A0092B-C50C-407E-A947-70E740481C1C}">
                <a14:useLocalDpi xmlns:a14="http://schemas.microsoft.com/office/drawing/2010/main" val="0"/>
              </a:ext>
            </a:extLst>
          </a:blip>
          <a:srcRect/>
          <a:stretch>
            <a:fillRect/>
          </a:stretch>
        </p:blipFill>
        <p:spPr bwMode="auto">
          <a:xfrm>
            <a:off x="17738" y="2960327"/>
            <a:ext cx="1712883" cy="211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43338" y="3333749"/>
            <a:ext cx="6626278" cy="461665"/>
          </a:xfrm>
          <a:prstGeom prst="rect">
            <a:avLst/>
          </a:prstGeom>
        </p:spPr>
        <p:txBody>
          <a:bodyPr wrap="square">
            <a:spAutoFit/>
          </a:bodyPr>
          <a:lstStyle/>
          <a:p>
            <a:pPr defTabSz="683841" fontAlgn="base">
              <a:spcBef>
                <a:spcPct val="0"/>
              </a:spcBef>
              <a:spcAft>
                <a:spcPct val="0"/>
              </a:spcAft>
              <a:defRPr/>
            </a:pPr>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 Giải thích về nạn lũ lụt hằng </a:t>
            </a: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năm</a:t>
            </a:r>
            <a:endPar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p:cNvSpPr/>
          <p:nvPr/>
        </p:nvSpPr>
        <p:spPr>
          <a:xfrm>
            <a:off x="1600200" y="3798153"/>
            <a:ext cx="7242976" cy="461665"/>
          </a:xfrm>
          <a:prstGeom prst="rect">
            <a:avLst/>
          </a:prstGeom>
        </p:spPr>
        <p:txBody>
          <a:bodyPr wrap="square">
            <a:spAutoFit/>
          </a:bodyPr>
          <a:lstStyle/>
          <a:p>
            <a:pPr defTabSz="683841" fontAlgn="base">
              <a:spcBef>
                <a:spcPct val="0"/>
              </a:spcBef>
              <a:spcAft>
                <a:spcPct val="0"/>
              </a:spcAft>
              <a:defRPr/>
            </a:pPr>
            <a:r>
              <a:rPr lang="en-US"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 Giải thích về nguồn gốc các dân tộc trên đất nước ta</a:t>
            </a:r>
            <a:endPar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Rectangle 7"/>
          <p:cNvSpPr/>
          <p:nvPr/>
        </p:nvSpPr>
        <p:spPr>
          <a:xfrm>
            <a:off x="1905000" y="4248150"/>
            <a:ext cx="5303055" cy="461665"/>
          </a:xfrm>
          <a:prstGeom prst="rect">
            <a:avLst/>
          </a:prstGeom>
        </p:spPr>
        <p:txBody>
          <a:bodyPr wrap="none">
            <a:spAutoFit/>
          </a:bodyPr>
          <a:lstStyle/>
          <a:p>
            <a:pPr defTabSz="683841" fontAlgn="base">
              <a:spcBef>
                <a:spcPct val="0"/>
              </a:spcBef>
              <a:spcAft>
                <a:spcPct val="0"/>
              </a:spcAft>
              <a:defRPr/>
            </a:pPr>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 Nêu cách phòng chống thiên tai, lũ lụt</a:t>
            </a:r>
          </a:p>
        </p:txBody>
      </p:sp>
      <p:sp>
        <p:nvSpPr>
          <p:cNvPr id="10" name="Oval 9"/>
          <p:cNvSpPr/>
          <p:nvPr/>
        </p:nvSpPr>
        <p:spPr>
          <a:xfrm>
            <a:off x="1836166" y="3798153"/>
            <a:ext cx="442662" cy="4154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843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250"/>
                                        <p:tgtEl>
                                          <p:spTgt spid="2"/>
                                        </p:tgtEl>
                                      </p:cBhvr>
                                    </p:animEffect>
                                  </p:childTnLst>
                                </p:cTn>
                              </p:par>
                            </p:childTnLst>
                          </p:cTn>
                        </p:par>
                        <p:par>
                          <p:cTn id="16" fill="hold">
                            <p:stCondLst>
                              <p:cond delay="1250"/>
                            </p:stCondLst>
                            <p:childTnLst>
                              <p:par>
                                <p:cTn id="17" presetID="14" presetClass="entr" presetSubtype="1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250"/>
                                        <p:tgtEl>
                                          <p:spTgt spid="3"/>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250"/>
                                        <p:tgtEl>
                                          <p:spTgt spid="8"/>
                                        </p:tgtEl>
                                      </p:cBhvr>
                                    </p:animEffect>
                                  </p:childTnLst>
                                </p:cTn>
                              </p:par>
                              <p:par>
                                <p:cTn id="24" presetID="2" presetClass="entr" presetSubtype="8"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additive="base">
                                        <p:cTn id="26" dur="500" fill="hold"/>
                                        <p:tgtEl>
                                          <p:spTgt spid="3074"/>
                                        </p:tgtEl>
                                        <p:attrNameLst>
                                          <p:attrName>ppt_x</p:attrName>
                                        </p:attrNameLst>
                                      </p:cBhvr>
                                      <p:tavLst>
                                        <p:tav tm="0">
                                          <p:val>
                                            <p:strVal val="0-#ppt_w/2"/>
                                          </p:val>
                                        </p:tav>
                                        <p:tav tm="100000">
                                          <p:val>
                                            <p:strVal val="#ppt_x"/>
                                          </p:val>
                                        </p:tav>
                                      </p:tavLst>
                                    </p:anim>
                                    <p:anim calcmode="lin" valueType="num">
                                      <p:cBhvr additive="base">
                                        <p:cTn id="27"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1000"/>
                            </p:stCondLst>
                            <p:childTnLst>
                              <p:par>
                                <p:cTn id="38" presetID="6" presetClass="entr" presetSubtype="32"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out)">
                                      <p:cBhvr>
                                        <p:cTn id="40" dur="25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075"/>
                                        </p:tgtEl>
                                        <p:attrNameLst>
                                          <p:attrName>style.visibility</p:attrName>
                                        </p:attrNameLst>
                                      </p:cBhvr>
                                      <p:to>
                                        <p:strVal val="visible"/>
                                      </p:to>
                                    </p:set>
                                    <p:anim calcmode="lin" valueType="num">
                                      <p:cBhvr additive="base">
                                        <p:cTn id="45" dur="500" fill="hold"/>
                                        <p:tgtEl>
                                          <p:spTgt spid="3075"/>
                                        </p:tgtEl>
                                        <p:attrNameLst>
                                          <p:attrName>ppt_x</p:attrName>
                                        </p:attrNameLst>
                                      </p:cBhvr>
                                      <p:tavLst>
                                        <p:tav tm="0">
                                          <p:val>
                                            <p:strVal val="0-#ppt_w/2"/>
                                          </p:val>
                                        </p:tav>
                                        <p:tav tm="100000">
                                          <p:val>
                                            <p:strVal val="#ppt_x"/>
                                          </p:val>
                                        </p:tav>
                                      </p:tavLst>
                                    </p:anim>
                                    <p:anim calcmode="lin" valueType="num">
                                      <p:cBhvr additive="base">
                                        <p:cTn id="46" dur="500" fill="hold"/>
                                        <p:tgtEl>
                                          <p:spTgt spid="3075"/>
                                        </p:tgtEl>
                                        <p:attrNameLst>
                                          <p:attrName>ppt_y</p:attrName>
                                        </p:attrNameLst>
                                      </p:cBhvr>
                                      <p:tavLst>
                                        <p:tav tm="0">
                                          <p:val>
                                            <p:strVal val="#ppt_y"/>
                                          </p:val>
                                        </p:tav>
                                        <p:tav tm="100000">
                                          <p:val>
                                            <p:strVal val="#ppt_y"/>
                                          </p:val>
                                        </p:tav>
                                      </p:tavLst>
                                    </p:anim>
                                  </p:childTnLst>
                                </p:cTn>
                              </p:par>
                              <p:par>
                                <p:cTn id="47" presetID="10" presetClass="exit" presetSubtype="0" fill="hold" nodeType="withEffect">
                                  <p:stCondLst>
                                    <p:cond delay="0"/>
                                  </p:stCondLst>
                                  <p:childTnLst>
                                    <p:animEffect transition="out" filter="fade">
                                      <p:cBhvr>
                                        <p:cTn id="48" dur="250"/>
                                        <p:tgtEl>
                                          <p:spTgt spid="3074"/>
                                        </p:tgtEl>
                                      </p:cBhvr>
                                    </p:animEffect>
                                    <p:set>
                                      <p:cBhvr>
                                        <p:cTn id="49" dur="1" fill="hold">
                                          <p:stCondLst>
                                            <p:cond delay="249"/>
                                          </p:stCondLst>
                                        </p:cTn>
                                        <p:tgtEl>
                                          <p:spTgt spid="3074"/>
                                        </p:tgtEl>
                                        <p:attrNameLst>
                                          <p:attrName>style.visibility</p:attrName>
                                        </p:attrNameLst>
                                      </p:cBhvr>
                                      <p:to>
                                        <p:strVal val="hidden"/>
                                      </p:to>
                                    </p:se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2" grpId="0"/>
      <p:bldP spid="3" grpId="0"/>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88" y="716988"/>
            <a:ext cx="3591095" cy="3629627"/>
          </a:xfrm>
          <a:prstGeom prst="rect">
            <a:avLst/>
          </a:prstGeom>
        </p:spPr>
      </p:pic>
      <p:sp>
        <p:nvSpPr>
          <p:cNvPr id="5" name="TextBox 4"/>
          <p:cNvSpPr txBox="1">
            <a:spLocks noChangeArrowheads="1"/>
          </p:cNvSpPr>
          <p:nvPr/>
        </p:nvSpPr>
        <p:spPr bwMode="auto">
          <a:xfrm>
            <a:off x="4574115" y="1860019"/>
            <a:ext cx="4123318" cy="210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4" tIns="34287" rIns="68574" bIns="34287">
            <a:spAutoFit/>
          </a:bodyPr>
          <a:lstStyle>
            <a:lvl1pPr defTabSz="341313">
              <a:defRPr>
                <a:solidFill>
                  <a:schemeClr val="tx1"/>
                </a:solidFill>
                <a:latin typeface="Calibri" pitchFamily="34" charset="0"/>
              </a:defRPr>
            </a:lvl1pPr>
            <a:lvl2pPr defTabSz="341313">
              <a:defRPr>
                <a:solidFill>
                  <a:schemeClr val="tx1"/>
                </a:solidFill>
                <a:latin typeface="Calibri" pitchFamily="34" charset="0"/>
              </a:defRPr>
            </a:lvl2pPr>
            <a:lvl3pPr defTabSz="341313">
              <a:defRPr>
                <a:solidFill>
                  <a:schemeClr val="tx1"/>
                </a:solidFill>
                <a:latin typeface="Calibri" pitchFamily="34" charset="0"/>
              </a:defRPr>
            </a:lvl3pPr>
            <a:lvl4pPr defTabSz="341313">
              <a:defRPr>
                <a:solidFill>
                  <a:schemeClr val="tx1"/>
                </a:solidFill>
                <a:latin typeface="Calibri" pitchFamily="34" charset="0"/>
              </a:defRPr>
            </a:lvl4pPr>
            <a:lvl5pPr defTabSz="341313">
              <a:defRPr>
                <a:solidFill>
                  <a:schemeClr val="tx1"/>
                </a:solidFill>
                <a:latin typeface="Calibri" pitchFamily="34" charset="0"/>
              </a:defRPr>
            </a:lvl5pPr>
            <a:lvl6pPr marL="1827213" indent="455613" defTabSz="341313" eaLnBrk="0" fontAlgn="base" hangingPunct="0">
              <a:spcBef>
                <a:spcPct val="0"/>
              </a:spcBef>
              <a:spcAft>
                <a:spcPct val="0"/>
              </a:spcAft>
              <a:defRPr>
                <a:solidFill>
                  <a:schemeClr val="tx1"/>
                </a:solidFill>
                <a:latin typeface="Calibri" pitchFamily="34" charset="0"/>
              </a:defRPr>
            </a:lvl6pPr>
            <a:lvl7pPr marL="2284413" indent="455613" defTabSz="341313" eaLnBrk="0" fontAlgn="base" hangingPunct="0">
              <a:spcBef>
                <a:spcPct val="0"/>
              </a:spcBef>
              <a:spcAft>
                <a:spcPct val="0"/>
              </a:spcAft>
              <a:defRPr>
                <a:solidFill>
                  <a:schemeClr val="tx1"/>
                </a:solidFill>
                <a:latin typeface="Calibri" pitchFamily="34" charset="0"/>
              </a:defRPr>
            </a:lvl7pPr>
            <a:lvl8pPr marL="2741613" indent="455613" defTabSz="341313" eaLnBrk="0" fontAlgn="base" hangingPunct="0">
              <a:spcBef>
                <a:spcPct val="0"/>
              </a:spcBef>
              <a:spcAft>
                <a:spcPct val="0"/>
              </a:spcAft>
              <a:defRPr>
                <a:solidFill>
                  <a:schemeClr val="tx1"/>
                </a:solidFill>
                <a:latin typeface="Calibri" pitchFamily="34" charset="0"/>
              </a:defRPr>
            </a:lvl8pPr>
            <a:lvl9pPr marL="3198813" indent="455613" defTabSz="341313" eaLnBrk="0" fontAlgn="base" hangingPunct="0">
              <a:spcBef>
                <a:spcPct val="0"/>
              </a:spcBef>
              <a:spcAft>
                <a:spcPct val="0"/>
              </a:spcAft>
              <a:defRPr>
                <a:solidFill>
                  <a:schemeClr val="tx1"/>
                </a:solidFill>
                <a:latin typeface="Calibri" pitchFamily="34" charset="0"/>
              </a:defRPr>
            </a:lvl9pPr>
          </a:lstStyle>
          <a:p>
            <a:pPr algn="ctr"/>
            <a:r>
              <a:rPr lang="en-US" altLang="en-US" sz="4400" dirty="0">
                <a:solidFill>
                  <a:srgbClr val="00CC00"/>
                </a:solidFill>
                <a:latin typeface="Times New Roman" panose="02020603050405020304" pitchFamily="18" charset="0"/>
                <a:ea typeface="微软雅黑"/>
                <a:cs typeface="Times New Roman" panose="02020603050405020304" pitchFamily="18" charset="0"/>
                <a:sym typeface="Arial"/>
              </a:rPr>
              <a:t>LUYỆN TẬP THEO VĂN BẢN ĐỌC</a:t>
            </a:r>
          </a:p>
        </p:txBody>
      </p:sp>
    </p:spTree>
    <p:extLst>
      <p:ext uri="{BB962C8B-B14F-4D97-AF65-F5344CB8AC3E}">
        <p14:creationId xmlns:p14="http://schemas.microsoft.com/office/powerpoint/2010/main" val="75027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57200" y="269019"/>
            <a:ext cx="4038600" cy="2302732"/>
            <a:chOff x="3246438" y="1068388"/>
            <a:chExt cx="5711825" cy="4678363"/>
          </a:xfrm>
          <a:solidFill>
            <a:schemeClr val="tx1">
              <a:lumMod val="65000"/>
              <a:lumOff val="35000"/>
            </a:schemeClr>
          </a:solidFill>
        </p:grpSpPr>
        <p:sp>
          <p:nvSpPr>
            <p:cNvPr id="27"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28"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29"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30"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31"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32"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33"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grpSp>
          <p:nvGrpSpPr>
            <p:cNvPr id="34" name="组合 33"/>
            <p:cNvGrpSpPr/>
            <p:nvPr/>
          </p:nvGrpSpPr>
          <p:grpSpPr>
            <a:xfrm>
              <a:off x="3517901" y="1225551"/>
              <a:ext cx="5260975" cy="4090987"/>
              <a:chOff x="3517901" y="1225551"/>
              <a:chExt cx="5260975" cy="4090987"/>
            </a:xfrm>
            <a:grpFill/>
          </p:grpSpPr>
          <p:sp>
            <p:nvSpPr>
              <p:cNvPr id="35"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36"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37"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38"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60"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61"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62"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63"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64"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65"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66"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67"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68"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69"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70"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71"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72"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73"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74"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75"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76"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77"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78"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79"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80"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81"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82"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83"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84"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85"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86"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87"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88"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89"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90"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91"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92"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93"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94"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95"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96"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97"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98"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99"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00"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01"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02"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03"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04"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05"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06"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07"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08"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09"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10"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11"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12"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13"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14"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15"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16"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17"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18"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19"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20"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21"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22"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23"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24"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25"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26"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27"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28"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29"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30"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31"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32"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33"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34"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35"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sp>
            <p:nvSpPr>
              <p:cNvPr id="136"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901"/>
                <a:endParaRPr lang="zh-CN" altLang="en-US" sz="1400" noProof="1">
                  <a:solidFill>
                    <a:prstClr val="black">
                      <a:lumMod val="65000"/>
                      <a:lumOff val="35000"/>
                    </a:prstClr>
                  </a:solidFill>
                  <a:cs typeface="+mn-ea"/>
                  <a:sym typeface="+mn-lt"/>
                </a:endParaRPr>
              </a:p>
            </p:txBody>
          </p:sp>
        </p:grpSp>
      </p:grpSp>
      <p:pic>
        <p:nvPicPr>
          <p:cNvPr id="414" name="图片 4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088" y="399822"/>
            <a:ext cx="3815527" cy="4758694"/>
          </a:xfrm>
          <a:prstGeom prst="rect">
            <a:avLst/>
          </a:prstGeom>
        </p:spPr>
      </p:pic>
      <p:sp>
        <p:nvSpPr>
          <p:cNvPr id="415" name="TextBox 414">
            <a:extLst>
              <a:ext uri="{FF2B5EF4-FFF2-40B4-BE49-F238E27FC236}">
                <a16:creationId xmlns:a16="http://schemas.microsoft.com/office/drawing/2014/main" id="{1D663FF9-DE90-46C3-A1B0-DDD31B43E37B}"/>
              </a:ext>
            </a:extLst>
          </p:cNvPr>
          <p:cNvSpPr txBox="1"/>
          <p:nvPr/>
        </p:nvSpPr>
        <p:spPr>
          <a:xfrm>
            <a:off x="895900" y="711989"/>
            <a:ext cx="3257550" cy="915631"/>
          </a:xfrm>
          <a:prstGeom prst="rect">
            <a:avLst/>
          </a:prstGeom>
          <a:noFill/>
        </p:spPr>
        <p:txBody>
          <a:bodyPr wrap="square" lIns="68574" tIns="34287" rIns="68574" bIns="34287" rtlCol="0">
            <a:spAutoFit/>
          </a:bodyPr>
          <a:lstStyle/>
          <a:p>
            <a:pPr algn="ctr" defTabSz="342695" eaLnBrk="0" fontAlgn="base" hangingPunct="0">
              <a:spcBef>
                <a:spcPct val="0"/>
              </a:spcBef>
              <a:spcAft>
                <a:spcPct val="0"/>
              </a:spcAft>
            </a:pPr>
            <a:r>
              <a:rPr lang="en-US" sz="5500" dirty="0" err="1">
                <a:solidFill>
                  <a:srgbClr val="51C3F9">
                    <a:lumMod val="75000"/>
                  </a:srgbClr>
                </a:solidFill>
                <a:latin typeface="Arial-Rounded" panose="020B0500000000000000" pitchFamily="34" charset="0"/>
                <a:ea typeface="Arial-Rounded" panose="020B0500000000000000" pitchFamily="34" charset="0"/>
                <a:cs typeface="Arial-Rounded" panose="020B0500000000000000" pitchFamily="34" charset="0"/>
              </a:rPr>
              <a:t>Khởi</a:t>
            </a:r>
            <a:r>
              <a:rPr lang="en-US" sz="5500" dirty="0">
                <a:solidFill>
                  <a:srgbClr val="51C3F9">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51C3F9">
                    <a:lumMod val="75000"/>
                  </a:srgbClr>
                </a:solidFill>
                <a:latin typeface="Arial-Rounded" panose="020B0500000000000000" pitchFamily="34" charset="0"/>
                <a:ea typeface="Arial-Rounded" panose="020B0500000000000000" pitchFamily="34" charset="0"/>
                <a:cs typeface="Arial-Rounded" panose="020B0500000000000000" pitchFamily="34" charset="0"/>
              </a:rPr>
              <a:t>động</a:t>
            </a:r>
            <a:endParaRPr lang="en-US" sz="5500" dirty="0">
              <a:solidFill>
                <a:srgbClr val="51C3F9">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3113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750"/>
                                        <p:tgtEl>
                                          <p:spTgt spid="414"/>
                                        </p:tgtEl>
                                      </p:cBhvr>
                                    </p:animEffect>
                                    <p:anim calcmode="lin" valueType="num">
                                      <p:cBhvr>
                                        <p:cTn id="8" dur="750" fill="hold"/>
                                        <p:tgtEl>
                                          <p:spTgt spid="414"/>
                                        </p:tgtEl>
                                        <p:attrNameLst>
                                          <p:attrName>ppt_x</p:attrName>
                                        </p:attrNameLst>
                                      </p:cBhvr>
                                      <p:tavLst>
                                        <p:tav tm="0">
                                          <p:val>
                                            <p:strVal val="#ppt_x"/>
                                          </p:val>
                                        </p:tav>
                                        <p:tav tm="100000">
                                          <p:val>
                                            <p:strVal val="#ppt_x"/>
                                          </p:val>
                                        </p:tav>
                                      </p:tavLst>
                                    </p:anim>
                                    <p:anim calcmode="lin" valueType="num">
                                      <p:cBhvr>
                                        <p:cTn id="9" dur="750" fill="hold"/>
                                        <p:tgtEl>
                                          <p:spTgt spid="4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5"/>
                                        </p:tgtEl>
                                        <p:attrNameLst>
                                          <p:attrName>style.visibility</p:attrName>
                                        </p:attrNameLst>
                                      </p:cBhvr>
                                      <p:to>
                                        <p:strVal val="visible"/>
                                      </p:to>
                                    </p:set>
                                    <p:anim calcmode="lin" valueType="num">
                                      <p:cBhvr>
                                        <p:cTn id="14" dur="500" fill="hold"/>
                                        <p:tgtEl>
                                          <p:spTgt spid="415"/>
                                        </p:tgtEl>
                                        <p:attrNameLst>
                                          <p:attrName>ppt_w</p:attrName>
                                        </p:attrNameLst>
                                      </p:cBhvr>
                                      <p:tavLst>
                                        <p:tav tm="0">
                                          <p:val>
                                            <p:fltVal val="0"/>
                                          </p:val>
                                        </p:tav>
                                        <p:tav tm="100000">
                                          <p:val>
                                            <p:strVal val="#ppt_w"/>
                                          </p:val>
                                        </p:tav>
                                      </p:tavLst>
                                    </p:anim>
                                    <p:anim calcmode="lin" valueType="num">
                                      <p:cBhvr>
                                        <p:cTn id="15" dur="500" fill="hold"/>
                                        <p:tgtEl>
                                          <p:spTgt spid="415"/>
                                        </p:tgtEl>
                                        <p:attrNameLst>
                                          <p:attrName>ppt_h</p:attrName>
                                        </p:attrNameLst>
                                      </p:cBhvr>
                                      <p:tavLst>
                                        <p:tav tm="0">
                                          <p:val>
                                            <p:fltVal val="0"/>
                                          </p:val>
                                        </p:tav>
                                        <p:tav tm="100000">
                                          <p:val>
                                            <p:strVal val="#ppt_h"/>
                                          </p:val>
                                        </p:tav>
                                      </p:tavLst>
                                    </p:anim>
                                    <p:animEffect transition="in" filter="fade">
                                      <p:cBhvr>
                                        <p:cTn id="16" dur="5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208" y="229868"/>
            <a:ext cx="8056192" cy="523220"/>
          </a:xfrm>
          <a:prstGeom prst="rect">
            <a:avLst/>
          </a:prstGeom>
          <a:noFill/>
        </p:spPr>
        <p:txBody>
          <a:bodyPr wrap="square" rtlCol="0">
            <a:spAutoFit/>
          </a:bodyPr>
          <a:lstStyle/>
          <a:p>
            <a:r>
              <a:rPr lang="en-US" sz="2800" b="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1.</a:t>
            </a:r>
            <a:r>
              <a:rPr lang="en-US" sz="2800" b="1" i="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28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dân</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tộc</a:t>
            </a:r>
            <a:r>
              <a:rPr lang="en-US" sz="28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28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a:t>
            </a:r>
            <a:r>
              <a:rPr lang="en-US" sz="28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a:t>
            </a:r>
            <a:endPar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54371" y="229868"/>
            <a:ext cx="604837"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11555" y="1276350"/>
            <a:ext cx="8307789" cy="3505200"/>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lIns="65726" tIns="32870" rIns="65726" bIns="32870" rtlCol="0" anchor="ctr"/>
          <a:lstStyle/>
          <a:p>
            <a:pPr algn="ctr" defTabSz="684765"/>
            <a:endParaRPr lang="en-US" sz="1400">
              <a:solidFill>
                <a:prstClr val="white"/>
              </a:solidFill>
            </a:endParaRPr>
          </a:p>
        </p:txBody>
      </p:sp>
      <p:sp>
        <p:nvSpPr>
          <p:cNvPr id="5" name="Speech Bubble: Rectangle with Corners Rounded 7">
            <a:extLst>
              <a:ext uri="{FF2B5EF4-FFF2-40B4-BE49-F238E27FC236}">
                <a16:creationId xmlns:a16="http://schemas.microsoft.com/office/drawing/2014/main" id="{35111695-4F00-4F13-8399-433CE41B326F}"/>
              </a:ext>
            </a:extLst>
          </p:cNvPr>
          <p:cNvSpPr/>
          <p:nvPr/>
        </p:nvSpPr>
        <p:spPr>
          <a:xfrm>
            <a:off x="3429000" y="1877788"/>
            <a:ext cx="5126445" cy="1608361"/>
          </a:xfrm>
          <a:prstGeom prst="wedgeRoundRectCallout">
            <a:avLst>
              <a:gd name="adj1" fmla="val -58236"/>
              <a:gd name="adj2" fmla="val 33012"/>
              <a:gd name="adj3" fmla="val 16667"/>
            </a:avLst>
          </a:prstGeom>
          <a:solidFill>
            <a:srgbClr val="F6E7E6"/>
          </a:solidFill>
          <a:ln>
            <a:solidFill>
              <a:srgbClr val="FF5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lnSpc>
                <a:spcPct val="120000"/>
              </a:lnSpc>
              <a:spcBef>
                <a:spcPts val="600"/>
              </a:spcBef>
              <a:spcAft>
                <a:spcPts val="600"/>
              </a:spcAft>
            </a:pPr>
            <a:r>
              <a:rPr lang="vi-VN" sz="2800" dirty="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Ba dân tộc trong bài đọc là: </a:t>
            </a:r>
            <a:endParaRPr lang="en-US" sz="28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685783">
              <a:lnSpc>
                <a:spcPct val="120000"/>
              </a:lnSpc>
              <a:spcBef>
                <a:spcPts val="600"/>
              </a:spcBef>
              <a:spcAft>
                <a:spcPts val="600"/>
              </a:spcAft>
            </a:pPr>
            <a:r>
              <a:rPr lang="en-US" sz="2800" i="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a:t>
            </a:r>
            <a:r>
              <a:rPr lang="vi-VN" sz="2800"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ơ</a:t>
            </a:r>
            <a:r>
              <a:rPr lang="en-US" sz="28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i="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Mú</a:t>
            </a:r>
            <a:r>
              <a:rPr lang="en-US" sz="28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i="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Thái</a:t>
            </a:r>
            <a:r>
              <a:rPr lang="en-US" sz="2800"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M</a:t>
            </a:r>
            <a:r>
              <a:rPr lang="vi-VN" sz="2800"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ường</a:t>
            </a:r>
            <a:r>
              <a:rPr lang="en-US" sz="2800"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8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303" y="1581150"/>
            <a:ext cx="2341929" cy="290922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303" y="1877789"/>
            <a:ext cx="2250415" cy="2903761"/>
          </a:xfrm>
          <a:prstGeom prst="rect">
            <a:avLst/>
          </a:prstGeom>
        </p:spPr>
      </p:pic>
    </p:spTree>
    <p:extLst>
      <p:ext uri="{BB962C8B-B14F-4D97-AF65-F5344CB8AC3E}">
        <p14:creationId xmlns:p14="http://schemas.microsoft.com/office/powerpoint/2010/main" val="332918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8905"/>
            <a:ext cx="8991600" cy="461645"/>
          </a:xfrm>
          <a:prstGeom prst="rect">
            <a:avLst/>
          </a:prstGeom>
          <a:noFill/>
        </p:spPr>
        <p:txBody>
          <a:bodyPr wrap="square" lIns="91420" tIns="45710" rIns="91420" bIns="45710" rtlCol="0">
            <a:spAutoFit/>
          </a:bodyPr>
          <a:lstStyle/>
          <a:p>
            <a:pPr defTabSz="914175"/>
            <a:r>
              <a:rPr lang="en-US" sz="2400" b="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2.</a:t>
            </a:r>
            <a:r>
              <a:rPr lang="en-US" sz="24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Kết hợp từ ngữ ở cột A với từ ngữ ở cột B để tạo câu nêu đặc điểm</a:t>
            </a: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ounded Rectangle 13">
            <a:extLst>
              <a:ext uri="{FF2B5EF4-FFF2-40B4-BE49-F238E27FC236}">
                <a16:creationId xmlns:a16="http://schemas.microsoft.com/office/drawing/2014/main" id="{374434A4-F7FD-40EA-AFF5-B4B3330AEA8E}"/>
              </a:ext>
            </a:extLst>
          </p:cNvPr>
          <p:cNvSpPr/>
          <p:nvPr/>
        </p:nvSpPr>
        <p:spPr>
          <a:xfrm>
            <a:off x="6104454" y="2280167"/>
            <a:ext cx="2587662" cy="577215"/>
          </a:xfrm>
          <a:prstGeom prst="roundRect">
            <a:avLst/>
          </a:prstGeom>
          <a:solidFill>
            <a:srgbClr val="D7FFAF"/>
          </a:solidFill>
          <a:ln>
            <a:solidFill>
              <a:srgbClr val="B8F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3"/>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a:t>
            </a:r>
            <a:r>
              <a:rPr lang="en-US" sz="25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ắng</a:t>
            </a:r>
            <a:r>
              <a:rPr lang="en-US"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tanh</a:t>
            </a:r>
            <a:r>
              <a:rPr lang="en-US"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ounded Rectangle 14">
            <a:extLst>
              <a:ext uri="{FF2B5EF4-FFF2-40B4-BE49-F238E27FC236}">
                <a16:creationId xmlns:a16="http://schemas.microsoft.com/office/drawing/2014/main" id="{D8A0DC48-6CF5-47D5-871B-9D356BEAA50A}"/>
              </a:ext>
            </a:extLst>
          </p:cNvPr>
          <p:cNvSpPr/>
          <p:nvPr/>
        </p:nvSpPr>
        <p:spPr>
          <a:xfrm>
            <a:off x="6096000" y="1547750"/>
            <a:ext cx="2592978" cy="577215"/>
          </a:xfrm>
          <a:prstGeom prst="roundRect">
            <a:avLst/>
          </a:prstGeom>
          <a:solidFill>
            <a:srgbClr val="D7FFAF"/>
          </a:solidFill>
          <a:ln>
            <a:solidFill>
              <a:srgbClr val="B8F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3"/>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a:t>
            </a:r>
            <a:r>
              <a:rPr lang="en-US" sz="25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éo</a:t>
            </a:r>
            <a:r>
              <a:rPr lang="en-US"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vàng</a:t>
            </a:r>
            <a:r>
              <a:rPr lang="en-US"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ounded Rectangle 15">
            <a:extLst>
              <a:ext uri="{FF2B5EF4-FFF2-40B4-BE49-F238E27FC236}">
                <a16:creationId xmlns:a16="http://schemas.microsoft.com/office/drawing/2014/main" id="{1E6D61D9-CAE8-4EB4-B5FD-CAA29C15B296}"/>
              </a:ext>
            </a:extLst>
          </p:cNvPr>
          <p:cNvSpPr/>
          <p:nvPr/>
        </p:nvSpPr>
        <p:spPr>
          <a:xfrm>
            <a:off x="6104454" y="2985135"/>
            <a:ext cx="2587662" cy="577215"/>
          </a:xfrm>
          <a:prstGeom prst="roundRect">
            <a:avLst/>
          </a:prstGeom>
          <a:solidFill>
            <a:srgbClr val="D7FFAF"/>
          </a:solidFill>
          <a:ln>
            <a:solidFill>
              <a:srgbClr val="B8F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3"/>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ầm</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ầm</a:t>
            </a:r>
            <a:r>
              <a:rPr lang="en-US"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Rounded Rectangle 14">
            <a:extLst>
              <a:ext uri="{FF2B5EF4-FFF2-40B4-BE49-F238E27FC236}">
                <a16:creationId xmlns:a16="http://schemas.microsoft.com/office/drawing/2014/main" id="{D8A0DC48-6CF5-47D5-871B-9D356BEAA50A}"/>
              </a:ext>
            </a:extLst>
          </p:cNvPr>
          <p:cNvSpPr/>
          <p:nvPr/>
        </p:nvSpPr>
        <p:spPr>
          <a:xfrm>
            <a:off x="433418" y="1576337"/>
            <a:ext cx="2645909" cy="577215"/>
          </a:xfrm>
          <a:prstGeom prst="roundRect">
            <a:avLst/>
          </a:prstGeom>
          <a:solidFill>
            <a:srgbClr val="D5FFFF"/>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3"/>
            <a:r>
              <a:rPr lang="en-US" sz="25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Sấm</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chớp</a:t>
            </a:r>
            <a:endPar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ounded Rectangle 14">
            <a:extLst>
              <a:ext uri="{FF2B5EF4-FFF2-40B4-BE49-F238E27FC236}">
                <a16:creationId xmlns:a16="http://schemas.microsoft.com/office/drawing/2014/main" id="{D8A0DC48-6CF5-47D5-871B-9D356BEAA50A}"/>
              </a:ext>
            </a:extLst>
          </p:cNvPr>
          <p:cNvSpPr/>
          <p:nvPr/>
        </p:nvSpPr>
        <p:spPr>
          <a:xfrm>
            <a:off x="422873" y="2280166"/>
            <a:ext cx="2667000" cy="577215"/>
          </a:xfrm>
          <a:prstGeom prst="roundRect">
            <a:avLst/>
          </a:prstGeom>
          <a:solidFill>
            <a:srgbClr val="D5FFFF"/>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3"/>
            <a:r>
              <a:rPr lang="en-US" sz="25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cỏ</a:t>
            </a:r>
            <a:endPar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ounded Rectangle 14">
            <a:extLst>
              <a:ext uri="{FF2B5EF4-FFF2-40B4-BE49-F238E27FC236}">
                <a16:creationId xmlns:a16="http://schemas.microsoft.com/office/drawing/2014/main" id="{D8A0DC48-6CF5-47D5-871B-9D356BEAA50A}"/>
              </a:ext>
            </a:extLst>
          </p:cNvPr>
          <p:cNvSpPr/>
          <p:nvPr/>
        </p:nvSpPr>
        <p:spPr>
          <a:xfrm>
            <a:off x="412482" y="2985133"/>
            <a:ext cx="2667000" cy="577215"/>
          </a:xfrm>
          <a:prstGeom prst="roundRect">
            <a:avLst/>
          </a:prstGeom>
          <a:solidFill>
            <a:srgbClr val="D5FFFF"/>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3"/>
            <a:r>
              <a:rPr lang="en-US" sz="25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đấ</a:t>
            </a:r>
            <a:r>
              <a:rPr lang="en-US"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t>
            </a:r>
            <a:endPar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ounded Rectangle 14">
            <a:extLst>
              <a:ext uri="{FF2B5EF4-FFF2-40B4-BE49-F238E27FC236}">
                <a16:creationId xmlns:a16="http://schemas.microsoft.com/office/drawing/2014/main" id="{D8A0DC48-6CF5-47D5-871B-9D356BEAA50A}"/>
              </a:ext>
            </a:extLst>
          </p:cNvPr>
          <p:cNvSpPr/>
          <p:nvPr/>
        </p:nvSpPr>
        <p:spPr>
          <a:xfrm>
            <a:off x="433418" y="804797"/>
            <a:ext cx="2645909" cy="501015"/>
          </a:xfrm>
          <a:prstGeom prst="round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a:t>
            </a:r>
            <a:endPar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14">
            <a:extLst>
              <a:ext uri="{FF2B5EF4-FFF2-40B4-BE49-F238E27FC236}">
                <a16:creationId xmlns:a16="http://schemas.microsoft.com/office/drawing/2014/main" id="{D8A0DC48-6CF5-47D5-871B-9D356BEAA50A}"/>
              </a:ext>
            </a:extLst>
          </p:cNvPr>
          <p:cNvSpPr/>
          <p:nvPr/>
        </p:nvSpPr>
        <p:spPr>
          <a:xfrm>
            <a:off x="6096000" y="804798"/>
            <a:ext cx="2592978" cy="501015"/>
          </a:xfrm>
          <a:prstGeom prst="roundRect">
            <a:avLst/>
          </a:prstGeom>
          <a:solidFill>
            <a:srgbClr val="B8F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178741"/>
            <a:ext cx="1600200" cy="198782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3465793"/>
            <a:ext cx="1676400" cy="1710611"/>
          </a:xfrm>
          <a:prstGeom prst="rect">
            <a:avLst/>
          </a:prstGeom>
        </p:spPr>
      </p:pic>
      <p:cxnSp>
        <p:nvCxnSpPr>
          <p:cNvPr id="15" name="Straight Arrow Connector 14"/>
          <p:cNvCxnSpPr>
            <a:stCxn id="8" idx="3"/>
            <a:endCxn id="7" idx="1"/>
          </p:cNvCxnSpPr>
          <p:nvPr/>
        </p:nvCxnSpPr>
        <p:spPr>
          <a:xfrm>
            <a:off x="3079327" y="1864945"/>
            <a:ext cx="3025127" cy="14087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6" idx="1"/>
          </p:cNvCxnSpPr>
          <p:nvPr/>
        </p:nvCxnSpPr>
        <p:spPr>
          <a:xfrm flipV="1">
            <a:off x="3089873" y="1836358"/>
            <a:ext cx="3006127" cy="7324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5" idx="1"/>
          </p:cNvCxnSpPr>
          <p:nvPr/>
        </p:nvCxnSpPr>
        <p:spPr>
          <a:xfrm flipV="1">
            <a:off x="3079482" y="2568775"/>
            <a:ext cx="3024972" cy="7049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841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2" presetClass="entr" presetSubtype="4"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50"/>
                                        <p:tgtEl>
                                          <p:spTgt spid="13"/>
                                        </p:tgtEl>
                                      </p:cBhvr>
                                    </p:animEffect>
                                    <p:set>
                                      <p:cBhvr>
                                        <p:cTn id="48" dur="1" fill="hold">
                                          <p:stCondLst>
                                            <p:cond delay="249"/>
                                          </p:stCondLst>
                                        </p:cTn>
                                        <p:tgtEl>
                                          <p:spTgt spid="13"/>
                                        </p:tgtEl>
                                        <p:attrNameLst>
                                          <p:attrName>style.visibility</p:attrName>
                                        </p:attrNameLst>
                                      </p:cBhvr>
                                      <p:to>
                                        <p:strVal val="hidden"/>
                                      </p:to>
                                    </p:set>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34" y="294770"/>
            <a:ext cx="2258312" cy="4620131"/>
          </a:xfrm>
          <a:prstGeom prst="rect">
            <a:avLst/>
          </a:prstGeom>
        </p:spPr>
      </p:pic>
      <p:pic>
        <p:nvPicPr>
          <p:cNvPr id="13" name="图片 9">
            <a:extLst>
              <a:ext uri="{FF2B5EF4-FFF2-40B4-BE49-F238E27FC236}">
                <a16:creationId xmlns:a16="http://schemas.microsoft.com/office/drawing/2014/main" id="{2330E365-780A-4858-838E-93F3F8D33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1" y="209551"/>
            <a:ext cx="2258312" cy="2258312"/>
          </a:xfrm>
          <a:prstGeom prst="rect">
            <a:avLst/>
          </a:prstGeom>
        </p:spPr>
      </p:pic>
      <p:sp>
        <p:nvSpPr>
          <p:cNvPr id="14" name="矩形 19">
            <a:extLst>
              <a:ext uri="{FF2B5EF4-FFF2-40B4-BE49-F238E27FC236}">
                <a16:creationId xmlns:a16="http://schemas.microsoft.com/office/drawing/2014/main" id="{9932C510-6B4A-4F75-B59F-F26895C72EEE}"/>
              </a:ext>
            </a:extLst>
          </p:cNvPr>
          <p:cNvSpPr>
            <a:spLocks noChangeArrowheads="1"/>
          </p:cNvSpPr>
          <p:nvPr/>
        </p:nvSpPr>
        <p:spPr bwMode="auto">
          <a:xfrm>
            <a:off x="3048000" y="2497303"/>
            <a:ext cx="5573712" cy="113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defTabSz="547688">
              <a:defRPr sz="7200">
                <a:solidFill>
                  <a:schemeClr val="tx1"/>
                </a:solidFill>
                <a:latin typeface=".VnAvant" panose="020B7200000000000000" pitchFamily="34" charset="0"/>
              </a:defRPr>
            </a:lvl1pPr>
            <a:lvl2pPr marL="742950" indent="-285750" defTabSz="547688">
              <a:defRPr sz="7200">
                <a:solidFill>
                  <a:schemeClr val="tx1"/>
                </a:solidFill>
                <a:latin typeface=".VnAvant" panose="020B7200000000000000" pitchFamily="34" charset="0"/>
              </a:defRPr>
            </a:lvl2pPr>
            <a:lvl3pPr marL="1143000" indent="-228600" defTabSz="547688">
              <a:defRPr sz="7200">
                <a:solidFill>
                  <a:schemeClr val="tx1"/>
                </a:solidFill>
                <a:latin typeface=".VnAvant" panose="020B7200000000000000" pitchFamily="34" charset="0"/>
              </a:defRPr>
            </a:lvl3pPr>
            <a:lvl4pPr marL="1600200" indent="-228600" defTabSz="547688">
              <a:defRPr sz="7200">
                <a:solidFill>
                  <a:schemeClr val="tx1"/>
                </a:solidFill>
                <a:latin typeface=".VnAvant" panose="020B7200000000000000" pitchFamily="34" charset="0"/>
              </a:defRPr>
            </a:lvl4pPr>
            <a:lvl5pPr marL="2057400" indent="-228600" defTabSz="547688">
              <a:defRPr sz="7200">
                <a:solidFill>
                  <a:schemeClr val="tx1"/>
                </a:solidFill>
                <a:latin typeface=".VnAvant" panose="020B7200000000000000" pitchFamily="34" charset="0"/>
              </a:defRPr>
            </a:lvl5pPr>
            <a:lvl6pPr marL="2514600" indent="-228600" defTabSz="547688" eaLnBrk="0" fontAlgn="base" hangingPunct="0">
              <a:spcBef>
                <a:spcPct val="0"/>
              </a:spcBef>
              <a:spcAft>
                <a:spcPct val="0"/>
              </a:spcAft>
              <a:defRPr sz="7200">
                <a:solidFill>
                  <a:schemeClr val="tx1"/>
                </a:solidFill>
                <a:latin typeface=".VnAvant" panose="020B7200000000000000" pitchFamily="34" charset="0"/>
              </a:defRPr>
            </a:lvl6pPr>
            <a:lvl7pPr marL="2971800" indent="-228600" defTabSz="547688" eaLnBrk="0" fontAlgn="base" hangingPunct="0">
              <a:spcBef>
                <a:spcPct val="0"/>
              </a:spcBef>
              <a:spcAft>
                <a:spcPct val="0"/>
              </a:spcAft>
              <a:defRPr sz="7200">
                <a:solidFill>
                  <a:schemeClr val="tx1"/>
                </a:solidFill>
                <a:latin typeface=".VnAvant" panose="020B7200000000000000" pitchFamily="34" charset="0"/>
              </a:defRPr>
            </a:lvl7pPr>
            <a:lvl8pPr marL="3429000" indent="-228600" defTabSz="547688" eaLnBrk="0" fontAlgn="base" hangingPunct="0">
              <a:spcBef>
                <a:spcPct val="0"/>
              </a:spcBef>
              <a:spcAft>
                <a:spcPct val="0"/>
              </a:spcAft>
              <a:defRPr sz="7200">
                <a:solidFill>
                  <a:schemeClr val="tx1"/>
                </a:solidFill>
                <a:latin typeface=".VnAvant" panose="020B7200000000000000" pitchFamily="34" charset="0"/>
              </a:defRPr>
            </a:lvl8pPr>
            <a:lvl9pPr marL="3886200" indent="-228600" defTabSz="547688" eaLnBrk="0" fontAlgn="base" hangingPunct="0">
              <a:spcBef>
                <a:spcPct val="0"/>
              </a:spcBef>
              <a:spcAft>
                <a:spcPct val="0"/>
              </a:spcAft>
              <a:defRPr sz="7200">
                <a:solidFill>
                  <a:schemeClr val="tx1"/>
                </a:solidFill>
                <a:latin typeface=".VnAvant" panose="020B7200000000000000" pitchFamily="34" charset="0"/>
              </a:defRPr>
            </a:lvl9pPr>
          </a:lstStyle>
          <a:p>
            <a:pPr algn="ctr">
              <a:lnSpc>
                <a:spcPct val="150000"/>
              </a:lnSpc>
            </a:pPr>
            <a:r>
              <a:rPr lang="en-US" altLang="zh-CN" sz="4500" dirty="0" err="1">
                <a:solidFill>
                  <a:srgbClr val="FF0066"/>
                </a:solidFill>
                <a:latin typeface="Arial-Rounded" panose="020B0500000000000000" pitchFamily="34" charset="0"/>
                <a:ea typeface="SimSun" panose="02010600030101010101" pitchFamily="2" charset="-122"/>
                <a:cs typeface="Arial-Rounded" panose="020B0500000000000000" pitchFamily="34" charset="0"/>
                <a:sym typeface="+mn-ea"/>
              </a:rPr>
              <a:t>Củng</a:t>
            </a:r>
            <a:r>
              <a:rPr lang="en-US" altLang="zh-CN" sz="4500" dirty="0">
                <a:solidFill>
                  <a:srgbClr val="FF0066"/>
                </a:solidFill>
                <a:latin typeface="Arial-Rounded" panose="020B0500000000000000" pitchFamily="34" charset="0"/>
                <a:ea typeface="SimSun" panose="02010600030101010101" pitchFamily="2" charset="-122"/>
                <a:cs typeface="Arial-Rounded" panose="020B0500000000000000" pitchFamily="34" charset="0"/>
                <a:sym typeface="+mn-ea"/>
              </a:rPr>
              <a:t> </a:t>
            </a:r>
            <a:r>
              <a:rPr lang="en-US" altLang="zh-CN" sz="4500" dirty="0" err="1">
                <a:solidFill>
                  <a:srgbClr val="FF0066"/>
                </a:solidFill>
                <a:latin typeface="Arial-Rounded" panose="020B0500000000000000" pitchFamily="34" charset="0"/>
                <a:ea typeface="SimSun" panose="02010600030101010101" pitchFamily="2" charset="-122"/>
                <a:cs typeface="Arial-Rounded" panose="020B0500000000000000" pitchFamily="34" charset="0"/>
                <a:sym typeface="+mn-ea"/>
              </a:rPr>
              <a:t>cố</a:t>
            </a:r>
            <a:r>
              <a:rPr lang="en-US" altLang="zh-CN" sz="4500" dirty="0">
                <a:solidFill>
                  <a:srgbClr val="FF0066"/>
                </a:solidFill>
                <a:latin typeface="Arial-Rounded" panose="020B0500000000000000" pitchFamily="34" charset="0"/>
                <a:ea typeface="SimSun" panose="02010600030101010101" pitchFamily="2" charset="-122"/>
                <a:cs typeface="Arial-Rounded" panose="020B0500000000000000" pitchFamily="34" charset="0"/>
                <a:sym typeface="+mn-ea"/>
              </a:rPr>
              <a:t> </a:t>
            </a:r>
            <a:r>
              <a:rPr lang="en-US" altLang="zh-CN" sz="4500" dirty="0" err="1">
                <a:solidFill>
                  <a:srgbClr val="FF0066"/>
                </a:solidFill>
                <a:latin typeface="Arial-Rounded" panose="020B0500000000000000" pitchFamily="34" charset="0"/>
                <a:ea typeface="SimSun" panose="02010600030101010101" pitchFamily="2" charset="-122"/>
                <a:cs typeface="Arial-Rounded" panose="020B0500000000000000" pitchFamily="34" charset="0"/>
                <a:sym typeface="+mn-ea"/>
              </a:rPr>
              <a:t>và</a:t>
            </a:r>
            <a:r>
              <a:rPr lang="en-US" altLang="zh-CN" sz="4500" dirty="0">
                <a:solidFill>
                  <a:srgbClr val="FF0066"/>
                </a:solidFill>
                <a:latin typeface="Arial-Rounded" panose="020B0500000000000000" pitchFamily="34" charset="0"/>
                <a:ea typeface="SimSun" panose="02010600030101010101" pitchFamily="2" charset="-122"/>
                <a:cs typeface="Arial-Rounded" panose="020B0500000000000000" pitchFamily="34" charset="0"/>
                <a:sym typeface="+mn-ea"/>
              </a:rPr>
              <a:t> </a:t>
            </a:r>
            <a:r>
              <a:rPr lang="en-US" altLang="zh-CN" sz="4500" dirty="0" err="1">
                <a:solidFill>
                  <a:srgbClr val="FF0066"/>
                </a:solidFill>
                <a:latin typeface="Arial-Rounded" panose="020B0500000000000000" pitchFamily="34" charset="0"/>
                <a:ea typeface="SimSun" panose="02010600030101010101" pitchFamily="2" charset="-122"/>
                <a:cs typeface="Arial-Rounded" panose="020B0500000000000000" pitchFamily="34" charset="0"/>
                <a:sym typeface="+mn-ea"/>
              </a:rPr>
              <a:t>dặn</a:t>
            </a:r>
            <a:r>
              <a:rPr lang="en-US" altLang="zh-CN" sz="4500" dirty="0">
                <a:solidFill>
                  <a:srgbClr val="FF0066"/>
                </a:solidFill>
                <a:latin typeface="Arial-Rounded" panose="020B0500000000000000" pitchFamily="34" charset="0"/>
                <a:ea typeface="SimSun" panose="02010600030101010101" pitchFamily="2" charset="-122"/>
                <a:cs typeface="Arial-Rounded" panose="020B0500000000000000" pitchFamily="34" charset="0"/>
                <a:sym typeface="+mn-ea"/>
              </a:rPr>
              <a:t> </a:t>
            </a:r>
            <a:r>
              <a:rPr lang="en-US" altLang="zh-CN" sz="4500" dirty="0" err="1">
                <a:solidFill>
                  <a:srgbClr val="FF0066"/>
                </a:solidFill>
                <a:latin typeface="Arial-Rounded" panose="020B0500000000000000" pitchFamily="34" charset="0"/>
                <a:ea typeface="SimSun" panose="02010600030101010101" pitchFamily="2" charset="-122"/>
                <a:cs typeface="Arial-Rounded" panose="020B0500000000000000" pitchFamily="34" charset="0"/>
                <a:sym typeface="+mn-ea"/>
              </a:rPr>
              <a:t>dò</a:t>
            </a:r>
            <a:endParaRPr lang="en-US" altLang="zh-CN" sz="4500" dirty="0">
              <a:solidFill>
                <a:srgbClr val="FF0066"/>
              </a:solidFill>
              <a:latin typeface="Arial-Rounded" panose="020B0500000000000000" pitchFamily="34" charset="0"/>
              <a:ea typeface="SimSun" panose="02010600030101010101" pitchFamily="2" charset="-122"/>
              <a:cs typeface="Arial-Rounded" panose="020B0500000000000000" pitchFamily="34" charset="0"/>
              <a:sym typeface="+mn-ea"/>
            </a:endParaRPr>
          </a:p>
        </p:txBody>
      </p:sp>
    </p:spTree>
    <p:extLst>
      <p:ext uri="{BB962C8B-B14F-4D97-AF65-F5344CB8AC3E}">
        <p14:creationId xmlns:p14="http://schemas.microsoft.com/office/powerpoint/2010/main" val="223267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2" presetClass="entr" presetSubtype="8"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500"/>
                                        <p:tgtEl>
                                          <p:spTgt spid="13"/>
                                        </p:tgtEl>
                                        <p:attrNameLst>
                                          <p:attrName>ppt_x</p:attrName>
                                        </p:attrNameLst>
                                      </p:cBhvr>
                                      <p:tavLst>
                                        <p:tav tm="0">
                                          <p:val>
                                            <p:strVal val="#ppt_x-#ppt_w*1.125000"/>
                                          </p:val>
                                        </p:tav>
                                        <p:tav tm="100000">
                                          <p:val>
                                            <p:strVal val="#ppt_x"/>
                                          </p:val>
                                        </p:tav>
                                      </p:tavLst>
                                    </p:anim>
                                    <p:animEffect transition="in" filter="wipe(right)">
                                      <p:cBhvr>
                                        <p:cTn id="13" dur="1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图片 3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770" y="1589590"/>
            <a:ext cx="4560884" cy="4560884"/>
          </a:xfrm>
          <a:prstGeom prst="rect">
            <a:avLst/>
          </a:prstGeom>
        </p:spPr>
      </p:pic>
      <p:sp>
        <p:nvSpPr>
          <p:cNvPr id="433" name="文本框 34">
            <a:extLst>
              <a:ext uri="{FF2B5EF4-FFF2-40B4-BE49-F238E27FC236}">
                <a16:creationId xmlns:a16="http://schemas.microsoft.com/office/drawing/2014/main" id="{D959F895-9F68-411E-85FA-B0A8E79D4DFC}"/>
              </a:ext>
            </a:extLst>
          </p:cNvPr>
          <p:cNvSpPr txBox="1">
            <a:spLocks noChangeArrowheads="1"/>
          </p:cNvSpPr>
          <p:nvPr/>
        </p:nvSpPr>
        <p:spPr bwMode="auto">
          <a:xfrm>
            <a:off x="914400" y="209551"/>
            <a:ext cx="76962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7200">
                <a:solidFill>
                  <a:schemeClr val="tx1"/>
                </a:solidFill>
                <a:latin typeface=".VnAvant" panose="020B7200000000000000" pitchFamily="34" charset="0"/>
              </a:defRPr>
            </a:lvl1pPr>
            <a:lvl2pPr marL="742950" indent="-285750">
              <a:defRPr sz="7200">
                <a:solidFill>
                  <a:schemeClr val="tx1"/>
                </a:solidFill>
                <a:latin typeface=".VnAvant" panose="020B7200000000000000" pitchFamily="34" charset="0"/>
              </a:defRPr>
            </a:lvl2pPr>
            <a:lvl3pPr marL="1143000" indent="-228600">
              <a:defRPr sz="7200">
                <a:solidFill>
                  <a:schemeClr val="tx1"/>
                </a:solidFill>
                <a:latin typeface=".VnAvant" panose="020B7200000000000000" pitchFamily="34" charset="0"/>
              </a:defRPr>
            </a:lvl3pPr>
            <a:lvl4pPr marL="1600200" indent="-228600">
              <a:defRPr sz="7200">
                <a:solidFill>
                  <a:schemeClr val="tx1"/>
                </a:solidFill>
                <a:latin typeface=".VnAvant" panose="020B7200000000000000" pitchFamily="34" charset="0"/>
              </a:defRPr>
            </a:lvl4pPr>
            <a:lvl5pPr marL="2057400" indent="-228600">
              <a:defRPr sz="7200">
                <a:solidFill>
                  <a:schemeClr val="tx1"/>
                </a:solidFill>
                <a:latin typeface=".VnAvant" panose="020B7200000000000000" pitchFamily="34" charset="0"/>
              </a:defRPr>
            </a:lvl5pPr>
            <a:lvl6pPr marL="2514600" indent="-228600" eaLnBrk="0" fontAlgn="base" hangingPunct="0">
              <a:spcBef>
                <a:spcPct val="0"/>
              </a:spcBef>
              <a:spcAft>
                <a:spcPct val="0"/>
              </a:spcAft>
              <a:defRPr sz="7200">
                <a:solidFill>
                  <a:schemeClr val="tx1"/>
                </a:solidFill>
                <a:latin typeface=".VnAvant" panose="020B7200000000000000" pitchFamily="34" charset="0"/>
              </a:defRPr>
            </a:lvl6pPr>
            <a:lvl7pPr marL="2971800" indent="-228600" eaLnBrk="0" fontAlgn="base" hangingPunct="0">
              <a:spcBef>
                <a:spcPct val="0"/>
              </a:spcBef>
              <a:spcAft>
                <a:spcPct val="0"/>
              </a:spcAft>
              <a:defRPr sz="7200">
                <a:solidFill>
                  <a:schemeClr val="tx1"/>
                </a:solidFill>
                <a:latin typeface=".VnAvant" panose="020B7200000000000000" pitchFamily="34" charset="0"/>
              </a:defRPr>
            </a:lvl7pPr>
            <a:lvl8pPr marL="3429000" indent="-228600" eaLnBrk="0" fontAlgn="base" hangingPunct="0">
              <a:spcBef>
                <a:spcPct val="0"/>
              </a:spcBef>
              <a:spcAft>
                <a:spcPct val="0"/>
              </a:spcAft>
              <a:defRPr sz="7200">
                <a:solidFill>
                  <a:schemeClr val="tx1"/>
                </a:solidFill>
                <a:latin typeface=".VnAvant" panose="020B7200000000000000" pitchFamily="34" charset="0"/>
              </a:defRPr>
            </a:lvl8pPr>
            <a:lvl9pPr marL="3886200" indent="-228600" eaLnBrk="0" fontAlgn="base" hangingPunct="0">
              <a:spcBef>
                <a:spcPct val="0"/>
              </a:spcBef>
              <a:spcAft>
                <a:spcPct val="0"/>
              </a:spcAft>
              <a:defRPr sz="7200">
                <a:solidFill>
                  <a:schemeClr val="tx1"/>
                </a:solidFill>
                <a:latin typeface=".VnAvant" panose="020B7200000000000000" pitchFamily="34" charset="0"/>
              </a:defRPr>
            </a:lvl9pPr>
          </a:lstStyle>
          <a:p>
            <a:pPr algn="ctr"/>
            <a:r>
              <a:rPr lang="en-US" altLang="zh-CN" sz="5500" b="1" dirty="0" err="1">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Tạm</a:t>
            </a:r>
            <a:r>
              <a:rPr lang="en-US" altLang="zh-CN" sz="5500" b="1" dirty="0">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5500" b="1" dirty="0" err="1">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biệt</a:t>
            </a:r>
            <a:r>
              <a:rPr lang="en-US" altLang="zh-CN" sz="5500" b="1" dirty="0">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5500" b="1" dirty="0" err="1">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và</a:t>
            </a:r>
            <a:r>
              <a:rPr lang="en-US" altLang="zh-CN" sz="5500" b="1" dirty="0">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5500" b="1" dirty="0" err="1">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hẹn</a:t>
            </a:r>
            <a:r>
              <a:rPr lang="en-US" altLang="zh-CN" sz="5500" b="1" dirty="0">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5500" b="1" dirty="0" err="1">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gặp</a:t>
            </a:r>
            <a:r>
              <a:rPr lang="en-US" altLang="zh-CN" sz="5500" b="1" dirty="0">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5500" b="1" dirty="0" err="1">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lại</a:t>
            </a:r>
            <a:r>
              <a:rPr lang="en-US" altLang="zh-CN" sz="5500" b="1" dirty="0">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5500" b="1" dirty="0" err="1">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các</a:t>
            </a:r>
            <a:r>
              <a:rPr lang="en-US" altLang="zh-CN" sz="5500" b="1" dirty="0">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con</a:t>
            </a:r>
            <a:endParaRPr lang="zh-CN" altLang="en-US" sz="5500" b="1" dirty="0">
              <a:solidFill>
                <a:srgbClr val="FF3399"/>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endParaRPr>
          </a:p>
        </p:txBody>
      </p:sp>
    </p:spTree>
    <p:extLst>
      <p:ext uri="{BB962C8B-B14F-4D97-AF65-F5344CB8AC3E}">
        <p14:creationId xmlns:p14="http://schemas.microsoft.com/office/powerpoint/2010/main" val="1811539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wipe(down)">
                                      <p:cBhvr>
                                        <p:cTn id="7" dur="580">
                                          <p:stCondLst>
                                            <p:cond delay="0"/>
                                          </p:stCondLst>
                                        </p:cTn>
                                        <p:tgtEl>
                                          <p:spTgt spid="316"/>
                                        </p:tgtEl>
                                      </p:cBhvr>
                                    </p:animEffect>
                                    <p:anim calcmode="lin" valueType="num">
                                      <p:cBhvr>
                                        <p:cTn id="8"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13" dur="26">
                                          <p:stCondLst>
                                            <p:cond delay="650"/>
                                          </p:stCondLst>
                                        </p:cTn>
                                        <p:tgtEl>
                                          <p:spTgt spid="316"/>
                                        </p:tgtEl>
                                      </p:cBhvr>
                                      <p:to x="100000" y="60000"/>
                                    </p:animScale>
                                    <p:animScale>
                                      <p:cBhvr>
                                        <p:cTn id="14" dur="166" decel="50000">
                                          <p:stCondLst>
                                            <p:cond delay="676"/>
                                          </p:stCondLst>
                                        </p:cTn>
                                        <p:tgtEl>
                                          <p:spTgt spid="316"/>
                                        </p:tgtEl>
                                      </p:cBhvr>
                                      <p:to x="100000" y="100000"/>
                                    </p:animScale>
                                    <p:animScale>
                                      <p:cBhvr>
                                        <p:cTn id="15" dur="26">
                                          <p:stCondLst>
                                            <p:cond delay="1312"/>
                                          </p:stCondLst>
                                        </p:cTn>
                                        <p:tgtEl>
                                          <p:spTgt spid="316"/>
                                        </p:tgtEl>
                                      </p:cBhvr>
                                      <p:to x="100000" y="80000"/>
                                    </p:animScale>
                                    <p:animScale>
                                      <p:cBhvr>
                                        <p:cTn id="16" dur="166" decel="50000">
                                          <p:stCondLst>
                                            <p:cond delay="1338"/>
                                          </p:stCondLst>
                                        </p:cTn>
                                        <p:tgtEl>
                                          <p:spTgt spid="316"/>
                                        </p:tgtEl>
                                      </p:cBhvr>
                                      <p:to x="100000" y="100000"/>
                                    </p:animScale>
                                    <p:animScale>
                                      <p:cBhvr>
                                        <p:cTn id="17" dur="26">
                                          <p:stCondLst>
                                            <p:cond delay="1642"/>
                                          </p:stCondLst>
                                        </p:cTn>
                                        <p:tgtEl>
                                          <p:spTgt spid="316"/>
                                        </p:tgtEl>
                                      </p:cBhvr>
                                      <p:to x="100000" y="90000"/>
                                    </p:animScale>
                                    <p:animScale>
                                      <p:cBhvr>
                                        <p:cTn id="18" dur="166" decel="50000">
                                          <p:stCondLst>
                                            <p:cond delay="1668"/>
                                          </p:stCondLst>
                                        </p:cTn>
                                        <p:tgtEl>
                                          <p:spTgt spid="316"/>
                                        </p:tgtEl>
                                      </p:cBhvr>
                                      <p:to x="100000" y="100000"/>
                                    </p:animScale>
                                    <p:animScale>
                                      <p:cBhvr>
                                        <p:cTn id="19" dur="26">
                                          <p:stCondLst>
                                            <p:cond delay="1808"/>
                                          </p:stCondLst>
                                        </p:cTn>
                                        <p:tgtEl>
                                          <p:spTgt spid="316"/>
                                        </p:tgtEl>
                                      </p:cBhvr>
                                      <p:to x="100000" y="95000"/>
                                    </p:animScale>
                                    <p:animScale>
                                      <p:cBhvr>
                                        <p:cTn id="20" dur="166" decel="50000">
                                          <p:stCondLst>
                                            <p:cond delay="1834"/>
                                          </p:stCondLst>
                                        </p:cTn>
                                        <p:tgtEl>
                                          <p:spTgt spid="3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433"/>
                                        </p:tgtEl>
                                        <p:attrNameLst>
                                          <p:attrName>style.visibility</p:attrName>
                                        </p:attrNameLst>
                                      </p:cBhvr>
                                      <p:to>
                                        <p:strVal val="visible"/>
                                      </p:to>
                                    </p:set>
                                    <p:anim by="(-#ppt_w*2)" calcmode="lin" valueType="num">
                                      <p:cBhvr rctx="PPT">
                                        <p:cTn id="25" dur="250" autoRev="1" fill="hold">
                                          <p:stCondLst>
                                            <p:cond delay="0"/>
                                          </p:stCondLst>
                                        </p:cTn>
                                        <p:tgtEl>
                                          <p:spTgt spid="433"/>
                                        </p:tgtEl>
                                        <p:attrNameLst>
                                          <p:attrName>ppt_w</p:attrName>
                                        </p:attrNameLst>
                                      </p:cBhvr>
                                    </p:anim>
                                    <p:anim by="(#ppt_w*0.50)" calcmode="lin" valueType="num">
                                      <p:cBhvr>
                                        <p:cTn id="26" dur="250" decel="50000" autoRev="1" fill="hold">
                                          <p:stCondLst>
                                            <p:cond delay="0"/>
                                          </p:stCondLst>
                                        </p:cTn>
                                        <p:tgtEl>
                                          <p:spTgt spid="433"/>
                                        </p:tgtEl>
                                        <p:attrNameLst>
                                          <p:attrName>ppt_x</p:attrName>
                                        </p:attrNameLst>
                                      </p:cBhvr>
                                    </p:anim>
                                    <p:anim from="(-#ppt_h/2)" to="(#ppt_y)" calcmode="lin" valueType="num">
                                      <p:cBhvr>
                                        <p:cTn id="27" dur="500" fill="hold">
                                          <p:stCondLst>
                                            <p:cond delay="0"/>
                                          </p:stCondLst>
                                        </p:cTn>
                                        <p:tgtEl>
                                          <p:spTgt spid="433"/>
                                        </p:tgtEl>
                                        <p:attrNameLst>
                                          <p:attrName>ppt_y</p:attrName>
                                        </p:attrNameLst>
                                      </p:cBhvr>
                                    </p:anim>
                                    <p:animRot by="21600000">
                                      <p:cBhvr>
                                        <p:cTn id="28" dur="500" fill="hold">
                                          <p:stCondLst>
                                            <p:cond delay="0"/>
                                          </p:stCondLst>
                                        </p:cTn>
                                        <p:tgtEl>
                                          <p:spTgt spid="4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rot="20733481">
            <a:off x="2249928" y="3038080"/>
            <a:ext cx="3410953" cy="162662"/>
          </a:xfrm>
          <a:custGeom>
            <a:avLst/>
            <a:gdLst>
              <a:gd name="connsiteX0" fmla="*/ 0 w 4547937"/>
              <a:gd name="connsiteY0" fmla="*/ 216882 h 216882"/>
              <a:gd name="connsiteX1" fmla="*/ 2731169 w 4547937"/>
              <a:gd name="connsiteY1" fmla="*/ 313 h 216882"/>
              <a:gd name="connsiteX2" fmla="*/ 4547937 w 4547937"/>
              <a:gd name="connsiteY2" fmla="*/ 168755 h 216882"/>
            </a:gdLst>
            <a:ahLst/>
            <a:cxnLst>
              <a:cxn ang="0">
                <a:pos x="connsiteX0" y="connsiteY0"/>
              </a:cxn>
              <a:cxn ang="0">
                <a:pos x="connsiteX1" y="connsiteY1"/>
              </a:cxn>
              <a:cxn ang="0">
                <a:pos x="connsiteX2" y="connsiteY2"/>
              </a:cxn>
            </a:cxnLst>
            <a:rect l="l" t="t" r="r" b="b"/>
            <a:pathLst>
              <a:path w="4547937" h="216882">
                <a:moveTo>
                  <a:pt x="0" y="216882"/>
                </a:moveTo>
                <a:cubicBezTo>
                  <a:pt x="986590" y="112608"/>
                  <a:pt x="1973180" y="8334"/>
                  <a:pt x="2731169" y="313"/>
                </a:cubicBezTo>
                <a:cubicBezTo>
                  <a:pt x="3489158" y="-7708"/>
                  <a:pt x="4375485" y="140681"/>
                  <a:pt x="4547937" y="1687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901"/>
            <a:endParaRPr lang="zh-CN" altLang="en-US">
              <a:solidFill>
                <a:prstClr val="white"/>
              </a:solidFill>
            </a:endParaRPr>
          </a:p>
        </p:txBody>
      </p:sp>
      <p:pic>
        <p:nvPicPr>
          <p:cNvPr id="4" name="图片 3">
            <a:extLst>
              <a:ext uri="{FF2B5EF4-FFF2-40B4-BE49-F238E27FC236}">
                <a16:creationId xmlns:a16="http://schemas.microsoft.com/office/drawing/2014/main" id="{C171A96D-1FC1-410F-BDB7-F4362B1BE0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1" y="1200151"/>
            <a:ext cx="4019551" cy="4019551"/>
          </a:xfrm>
          <a:prstGeom prst="rect">
            <a:avLst/>
          </a:prstGeom>
        </p:spPr>
      </p:pic>
      <p:pic>
        <p:nvPicPr>
          <p:cNvPr id="13" name="图片 12">
            <a:extLst>
              <a:ext uri="{FF2B5EF4-FFF2-40B4-BE49-F238E27FC236}">
                <a16:creationId xmlns:a16="http://schemas.microsoft.com/office/drawing/2014/main" id="{4239054D-6F50-4544-A119-47BB133433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52550"/>
            <a:ext cx="1724434" cy="2678392"/>
          </a:xfrm>
          <a:prstGeom prst="rect">
            <a:avLst/>
          </a:prstGeom>
        </p:spPr>
      </p:pic>
      <p:sp>
        <p:nvSpPr>
          <p:cNvPr id="11" name="文本框 39"/>
          <p:cNvSpPr txBox="1">
            <a:spLocks noChangeArrowheads="1"/>
          </p:cNvSpPr>
          <p:nvPr/>
        </p:nvSpPr>
        <p:spPr bwMode="auto">
          <a:xfrm>
            <a:off x="1752600" y="209550"/>
            <a:ext cx="5363044" cy="256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355" fontAlgn="base">
              <a:spcBef>
                <a:spcPct val="0"/>
              </a:spcBef>
              <a:spcAft>
                <a:spcPct val="0"/>
              </a:spcAft>
            </a:pPr>
            <a:r>
              <a:rPr lang="en-US" altLang="zh-CN" sz="4400" b="1" dirty="0" err="1">
                <a:solidFill>
                  <a:srgbClr val="0070C0"/>
                </a:solidFill>
                <a:latin typeface="Arial-Rounded" pitchFamily="34" charset="0"/>
                <a:cs typeface="Arial-Rounded" pitchFamily="34" charset="0"/>
                <a:sym typeface="+mn-lt"/>
              </a:rPr>
              <a:t>Bài</a:t>
            </a:r>
            <a:r>
              <a:rPr lang="en-US" altLang="zh-CN" sz="4400" b="1" dirty="0">
                <a:solidFill>
                  <a:srgbClr val="0070C0"/>
                </a:solidFill>
                <a:latin typeface="Arial-Rounded" pitchFamily="34" charset="0"/>
                <a:cs typeface="Arial-Rounded" pitchFamily="34" charset="0"/>
                <a:sym typeface="+mn-lt"/>
              </a:rPr>
              <a:t> </a:t>
            </a:r>
            <a:r>
              <a:rPr lang="en-US" altLang="zh-CN" sz="4400" b="1" dirty="0" smtClean="0">
                <a:solidFill>
                  <a:srgbClr val="0070C0"/>
                </a:solidFill>
                <a:latin typeface="Arial-Rounded" pitchFamily="34" charset="0"/>
                <a:cs typeface="Arial-Rounded" pitchFamily="34" charset="0"/>
                <a:sym typeface="+mn-lt"/>
              </a:rPr>
              <a:t>27</a:t>
            </a:r>
            <a:endParaRPr lang="en-US" altLang="zh-CN" sz="4400" b="1" dirty="0">
              <a:solidFill>
                <a:srgbClr val="0070C0"/>
              </a:solidFill>
              <a:latin typeface="Arial-Rounded" pitchFamily="34" charset="0"/>
              <a:cs typeface="Arial-Rounded" pitchFamily="34" charset="0"/>
              <a:sym typeface="+mn-lt"/>
            </a:endParaRPr>
          </a:p>
          <a:p>
            <a:pPr algn="ctr" defTabSz="914355" fontAlgn="base">
              <a:spcBef>
                <a:spcPct val="0"/>
              </a:spcBef>
              <a:spcAft>
                <a:spcPct val="0"/>
              </a:spcAft>
            </a:pPr>
            <a:endParaRPr lang="en-US" altLang="zh-CN" sz="900" dirty="0">
              <a:solidFill>
                <a:srgbClr val="FF0000"/>
              </a:solidFill>
              <a:latin typeface="Arial-Rounded" pitchFamily="34" charset="0"/>
              <a:cs typeface="Arial-Rounded" pitchFamily="34" charset="0"/>
              <a:sym typeface="+mn-lt"/>
            </a:endParaRPr>
          </a:p>
          <a:p>
            <a:pPr algn="ctr" defTabSz="914355" fontAlgn="base">
              <a:spcBef>
                <a:spcPct val="0"/>
              </a:spcBef>
              <a:spcAft>
                <a:spcPct val="0"/>
              </a:spcAft>
            </a:pPr>
            <a:r>
              <a:rPr lang="en-US" altLang="zh-CN" sz="4800" b="1" dirty="0" err="1" smtClean="0">
                <a:solidFill>
                  <a:srgbClr val="FF0000"/>
                </a:solidFill>
                <a:latin typeface="Arial-Rounded" pitchFamily="34" charset="0"/>
                <a:cs typeface="Arial-Rounded" pitchFamily="34" charset="0"/>
                <a:sym typeface="+mn-lt"/>
              </a:rPr>
              <a:t>Chuyện</a:t>
            </a:r>
            <a:r>
              <a:rPr lang="en-US" altLang="zh-CN" sz="4800" b="1" dirty="0">
                <a:solidFill>
                  <a:srgbClr val="FF0000"/>
                </a:solidFill>
                <a:latin typeface="Arial-Rounded" pitchFamily="34" charset="0"/>
                <a:cs typeface="Arial-Rounded" pitchFamily="34" charset="0"/>
                <a:sym typeface="+mn-lt"/>
              </a:rPr>
              <a:t> </a:t>
            </a:r>
            <a:r>
              <a:rPr lang="en-US" altLang="zh-CN" sz="4800" b="1" dirty="0" err="1" smtClean="0">
                <a:solidFill>
                  <a:srgbClr val="FF0000"/>
                </a:solidFill>
                <a:latin typeface="Arial-Rounded" pitchFamily="34" charset="0"/>
                <a:cs typeface="Arial-Rounded" pitchFamily="34" charset="0"/>
                <a:sym typeface="+mn-lt"/>
              </a:rPr>
              <a:t>quả</a:t>
            </a:r>
            <a:r>
              <a:rPr lang="en-US" altLang="zh-CN" sz="4800" b="1" dirty="0">
                <a:solidFill>
                  <a:srgbClr val="FF0000"/>
                </a:solidFill>
                <a:latin typeface="Arial-Rounded" pitchFamily="34" charset="0"/>
                <a:cs typeface="Arial-Rounded" pitchFamily="34" charset="0"/>
                <a:sym typeface="+mn-lt"/>
              </a:rPr>
              <a:t> </a:t>
            </a:r>
            <a:r>
              <a:rPr lang="en-US" altLang="zh-CN" sz="4800" b="1" dirty="0" err="1">
                <a:solidFill>
                  <a:srgbClr val="FF0000"/>
                </a:solidFill>
                <a:latin typeface="Arial-Rounded" pitchFamily="34" charset="0"/>
                <a:cs typeface="Arial-Rounded" pitchFamily="34" charset="0"/>
                <a:sym typeface="+mn-lt"/>
              </a:rPr>
              <a:t>bầu</a:t>
            </a:r>
            <a:endParaRPr lang="en-US" altLang="zh-CN" sz="4800" b="1" dirty="0" smtClean="0">
              <a:solidFill>
                <a:srgbClr val="FF0000"/>
              </a:solidFill>
              <a:latin typeface="Arial-Rounded" pitchFamily="34" charset="0"/>
              <a:cs typeface="Arial-Rounded" pitchFamily="34" charset="0"/>
              <a:sym typeface="+mn-lt"/>
            </a:endParaRPr>
          </a:p>
          <a:p>
            <a:pPr algn="ctr" defTabSz="914355" fontAlgn="base">
              <a:spcBef>
                <a:spcPct val="0"/>
              </a:spcBef>
              <a:spcAft>
                <a:spcPct val="0"/>
              </a:spcAft>
            </a:pPr>
            <a:endParaRPr lang="en-US" altLang="zh-CN" sz="2000" b="1" dirty="0">
              <a:solidFill>
                <a:srgbClr val="FF0000"/>
              </a:solidFill>
              <a:latin typeface="Arial-Rounded" pitchFamily="34" charset="0"/>
              <a:cs typeface="Arial-Rounded" pitchFamily="34" charset="0"/>
              <a:sym typeface="+mn-lt"/>
            </a:endParaRPr>
          </a:p>
          <a:p>
            <a:pPr algn="ctr" defTabSz="914355" fontAlgn="base">
              <a:spcBef>
                <a:spcPct val="0"/>
              </a:spcBef>
              <a:spcAft>
                <a:spcPct val="0"/>
              </a:spcAft>
            </a:pPr>
            <a:r>
              <a:rPr lang="en-US" altLang="zh-CN" sz="4000" dirty="0">
                <a:solidFill>
                  <a:srgbClr val="FF0000"/>
                </a:solidFill>
                <a:latin typeface="Arial-Rounded" pitchFamily="34" charset="0"/>
                <a:cs typeface="Arial-Rounded" pitchFamily="34" charset="0"/>
                <a:sym typeface="+mn-lt"/>
              </a:rPr>
              <a:t>(</a:t>
            </a:r>
            <a:r>
              <a:rPr lang="en-US" altLang="zh-CN" sz="4000" dirty="0" err="1">
                <a:solidFill>
                  <a:srgbClr val="FF0000"/>
                </a:solidFill>
                <a:latin typeface="Arial-Rounded" pitchFamily="34" charset="0"/>
                <a:cs typeface="Arial-Rounded" pitchFamily="34" charset="0"/>
                <a:sym typeface="+mn-lt"/>
              </a:rPr>
              <a:t>Tiết</a:t>
            </a:r>
            <a:r>
              <a:rPr lang="en-US" altLang="zh-CN" sz="4000" dirty="0">
                <a:solidFill>
                  <a:srgbClr val="FF0000"/>
                </a:solidFill>
                <a:latin typeface="Arial-Rounded" pitchFamily="34" charset="0"/>
                <a:cs typeface="Arial-Rounded" pitchFamily="34" charset="0"/>
                <a:sym typeface="+mn-lt"/>
              </a:rPr>
              <a:t> </a:t>
            </a:r>
            <a:r>
              <a:rPr lang="en-US" altLang="zh-CN" sz="4000" dirty="0" smtClean="0">
                <a:solidFill>
                  <a:srgbClr val="FF0000"/>
                </a:solidFill>
                <a:latin typeface="Arial-Rounded" pitchFamily="34" charset="0"/>
                <a:cs typeface="Arial-Rounded" pitchFamily="34" charset="0"/>
                <a:sym typeface="+mn-lt"/>
              </a:rPr>
              <a:t>1,2)</a:t>
            </a:r>
            <a:endParaRPr lang="en-US" altLang="zh-CN" sz="4000" dirty="0">
              <a:solidFill>
                <a:srgbClr val="FF0000"/>
              </a:solidFill>
              <a:latin typeface="Arial-Rounded" pitchFamily="34" charset="0"/>
              <a:cs typeface="Arial-Rounded" pitchFamily="34" charset="0"/>
              <a:sym typeface="+mn-lt"/>
            </a:endParaRPr>
          </a:p>
        </p:txBody>
      </p:sp>
      <p:sp>
        <p:nvSpPr>
          <p:cNvPr id="12" name="TextBox 11"/>
          <p:cNvSpPr txBox="1"/>
          <p:nvPr/>
        </p:nvSpPr>
        <p:spPr>
          <a:xfrm rot="21590483">
            <a:off x="-66073" y="212542"/>
            <a:ext cx="2161839" cy="523198"/>
          </a:xfrm>
          <a:prstGeom prst="rect">
            <a:avLst/>
          </a:prstGeom>
          <a:noFill/>
        </p:spPr>
        <p:txBody>
          <a:bodyPr wrap="square" lIns="91418" tIns="45709" rIns="91418" bIns="45709" rtlCol="0">
            <a:spAutoFit/>
          </a:bodyPr>
          <a:lstStyle/>
          <a:p>
            <a:pPr algn="ctr" defTabSz="914355"/>
            <a:r>
              <a:rPr lang="en-US" sz="2800" b="1" u="sng" dirty="0" err="1">
                <a:solidFill>
                  <a:srgbClr val="FF0066"/>
                </a:solidFill>
                <a:latin typeface="HP001 4 hàng" panose="020B0603050302020204" pitchFamily="34" charset="0"/>
              </a:rPr>
              <a:t>Tiếng</a:t>
            </a:r>
            <a:r>
              <a:rPr lang="en-US" sz="2800" b="1" u="sng" dirty="0">
                <a:solidFill>
                  <a:srgbClr val="FF0066"/>
                </a:solidFill>
                <a:latin typeface="HP001 4 hàng" panose="020B0603050302020204" pitchFamily="34" charset="0"/>
              </a:rPr>
              <a:t> </a:t>
            </a:r>
            <a:r>
              <a:rPr lang="en-US" sz="2800" b="1" u="sng" dirty="0" err="1">
                <a:solidFill>
                  <a:srgbClr val="FF0066"/>
                </a:solidFill>
                <a:latin typeface="HP001 4 hàng" panose="020B0603050302020204" pitchFamily="34" charset="0"/>
              </a:rPr>
              <a:t>Việt</a:t>
            </a:r>
            <a:endParaRPr lang="en-US" sz="2800" b="1" u="sng" dirty="0">
              <a:solidFill>
                <a:srgbClr val="FF0066"/>
              </a:solidFill>
              <a:latin typeface="HP001 4 hàng" panose="020B0603050302020204" pitchFamily="34" charset="0"/>
            </a:endParaRPr>
          </a:p>
        </p:txBody>
      </p:sp>
    </p:spTree>
    <p:extLst>
      <p:ext uri="{BB962C8B-B14F-4D97-AF65-F5344CB8AC3E}">
        <p14:creationId xmlns:p14="http://schemas.microsoft.com/office/powerpoint/2010/main" val="269881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250"/>
                                        <p:tgtEl>
                                          <p:spTgt spid="13"/>
                                        </p:tgtEl>
                                      </p:cBhvr>
                                    </p:animEffect>
                                    <p:anim calcmode="lin" valueType="num">
                                      <p:cBhvr>
                                        <p:cTn id="11" dur="1250" fill="hold"/>
                                        <p:tgtEl>
                                          <p:spTgt spid="13"/>
                                        </p:tgtEl>
                                        <p:attrNameLst>
                                          <p:attrName>ppt_x</p:attrName>
                                        </p:attrNameLst>
                                      </p:cBhvr>
                                      <p:tavLst>
                                        <p:tav tm="0">
                                          <p:val>
                                            <p:strVal val="#ppt_x"/>
                                          </p:val>
                                        </p:tav>
                                        <p:tav tm="100000">
                                          <p:val>
                                            <p:strVal val="#ppt_x"/>
                                          </p:val>
                                        </p:tav>
                                      </p:tavLst>
                                    </p:anim>
                                    <p:anim calcmode="lin" valueType="num">
                                      <p:cBhvr>
                                        <p:cTn id="12" dur="1250" fill="hold"/>
                                        <p:tgtEl>
                                          <p:spTgt spid="13"/>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by="(-#ppt_w*2)" calcmode="lin" valueType="num">
                                      <p:cBhvr rctx="PPT">
                                        <p:cTn id="24" dur="250" autoRev="1" fill="hold">
                                          <p:stCondLst>
                                            <p:cond delay="0"/>
                                          </p:stCondLst>
                                        </p:cTn>
                                        <p:tgtEl>
                                          <p:spTgt spid="11"/>
                                        </p:tgtEl>
                                        <p:attrNameLst>
                                          <p:attrName>ppt_w</p:attrName>
                                        </p:attrNameLst>
                                      </p:cBhvr>
                                    </p:anim>
                                    <p:anim by="(#ppt_w*0.50)" calcmode="lin" valueType="num">
                                      <p:cBhvr>
                                        <p:cTn id="25" dur="250" decel="50000" autoRev="1" fill="hold">
                                          <p:stCondLst>
                                            <p:cond delay="0"/>
                                          </p:stCondLst>
                                        </p:cTn>
                                        <p:tgtEl>
                                          <p:spTgt spid="11"/>
                                        </p:tgtEl>
                                        <p:attrNameLst>
                                          <p:attrName>ppt_x</p:attrName>
                                        </p:attrNameLst>
                                      </p:cBhvr>
                                    </p:anim>
                                    <p:anim from="(-#ppt_h/2)" to="(#ppt_y)" calcmode="lin" valueType="num">
                                      <p:cBhvr>
                                        <p:cTn id="26" dur="500" fill="hold">
                                          <p:stCondLst>
                                            <p:cond delay="0"/>
                                          </p:stCondLst>
                                        </p:cTn>
                                        <p:tgtEl>
                                          <p:spTgt spid="11"/>
                                        </p:tgtEl>
                                        <p:attrNameLst>
                                          <p:attrName>ppt_y</p:attrName>
                                        </p:attrNameLst>
                                      </p:cBhvr>
                                    </p:anim>
                                    <p:animRot by="21600000">
                                      <p:cBhvr>
                                        <p:cTn id="27"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33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1" y="68008"/>
            <a:ext cx="4637342" cy="4637342"/>
          </a:xfrm>
          <a:prstGeom prst="rect">
            <a:avLst/>
          </a:prstGeom>
        </p:spPr>
      </p:pic>
      <p:grpSp>
        <p:nvGrpSpPr>
          <p:cNvPr id="30" name="组合 29"/>
          <p:cNvGrpSpPr/>
          <p:nvPr/>
        </p:nvGrpSpPr>
        <p:grpSpPr>
          <a:xfrm>
            <a:off x="5105400" y="1965744"/>
            <a:ext cx="1143000" cy="1063206"/>
            <a:chOff x="6098065" y="734895"/>
            <a:chExt cx="1113560" cy="1122492"/>
          </a:xfrm>
        </p:grpSpPr>
        <p:sp>
          <p:nvSpPr>
            <p:cNvPr id="7" name="文本框 6"/>
            <p:cNvSpPr txBox="1"/>
            <p:nvPr/>
          </p:nvSpPr>
          <p:spPr>
            <a:xfrm flipH="1">
              <a:off x="6198799" y="947451"/>
              <a:ext cx="912092" cy="747359"/>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defTabSz="913901"/>
              <a:r>
                <a:rPr lang="en-US" altLang="zh-CN" sz="4000" dirty="0">
                  <a:solidFill>
                    <a:srgbClr val="00A0DB"/>
                  </a:solidFill>
                  <a:latin typeface="Arial-Rounded" panose="020B0500000000000000" pitchFamily="34" charset="0"/>
                  <a:ea typeface="Arial-Rounded" panose="020B0500000000000000" pitchFamily="34" charset="0"/>
                  <a:cs typeface="Arial-Rounded" panose="020B0500000000000000" pitchFamily="34" charset="0"/>
                </a:rPr>
                <a:t>01</a:t>
              </a:r>
              <a:endParaRPr lang="zh-CN" altLang="en-US" sz="4000" dirty="0">
                <a:solidFill>
                  <a:srgbClr val="00A0DB"/>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任意多边形 21"/>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00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prstClr val="white"/>
                </a:solidFill>
              </a:endParaRPr>
            </a:p>
          </p:txBody>
        </p:sp>
      </p:grpSp>
      <p:sp>
        <p:nvSpPr>
          <p:cNvPr id="17" name="TextBox 16">
            <a:extLst>
              <a:ext uri="{FF2B5EF4-FFF2-40B4-BE49-F238E27FC236}">
                <a16:creationId xmlns:a16="http://schemas.microsoft.com/office/drawing/2014/main" id="{67978D51-96BE-40D6-8719-564D99B96447}"/>
              </a:ext>
            </a:extLst>
          </p:cNvPr>
          <p:cNvSpPr txBox="1"/>
          <p:nvPr/>
        </p:nvSpPr>
        <p:spPr>
          <a:xfrm>
            <a:off x="6019800" y="2039531"/>
            <a:ext cx="2571750" cy="915631"/>
          </a:xfrm>
          <a:prstGeom prst="rect">
            <a:avLst/>
          </a:prstGeom>
          <a:noFill/>
        </p:spPr>
        <p:txBody>
          <a:bodyPr wrap="square" lIns="68574" tIns="34287" rIns="68574" bIns="34287" rtlCol="0">
            <a:spAutoFit/>
          </a:bodyPr>
          <a:lstStyle/>
          <a:p>
            <a:pPr algn="ctr" defTabSz="342695"/>
            <a:r>
              <a:rPr lang="en-US" sz="5500" dirty="0" err="1">
                <a:solidFill>
                  <a:srgbClr val="51C3F9">
                    <a:lumMod val="75000"/>
                  </a:srgbClr>
                </a:solidFill>
                <a:latin typeface="Arial-Rounded" panose="020B0500000000000000" pitchFamily="34" charset="0"/>
                <a:ea typeface="Arial-Rounded" panose="020B0500000000000000" pitchFamily="34" charset="0"/>
                <a:cs typeface="Arial-Rounded" panose="020B0500000000000000" pitchFamily="34" charset="0"/>
              </a:rPr>
              <a:t>Tiết</a:t>
            </a:r>
            <a:r>
              <a:rPr lang="en-US" sz="5500" dirty="0">
                <a:solidFill>
                  <a:srgbClr val="51C3F9">
                    <a:lumMod val="75000"/>
                  </a:srgbClr>
                </a:solidFill>
                <a:latin typeface="Arial-Rounded" panose="020B0500000000000000" pitchFamily="34" charset="0"/>
                <a:ea typeface="Arial-Rounded" panose="020B0500000000000000" pitchFamily="34" charset="0"/>
                <a:cs typeface="Arial-Rounded" panose="020B0500000000000000" pitchFamily="34" charset="0"/>
              </a:rPr>
              <a:t> 1</a:t>
            </a:r>
          </a:p>
        </p:txBody>
      </p:sp>
    </p:spTree>
    <p:extLst>
      <p:ext uri="{BB962C8B-B14F-4D97-AF65-F5344CB8AC3E}">
        <p14:creationId xmlns:p14="http://schemas.microsoft.com/office/powerpoint/2010/main" val="3414778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070" y="971548"/>
            <a:ext cx="1216645" cy="990601"/>
          </a:xfrm>
          <a:prstGeom prst="rect">
            <a:avLst/>
          </a:prstGeom>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512492" y="835309"/>
            <a:ext cx="6631508" cy="430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2" y="19051"/>
            <a:ext cx="847725" cy="49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52424" y="509588"/>
            <a:ext cx="833783" cy="46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86207" y="502046"/>
            <a:ext cx="8005393" cy="430839"/>
          </a:xfrm>
          <a:prstGeom prst="rect">
            <a:avLst/>
          </a:prstGeom>
          <a:noFill/>
        </p:spPr>
        <p:txBody>
          <a:bodyPr wrap="square" lIns="91392" tIns="45696" rIns="91392" bIns="45696" rtlCol="0">
            <a:spAutoFit/>
          </a:bodyPr>
          <a:lstStyle/>
          <a:p>
            <a:pPr defTabSz="913860"/>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Dựa</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minh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đoá</a:t>
            </a:r>
            <a:r>
              <a:rPr lang="en-US"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iều</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ounded Rectangle 10"/>
          <p:cNvSpPr/>
          <p:nvPr/>
        </p:nvSpPr>
        <p:spPr>
          <a:xfrm>
            <a:off x="76201" y="1920805"/>
            <a:ext cx="2436292" cy="3124200"/>
          </a:xfrm>
          <a:prstGeom prst="roundRect">
            <a:avLst/>
          </a:prstGeom>
          <a:solidFill>
            <a:srgbClr val="D9FFFF"/>
          </a:solidFill>
          <a:ln>
            <a:solidFill>
              <a:srgbClr val="0099FF"/>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 quan sát tranh và cho biết:</a:t>
            </a:r>
          </a:p>
          <a:p>
            <a:r>
              <a:rPr lang="vi-VN" sz="2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Người trong tranh họ bước ra từ đâu?</a:t>
            </a:r>
          </a:p>
          <a:p>
            <a:r>
              <a:rPr lang="vi-VN" sz="2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Trang phục của những người trong tranh có gì đặc biệt?</a:t>
            </a:r>
          </a:p>
        </p:txBody>
      </p:sp>
    </p:spTree>
    <p:extLst>
      <p:ext uri="{BB962C8B-B14F-4D97-AF65-F5344CB8AC3E}">
        <p14:creationId xmlns:p14="http://schemas.microsoft.com/office/powerpoint/2010/main" val="221191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6" presetClass="entr" presetSubtype="32"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out)">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67000" y="819150"/>
            <a:ext cx="6476999" cy="4205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949" y="47627"/>
            <a:ext cx="833783" cy="46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03732" y="40085"/>
            <a:ext cx="8005393" cy="430839"/>
          </a:xfrm>
          <a:prstGeom prst="rect">
            <a:avLst/>
          </a:prstGeom>
          <a:noFill/>
        </p:spPr>
        <p:txBody>
          <a:bodyPr wrap="square" lIns="91392" tIns="45696" rIns="91392" bIns="45696" rtlCol="0">
            <a:spAutoFit/>
          </a:bodyPr>
          <a:lstStyle/>
          <a:p>
            <a:pPr defTabSz="913860"/>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Dựa</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minh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đoá</a:t>
            </a:r>
            <a:r>
              <a:rPr lang="en-US"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iều</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ounded Rectangle 12"/>
          <p:cNvSpPr/>
          <p:nvPr/>
        </p:nvSpPr>
        <p:spPr>
          <a:xfrm>
            <a:off x="73535" y="590549"/>
            <a:ext cx="2593465" cy="4500159"/>
          </a:xfrm>
          <a:prstGeom prst="roundRect">
            <a:avLst/>
          </a:prstGeom>
          <a:solidFill>
            <a:srgbClr val="FFE1FF"/>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r>
              <a:rPr lang="en-US" sz="20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0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Nhìn </a:t>
            </a:r>
            <a:r>
              <a:rPr lang="vi-VN" sz="2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vào tranh em đoán câu chuyện có liên quan đến các dân tộc trên đất nước ta vì em thấy mỗi người trong tranh đang mặc trang phục của các dân tộc trên đất nước ta. Còn có người chui ra từ một quả khổng lồ nên em nghĩ câu chuyện sẽ liên quan đến loại quả này</a:t>
            </a:r>
            <a:r>
              <a:rPr lang="vi-VN" sz="20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49284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out)">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543800" y="4104409"/>
            <a:ext cx="1600200" cy="103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0385" y="29441"/>
            <a:ext cx="612431" cy="56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03785" y="57150"/>
            <a:ext cx="2379176" cy="430887"/>
          </a:xfrm>
          <a:prstGeom prst="rect">
            <a:avLst/>
          </a:prstGeom>
        </p:spPr>
        <p:txBody>
          <a:bodyPr wrap="none">
            <a:spAutoFit/>
          </a:bodyPr>
          <a:lstStyle/>
          <a:p>
            <a:pPr algn="ctr"/>
            <a:r>
              <a:rPr lang="en-US" sz="22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CHUYỆN QUẢ </a:t>
            </a:r>
            <a:r>
              <a:rPr lang="en-US" sz="22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BẦU</a:t>
            </a:r>
            <a:endParaRPr lang="en-US" sz="22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C07B3502-F58A-46C0-88F8-3DE26F98CD3F}"/>
              </a:ext>
            </a:extLst>
          </p:cNvPr>
          <p:cNvSpPr txBox="1"/>
          <p:nvPr/>
        </p:nvSpPr>
        <p:spPr>
          <a:xfrm>
            <a:off x="457201" y="57149"/>
            <a:ext cx="1523999" cy="451147"/>
          </a:xfrm>
          <a:prstGeom prst="rect">
            <a:avLst/>
          </a:prstGeom>
          <a:noFill/>
        </p:spPr>
        <p:txBody>
          <a:bodyPr wrap="square" lIns="91438" tIns="45719" rIns="91438" bIns="45719" rtlCol="0">
            <a:spAutoFit/>
          </a:bodyPr>
          <a:lstStyle/>
          <a:p>
            <a:pPr algn="ctr">
              <a:lnSpc>
                <a:spcPct val="150000"/>
              </a:lnSpc>
            </a:pPr>
            <a:r>
              <a:rPr lang="vi-VN" b="1" dirty="0" smtClean="0">
                <a:solidFill>
                  <a:srgbClr val="17479D"/>
                </a:solidFill>
                <a:latin typeface="Arial-Rounded" panose="020B0500000000000000" pitchFamily="34" charset="0"/>
                <a:ea typeface="Arial-Rounded" panose="020B0500000000000000" pitchFamily="34" charset="0"/>
                <a:cs typeface="Arial-Rounded" panose="020B0500000000000000" pitchFamily="34" charset="0"/>
              </a:rPr>
              <a:t>ĐỌC</a:t>
            </a:r>
            <a:r>
              <a:rPr lang="en-US" b="1" dirty="0" smtClean="0">
                <a:solidFill>
                  <a:srgbClr val="17479D"/>
                </a:solidFill>
                <a:latin typeface="Arial-Rounded" panose="020B0500000000000000" pitchFamily="34" charset="0"/>
                <a:ea typeface="Arial-Rounded" panose="020B0500000000000000" pitchFamily="34" charset="0"/>
                <a:cs typeface="Arial-Rounded" panose="020B0500000000000000" pitchFamily="34" charset="0"/>
              </a:rPr>
              <a:t>  MẪU</a:t>
            </a:r>
            <a:endParaRPr lang="en-US" b="1" dirty="0">
              <a:solidFill>
                <a:srgbClr val="17479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1"/>
          <p:cNvSpPr>
            <a:spLocks noChangeArrowheads="1"/>
          </p:cNvSpPr>
          <p:nvPr/>
        </p:nvSpPr>
        <p:spPr bwMode="auto">
          <a:xfrm>
            <a:off x="609606" y="469702"/>
            <a:ext cx="8220685"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Ngày xưa có vợ chồng nọ đi rừng, bắt được một con dúi. Dúi xin tha, họ thương tình tha cho nó</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Để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 ơn, dúi bảo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nọ thoát nạn</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Ít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lâu sau, người vợ sinh ra một quả bầu</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hôm, đi làm nương về, họ nghe tiếng cười đùa từ gác bếp để quả bầu. </a:t>
            </a:r>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Thấy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Hmông, người Ê-đê, người Ba-na, người Kinh,... lần lượt ra theo</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Đó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là tổ tiên của các dân tộc anh em trên đất nước ta ngày nay</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r"/>
            <a:r>
              <a:rPr lang="vi-VN" altLang="en-US"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 </a:t>
            </a:r>
            <a:r>
              <a:rPr lang="vi-VN" altLang="en-US" i="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Truyện cổ Khơ Mú</a:t>
            </a:r>
            <a:r>
              <a:rPr lang="vi-VN" altLang="en-US"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23714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9">
            <a:extLst>
              <a:ext uri="{FF2B5EF4-FFF2-40B4-BE49-F238E27FC236}">
                <a16:creationId xmlns:a16="http://schemas.microsoft.com/office/drawing/2014/main" id="{B743884C-6A1A-489D-838F-4F1CAFF9FEC7}"/>
              </a:ext>
            </a:extLst>
          </p:cNvPr>
          <p:cNvGrpSpPr/>
          <p:nvPr/>
        </p:nvGrpSpPr>
        <p:grpSpPr>
          <a:xfrm>
            <a:off x="533400" y="1020739"/>
            <a:ext cx="2961062" cy="3227411"/>
            <a:chOff x="1442192" y="1795126"/>
            <a:chExt cx="3997186" cy="4404360"/>
          </a:xfrm>
        </p:grpSpPr>
        <p:pic>
          <p:nvPicPr>
            <p:cNvPr id="5" name="图片 8">
              <a:extLst>
                <a:ext uri="{FF2B5EF4-FFF2-40B4-BE49-F238E27FC236}">
                  <a16:creationId xmlns:a16="http://schemas.microsoft.com/office/drawing/2014/main" id="{CBD5D85E-DE68-41CC-9D84-BF0BE1D24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2192" y="1795126"/>
              <a:ext cx="3997186" cy="4404360"/>
            </a:xfrm>
            <a:prstGeom prst="rect">
              <a:avLst/>
            </a:prstGeom>
          </p:spPr>
        </p:pic>
        <p:sp>
          <p:nvSpPr>
            <p:cNvPr id="6" name="矩形 54">
              <a:extLst>
                <a:ext uri="{FF2B5EF4-FFF2-40B4-BE49-F238E27FC236}">
                  <a16:creationId xmlns:a16="http://schemas.microsoft.com/office/drawing/2014/main" id="{CC9991EC-7565-4A8B-8AEA-548651031DEC}"/>
                </a:ext>
              </a:extLst>
            </p:cNvPr>
            <p:cNvSpPr>
              <a:spLocks noChangeArrowheads="1"/>
            </p:cNvSpPr>
            <p:nvPr/>
          </p:nvSpPr>
          <p:spPr bwMode="auto">
            <a:xfrm>
              <a:off x="1870855" y="3784654"/>
              <a:ext cx="2556022" cy="14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333"/>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Luyện</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vi-VN"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đọc</a:t>
              </a:r>
              <a:endPar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gn="ctr" defTabSz="914333"/>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từ</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khó</a:t>
              </a:r>
              <a:endParaRPr lang="zh-CN" alt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7" name="组合 5">
            <a:extLst>
              <a:ext uri="{FF2B5EF4-FFF2-40B4-BE49-F238E27FC236}">
                <a16:creationId xmlns:a16="http://schemas.microsoft.com/office/drawing/2014/main" id="{F8F872F1-FA04-4E42-872A-94EC6622A1BF}"/>
              </a:ext>
            </a:extLst>
          </p:cNvPr>
          <p:cNvGrpSpPr/>
          <p:nvPr/>
        </p:nvGrpSpPr>
        <p:grpSpPr>
          <a:xfrm>
            <a:off x="3576705" y="-343288"/>
            <a:ext cx="2519295" cy="1844186"/>
            <a:chOff x="675987" y="1849567"/>
            <a:chExt cx="3347491" cy="2444690"/>
          </a:xfrm>
        </p:grpSpPr>
        <p:pic>
          <p:nvPicPr>
            <p:cNvPr id="8"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5987" y="1849567"/>
              <a:ext cx="3347491" cy="2444690"/>
            </a:xfrm>
            <a:prstGeom prst="rect">
              <a:avLst/>
            </a:prstGeom>
          </p:spPr>
        </p:pic>
        <p:sp>
          <p:nvSpPr>
            <p:cNvPr id="9" name="矩形 44">
              <a:extLst>
                <a:ext uri="{FF2B5EF4-FFF2-40B4-BE49-F238E27FC236}">
                  <a16:creationId xmlns:a16="http://schemas.microsoft.com/office/drawing/2014/main" id="{B8803A92-EB91-49D3-874A-F793679A4B86}"/>
                </a:ext>
              </a:extLst>
            </p:cNvPr>
            <p:cNvSpPr>
              <a:spLocks noChangeArrowheads="1"/>
            </p:cNvSpPr>
            <p:nvPr/>
          </p:nvSpPr>
          <p:spPr bwMode="auto">
            <a:xfrm>
              <a:off x="1498596" y="3142487"/>
              <a:ext cx="1702277" cy="97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lnSpc>
                  <a:spcPct val="150000"/>
                </a:lnSpc>
                <a:defRPr/>
              </a:pPr>
              <a:r>
                <a:rPr lang="en-US" altLang="zh-CN" sz="2800"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sym typeface="+mn-lt"/>
                </a:rPr>
                <a:t>con </a:t>
              </a:r>
              <a:r>
                <a:rPr lang="en-US" altLang="zh-CN" sz="2800" dirty="0" err="1">
                  <a:solidFill>
                    <a:srgbClr val="006600"/>
                  </a:solidFill>
                  <a:latin typeface="Arial-Rounded" panose="020B0500000000000000" pitchFamily="34" charset="0"/>
                  <a:ea typeface="Arial-Rounded" panose="020B0500000000000000" pitchFamily="34" charset="0"/>
                  <a:cs typeface="Arial-Rounded" panose="020B0500000000000000" pitchFamily="34" charset="0"/>
                  <a:sym typeface="+mn-lt"/>
                </a:rPr>
                <a:t>dúi</a:t>
              </a:r>
              <a:endParaRPr lang="en-US" altLang="zh-CN" sz="28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10" name="Group 9"/>
          <p:cNvGrpSpPr/>
          <p:nvPr/>
        </p:nvGrpSpPr>
        <p:grpSpPr>
          <a:xfrm>
            <a:off x="3576705" y="1276350"/>
            <a:ext cx="2519295" cy="1839854"/>
            <a:chOff x="3312352" y="1494856"/>
            <a:chExt cx="2519295" cy="1839854"/>
          </a:xfrm>
        </p:grpSpPr>
        <p:pic>
          <p:nvPicPr>
            <p:cNvPr id="11"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12" name="TextBox 11"/>
            <p:cNvSpPr txBox="1"/>
            <p:nvPr/>
          </p:nvSpPr>
          <p:spPr>
            <a:xfrm>
              <a:off x="3617151" y="2571750"/>
              <a:ext cx="1897056" cy="523220"/>
            </a:xfrm>
            <a:prstGeom prst="rect">
              <a:avLst/>
            </a:prstGeom>
            <a:noFill/>
          </p:spPr>
          <p:txBody>
            <a:bodyPr wrap="square" rtlCol="0" anchor="ctr">
              <a:spAutoFit/>
            </a:bodyPr>
            <a:lstStyle/>
            <a:p>
              <a:pPr algn="ctr" defTabSz="914333"/>
              <a:r>
                <a:rPr lang="en-US" sz="2800" dirty="0" err="1">
                  <a:solidFill>
                    <a:srgbClr val="006600"/>
                  </a:solidFill>
                  <a:latin typeface="Arial-Rounded" panose="020B0500000000000000" pitchFamily="34" charset="0"/>
                  <a:ea typeface="Arial-Rounded" panose="020B0500000000000000" pitchFamily="34" charset="0"/>
                  <a:cs typeface="Arial-Rounded" panose="020B0500000000000000" pitchFamily="34" charset="0"/>
                </a:rPr>
                <a:t>k</a:t>
              </a:r>
              <a:r>
                <a:rPr lang="en-US" sz="2800" dirty="0" err="1"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hoét</a:t>
              </a:r>
              <a:r>
                <a:rPr lang="en-US" sz="2800"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rỗng</a:t>
              </a:r>
              <a:endParaRPr lang="en-US" sz="28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3" name="Group 12"/>
          <p:cNvGrpSpPr/>
          <p:nvPr/>
        </p:nvGrpSpPr>
        <p:grpSpPr>
          <a:xfrm>
            <a:off x="6360015" y="1249292"/>
            <a:ext cx="2519295" cy="1839854"/>
            <a:chOff x="3312352" y="1494856"/>
            <a:chExt cx="2519295" cy="1839854"/>
          </a:xfrm>
        </p:grpSpPr>
        <p:pic>
          <p:nvPicPr>
            <p:cNvPr id="14"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15" name="TextBox 14"/>
            <p:cNvSpPr txBox="1"/>
            <p:nvPr/>
          </p:nvSpPr>
          <p:spPr>
            <a:xfrm>
              <a:off x="3627890" y="2571750"/>
              <a:ext cx="1847483" cy="523220"/>
            </a:xfrm>
            <a:prstGeom prst="rect">
              <a:avLst/>
            </a:prstGeom>
            <a:noFill/>
          </p:spPr>
          <p:txBody>
            <a:bodyPr wrap="square" rtlCol="0" anchor="ctr">
              <a:spAutoFit/>
            </a:bodyPr>
            <a:lstStyle/>
            <a:p>
              <a:pPr algn="ctr" defTabSz="914333"/>
              <a:r>
                <a:rPr lang="en-US" sz="2800"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que </a:t>
              </a:r>
              <a:r>
                <a:rPr lang="en-US" sz="2800" dirty="0" err="1">
                  <a:solidFill>
                    <a:srgbClr val="006600"/>
                  </a:solidFill>
                  <a:latin typeface="Arial-Rounded" panose="020B0500000000000000" pitchFamily="34" charset="0"/>
                  <a:ea typeface="Arial-Rounded" panose="020B0500000000000000" pitchFamily="34" charset="0"/>
                  <a:cs typeface="Arial-Rounded" panose="020B0500000000000000" pitchFamily="34" charset="0"/>
                </a:rPr>
                <a:t>dùi</a:t>
              </a:r>
              <a:endParaRPr lang="en-US" sz="28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p:cNvGrpSpPr/>
          <p:nvPr/>
        </p:nvGrpSpPr>
        <p:grpSpPr>
          <a:xfrm>
            <a:off x="6560541" y="-341122"/>
            <a:ext cx="2062660" cy="1839854"/>
            <a:chOff x="3312352" y="1494856"/>
            <a:chExt cx="2519295" cy="1839854"/>
          </a:xfrm>
        </p:grpSpPr>
        <p:pic>
          <p:nvPicPr>
            <p:cNvPr id="17"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18" name="TextBox 17"/>
            <p:cNvSpPr txBox="1"/>
            <p:nvPr/>
          </p:nvSpPr>
          <p:spPr>
            <a:xfrm>
              <a:off x="3627890" y="2571750"/>
              <a:ext cx="1847483" cy="523220"/>
            </a:xfrm>
            <a:prstGeom prst="rect">
              <a:avLst/>
            </a:prstGeom>
            <a:noFill/>
          </p:spPr>
          <p:txBody>
            <a:bodyPr wrap="square" rtlCol="0" anchor="ctr">
              <a:spAutoFit/>
            </a:bodyPr>
            <a:lstStyle/>
            <a:p>
              <a:pPr algn="ctr" defTabSz="914333"/>
              <a:r>
                <a:rPr lang="en-US" sz="2800" dirty="0" err="1">
                  <a:solidFill>
                    <a:srgbClr val="006600"/>
                  </a:solidFill>
                  <a:latin typeface="Arial-Rounded" panose="020B0500000000000000" pitchFamily="34" charset="0"/>
                  <a:ea typeface="Arial-Rounded" panose="020B0500000000000000" pitchFamily="34" charset="0"/>
                  <a:cs typeface="Arial-Rounded" panose="020B0500000000000000" pitchFamily="34" charset="0"/>
                </a:rPr>
                <a:t>l</a:t>
              </a:r>
              <a:r>
                <a:rPr lang="en-US" sz="2800" dirty="0" err="1"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ũ</a:t>
              </a:r>
              <a:r>
                <a:rPr lang="en-US" sz="2800"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lụt</a:t>
              </a:r>
              <a:endParaRPr lang="en-US" sz="28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p:cNvGrpSpPr/>
          <p:nvPr/>
        </p:nvGrpSpPr>
        <p:grpSpPr>
          <a:xfrm>
            <a:off x="3576705" y="3063993"/>
            <a:ext cx="2519295" cy="1839854"/>
            <a:chOff x="3312352" y="1494856"/>
            <a:chExt cx="2519295" cy="1839854"/>
          </a:xfrm>
        </p:grpSpPr>
        <p:pic>
          <p:nvPicPr>
            <p:cNvPr id="20"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21" name="TextBox 20"/>
            <p:cNvSpPr txBox="1"/>
            <p:nvPr/>
          </p:nvSpPr>
          <p:spPr>
            <a:xfrm>
              <a:off x="3617151" y="2571750"/>
              <a:ext cx="1897056" cy="523220"/>
            </a:xfrm>
            <a:prstGeom prst="rect">
              <a:avLst/>
            </a:prstGeom>
            <a:noFill/>
          </p:spPr>
          <p:txBody>
            <a:bodyPr wrap="square" rtlCol="0" anchor="ctr">
              <a:spAutoFit/>
            </a:bodyPr>
            <a:lstStyle/>
            <a:p>
              <a:pPr algn="ctr" defTabSz="914333"/>
              <a:r>
                <a:rPr lang="en-US" sz="2800" dirty="0" err="1"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Kh</a:t>
              </a:r>
              <a:r>
                <a:rPr lang="vi-VN" sz="2800"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ơ</a:t>
              </a:r>
              <a:r>
                <a:rPr lang="en-US" sz="28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6600"/>
                  </a:solidFill>
                  <a:latin typeface="Arial-Rounded" panose="020B0500000000000000" pitchFamily="34" charset="0"/>
                  <a:ea typeface="Arial-Rounded" panose="020B0500000000000000" pitchFamily="34" charset="0"/>
                  <a:cs typeface="Arial-Rounded" panose="020B0500000000000000" pitchFamily="34" charset="0"/>
                </a:rPr>
                <a:t>Mú</a:t>
              </a:r>
              <a:endParaRPr lang="en-US" sz="28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2" name="Group 21"/>
          <p:cNvGrpSpPr/>
          <p:nvPr/>
        </p:nvGrpSpPr>
        <p:grpSpPr>
          <a:xfrm>
            <a:off x="6400800" y="3028950"/>
            <a:ext cx="2519295" cy="1839854"/>
            <a:chOff x="3312352" y="1494856"/>
            <a:chExt cx="2519295" cy="1839854"/>
          </a:xfrm>
        </p:grpSpPr>
        <p:pic>
          <p:nvPicPr>
            <p:cNvPr id="23"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24" name="TextBox 23"/>
            <p:cNvSpPr txBox="1"/>
            <p:nvPr/>
          </p:nvSpPr>
          <p:spPr>
            <a:xfrm>
              <a:off x="3627890" y="2571750"/>
              <a:ext cx="1847483" cy="523220"/>
            </a:xfrm>
            <a:prstGeom prst="rect">
              <a:avLst/>
            </a:prstGeom>
            <a:noFill/>
          </p:spPr>
          <p:txBody>
            <a:bodyPr wrap="square" rtlCol="0" anchor="ctr">
              <a:spAutoFit/>
            </a:bodyPr>
            <a:lstStyle/>
            <a:p>
              <a:pPr algn="ctr" defTabSz="914333"/>
              <a:r>
                <a:rPr lang="en-US" sz="2800" dirty="0" err="1"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Hmông</a:t>
              </a:r>
              <a:endParaRPr lang="en-US" sz="2800" dirty="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986599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543800" y="4104409"/>
            <a:ext cx="1600200" cy="103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0385" y="29441"/>
            <a:ext cx="612431" cy="56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03785" y="57150"/>
            <a:ext cx="2379176" cy="430887"/>
          </a:xfrm>
          <a:prstGeom prst="rect">
            <a:avLst/>
          </a:prstGeom>
        </p:spPr>
        <p:txBody>
          <a:bodyPr wrap="none">
            <a:spAutoFit/>
          </a:bodyPr>
          <a:lstStyle/>
          <a:p>
            <a:pPr algn="ctr"/>
            <a:r>
              <a:rPr lang="en-US" sz="22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CHUYỆN QUẢ </a:t>
            </a:r>
            <a:r>
              <a:rPr lang="en-US" sz="22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BẦU</a:t>
            </a:r>
            <a:endParaRPr lang="en-US" sz="22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C07B3502-F58A-46C0-88F8-3DE26F98CD3F}"/>
              </a:ext>
            </a:extLst>
          </p:cNvPr>
          <p:cNvSpPr txBox="1"/>
          <p:nvPr/>
        </p:nvSpPr>
        <p:spPr>
          <a:xfrm>
            <a:off x="457201" y="57149"/>
            <a:ext cx="990599" cy="507829"/>
          </a:xfrm>
          <a:prstGeom prst="rect">
            <a:avLst/>
          </a:prstGeom>
          <a:noFill/>
        </p:spPr>
        <p:txBody>
          <a:bodyPr wrap="square" lIns="91438" tIns="45719" rIns="91438" bIns="45719" rtlCol="0">
            <a:spAutoFit/>
          </a:bodyPr>
          <a:lstStyle/>
          <a:p>
            <a:pPr algn="ctr">
              <a:lnSpc>
                <a:spcPct val="150000"/>
              </a:lnSpc>
            </a:pPr>
            <a:r>
              <a:rPr lang="vi-VN" b="1" dirty="0" smtClean="0">
                <a:solidFill>
                  <a:srgbClr val="17479D"/>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b="1" dirty="0">
              <a:solidFill>
                <a:srgbClr val="17479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1"/>
          <p:cNvSpPr>
            <a:spLocks noChangeArrowheads="1"/>
          </p:cNvSpPr>
          <p:nvPr/>
        </p:nvSpPr>
        <p:spPr bwMode="auto">
          <a:xfrm>
            <a:off x="609606" y="469702"/>
            <a:ext cx="8220685"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Ngày xưa có vợ chồng nọ đi rừng, bắt được một con dúi. Dúi xin tha, họ thương tình tha cho nó</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Để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 ơn, dúi bảo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nọ thoát nạn</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Ít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lâu sau, người vợ sinh ra một quả bầu</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hôm, đi làm nương về, họ nghe tiếng cười đùa từ gác bếp để quả bầu. </a:t>
            </a:r>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Thấy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Hmông, người Ê-đê, người Ba-na, người Kinh,... lần lượt ra theo</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Đó </a:t>
            </a:r>
            <a:r>
              <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là tổ tiên của các dân tộc anh em trên đất nước ta ngày nay</a:t>
            </a:r>
            <a:r>
              <a:rPr lang="vi-VN" altLang="en-US" sz="20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2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r"/>
            <a:r>
              <a:rPr lang="vi-VN" altLang="en-US"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 </a:t>
            </a:r>
            <a:r>
              <a:rPr lang="vi-VN" altLang="en-US" i="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Truyện cổ Khơ Mú</a:t>
            </a:r>
            <a:r>
              <a:rPr lang="vi-VN" altLang="en-US"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p:cNvGrpSpPr/>
          <p:nvPr/>
        </p:nvGrpSpPr>
        <p:grpSpPr>
          <a:xfrm>
            <a:off x="6542182" y="-95249"/>
            <a:ext cx="2525619" cy="691559"/>
            <a:chOff x="6542182" y="-35783"/>
            <a:chExt cx="2525619" cy="691559"/>
          </a:xfrm>
        </p:grpSpPr>
        <p:sp>
          <p:nvSpPr>
            <p:cNvPr id="13" name="Rounded Rectangle 12"/>
            <p:cNvSpPr/>
            <p:nvPr/>
          </p:nvSpPr>
          <p:spPr>
            <a:xfrm>
              <a:off x="7086600" y="149400"/>
              <a:ext cx="1981201" cy="372474"/>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Tìm</a:t>
              </a:r>
              <a:r>
                <a:rPr 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a:t>
              </a:r>
              <a:r>
                <a:rPr 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a:t>
              </a:r>
              <a:r>
                <a:rPr 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5917" b="89941" l="0" r="89941">
                          <a14:foregroundMark x1="39941" y1="34320" x2="39349" y2="38462"/>
                          <a14:foregroundMark x1="62130" y1="36095" x2="59172" y2="38757"/>
                        </a14:backgroundRemoval>
                      </a14:imgEffect>
                    </a14:imgLayer>
                  </a14:imgProps>
                </a:ext>
                <a:ext uri="{28A0092B-C50C-407E-A947-70E740481C1C}">
                  <a14:useLocalDpi xmlns:a14="http://schemas.microsoft.com/office/drawing/2010/main" val="0"/>
                </a:ext>
              </a:extLst>
            </a:blip>
            <a:stretch>
              <a:fillRect/>
            </a:stretch>
          </p:blipFill>
          <p:spPr>
            <a:xfrm>
              <a:off x="6542182" y="-35783"/>
              <a:ext cx="691559" cy="691559"/>
            </a:xfrm>
            <a:prstGeom prst="rect">
              <a:avLst/>
            </a:prstGeom>
          </p:spPr>
        </p:pic>
      </p:grpSp>
      <p:cxnSp>
        <p:nvCxnSpPr>
          <p:cNvPr id="15" name="Straight Connector 14">
            <a:extLst/>
          </p:cNvPr>
          <p:cNvCxnSpPr>
            <a:cxnSpLocks/>
          </p:cNvCxnSpPr>
          <p:nvPr/>
        </p:nvCxnSpPr>
        <p:spPr>
          <a:xfrm>
            <a:off x="6307349" y="819150"/>
            <a:ext cx="7792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p:cNvPr>
          <p:cNvCxnSpPr>
            <a:cxnSpLocks/>
          </p:cNvCxnSpPr>
          <p:nvPr/>
        </p:nvCxnSpPr>
        <p:spPr>
          <a:xfrm>
            <a:off x="3657600" y="1428750"/>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p:cNvPr>
          <p:cNvCxnSpPr>
            <a:cxnSpLocks/>
          </p:cNvCxnSpPr>
          <p:nvPr/>
        </p:nvCxnSpPr>
        <p:spPr>
          <a:xfrm>
            <a:off x="5105400" y="1733550"/>
            <a:ext cx="1066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p:cNvPr>
          <p:cNvCxnSpPr>
            <a:cxnSpLocks/>
          </p:cNvCxnSpPr>
          <p:nvPr/>
        </p:nvCxnSpPr>
        <p:spPr>
          <a:xfrm>
            <a:off x="1072179" y="3867150"/>
            <a:ext cx="7210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p:cNvPr>
          <p:cNvCxnSpPr>
            <a:cxnSpLocks/>
          </p:cNvCxnSpPr>
          <p:nvPr/>
        </p:nvCxnSpPr>
        <p:spPr>
          <a:xfrm>
            <a:off x="1295400" y="4171950"/>
            <a:ext cx="838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p:cNvPr>
          <p:cNvCxnSpPr>
            <a:cxnSpLocks/>
          </p:cNvCxnSpPr>
          <p:nvPr/>
        </p:nvCxnSpPr>
        <p:spPr>
          <a:xfrm>
            <a:off x="533400" y="4484935"/>
            <a:ext cx="838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92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2003</Words>
  <Application>Microsoft Office PowerPoint</Application>
  <PresentationFormat>On-screen Show (16:9)</PresentationFormat>
  <Paragraphs>143</Paragraphs>
  <Slides>23</Slides>
  <Notes>23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23</vt:i4>
      </vt:variant>
    </vt:vector>
  </HeadingPairs>
  <TitlesOfParts>
    <vt:vector size="37" baseType="lpstr">
      <vt:lpstr>微软雅黑</vt:lpstr>
      <vt:lpstr>宋体</vt:lpstr>
      <vt:lpstr>宋体</vt:lpstr>
      <vt:lpstr>Arial</vt:lpstr>
      <vt:lpstr>Arial-Rounded</vt:lpstr>
      <vt:lpstr>Calibri</vt:lpstr>
      <vt:lpstr>Century Gothic</vt:lpstr>
      <vt:lpstr>HP001 4 hàng</vt:lpstr>
      <vt:lpstr>Times New Roman</vt:lpstr>
      <vt:lpstr>方正静蕾简体</vt:lpstr>
      <vt:lpstr>Office Theme</vt:lpstr>
      <vt:lpstr>Office 主题​​</vt:lpstr>
      <vt:lpstr>3_Office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38</cp:revision>
  <dcterms:created xsi:type="dcterms:W3CDTF">2022-01-26T03:18:44Z</dcterms:created>
  <dcterms:modified xsi:type="dcterms:W3CDTF">2024-05-02T09:58:14Z</dcterms:modified>
</cp:coreProperties>
</file>