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</p:sldMasterIdLst>
  <p:notesMasterIdLst>
    <p:notesMasterId r:id="rId9"/>
  </p:notesMasterIdLst>
  <p:sldIdLst>
    <p:sldId id="261" r:id="rId5"/>
    <p:sldId id="256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42159-2624-45EF-A414-284832D320D5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5B192-7AC8-42AA-899B-C9844682D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F8E76-8EB9-40E8-93E5-FFABD315EF5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2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00E37-626D-451D-95AF-57E1BB6CC76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0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901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05F3-F966-4F93-80A3-CD1F6BF25C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2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911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C66DA-E91D-46CD-9416-0C53C6A84CE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5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E5A42592-0F3D-46ED-ADE8-C183AE9883ED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D999109-62B7-4E5C-B904-A5B84A5EF0D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6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31BCB66B-7670-4882-B47F-8A75CEC00DD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42E7CE6-FF93-42D3-A184-6E6E82DF0001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D3B84289-EA23-468E-B653-0507E18A9FD0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C31146CB-DECC-413D-9F58-5ECBCCDDF47E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7728E6E6-EDA3-4E45-9C38-14FF81EB612D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FC9A09D-A1AE-4343-BC97-F652A607997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3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E3307DF3-F98E-46BC-9CC6-624F9BF63965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E7CC3B5-85AC-40DA-8C9D-05E69B727F03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CAD2ACA5-DE92-44DF-A34A-15BD890A5857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35E0361F-C6C8-4A0B-A612-5069D2ABC773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6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0187E0CC-D8F0-4426-BBB9-A5582547CF4A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209E195-E3C3-4B40-A44D-3A75108FDBAA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9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69BAAEF1-7EA9-454A-AAE4-F16FC69353A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7135402-D9CA-4E7C-94DA-7C2A790752A4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7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4F2DA086-B001-4C80-8004-D43CBCF42732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650D65E-45B3-4B6E-B904-9E116DF96B8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A2F9D8C9-62AF-435B-9925-195E41F8AF6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292D1FB-2B87-4463-8510-43A08A505C0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1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1250AA0B-4596-4457-BE7C-B2E4A715B701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93C508E-0CBE-4517-BB24-A846EC958209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81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E5A42592-0F3D-46ED-ADE8-C183AE9883ED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D999109-62B7-4E5C-B904-A5B84A5EF0D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31BCB66B-7670-4882-B47F-8A75CEC00DD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42E7CE6-FF93-42D3-A184-6E6E82DF0001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4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D3B84289-EA23-468E-B653-0507E18A9FD0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C31146CB-DECC-413D-9F58-5ECBCCDDF47E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7728E6E6-EDA3-4E45-9C38-14FF81EB612D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FC9A09D-A1AE-4343-BC97-F652A607997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7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E3307DF3-F98E-46BC-9CC6-624F9BF63965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E7CC3B5-85AC-40DA-8C9D-05E69B727F03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29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CAD2ACA5-DE92-44DF-A34A-15BD890A5857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35E0361F-C6C8-4A0B-A612-5069D2ABC773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28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0187E0CC-D8F0-4426-BBB9-A5582547CF4A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209E195-E3C3-4B40-A44D-3A75108FDBAA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60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69BAAEF1-7EA9-454A-AAE4-F16FC69353A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7135402-D9CA-4E7C-94DA-7C2A790752A4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72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4F2DA086-B001-4C80-8004-D43CBCF42732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650D65E-45B3-4B6E-B904-9E116DF96B8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0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A2F9D8C9-62AF-435B-9925-195E41F8AF6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292D1FB-2B87-4463-8510-43A08A505C0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3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1250AA0B-4596-4457-BE7C-B2E4A715B701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93C508E-0CBE-4517-BB24-A846EC958209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43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E5A42592-0F3D-46ED-ADE8-C183AE9883ED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D999109-62B7-4E5C-B904-A5B84A5EF0D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0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31BCB66B-7670-4882-B47F-8A75CEC00DD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42E7CE6-FF93-42D3-A184-6E6E82DF0001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01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D3B84289-EA23-468E-B653-0507E18A9FD0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C31146CB-DECC-413D-9F58-5ECBCCDDF47E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81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7728E6E6-EDA3-4E45-9C38-14FF81EB612D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FC9A09D-A1AE-4343-BC97-F652A607997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09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E3307DF3-F98E-46BC-9CC6-624F9BF63965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E7CC3B5-85AC-40DA-8C9D-05E69B727F03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22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CAD2ACA5-DE92-44DF-A34A-15BD890A5857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35E0361F-C6C8-4A0B-A612-5069D2ABC773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3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2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0187E0CC-D8F0-4426-BBB9-A5582547CF4A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D209E195-E3C3-4B40-A44D-3A75108FDBAA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69BAAEF1-7EA9-454A-AAE4-F16FC69353A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7135402-D9CA-4E7C-94DA-7C2A790752A4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70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4F2DA086-B001-4C80-8004-D43CBCF42732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650D65E-45B3-4B6E-B904-9E116DF96B8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54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A2F9D8C9-62AF-435B-9925-195E41F8AF69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292D1FB-2B87-4463-8510-43A08A505C08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46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fld id="{1250AA0B-4596-4457-BE7C-B2E4A715B701}" type="datetimeFigureOut">
              <a:rPr lang="zh-CN" altLang="en-US" sz="2400" smtClean="0">
                <a:solidFill>
                  <a:prstClr val="black"/>
                </a:solidFill>
              </a:rPr>
              <a:pPr defTabSz="609585">
                <a:defRPr/>
              </a:pPr>
              <a:t>2024/5/2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09585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等线" pitchFamily="2" charset="-122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93C508E-0CBE-4517-BB24-A846EC958209}" type="slidenum">
              <a:rPr lang="zh-CN" altLang="en-US" sz="2400" smtClean="0">
                <a:solidFill>
                  <a:prstClr val="black"/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8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2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DBF9-13F8-46C1-98D5-16B8AA8051D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4308-6D54-4543-9AC0-734D16AD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67" y="-211667"/>
            <a:ext cx="13097933" cy="72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1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-259" r="12" b="73218"/>
          <a:stretch>
            <a:fillRect/>
          </a:stretch>
        </p:blipFill>
        <p:spPr bwMode="auto">
          <a:xfrm>
            <a:off x="10320867" y="1"/>
            <a:ext cx="1871133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-259" r="12" b="73218"/>
          <a:stretch>
            <a:fillRect/>
          </a:stretch>
        </p:blipFill>
        <p:spPr bwMode="auto">
          <a:xfrm>
            <a:off x="2245784" y="1"/>
            <a:ext cx="1869016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3218" r="78123" b="-259"/>
          <a:stretch>
            <a:fillRect/>
          </a:stretch>
        </p:blipFill>
        <p:spPr bwMode="auto">
          <a:xfrm>
            <a:off x="7787217" y="5941484"/>
            <a:ext cx="186901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3218" r="78123" b="-259"/>
          <a:stretch>
            <a:fillRect/>
          </a:stretch>
        </p:blipFill>
        <p:spPr bwMode="auto">
          <a:xfrm>
            <a:off x="-50799" y="5941484"/>
            <a:ext cx="186901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1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1035" r="23518" b="74870"/>
          <a:stretch>
            <a:fillRect/>
          </a:stretch>
        </p:blipFill>
        <p:spPr bwMode="auto">
          <a:xfrm>
            <a:off x="-50800" y="198968"/>
            <a:ext cx="1291167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19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74870" r="63428" b="1035"/>
          <a:stretch>
            <a:fillRect/>
          </a:stretch>
        </p:blipFill>
        <p:spPr bwMode="auto">
          <a:xfrm>
            <a:off x="11000317" y="5742517"/>
            <a:ext cx="1242483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4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67" y="-211667"/>
            <a:ext cx="13097933" cy="72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1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-259" r="12" b="73218"/>
          <a:stretch>
            <a:fillRect/>
          </a:stretch>
        </p:blipFill>
        <p:spPr bwMode="auto">
          <a:xfrm>
            <a:off x="10320867" y="1"/>
            <a:ext cx="1871133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-259" r="12" b="73218"/>
          <a:stretch>
            <a:fillRect/>
          </a:stretch>
        </p:blipFill>
        <p:spPr bwMode="auto">
          <a:xfrm>
            <a:off x="2245784" y="1"/>
            <a:ext cx="1869016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3218" r="78123" b="-259"/>
          <a:stretch>
            <a:fillRect/>
          </a:stretch>
        </p:blipFill>
        <p:spPr bwMode="auto">
          <a:xfrm>
            <a:off x="7787217" y="5941484"/>
            <a:ext cx="186901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3218" r="78123" b="-259"/>
          <a:stretch>
            <a:fillRect/>
          </a:stretch>
        </p:blipFill>
        <p:spPr bwMode="auto">
          <a:xfrm>
            <a:off x="-50799" y="5941484"/>
            <a:ext cx="186901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1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1035" r="23518" b="74870"/>
          <a:stretch>
            <a:fillRect/>
          </a:stretch>
        </p:blipFill>
        <p:spPr bwMode="auto">
          <a:xfrm>
            <a:off x="-50800" y="198968"/>
            <a:ext cx="1291167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19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74870" r="63428" b="1035"/>
          <a:stretch>
            <a:fillRect/>
          </a:stretch>
        </p:blipFill>
        <p:spPr bwMode="auto">
          <a:xfrm>
            <a:off x="11000317" y="5742517"/>
            <a:ext cx="1242483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0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67" y="-211667"/>
            <a:ext cx="13097933" cy="72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1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-259" r="12" b="73218"/>
          <a:stretch>
            <a:fillRect/>
          </a:stretch>
        </p:blipFill>
        <p:spPr bwMode="auto">
          <a:xfrm>
            <a:off x="10320867" y="1"/>
            <a:ext cx="1871133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t="-259" r="12" b="73218"/>
          <a:stretch>
            <a:fillRect/>
          </a:stretch>
        </p:blipFill>
        <p:spPr bwMode="auto">
          <a:xfrm>
            <a:off x="2245784" y="1"/>
            <a:ext cx="1869016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3218" r="78123" b="-259"/>
          <a:stretch>
            <a:fillRect/>
          </a:stretch>
        </p:blipFill>
        <p:spPr bwMode="auto">
          <a:xfrm>
            <a:off x="7787217" y="5941484"/>
            <a:ext cx="186901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73218" r="78123" b="-259"/>
          <a:stretch>
            <a:fillRect/>
          </a:stretch>
        </p:blipFill>
        <p:spPr bwMode="auto">
          <a:xfrm>
            <a:off x="-50799" y="5941484"/>
            <a:ext cx="186901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1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1035" r="23518" b="74870"/>
          <a:stretch>
            <a:fillRect/>
          </a:stretch>
        </p:blipFill>
        <p:spPr bwMode="auto">
          <a:xfrm>
            <a:off x="-50800" y="198968"/>
            <a:ext cx="1291167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19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74870" r="63428" b="1035"/>
          <a:stretch>
            <a:fillRect/>
          </a:stretch>
        </p:blipFill>
        <p:spPr bwMode="auto">
          <a:xfrm>
            <a:off x="11000317" y="5742517"/>
            <a:ext cx="1242483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0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74184"/>
            <a:ext cx="6096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5848351" y="1790701"/>
            <a:ext cx="5837767" cy="24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36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67" b="1">
                <a:solidFill>
                  <a:srgbClr val="FF0000"/>
                </a:solidFill>
                <a:latin typeface="HP001 4 hàng" pitchFamily="34" charset="0"/>
                <a:ea typeface="宋体" pitchFamily="2" charset="-122"/>
                <a:cs typeface="Arial-Rounded" pitchFamily="34" charset="0"/>
              </a:rPr>
              <a:t>Chào mừng các con </a:t>
            </a:r>
            <a:r>
              <a:rPr lang="vi-VN" altLang="zh-CN" sz="5067" b="1">
                <a:solidFill>
                  <a:srgbClr val="FF0000"/>
                </a:solidFill>
                <a:latin typeface="HP001 4 hàng" pitchFamily="34" charset="0"/>
                <a:cs typeface="Arial-Rounded" pitchFamily="34" charset="0"/>
              </a:rPr>
              <a:t>đế</a:t>
            </a:r>
            <a:r>
              <a:rPr lang="en-US" altLang="zh-CN" sz="5067" b="1">
                <a:solidFill>
                  <a:srgbClr val="FF0000"/>
                </a:solidFill>
                <a:latin typeface="HP001 4 hàng" pitchFamily="34" charset="0"/>
                <a:ea typeface="宋体" pitchFamily="2" charset="-122"/>
                <a:cs typeface="Arial-Rounded" pitchFamily="34" charset="0"/>
              </a:rPr>
              <a:t>n với tiết học Tiếng Việt</a:t>
            </a:r>
            <a:endParaRPr lang="zh-CN" altLang="en-US" sz="5067" b="1">
              <a:solidFill>
                <a:srgbClr val="FF0000"/>
              </a:solidFill>
              <a:latin typeface="HP001 4 hàng" pitchFamily="34" charset="0"/>
              <a:ea typeface="宋体" pitchFamily="2" charset="-122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49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4" y="-23283"/>
            <a:ext cx="6604000" cy="660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17659" y="2221754"/>
            <a:ext cx="3909358" cy="1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5073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10666" dirty="0" err="1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vi-VN" sz="10666" dirty="0">
                <a:solidFill>
                  <a:srgbClr val="FF0000"/>
                </a:solidFill>
                <a:latin typeface="Arial-Rounded" pitchFamily="34" charset="0"/>
                <a:cs typeface="Arial-Rounded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74217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84" y="2032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65833" r="23428"/>
          <a:stretch>
            <a:fillRect/>
          </a:stretch>
        </p:blipFill>
        <p:spPr bwMode="auto">
          <a:xfrm>
            <a:off x="270933" y="622301"/>
            <a:ext cx="5825067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1746251" y="886884"/>
            <a:ext cx="34925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302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400" b="1" dirty="0" err="1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Củng</a:t>
            </a:r>
            <a:r>
              <a:rPr lang="en-US" altLang="zh-CN" sz="6400" b="1" dirty="0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 </a:t>
            </a:r>
            <a:r>
              <a:rPr lang="en-US" altLang="zh-CN" sz="6400" b="1" dirty="0" err="1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cố</a:t>
            </a:r>
            <a:r>
              <a:rPr lang="en-US" altLang="zh-CN" sz="6400" b="1" dirty="0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 </a:t>
            </a:r>
          </a:p>
          <a:p>
            <a:pPr algn="ctr" defTabSz="7302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400" b="1" dirty="0" err="1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và</a:t>
            </a:r>
            <a:r>
              <a:rPr lang="en-US" altLang="zh-CN" sz="6400" b="1" dirty="0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 </a:t>
            </a:r>
          </a:p>
          <a:p>
            <a:pPr algn="ctr" defTabSz="7302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400" b="1" dirty="0" err="1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dặn</a:t>
            </a:r>
            <a:r>
              <a:rPr lang="en-US" altLang="zh-CN" sz="6400" b="1" dirty="0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 </a:t>
            </a:r>
            <a:r>
              <a:rPr lang="en-US" altLang="zh-CN" sz="6400" b="1" dirty="0" err="1">
                <a:solidFill>
                  <a:srgbClr val="FC6204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+mn-ea"/>
              </a:rPr>
              <a:t>dò</a:t>
            </a:r>
            <a:endParaRPr lang="zh-CN" altLang="en-US" sz="6400" b="1" dirty="0">
              <a:solidFill>
                <a:srgbClr val="FC6204"/>
              </a:solidFill>
              <a:latin typeface="Arial-Rounded" pitchFamily="34" charset="0"/>
              <a:ea typeface="宋体" pitchFamily="2" charset="-122"/>
              <a:cs typeface="Arial-Rounded" pitchFamily="34" charset="0"/>
              <a:sym typeface="+mn-ea"/>
            </a:endParaRPr>
          </a:p>
          <a:p>
            <a:pPr algn="ctr" defTabSz="7302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400" dirty="0">
              <a:solidFill>
                <a:srgbClr val="FC6204"/>
              </a:solidFill>
              <a:latin typeface="Arial-Rounded" pitchFamily="34" charset="0"/>
              <a:ea typeface="宋体" pitchFamily="2" charset="-122"/>
              <a:cs typeface="Arial-Rounded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3945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84" y="2089151"/>
            <a:ext cx="4222749" cy="42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4521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3577167" y="350309"/>
            <a:ext cx="6616700" cy="34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Tạm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biệt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và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hẹn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gặp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lại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7333" b="1" dirty="0" err="1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các</a:t>
            </a:r>
            <a:r>
              <a:rPr lang="en-US" altLang="zh-CN" sz="7333" b="1" dirty="0">
                <a:solidFill>
                  <a:srgbClr val="FF0000"/>
                </a:solidFill>
                <a:latin typeface="Arial-Rounded" pitchFamily="34" charset="0"/>
                <a:ea typeface="宋体" pitchFamily="2" charset="-122"/>
                <a:cs typeface="Arial-Rounded" pitchFamily="34" charset="0"/>
                <a:sym typeface="Century Gothic" pitchFamily="34" charset="0"/>
              </a:rPr>
              <a:t> con</a:t>
            </a:r>
            <a:endParaRPr lang="zh-CN" altLang="en-US" sz="7333" b="1" dirty="0">
              <a:solidFill>
                <a:srgbClr val="FF0000"/>
              </a:solidFill>
              <a:latin typeface="Arial-Rounded" pitchFamily="34" charset="0"/>
              <a:ea typeface="宋体" pitchFamily="2" charset="-122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6699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Widescreen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Calibri Light</vt:lpstr>
      <vt:lpstr>Century Gothic</vt:lpstr>
      <vt:lpstr>等线</vt:lpstr>
      <vt:lpstr>等线 Light</vt:lpstr>
      <vt:lpstr>HP001 4 hàng</vt:lpstr>
      <vt:lpstr>Office Theme</vt:lpstr>
      <vt:lpstr>Office 主题​​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</cp:revision>
  <dcterms:created xsi:type="dcterms:W3CDTF">2022-05-08T08:21:06Z</dcterms:created>
  <dcterms:modified xsi:type="dcterms:W3CDTF">2024-05-02T10:17:40Z</dcterms:modified>
</cp:coreProperties>
</file>